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  <p:sldMasterId id="2147483662" r:id="rId3"/>
  </p:sldMasterIdLst>
  <p:notesMasterIdLst>
    <p:notesMasterId r:id="rId37"/>
  </p:notes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90" r:id="rId35"/>
    <p:sldId id="320" r:id="rId36"/>
  </p:sldIdLst>
  <p:sldSz cx="9144000" cy="5143500" type="screen16x9"/>
  <p:notesSz cx="6858000" cy="9144000"/>
  <p:embeddedFontLst>
    <p:embeddedFont>
      <p:font typeface="Fira Sans" panose="020B0503050000020004" pitchFamily="34" charset="0"/>
      <p:regular r:id="rId38"/>
      <p:bold r:id="rId39"/>
      <p:italic r:id="rId40"/>
      <p:boldItalic r:id="rId41"/>
    </p:embeddedFont>
    <p:embeddedFont>
      <p:font typeface="Fira Sans ExtraBold" panose="020B0903050000020004" pitchFamily="34" charset="0"/>
      <p:bold r:id="rId42"/>
      <p:boldItalic r:id="rId43"/>
    </p:embeddedFont>
    <p:embeddedFont>
      <p:font typeface="Londrina Solid" panose="02010600030101010101" charset="0"/>
      <p:regular r:id="rId44"/>
    </p:embeddedFont>
    <p:embeddedFont>
      <p:font typeface="Londrina Solid Black" panose="02010600030101010101" charset="0"/>
      <p:bold r:id="rId45"/>
    </p:embeddedFont>
    <p:embeddedFont>
      <p:font typeface="Proxima Nova" panose="02010600030101010101" charset="0"/>
      <p:regular r:id="rId46"/>
      <p:bold r:id="rId47"/>
      <p:italic r:id="rId48"/>
      <p:boldItalic r:id="rId49"/>
    </p:embeddedFont>
    <p:embeddedFont>
      <p:font typeface="Proxima Nova Semibold" panose="02010600030101010101" charset="0"/>
      <p:regular r:id="rId50"/>
      <p:bold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DF658E-BACB-42CC-A838-F2048CC8DDD2}">
  <a:tblStyle styleId="{72DF658E-BACB-42CC-A838-F2048CC8DD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2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7.xml"/><Relationship Id="rId41" Type="http://schemas.openxmlformats.org/officeDocument/2006/relationships/font" Target="fonts/font4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1724c296ea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1724c296ea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724c296ea8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1724c296ea8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1724c296ea8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1724c296ea8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1724c296ea8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1724c296ea8_0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1724c296ea8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1724c296ea8_0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1724c296ea8_0_6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1724c296ea8_0_6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1724c296ea8_0_6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1724c296ea8_0_6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1724c296ea8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1724c296ea8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1724c296ea8_0_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1724c296ea8_0_8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1724c296ea8_0_9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1724c296ea8_0_9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99d9bfe23a_0_2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99d9bfe23a_0_2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1724c296ea8_0_10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1724c296ea8_0_10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1724c296ea8_0_1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1724c296ea8_0_1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1724c296ea8_0_1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1724c296ea8_0_1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1724c296ea8_0_1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1724c296ea8_0_1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1724c296ea8_0_1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" name="Google Shape;986;g1724c296ea8_0_1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g1724c296ea8_0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7" name="Google Shape;1267;g1724c296ea8_0_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g1724c296ea8_0_2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2" name="Google Shape;1322;g1724c296ea8_0_2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g1724c296ea8_0_2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4" name="Google Shape;1354;g1724c296ea8_0_2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g1724c296ea8_0_2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6" name="Google Shape;1376;g1724c296ea8_0_2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1724c296ea8_0_2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1724c296ea8_0_2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40e7be3000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40e7be3000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g1724c296ea8_0_25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7" name="Google Shape;1457;g1724c296ea8_0_25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g1724c296ea8_0_2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0" name="Google Shape;1490;g1724c296ea8_0_2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g140e7be3000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4" name="Google Shape;1544;g140e7be3000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9" name="Google Shape;9829;g5ee62ca137_2_9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0" name="Google Shape;9830;g5ee62ca137_2_9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3306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40e7be3000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40e7be3000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40e7be3000_0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140e7be3000_0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40e7be3000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140e7be3000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40e7be3000_0_6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140e7be3000_0_6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40e7be3000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140e7be3000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724c296ea8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724c296ea8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6420" cy="5143525"/>
            <a:chOff x="0" y="0"/>
            <a:chExt cx="9146420" cy="5143525"/>
          </a:xfrm>
        </p:grpSpPr>
        <p:sp>
          <p:nvSpPr>
            <p:cNvPr id="11" name="Google Shape;11;p2"/>
            <p:cNvSpPr/>
            <p:nvPr/>
          </p:nvSpPr>
          <p:spPr>
            <a:xfrm>
              <a:off x="2924701" y="1793228"/>
              <a:ext cx="3361119" cy="2449073"/>
            </a:xfrm>
            <a:custGeom>
              <a:avLst/>
              <a:gdLst/>
              <a:ahLst/>
              <a:cxnLst/>
              <a:rect l="l" t="t" r="r" b="b"/>
              <a:pathLst>
                <a:path w="124532" h="90740" extrusionOk="0">
                  <a:moveTo>
                    <a:pt x="86732" y="738"/>
                  </a:moveTo>
                  <a:cubicBezTo>
                    <a:pt x="87308" y="738"/>
                    <a:pt x="87891" y="757"/>
                    <a:pt x="88482" y="795"/>
                  </a:cubicBezTo>
                  <a:cubicBezTo>
                    <a:pt x="95017" y="1190"/>
                    <a:pt x="100853" y="3439"/>
                    <a:pt x="107145" y="5020"/>
                  </a:cubicBezTo>
                  <a:cubicBezTo>
                    <a:pt x="110185" y="5780"/>
                    <a:pt x="113194" y="6601"/>
                    <a:pt x="115899" y="8212"/>
                  </a:cubicBezTo>
                  <a:cubicBezTo>
                    <a:pt x="120519" y="11221"/>
                    <a:pt x="123225" y="16753"/>
                    <a:pt x="123559" y="22193"/>
                  </a:cubicBezTo>
                  <a:cubicBezTo>
                    <a:pt x="123711" y="25020"/>
                    <a:pt x="123133" y="27877"/>
                    <a:pt x="122617" y="30643"/>
                  </a:cubicBezTo>
                  <a:cubicBezTo>
                    <a:pt x="122070" y="33470"/>
                    <a:pt x="121431" y="36267"/>
                    <a:pt x="120671" y="39033"/>
                  </a:cubicBezTo>
                  <a:cubicBezTo>
                    <a:pt x="117571" y="50157"/>
                    <a:pt x="112768" y="61890"/>
                    <a:pt x="104562" y="70279"/>
                  </a:cubicBezTo>
                  <a:cubicBezTo>
                    <a:pt x="100428" y="74474"/>
                    <a:pt x="95504" y="77787"/>
                    <a:pt x="90276" y="80431"/>
                  </a:cubicBezTo>
                  <a:cubicBezTo>
                    <a:pt x="84500" y="83319"/>
                    <a:pt x="78695" y="85386"/>
                    <a:pt x="72251" y="85811"/>
                  </a:cubicBezTo>
                  <a:cubicBezTo>
                    <a:pt x="65655" y="86237"/>
                    <a:pt x="59090" y="85872"/>
                    <a:pt x="52494" y="86298"/>
                  </a:cubicBezTo>
                  <a:cubicBezTo>
                    <a:pt x="45959" y="86754"/>
                    <a:pt x="39515" y="87027"/>
                    <a:pt x="33041" y="88030"/>
                  </a:cubicBezTo>
                  <a:cubicBezTo>
                    <a:pt x="29697" y="88547"/>
                    <a:pt x="26353" y="89155"/>
                    <a:pt x="23010" y="89732"/>
                  </a:cubicBezTo>
                  <a:cubicBezTo>
                    <a:pt x="21420" y="89985"/>
                    <a:pt x="19873" y="90249"/>
                    <a:pt x="18325" y="90249"/>
                  </a:cubicBezTo>
                  <a:cubicBezTo>
                    <a:pt x="17268" y="90249"/>
                    <a:pt x="16210" y="90126"/>
                    <a:pt x="15137" y="89793"/>
                  </a:cubicBezTo>
                  <a:cubicBezTo>
                    <a:pt x="10791" y="88456"/>
                    <a:pt x="7782" y="84687"/>
                    <a:pt x="5776" y="80827"/>
                  </a:cubicBezTo>
                  <a:cubicBezTo>
                    <a:pt x="1551" y="72772"/>
                    <a:pt x="274" y="63136"/>
                    <a:pt x="2979" y="54413"/>
                  </a:cubicBezTo>
                  <a:cubicBezTo>
                    <a:pt x="5892" y="45109"/>
                    <a:pt x="13253" y="37927"/>
                    <a:pt x="23298" y="37927"/>
                  </a:cubicBezTo>
                  <a:cubicBezTo>
                    <a:pt x="23525" y="37927"/>
                    <a:pt x="23753" y="37931"/>
                    <a:pt x="23983" y="37938"/>
                  </a:cubicBezTo>
                  <a:cubicBezTo>
                    <a:pt x="27163" y="38057"/>
                    <a:pt x="30285" y="38699"/>
                    <a:pt x="33463" y="38699"/>
                  </a:cubicBezTo>
                  <a:cubicBezTo>
                    <a:pt x="33535" y="38699"/>
                    <a:pt x="33607" y="38699"/>
                    <a:pt x="33679" y="38698"/>
                  </a:cubicBezTo>
                  <a:cubicBezTo>
                    <a:pt x="41491" y="38638"/>
                    <a:pt x="48938" y="35355"/>
                    <a:pt x="54287" y="29671"/>
                  </a:cubicBezTo>
                  <a:cubicBezTo>
                    <a:pt x="60761" y="22619"/>
                    <a:pt x="63983" y="13044"/>
                    <a:pt x="71278" y="6692"/>
                  </a:cubicBezTo>
                  <a:cubicBezTo>
                    <a:pt x="75816" y="2707"/>
                    <a:pt x="80883" y="738"/>
                    <a:pt x="86732" y="738"/>
                  </a:cubicBezTo>
                  <a:close/>
                  <a:moveTo>
                    <a:pt x="86774" y="0"/>
                  </a:moveTo>
                  <a:cubicBezTo>
                    <a:pt x="84641" y="0"/>
                    <a:pt x="82538" y="236"/>
                    <a:pt x="80549" y="795"/>
                  </a:cubicBezTo>
                  <a:cubicBezTo>
                    <a:pt x="69546" y="3895"/>
                    <a:pt x="64318" y="14260"/>
                    <a:pt x="58573" y="23075"/>
                  </a:cubicBezTo>
                  <a:cubicBezTo>
                    <a:pt x="55594" y="27604"/>
                    <a:pt x="52159" y="31920"/>
                    <a:pt x="47296" y="34504"/>
                  </a:cubicBezTo>
                  <a:cubicBezTo>
                    <a:pt x="44287" y="36145"/>
                    <a:pt x="41004" y="37270"/>
                    <a:pt x="37630" y="37817"/>
                  </a:cubicBezTo>
                  <a:cubicBezTo>
                    <a:pt x="36364" y="38005"/>
                    <a:pt x="35117" y="38078"/>
                    <a:pt x="33876" y="38078"/>
                  </a:cubicBezTo>
                  <a:cubicBezTo>
                    <a:pt x="31511" y="38078"/>
                    <a:pt x="29171" y="37813"/>
                    <a:pt x="26779" y="37574"/>
                  </a:cubicBezTo>
                  <a:cubicBezTo>
                    <a:pt x="25682" y="37465"/>
                    <a:pt x="24592" y="37405"/>
                    <a:pt x="23512" y="37405"/>
                  </a:cubicBezTo>
                  <a:cubicBezTo>
                    <a:pt x="19448" y="37405"/>
                    <a:pt x="15537" y="38259"/>
                    <a:pt x="12007" y="40613"/>
                  </a:cubicBezTo>
                  <a:cubicBezTo>
                    <a:pt x="8359" y="43075"/>
                    <a:pt x="5624" y="46692"/>
                    <a:pt x="3800" y="50705"/>
                  </a:cubicBezTo>
                  <a:cubicBezTo>
                    <a:pt x="0" y="59063"/>
                    <a:pt x="274" y="68456"/>
                    <a:pt x="3435" y="76966"/>
                  </a:cubicBezTo>
                  <a:cubicBezTo>
                    <a:pt x="4955" y="81009"/>
                    <a:pt x="7113" y="85052"/>
                    <a:pt x="10457" y="87848"/>
                  </a:cubicBezTo>
                  <a:cubicBezTo>
                    <a:pt x="12985" y="89933"/>
                    <a:pt x="15724" y="90739"/>
                    <a:pt x="18698" y="90739"/>
                  </a:cubicBezTo>
                  <a:cubicBezTo>
                    <a:pt x="19799" y="90739"/>
                    <a:pt x="20932" y="90629"/>
                    <a:pt x="22098" y="90432"/>
                  </a:cubicBezTo>
                  <a:cubicBezTo>
                    <a:pt x="29363" y="89246"/>
                    <a:pt x="36597" y="87818"/>
                    <a:pt x="43953" y="87331"/>
                  </a:cubicBezTo>
                  <a:cubicBezTo>
                    <a:pt x="51369" y="86875"/>
                    <a:pt x="58786" y="86511"/>
                    <a:pt x="66202" y="86511"/>
                  </a:cubicBezTo>
                  <a:cubicBezTo>
                    <a:pt x="66350" y="86511"/>
                    <a:pt x="66498" y="86512"/>
                    <a:pt x="66646" y="86512"/>
                  </a:cubicBezTo>
                  <a:cubicBezTo>
                    <a:pt x="73135" y="86512"/>
                    <a:pt x="79198" y="85845"/>
                    <a:pt x="85260" y="83319"/>
                  </a:cubicBezTo>
                  <a:cubicBezTo>
                    <a:pt x="90580" y="81131"/>
                    <a:pt x="95716" y="78395"/>
                    <a:pt x="100276" y="74839"/>
                  </a:cubicBezTo>
                  <a:cubicBezTo>
                    <a:pt x="109881" y="67361"/>
                    <a:pt x="115595" y="56237"/>
                    <a:pt x="119456" y="44899"/>
                  </a:cubicBezTo>
                  <a:cubicBezTo>
                    <a:pt x="121462" y="39002"/>
                    <a:pt x="122951" y="32893"/>
                    <a:pt x="123833" y="26722"/>
                  </a:cubicBezTo>
                  <a:cubicBezTo>
                    <a:pt x="124532" y="21768"/>
                    <a:pt x="123711" y="16844"/>
                    <a:pt x="120975" y="12588"/>
                  </a:cubicBezTo>
                  <a:cubicBezTo>
                    <a:pt x="119769" y="10658"/>
                    <a:pt x="118143" y="8997"/>
                    <a:pt x="116217" y="7754"/>
                  </a:cubicBezTo>
                  <a:lnTo>
                    <a:pt x="116217" y="7754"/>
                  </a:lnTo>
                  <a:cubicBezTo>
                    <a:pt x="116204" y="7744"/>
                    <a:pt x="116189" y="7734"/>
                    <a:pt x="116173" y="7725"/>
                  </a:cubicBezTo>
                  <a:lnTo>
                    <a:pt x="116173" y="7725"/>
                  </a:lnTo>
                  <a:cubicBezTo>
                    <a:pt x="116173" y="7725"/>
                    <a:pt x="116173" y="7725"/>
                    <a:pt x="116173" y="7725"/>
                  </a:cubicBezTo>
                  <a:cubicBezTo>
                    <a:pt x="116158" y="7715"/>
                    <a:pt x="116144" y="7706"/>
                    <a:pt x="116129" y="7699"/>
                  </a:cubicBezTo>
                  <a:lnTo>
                    <a:pt x="116129" y="7699"/>
                  </a:lnTo>
                  <a:cubicBezTo>
                    <a:pt x="113496" y="6135"/>
                    <a:pt x="110564" y="5289"/>
                    <a:pt x="107601" y="4534"/>
                  </a:cubicBezTo>
                  <a:cubicBezTo>
                    <a:pt x="104440" y="3743"/>
                    <a:pt x="101370" y="2740"/>
                    <a:pt x="98239" y="1828"/>
                  </a:cubicBezTo>
                  <a:cubicBezTo>
                    <a:pt x="94664" y="787"/>
                    <a:pt x="90670" y="0"/>
                    <a:pt x="86774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255294" y="1979563"/>
              <a:ext cx="2917295" cy="1980445"/>
            </a:xfrm>
            <a:custGeom>
              <a:avLst/>
              <a:gdLst/>
              <a:ahLst/>
              <a:cxnLst/>
              <a:rect l="l" t="t" r="r" b="b"/>
              <a:pathLst>
                <a:path w="108088" h="73377" extrusionOk="0">
                  <a:moveTo>
                    <a:pt x="75919" y="670"/>
                  </a:moveTo>
                  <a:cubicBezTo>
                    <a:pt x="77089" y="670"/>
                    <a:pt x="78279" y="770"/>
                    <a:pt x="79486" y="973"/>
                  </a:cubicBezTo>
                  <a:cubicBezTo>
                    <a:pt x="84349" y="1824"/>
                    <a:pt x="89395" y="2736"/>
                    <a:pt x="93984" y="4590"/>
                  </a:cubicBezTo>
                  <a:cubicBezTo>
                    <a:pt x="98726" y="6505"/>
                    <a:pt x="102982" y="9332"/>
                    <a:pt x="104410" y="14499"/>
                  </a:cubicBezTo>
                  <a:cubicBezTo>
                    <a:pt x="105535" y="18542"/>
                    <a:pt x="105292" y="23010"/>
                    <a:pt x="104471" y="27083"/>
                  </a:cubicBezTo>
                  <a:cubicBezTo>
                    <a:pt x="103377" y="32585"/>
                    <a:pt x="101127" y="37813"/>
                    <a:pt x="98605" y="42767"/>
                  </a:cubicBezTo>
                  <a:cubicBezTo>
                    <a:pt x="96203" y="47448"/>
                    <a:pt x="93589" y="52190"/>
                    <a:pt x="90459" y="56415"/>
                  </a:cubicBezTo>
                  <a:cubicBezTo>
                    <a:pt x="87541" y="60427"/>
                    <a:pt x="83923" y="63862"/>
                    <a:pt x="79759" y="66536"/>
                  </a:cubicBezTo>
                  <a:cubicBezTo>
                    <a:pt x="75169" y="69394"/>
                    <a:pt x="70337" y="70488"/>
                    <a:pt x="64987" y="71005"/>
                  </a:cubicBezTo>
                  <a:cubicBezTo>
                    <a:pt x="62570" y="71248"/>
                    <a:pt x="60175" y="71345"/>
                    <a:pt x="57783" y="71345"/>
                  </a:cubicBezTo>
                  <a:cubicBezTo>
                    <a:pt x="54490" y="71345"/>
                    <a:pt x="51202" y="71160"/>
                    <a:pt x="47874" y="70913"/>
                  </a:cubicBezTo>
                  <a:cubicBezTo>
                    <a:pt x="46582" y="70822"/>
                    <a:pt x="45306" y="70780"/>
                    <a:pt x="44038" y="70780"/>
                  </a:cubicBezTo>
                  <a:cubicBezTo>
                    <a:pt x="40235" y="70780"/>
                    <a:pt x="36514" y="71157"/>
                    <a:pt x="32707" y="71704"/>
                  </a:cubicBezTo>
                  <a:cubicBezTo>
                    <a:pt x="29083" y="72204"/>
                    <a:pt x="24801" y="72842"/>
                    <a:pt x="20584" y="72842"/>
                  </a:cubicBezTo>
                  <a:cubicBezTo>
                    <a:pt x="14544" y="72842"/>
                    <a:pt x="8637" y="71532"/>
                    <a:pt x="4986" y="66628"/>
                  </a:cubicBezTo>
                  <a:cubicBezTo>
                    <a:pt x="1612" y="62129"/>
                    <a:pt x="153" y="55624"/>
                    <a:pt x="1156" y="50062"/>
                  </a:cubicBezTo>
                  <a:cubicBezTo>
                    <a:pt x="2585" y="42372"/>
                    <a:pt x="8329" y="37691"/>
                    <a:pt x="15898" y="36445"/>
                  </a:cubicBezTo>
                  <a:cubicBezTo>
                    <a:pt x="15923" y="36441"/>
                    <a:pt x="15946" y="36434"/>
                    <a:pt x="15966" y="36426"/>
                  </a:cubicBezTo>
                  <a:lnTo>
                    <a:pt x="15966" y="36426"/>
                  </a:lnTo>
                  <a:cubicBezTo>
                    <a:pt x="16811" y="36327"/>
                    <a:pt x="17655" y="36288"/>
                    <a:pt x="18498" y="36288"/>
                  </a:cubicBezTo>
                  <a:cubicBezTo>
                    <a:pt x="21760" y="36288"/>
                    <a:pt x="25008" y="36872"/>
                    <a:pt x="28265" y="36872"/>
                  </a:cubicBezTo>
                  <a:cubicBezTo>
                    <a:pt x="29682" y="36872"/>
                    <a:pt x="31101" y="36762"/>
                    <a:pt x="32524" y="36445"/>
                  </a:cubicBezTo>
                  <a:cubicBezTo>
                    <a:pt x="37175" y="35411"/>
                    <a:pt x="41369" y="32463"/>
                    <a:pt x="44591" y="29059"/>
                  </a:cubicBezTo>
                  <a:cubicBezTo>
                    <a:pt x="51461" y="21764"/>
                    <a:pt x="54774" y="11824"/>
                    <a:pt x="62768" y="5441"/>
                  </a:cubicBezTo>
                  <a:cubicBezTo>
                    <a:pt x="66676" y="2340"/>
                    <a:pt x="71133" y="670"/>
                    <a:pt x="75919" y="670"/>
                  </a:cubicBezTo>
                  <a:close/>
                  <a:moveTo>
                    <a:pt x="75437" y="1"/>
                  </a:moveTo>
                  <a:cubicBezTo>
                    <a:pt x="65240" y="1"/>
                    <a:pt x="57840" y="8502"/>
                    <a:pt x="52707" y="16505"/>
                  </a:cubicBezTo>
                  <a:cubicBezTo>
                    <a:pt x="49667" y="21277"/>
                    <a:pt x="46810" y="26353"/>
                    <a:pt x="42585" y="30214"/>
                  </a:cubicBezTo>
                  <a:cubicBezTo>
                    <a:pt x="40245" y="32402"/>
                    <a:pt x="37479" y="34135"/>
                    <a:pt x="34470" y="35290"/>
                  </a:cubicBezTo>
                  <a:cubicBezTo>
                    <a:pt x="32192" y="36116"/>
                    <a:pt x="29751" y="36384"/>
                    <a:pt x="27326" y="36384"/>
                  </a:cubicBezTo>
                  <a:cubicBezTo>
                    <a:pt x="26450" y="36384"/>
                    <a:pt x="25576" y="36349"/>
                    <a:pt x="24713" y="36293"/>
                  </a:cubicBezTo>
                  <a:cubicBezTo>
                    <a:pt x="22442" y="36107"/>
                    <a:pt x="20206" y="35745"/>
                    <a:pt x="17939" y="35745"/>
                  </a:cubicBezTo>
                  <a:cubicBezTo>
                    <a:pt x="17232" y="35745"/>
                    <a:pt x="16522" y="35781"/>
                    <a:pt x="15807" y="35867"/>
                  </a:cubicBezTo>
                  <a:cubicBezTo>
                    <a:pt x="15770" y="35874"/>
                    <a:pt x="15738" y="35887"/>
                    <a:pt x="15709" y="35904"/>
                  </a:cubicBezTo>
                  <a:lnTo>
                    <a:pt x="15709" y="35904"/>
                  </a:lnTo>
                  <a:cubicBezTo>
                    <a:pt x="9068" y="37006"/>
                    <a:pt x="3492" y="40712"/>
                    <a:pt x="1308" y="47235"/>
                  </a:cubicBezTo>
                  <a:cubicBezTo>
                    <a:pt x="1" y="51095"/>
                    <a:pt x="62" y="54986"/>
                    <a:pt x="1004" y="58907"/>
                  </a:cubicBezTo>
                  <a:cubicBezTo>
                    <a:pt x="2007" y="63011"/>
                    <a:pt x="3800" y="67205"/>
                    <a:pt x="7357" y="69698"/>
                  </a:cubicBezTo>
                  <a:cubicBezTo>
                    <a:pt x="11217" y="72433"/>
                    <a:pt x="15928" y="73345"/>
                    <a:pt x="20579" y="73375"/>
                  </a:cubicBezTo>
                  <a:cubicBezTo>
                    <a:pt x="20662" y="73376"/>
                    <a:pt x="20746" y="73376"/>
                    <a:pt x="20830" y="73376"/>
                  </a:cubicBezTo>
                  <a:cubicBezTo>
                    <a:pt x="25882" y="73376"/>
                    <a:pt x="30905" y="72483"/>
                    <a:pt x="35898" y="71825"/>
                  </a:cubicBezTo>
                  <a:cubicBezTo>
                    <a:pt x="38142" y="71529"/>
                    <a:pt x="40347" y="71425"/>
                    <a:pt x="42542" y="71425"/>
                  </a:cubicBezTo>
                  <a:cubicBezTo>
                    <a:pt x="46207" y="71425"/>
                    <a:pt x="49844" y="71715"/>
                    <a:pt x="53589" y="71886"/>
                  </a:cubicBezTo>
                  <a:cubicBezTo>
                    <a:pt x="55098" y="71965"/>
                    <a:pt x="56632" y="72009"/>
                    <a:pt x="58176" y="72009"/>
                  </a:cubicBezTo>
                  <a:cubicBezTo>
                    <a:pt x="62600" y="72009"/>
                    <a:pt x="67103" y="71647"/>
                    <a:pt x="71340" y="70701"/>
                  </a:cubicBezTo>
                  <a:cubicBezTo>
                    <a:pt x="75960" y="69637"/>
                    <a:pt x="80185" y="67296"/>
                    <a:pt x="83832" y="64287"/>
                  </a:cubicBezTo>
                  <a:cubicBezTo>
                    <a:pt x="87571" y="61126"/>
                    <a:pt x="90793" y="57387"/>
                    <a:pt x="93346" y="53193"/>
                  </a:cubicBezTo>
                  <a:cubicBezTo>
                    <a:pt x="96446" y="48117"/>
                    <a:pt x="99395" y="42919"/>
                    <a:pt x="101735" y="37448"/>
                  </a:cubicBezTo>
                  <a:cubicBezTo>
                    <a:pt x="105018" y="29788"/>
                    <a:pt x="108088" y="18998"/>
                    <a:pt x="103650" y="11095"/>
                  </a:cubicBezTo>
                  <a:cubicBezTo>
                    <a:pt x="101431" y="7174"/>
                    <a:pt x="96811" y="4955"/>
                    <a:pt x="92708" y="3496"/>
                  </a:cubicBezTo>
                  <a:cubicBezTo>
                    <a:pt x="90215" y="2675"/>
                    <a:pt x="87662" y="2007"/>
                    <a:pt x="85078" y="1490"/>
                  </a:cubicBezTo>
                  <a:cubicBezTo>
                    <a:pt x="82404" y="943"/>
                    <a:pt x="79668" y="304"/>
                    <a:pt x="76932" y="61"/>
                  </a:cubicBezTo>
                  <a:cubicBezTo>
                    <a:pt x="76428" y="21"/>
                    <a:pt x="75929" y="1"/>
                    <a:pt x="75437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479252" y="2159231"/>
              <a:ext cx="2505482" cy="1541183"/>
            </a:xfrm>
            <a:custGeom>
              <a:avLst/>
              <a:gdLst/>
              <a:ahLst/>
              <a:cxnLst/>
              <a:rect l="l" t="t" r="r" b="b"/>
              <a:pathLst>
                <a:path w="92830" h="57102" extrusionOk="0">
                  <a:moveTo>
                    <a:pt x="71918" y="582"/>
                  </a:moveTo>
                  <a:cubicBezTo>
                    <a:pt x="73019" y="582"/>
                    <a:pt x="74153" y="706"/>
                    <a:pt x="75321" y="973"/>
                  </a:cubicBezTo>
                  <a:cubicBezTo>
                    <a:pt x="81917" y="2493"/>
                    <a:pt x="89303" y="6535"/>
                    <a:pt x="90945" y="13648"/>
                  </a:cubicBezTo>
                  <a:cubicBezTo>
                    <a:pt x="92829" y="21763"/>
                    <a:pt x="87541" y="29909"/>
                    <a:pt x="84015" y="36779"/>
                  </a:cubicBezTo>
                  <a:cubicBezTo>
                    <a:pt x="80641" y="43405"/>
                    <a:pt x="76507" y="50548"/>
                    <a:pt x="69607" y="53983"/>
                  </a:cubicBezTo>
                  <a:cubicBezTo>
                    <a:pt x="66000" y="55786"/>
                    <a:pt x="61921" y="56533"/>
                    <a:pt x="57892" y="56533"/>
                  </a:cubicBezTo>
                  <a:cubicBezTo>
                    <a:pt x="57236" y="56533"/>
                    <a:pt x="56581" y="56513"/>
                    <a:pt x="55929" y="56475"/>
                  </a:cubicBezTo>
                  <a:cubicBezTo>
                    <a:pt x="51461" y="56232"/>
                    <a:pt x="47114" y="54986"/>
                    <a:pt x="42676" y="54469"/>
                  </a:cubicBezTo>
                  <a:cubicBezTo>
                    <a:pt x="39576" y="54129"/>
                    <a:pt x="36456" y="53958"/>
                    <a:pt x="33336" y="53958"/>
                  </a:cubicBezTo>
                  <a:cubicBezTo>
                    <a:pt x="28657" y="53958"/>
                    <a:pt x="23977" y="54341"/>
                    <a:pt x="19363" y="55107"/>
                  </a:cubicBezTo>
                  <a:cubicBezTo>
                    <a:pt x="17252" y="55433"/>
                    <a:pt x="14889" y="55857"/>
                    <a:pt x="12585" y="55857"/>
                  </a:cubicBezTo>
                  <a:cubicBezTo>
                    <a:pt x="10810" y="55857"/>
                    <a:pt x="9070" y="55605"/>
                    <a:pt x="7509" y="54864"/>
                  </a:cubicBezTo>
                  <a:cubicBezTo>
                    <a:pt x="4226" y="53284"/>
                    <a:pt x="1916" y="48694"/>
                    <a:pt x="2159" y="45107"/>
                  </a:cubicBezTo>
                  <a:cubicBezTo>
                    <a:pt x="2585" y="38724"/>
                    <a:pt x="10244" y="34773"/>
                    <a:pt x="15959" y="34682"/>
                  </a:cubicBezTo>
                  <a:cubicBezTo>
                    <a:pt x="18034" y="34682"/>
                    <a:pt x="20267" y="34857"/>
                    <a:pt x="22468" y="34857"/>
                  </a:cubicBezTo>
                  <a:cubicBezTo>
                    <a:pt x="24264" y="34857"/>
                    <a:pt x="26039" y="34740"/>
                    <a:pt x="27691" y="34317"/>
                  </a:cubicBezTo>
                  <a:cubicBezTo>
                    <a:pt x="31187" y="33405"/>
                    <a:pt x="34591" y="31034"/>
                    <a:pt x="37388" y="28815"/>
                  </a:cubicBezTo>
                  <a:cubicBezTo>
                    <a:pt x="40306" y="26535"/>
                    <a:pt x="42616" y="23618"/>
                    <a:pt x="45017" y="20791"/>
                  </a:cubicBezTo>
                  <a:cubicBezTo>
                    <a:pt x="47813" y="17478"/>
                    <a:pt x="50792" y="14286"/>
                    <a:pt x="53801" y="11155"/>
                  </a:cubicBezTo>
                  <a:cubicBezTo>
                    <a:pt x="58792" y="6006"/>
                    <a:pt x="64632" y="582"/>
                    <a:pt x="71918" y="582"/>
                  </a:cubicBezTo>
                  <a:close/>
                  <a:moveTo>
                    <a:pt x="71790" y="0"/>
                  </a:moveTo>
                  <a:cubicBezTo>
                    <a:pt x="69656" y="0"/>
                    <a:pt x="67538" y="391"/>
                    <a:pt x="65534" y="1277"/>
                  </a:cubicBezTo>
                  <a:cubicBezTo>
                    <a:pt x="61187" y="3192"/>
                    <a:pt x="57692" y="6414"/>
                    <a:pt x="54379" y="9757"/>
                  </a:cubicBezTo>
                  <a:cubicBezTo>
                    <a:pt x="50579" y="13617"/>
                    <a:pt x="46932" y="17630"/>
                    <a:pt x="43436" y="21794"/>
                  </a:cubicBezTo>
                  <a:cubicBezTo>
                    <a:pt x="40062" y="25776"/>
                    <a:pt x="36537" y="28998"/>
                    <a:pt x="32068" y="31703"/>
                  </a:cubicBezTo>
                  <a:cubicBezTo>
                    <a:pt x="29546" y="33223"/>
                    <a:pt x="27144" y="34104"/>
                    <a:pt x="24196" y="34104"/>
                  </a:cubicBezTo>
                  <a:cubicBezTo>
                    <a:pt x="23284" y="34114"/>
                    <a:pt x="22369" y="34118"/>
                    <a:pt x="21452" y="34118"/>
                  </a:cubicBezTo>
                  <a:cubicBezTo>
                    <a:pt x="19620" y="34118"/>
                    <a:pt x="17782" y="34104"/>
                    <a:pt x="15959" y="34104"/>
                  </a:cubicBezTo>
                  <a:cubicBezTo>
                    <a:pt x="15954" y="34104"/>
                    <a:pt x="15950" y="34104"/>
                    <a:pt x="15946" y="34104"/>
                  </a:cubicBezTo>
                  <a:lnTo>
                    <a:pt x="15946" y="34104"/>
                  </a:lnTo>
                  <a:cubicBezTo>
                    <a:pt x="11025" y="34200"/>
                    <a:pt x="5409" y="36813"/>
                    <a:pt x="2858" y="41125"/>
                  </a:cubicBezTo>
                  <a:cubicBezTo>
                    <a:pt x="1" y="45928"/>
                    <a:pt x="2493" y="53436"/>
                    <a:pt x="7691" y="55563"/>
                  </a:cubicBezTo>
                  <a:cubicBezTo>
                    <a:pt x="9209" y="56192"/>
                    <a:pt x="10859" y="56403"/>
                    <a:pt x="12527" y="56403"/>
                  </a:cubicBezTo>
                  <a:cubicBezTo>
                    <a:pt x="14165" y="56403"/>
                    <a:pt x="15821" y="56200"/>
                    <a:pt x="17387" y="55989"/>
                  </a:cubicBezTo>
                  <a:cubicBezTo>
                    <a:pt x="21491" y="55411"/>
                    <a:pt x="25503" y="54803"/>
                    <a:pt x="29637" y="54621"/>
                  </a:cubicBezTo>
                  <a:cubicBezTo>
                    <a:pt x="30921" y="54560"/>
                    <a:pt x="32207" y="54530"/>
                    <a:pt x="33493" y="54530"/>
                  </a:cubicBezTo>
                  <a:cubicBezTo>
                    <a:pt x="37352" y="54530"/>
                    <a:pt x="41210" y="54803"/>
                    <a:pt x="45017" y="55351"/>
                  </a:cubicBezTo>
                  <a:cubicBezTo>
                    <a:pt x="49378" y="56002"/>
                    <a:pt x="53554" y="57101"/>
                    <a:pt x="57938" y="57101"/>
                  </a:cubicBezTo>
                  <a:cubicBezTo>
                    <a:pt x="58260" y="57101"/>
                    <a:pt x="58583" y="57096"/>
                    <a:pt x="58908" y="57083"/>
                  </a:cubicBezTo>
                  <a:cubicBezTo>
                    <a:pt x="63224" y="56931"/>
                    <a:pt x="67662" y="55958"/>
                    <a:pt x="71370" y="53679"/>
                  </a:cubicBezTo>
                  <a:cubicBezTo>
                    <a:pt x="74531" y="51733"/>
                    <a:pt x="77084" y="48937"/>
                    <a:pt x="79273" y="45958"/>
                  </a:cubicBezTo>
                  <a:cubicBezTo>
                    <a:pt x="81735" y="42554"/>
                    <a:pt x="83589" y="38815"/>
                    <a:pt x="85534" y="35107"/>
                  </a:cubicBezTo>
                  <a:cubicBezTo>
                    <a:pt x="87419" y="31520"/>
                    <a:pt x="89334" y="27873"/>
                    <a:pt x="90580" y="24013"/>
                  </a:cubicBezTo>
                  <a:cubicBezTo>
                    <a:pt x="91796" y="20304"/>
                    <a:pt x="92434" y="16201"/>
                    <a:pt x="91188" y="12402"/>
                  </a:cubicBezTo>
                  <a:cubicBezTo>
                    <a:pt x="90185" y="9301"/>
                    <a:pt x="87996" y="6748"/>
                    <a:pt x="85382" y="4803"/>
                  </a:cubicBezTo>
                  <a:cubicBezTo>
                    <a:pt x="81526" y="2000"/>
                    <a:pt x="76617" y="0"/>
                    <a:pt x="71790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659055" y="2565259"/>
              <a:ext cx="1866251" cy="980115"/>
            </a:xfrm>
            <a:custGeom>
              <a:avLst/>
              <a:gdLst/>
              <a:ahLst/>
              <a:cxnLst/>
              <a:rect l="l" t="t" r="r" b="b"/>
              <a:pathLst>
                <a:path w="69146" h="36314" extrusionOk="0">
                  <a:moveTo>
                    <a:pt x="57192" y="587"/>
                  </a:moveTo>
                  <a:cubicBezTo>
                    <a:pt x="58237" y="587"/>
                    <a:pt x="59271" y="788"/>
                    <a:pt x="60270" y="1248"/>
                  </a:cubicBezTo>
                  <a:cubicBezTo>
                    <a:pt x="64708" y="3285"/>
                    <a:pt x="69146" y="9820"/>
                    <a:pt x="67687" y="14774"/>
                  </a:cubicBezTo>
                  <a:cubicBezTo>
                    <a:pt x="66258" y="19577"/>
                    <a:pt x="61030" y="22525"/>
                    <a:pt x="57079" y="24987"/>
                  </a:cubicBezTo>
                  <a:cubicBezTo>
                    <a:pt x="52854" y="27632"/>
                    <a:pt x="48689" y="30094"/>
                    <a:pt x="43826" y="31431"/>
                  </a:cubicBezTo>
                  <a:cubicBezTo>
                    <a:pt x="38568" y="32860"/>
                    <a:pt x="33127" y="32920"/>
                    <a:pt x="27716" y="33164"/>
                  </a:cubicBezTo>
                  <a:cubicBezTo>
                    <a:pt x="24798" y="33316"/>
                    <a:pt x="21880" y="33498"/>
                    <a:pt x="18993" y="33863"/>
                  </a:cubicBezTo>
                  <a:cubicBezTo>
                    <a:pt x="15649" y="34319"/>
                    <a:pt x="12397" y="35382"/>
                    <a:pt x="9053" y="35747"/>
                  </a:cubicBezTo>
                  <a:cubicBezTo>
                    <a:pt x="8740" y="35782"/>
                    <a:pt x="8425" y="35800"/>
                    <a:pt x="8112" y="35800"/>
                  </a:cubicBezTo>
                  <a:cubicBezTo>
                    <a:pt x="5177" y="35800"/>
                    <a:pt x="2377" y="34249"/>
                    <a:pt x="1911" y="31036"/>
                  </a:cubicBezTo>
                  <a:cubicBezTo>
                    <a:pt x="1515" y="28179"/>
                    <a:pt x="3491" y="26264"/>
                    <a:pt x="5892" y="25048"/>
                  </a:cubicBezTo>
                  <a:cubicBezTo>
                    <a:pt x="8415" y="23923"/>
                    <a:pt x="11151" y="23346"/>
                    <a:pt x="13886" y="23346"/>
                  </a:cubicBezTo>
                  <a:cubicBezTo>
                    <a:pt x="14094" y="23343"/>
                    <a:pt x="14300" y="23342"/>
                    <a:pt x="14506" y="23342"/>
                  </a:cubicBezTo>
                  <a:cubicBezTo>
                    <a:pt x="15288" y="23342"/>
                    <a:pt x="16060" y="23357"/>
                    <a:pt x="16830" y="23357"/>
                  </a:cubicBezTo>
                  <a:cubicBezTo>
                    <a:pt x="18209" y="23357"/>
                    <a:pt x="19578" y="23309"/>
                    <a:pt x="20969" y="23042"/>
                  </a:cubicBezTo>
                  <a:cubicBezTo>
                    <a:pt x="25558" y="22221"/>
                    <a:pt x="29601" y="19972"/>
                    <a:pt x="33248" y="17145"/>
                  </a:cubicBezTo>
                  <a:cubicBezTo>
                    <a:pt x="37534" y="13802"/>
                    <a:pt x="41577" y="10184"/>
                    <a:pt x="45589" y="6537"/>
                  </a:cubicBezTo>
                  <a:cubicBezTo>
                    <a:pt x="48494" y="3925"/>
                    <a:pt x="52929" y="587"/>
                    <a:pt x="57192" y="587"/>
                  </a:cubicBezTo>
                  <a:close/>
                  <a:moveTo>
                    <a:pt x="57382" y="1"/>
                  </a:moveTo>
                  <a:cubicBezTo>
                    <a:pt x="57161" y="1"/>
                    <a:pt x="56939" y="11"/>
                    <a:pt x="56714" y="32"/>
                  </a:cubicBezTo>
                  <a:cubicBezTo>
                    <a:pt x="50969" y="579"/>
                    <a:pt x="46623" y="4865"/>
                    <a:pt x="42580" y="8482"/>
                  </a:cubicBezTo>
                  <a:cubicBezTo>
                    <a:pt x="37139" y="13346"/>
                    <a:pt x="31486" y="18969"/>
                    <a:pt x="24525" y="21492"/>
                  </a:cubicBezTo>
                  <a:cubicBezTo>
                    <a:pt x="18301" y="23738"/>
                    <a:pt x="11713" y="21800"/>
                    <a:pt x="5639" y="24552"/>
                  </a:cubicBezTo>
                  <a:lnTo>
                    <a:pt x="5639" y="24552"/>
                  </a:lnTo>
                  <a:cubicBezTo>
                    <a:pt x="5632" y="24555"/>
                    <a:pt x="5626" y="24558"/>
                    <a:pt x="5619" y="24562"/>
                  </a:cubicBezTo>
                  <a:cubicBezTo>
                    <a:pt x="5619" y="24562"/>
                    <a:pt x="5619" y="24562"/>
                    <a:pt x="5619" y="24562"/>
                  </a:cubicBezTo>
                  <a:lnTo>
                    <a:pt x="5619" y="24562"/>
                  </a:lnTo>
                  <a:cubicBezTo>
                    <a:pt x="5610" y="24565"/>
                    <a:pt x="5602" y="24569"/>
                    <a:pt x="5595" y="24574"/>
                  </a:cubicBezTo>
                  <a:lnTo>
                    <a:pt x="5595" y="24574"/>
                  </a:lnTo>
                  <a:cubicBezTo>
                    <a:pt x="2325" y="26219"/>
                    <a:pt x="0" y="29525"/>
                    <a:pt x="2002" y="33133"/>
                  </a:cubicBezTo>
                  <a:cubicBezTo>
                    <a:pt x="3343" y="35586"/>
                    <a:pt x="5478" y="36313"/>
                    <a:pt x="7810" y="36313"/>
                  </a:cubicBezTo>
                  <a:cubicBezTo>
                    <a:pt x="10131" y="36313"/>
                    <a:pt x="12646" y="35594"/>
                    <a:pt x="14768" y="35139"/>
                  </a:cubicBezTo>
                  <a:cubicBezTo>
                    <a:pt x="21698" y="33680"/>
                    <a:pt x="28750" y="33832"/>
                    <a:pt x="35741" y="33346"/>
                  </a:cubicBezTo>
                  <a:cubicBezTo>
                    <a:pt x="41303" y="32981"/>
                    <a:pt x="46714" y="31492"/>
                    <a:pt x="51668" y="28939"/>
                  </a:cubicBezTo>
                  <a:cubicBezTo>
                    <a:pt x="54130" y="27632"/>
                    <a:pt x="56471" y="26051"/>
                    <a:pt x="58811" y="24562"/>
                  </a:cubicBezTo>
                  <a:cubicBezTo>
                    <a:pt x="60939" y="23224"/>
                    <a:pt x="63097" y="21765"/>
                    <a:pt x="64890" y="20002"/>
                  </a:cubicBezTo>
                  <a:cubicBezTo>
                    <a:pt x="66593" y="18300"/>
                    <a:pt x="68143" y="16203"/>
                    <a:pt x="68477" y="13771"/>
                  </a:cubicBezTo>
                  <a:cubicBezTo>
                    <a:pt x="68781" y="11431"/>
                    <a:pt x="67960" y="9181"/>
                    <a:pt x="66836" y="7175"/>
                  </a:cubicBezTo>
                  <a:cubicBezTo>
                    <a:pt x="64959" y="3739"/>
                    <a:pt x="61573" y="1"/>
                    <a:pt x="57382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654828" y="2722499"/>
              <a:ext cx="700013" cy="573241"/>
            </a:xfrm>
            <a:custGeom>
              <a:avLst/>
              <a:gdLst/>
              <a:ahLst/>
              <a:cxnLst/>
              <a:rect l="l" t="t" r="r" b="b"/>
              <a:pathLst>
                <a:path w="25936" h="21239" extrusionOk="0">
                  <a:moveTo>
                    <a:pt x="17215" y="608"/>
                  </a:moveTo>
                  <a:cubicBezTo>
                    <a:pt x="18668" y="608"/>
                    <a:pt x="20092" y="989"/>
                    <a:pt x="21400" y="1866"/>
                  </a:cubicBezTo>
                  <a:cubicBezTo>
                    <a:pt x="24105" y="3568"/>
                    <a:pt x="25138" y="7003"/>
                    <a:pt x="23831" y="9951"/>
                  </a:cubicBezTo>
                  <a:cubicBezTo>
                    <a:pt x="22494" y="12505"/>
                    <a:pt x="20244" y="14237"/>
                    <a:pt x="17965" y="15909"/>
                  </a:cubicBezTo>
                  <a:cubicBezTo>
                    <a:pt x="15989" y="17459"/>
                    <a:pt x="13831" y="18736"/>
                    <a:pt x="11521" y="19678"/>
                  </a:cubicBezTo>
                  <a:cubicBezTo>
                    <a:pt x="10038" y="20264"/>
                    <a:pt x="8252" y="20782"/>
                    <a:pt x="6546" y="20782"/>
                  </a:cubicBezTo>
                  <a:cubicBezTo>
                    <a:pt x="5244" y="20782"/>
                    <a:pt x="3989" y="20480"/>
                    <a:pt x="2949" y="19678"/>
                  </a:cubicBezTo>
                  <a:cubicBezTo>
                    <a:pt x="244" y="17550"/>
                    <a:pt x="974" y="14328"/>
                    <a:pt x="2463" y="11714"/>
                  </a:cubicBezTo>
                  <a:cubicBezTo>
                    <a:pt x="4925" y="7489"/>
                    <a:pt x="9150" y="2899"/>
                    <a:pt x="13861" y="1228"/>
                  </a:cubicBezTo>
                  <a:cubicBezTo>
                    <a:pt x="14970" y="832"/>
                    <a:pt x="16101" y="608"/>
                    <a:pt x="17215" y="608"/>
                  </a:cubicBezTo>
                  <a:close/>
                  <a:moveTo>
                    <a:pt x="17175" y="0"/>
                  </a:moveTo>
                  <a:cubicBezTo>
                    <a:pt x="13600" y="0"/>
                    <a:pt x="10091" y="2258"/>
                    <a:pt x="7569" y="4662"/>
                  </a:cubicBezTo>
                  <a:cubicBezTo>
                    <a:pt x="4560" y="7489"/>
                    <a:pt x="1" y="12170"/>
                    <a:pt x="548" y="16729"/>
                  </a:cubicBezTo>
                  <a:cubicBezTo>
                    <a:pt x="946" y="20104"/>
                    <a:pt x="3788" y="21239"/>
                    <a:pt x="6720" y="21239"/>
                  </a:cubicBezTo>
                  <a:cubicBezTo>
                    <a:pt x="8039" y="21239"/>
                    <a:pt x="9376" y="21009"/>
                    <a:pt x="10518" y="20651"/>
                  </a:cubicBezTo>
                  <a:cubicBezTo>
                    <a:pt x="13466" y="19708"/>
                    <a:pt x="16019" y="18067"/>
                    <a:pt x="18482" y="16243"/>
                  </a:cubicBezTo>
                  <a:cubicBezTo>
                    <a:pt x="20752" y="14578"/>
                    <a:pt x="22993" y="12792"/>
                    <a:pt x="24302" y="10254"/>
                  </a:cubicBezTo>
                  <a:lnTo>
                    <a:pt x="24302" y="10254"/>
                  </a:lnTo>
                  <a:cubicBezTo>
                    <a:pt x="24308" y="10245"/>
                    <a:pt x="24313" y="10235"/>
                    <a:pt x="24318" y="10225"/>
                  </a:cubicBezTo>
                  <a:lnTo>
                    <a:pt x="24318" y="10225"/>
                  </a:lnTo>
                  <a:cubicBezTo>
                    <a:pt x="24318" y="10225"/>
                    <a:pt x="24318" y="10225"/>
                    <a:pt x="24318" y="10225"/>
                  </a:cubicBezTo>
                  <a:cubicBezTo>
                    <a:pt x="24333" y="10200"/>
                    <a:pt x="24343" y="10174"/>
                    <a:pt x="24349" y="10150"/>
                  </a:cubicBezTo>
                  <a:lnTo>
                    <a:pt x="24349" y="10150"/>
                  </a:lnTo>
                  <a:cubicBezTo>
                    <a:pt x="25935" y="6311"/>
                    <a:pt x="24140" y="2220"/>
                    <a:pt x="20275" y="620"/>
                  </a:cubicBezTo>
                  <a:cubicBezTo>
                    <a:pt x="19251" y="190"/>
                    <a:pt x="18210" y="0"/>
                    <a:pt x="17175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66422" y="1529245"/>
              <a:ext cx="2121549" cy="2804207"/>
            </a:xfrm>
            <a:custGeom>
              <a:avLst/>
              <a:gdLst/>
              <a:ahLst/>
              <a:cxnLst/>
              <a:rect l="l" t="t" r="r" b="b"/>
              <a:pathLst>
                <a:path w="78605" h="103898" extrusionOk="0">
                  <a:moveTo>
                    <a:pt x="56514" y="553"/>
                  </a:moveTo>
                  <a:cubicBezTo>
                    <a:pt x="59559" y="553"/>
                    <a:pt x="62620" y="1296"/>
                    <a:pt x="65321" y="2704"/>
                  </a:cubicBezTo>
                  <a:cubicBezTo>
                    <a:pt x="67692" y="3980"/>
                    <a:pt x="69820" y="5713"/>
                    <a:pt x="71522" y="7840"/>
                  </a:cubicBezTo>
                  <a:cubicBezTo>
                    <a:pt x="78604" y="16838"/>
                    <a:pt x="75504" y="29330"/>
                    <a:pt x="65625" y="34710"/>
                  </a:cubicBezTo>
                  <a:cubicBezTo>
                    <a:pt x="61096" y="37172"/>
                    <a:pt x="55959" y="38175"/>
                    <a:pt x="51217" y="40151"/>
                  </a:cubicBezTo>
                  <a:cubicBezTo>
                    <a:pt x="46901" y="41944"/>
                    <a:pt x="43193" y="44923"/>
                    <a:pt x="40549" y="48783"/>
                  </a:cubicBezTo>
                  <a:cubicBezTo>
                    <a:pt x="38239" y="52005"/>
                    <a:pt x="37235" y="55987"/>
                    <a:pt x="37752" y="59908"/>
                  </a:cubicBezTo>
                  <a:cubicBezTo>
                    <a:pt x="38330" y="64559"/>
                    <a:pt x="40366" y="68875"/>
                    <a:pt x="41400" y="73434"/>
                  </a:cubicBezTo>
                  <a:cubicBezTo>
                    <a:pt x="43436" y="82674"/>
                    <a:pt x="42312" y="92796"/>
                    <a:pt x="34500" y="99088"/>
                  </a:cubicBezTo>
                  <a:cubicBezTo>
                    <a:pt x="31053" y="101862"/>
                    <a:pt x="27192" y="103215"/>
                    <a:pt x="23154" y="103215"/>
                  </a:cubicBezTo>
                  <a:cubicBezTo>
                    <a:pt x="20997" y="103215"/>
                    <a:pt x="18789" y="102829"/>
                    <a:pt x="16566" y="102067"/>
                  </a:cubicBezTo>
                  <a:cubicBezTo>
                    <a:pt x="13588" y="101003"/>
                    <a:pt x="10761" y="99574"/>
                    <a:pt x="8116" y="97872"/>
                  </a:cubicBezTo>
                  <a:cubicBezTo>
                    <a:pt x="5746" y="96383"/>
                    <a:pt x="3223" y="94681"/>
                    <a:pt x="1976" y="92067"/>
                  </a:cubicBezTo>
                  <a:cubicBezTo>
                    <a:pt x="1" y="87963"/>
                    <a:pt x="2524" y="83525"/>
                    <a:pt x="4530" y="79969"/>
                  </a:cubicBezTo>
                  <a:cubicBezTo>
                    <a:pt x="6779" y="75957"/>
                    <a:pt x="9089" y="72036"/>
                    <a:pt x="9575" y="67385"/>
                  </a:cubicBezTo>
                  <a:cubicBezTo>
                    <a:pt x="10183" y="61337"/>
                    <a:pt x="8542" y="55106"/>
                    <a:pt x="10548" y="49239"/>
                  </a:cubicBezTo>
                  <a:cubicBezTo>
                    <a:pt x="12037" y="44801"/>
                    <a:pt x="15320" y="41397"/>
                    <a:pt x="18816" y="38479"/>
                  </a:cubicBezTo>
                  <a:cubicBezTo>
                    <a:pt x="24864" y="33403"/>
                    <a:pt x="31491" y="29239"/>
                    <a:pt x="34925" y="21853"/>
                  </a:cubicBezTo>
                  <a:cubicBezTo>
                    <a:pt x="37965" y="15257"/>
                    <a:pt x="40640" y="7719"/>
                    <a:pt x="46901" y="3433"/>
                  </a:cubicBezTo>
                  <a:cubicBezTo>
                    <a:pt x="49738" y="1477"/>
                    <a:pt x="53117" y="553"/>
                    <a:pt x="56514" y="553"/>
                  </a:cubicBezTo>
                  <a:close/>
                  <a:moveTo>
                    <a:pt x="56453" y="1"/>
                  </a:moveTo>
                  <a:cubicBezTo>
                    <a:pt x="55506" y="1"/>
                    <a:pt x="54549" y="70"/>
                    <a:pt x="53588" y="211"/>
                  </a:cubicBezTo>
                  <a:cubicBezTo>
                    <a:pt x="45321" y="1397"/>
                    <a:pt x="40457" y="8509"/>
                    <a:pt x="37144" y="15500"/>
                  </a:cubicBezTo>
                  <a:cubicBezTo>
                    <a:pt x="35746" y="18448"/>
                    <a:pt x="34621" y="21640"/>
                    <a:pt x="32950" y="24436"/>
                  </a:cubicBezTo>
                  <a:cubicBezTo>
                    <a:pt x="30427" y="28631"/>
                    <a:pt x="26475" y="31731"/>
                    <a:pt x="22676" y="34680"/>
                  </a:cubicBezTo>
                  <a:cubicBezTo>
                    <a:pt x="19089" y="37476"/>
                    <a:pt x="15381" y="40242"/>
                    <a:pt x="12676" y="43950"/>
                  </a:cubicBezTo>
                  <a:cubicBezTo>
                    <a:pt x="9393" y="48479"/>
                    <a:pt x="8815" y="53616"/>
                    <a:pt x="8998" y="59087"/>
                  </a:cubicBezTo>
                  <a:cubicBezTo>
                    <a:pt x="9119" y="62461"/>
                    <a:pt x="9393" y="65896"/>
                    <a:pt x="8724" y="69239"/>
                  </a:cubicBezTo>
                  <a:cubicBezTo>
                    <a:pt x="8208" y="71945"/>
                    <a:pt x="6931" y="74437"/>
                    <a:pt x="5624" y="76838"/>
                  </a:cubicBezTo>
                  <a:cubicBezTo>
                    <a:pt x="3679" y="80364"/>
                    <a:pt x="973" y="84133"/>
                    <a:pt x="700" y="88267"/>
                  </a:cubicBezTo>
                  <a:cubicBezTo>
                    <a:pt x="365" y="93039"/>
                    <a:pt x="4195" y="96079"/>
                    <a:pt x="7843" y="98358"/>
                  </a:cubicBezTo>
                  <a:cubicBezTo>
                    <a:pt x="12482" y="101261"/>
                    <a:pt x="17840" y="103897"/>
                    <a:pt x="23443" y="103897"/>
                  </a:cubicBezTo>
                  <a:cubicBezTo>
                    <a:pt x="23825" y="103897"/>
                    <a:pt x="24207" y="103885"/>
                    <a:pt x="24591" y="103860"/>
                  </a:cubicBezTo>
                  <a:cubicBezTo>
                    <a:pt x="34348" y="103191"/>
                    <a:pt x="41612" y="94255"/>
                    <a:pt x="42707" y="85015"/>
                  </a:cubicBezTo>
                  <a:cubicBezTo>
                    <a:pt x="43284" y="80243"/>
                    <a:pt x="42585" y="75379"/>
                    <a:pt x="41308" y="70759"/>
                  </a:cubicBezTo>
                  <a:cubicBezTo>
                    <a:pt x="39941" y="65835"/>
                    <a:pt x="37539" y="60911"/>
                    <a:pt x="38299" y="55653"/>
                  </a:cubicBezTo>
                  <a:cubicBezTo>
                    <a:pt x="39090" y="50121"/>
                    <a:pt x="43527" y="44984"/>
                    <a:pt x="48239" y="42248"/>
                  </a:cubicBezTo>
                  <a:cubicBezTo>
                    <a:pt x="52920" y="39543"/>
                    <a:pt x="58391" y="38540"/>
                    <a:pt x="63345" y="36412"/>
                  </a:cubicBezTo>
                  <a:cubicBezTo>
                    <a:pt x="67874" y="34467"/>
                    <a:pt x="71826" y="31519"/>
                    <a:pt x="74075" y="27050"/>
                  </a:cubicBezTo>
                  <a:cubicBezTo>
                    <a:pt x="76203" y="22917"/>
                    <a:pt x="76628" y="18114"/>
                    <a:pt x="75291" y="13676"/>
                  </a:cubicBezTo>
                  <a:cubicBezTo>
                    <a:pt x="74564" y="11406"/>
                    <a:pt x="73446" y="9316"/>
                    <a:pt x="71935" y="7467"/>
                  </a:cubicBezTo>
                  <a:lnTo>
                    <a:pt x="71935" y="7467"/>
                  </a:lnTo>
                  <a:cubicBezTo>
                    <a:pt x="71929" y="7460"/>
                    <a:pt x="71923" y="7453"/>
                    <a:pt x="71917" y="7445"/>
                  </a:cubicBezTo>
                  <a:lnTo>
                    <a:pt x="71917" y="7445"/>
                  </a:lnTo>
                  <a:cubicBezTo>
                    <a:pt x="71917" y="7445"/>
                    <a:pt x="71917" y="7445"/>
                    <a:pt x="71917" y="7445"/>
                  </a:cubicBezTo>
                  <a:cubicBezTo>
                    <a:pt x="71905" y="7428"/>
                    <a:pt x="71893" y="7414"/>
                    <a:pt x="71880" y="7401"/>
                  </a:cubicBezTo>
                  <a:lnTo>
                    <a:pt x="71880" y="7401"/>
                  </a:lnTo>
                  <a:cubicBezTo>
                    <a:pt x="67973" y="2732"/>
                    <a:pt x="62405" y="1"/>
                    <a:pt x="56453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86277" y="1692504"/>
              <a:ext cx="1631761" cy="2373609"/>
            </a:xfrm>
            <a:custGeom>
              <a:avLst/>
              <a:gdLst/>
              <a:ahLst/>
              <a:cxnLst/>
              <a:rect l="l" t="t" r="r" b="b"/>
              <a:pathLst>
                <a:path w="60458" h="87944" extrusionOk="0">
                  <a:moveTo>
                    <a:pt x="48256" y="696"/>
                  </a:moveTo>
                  <a:cubicBezTo>
                    <a:pt x="51234" y="696"/>
                    <a:pt x="54010" y="1898"/>
                    <a:pt x="55959" y="4618"/>
                  </a:cubicBezTo>
                  <a:cubicBezTo>
                    <a:pt x="57935" y="7354"/>
                    <a:pt x="58968" y="10667"/>
                    <a:pt x="57874" y="13950"/>
                  </a:cubicBezTo>
                  <a:cubicBezTo>
                    <a:pt x="55868" y="19968"/>
                    <a:pt x="49242" y="23859"/>
                    <a:pt x="44135" y="26929"/>
                  </a:cubicBezTo>
                  <a:cubicBezTo>
                    <a:pt x="38147" y="30515"/>
                    <a:pt x="31855" y="33737"/>
                    <a:pt x="27296" y="39148"/>
                  </a:cubicBezTo>
                  <a:cubicBezTo>
                    <a:pt x="22372" y="45014"/>
                    <a:pt x="20062" y="53282"/>
                    <a:pt x="21855" y="60820"/>
                  </a:cubicBezTo>
                  <a:cubicBezTo>
                    <a:pt x="22919" y="65318"/>
                    <a:pt x="25381" y="69574"/>
                    <a:pt x="25442" y="74285"/>
                  </a:cubicBezTo>
                  <a:cubicBezTo>
                    <a:pt x="25472" y="78419"/>
                    <a:pt x="23041" y="82279"/>
                    <a:pt x="19788" y="84711"/>
                  </a:cubicBezTo>
                  <a:cubicBezTo>
                    <a:pt x="17600" y="86344"/>
                    <a:pt x="15020" y="87257"/>
                    <a:pt x="12521" y="87257"/>
                  </a:cubicBezTo>
                  <a:cubicBezTo>
                    <a:pt x="9814" y="87257"/>
                    <a:pt x="7202" y="86186"/>
                    <a:pt x="5290" y="83799"/>
                  </a:cubicBezTo>
                  <a:cubicBezTo>
                    <a:pt x="336" y="77629"/>
                    <a:pt x="2037" y="69180"/>
                    <a:pt x="5076" y="62554"/>
                  </a:cubicBezTo>
                  <a:lnTo>
                    <a:pt x="5076" y="62554"/>
                  </a:lnTo>
                  <a:cubicBezTo>
                    <a:pt x="5076" y="62554"/>
                    <a:pt x="5077" y="62553"/>
                    <a:pt x="5077" y="62552"/>
                  </a:cubicBezTo>
                  <a:lnTo>
                    <a:pt x="5077" y="62552"/>
                  </a:lnTo>
                  <a:cubicBezTo>
                    <a:pt x="5077" y="62552"/>
                    <a:pt x="5077" y="62552"/>
                    <a:pt x="5077" y="62552"/>
                  </a:cubicBezTo>
                  <a:cubicBezTo>
                    <a:pt x="5077" y="62551"/>
                    <a:pt x="5078" y="62550"/>
                    <a:pt x="5078" y="62549"/>
                  </a:cubicBezTo>
                  <a:lnTo>
                    <a:pt x="5078" y="62549"/>
                  </a:lnTo>
                  <a:cubicBezTo>
                    <a:pt x="8815" y="54221"/>
                    <a:pt x="6810" y="44040"/>
                    <a:pt x="14226" y="37476"/>
                  </a:cubicBezTo>
                  <a:cubicBezTo>
                    <a:pt x="17296" y="34771"/>
                    <a:pt x="20731" y="32795"/>
                    <a:pt x="23193" y="29391"/>
                  </a:cubicBezTo>
                  <a:cubicBezTo>
                    <a:pt x="25381" y="26381"/>
                    <a:pt x="26871" y="22916"/>
                    <a:pt x="28542" y="19603"/>
                  </a:cubicBezTo>
                  <a:cubicBezTo>
                    <a:pt x="31947" y="12977"/>
                    <a:pt x="36263" y="4314"/>
                    <a:pt x="43740" y="1548"/>
                  </a:cubicBezTo>
                  <a:cubicBezTo>
                    <a:pt x="45244" y="993"/>
                    <a:pt x="46775" y="696"/>
                    <a:pt x="48256" y="696"/>
                  </a:cubicBezTo>
                  <a:close/>
                  <a:moveTo>
                    <a:pt x="48258" y="0"/>
                  </a:moveTo>
                  <a:cubicBezTo>
                    <a:pt x="42454" y="0"/>
                    <a:pt x="37247" y="4759"/>
                    <a:pt x="33983" y="9299"/>
                  </a:cubicBezTo>
                  <a:cubicBezTo>
                    <a:pt x="31187" y="13159"/>
                    <a:pt x="28998" y="17445"/>
                    <a:pt x="26871" y="21701"/>
                  </a:cubicBezTo>
                  <a:cubicBezTo>
                    <a:pt x="24469" y="26533"/>
                    <a:pt x="22007" y="30819"/>
                    <a:pt x="17600" y="34132"/>
                  </a:cubicBezTo>
                  <a:cubicBezTo>
                    <a:pt x="13436" y="37263"/>
                    <a:pt x="10123" y="40303"/>
                    <a:pt x="8542" y="45409"/>
                  </a:cubicBezTo>
                  <a:cubicBezTo>
                    <a:pt x="6840" y="50941"/>
                    <a:pt x="6961" y="56929"/>
                    <a:pt x="4591" y="62279"/>
                  </a:cubicBezTo>
                  <a:cubicBezTo>
                    <a:pt x="1733" y="68449"/>
                    <a:pt x="1" y="75957"/>
                    <a:pt x="3557" y="82249"/>
                  </a:cubicBezTo>
                  <a:cubicBezTo>
                    <a:pt x="5290" y="85318"/>
                    <a:pt x="7873" y="87568"/>
                    <a:pt x="11521" y="87902"/>
                  </a:cubicBezTo>
                  <a:cubicBezTo>
                    <a:pt x="11834" y="87930"/>
                    <a:pt x="12148" y="87944"/>
                    <a:pt x="12461" y="87944"/>
                  </a:cubicBezTo>
                  <a:cubicBezTo>
                    <a:pt x="18916" y="87944"/>
                    <a:pt x="25146" y="82094"/>
                    <a:pt x="25928" y="75774"/>
                  </a:cubicBezTo>
                  <a:cubicBezTo>
                    <a:pt x="26506" y="71154"/>
                    <a:pt x="24226" y="66656"/>
                    <a:pt x="22889" y="62339"/>
                  </a:cubicBezTo>
                  <a:cubicBezTo>
                    <a:pt x="21369" y="57233"/>
                    <a:pt x="21582" y="51762"/>
                    <a:pt x="23466" y="46777"/>
                  </a:cubicBezTo>
                  <a:cubicBezTo>
                    <a:pt x="26658" y="38205"/>
                    <a:pt x="34287" y="33312"/>
                    <a:pt x="41825" y="28965"/>
                  </a:cubicBezTo>
                  <a:cubicBezTo>
                    <a:pt x="47357" y="25743"/>
                    <a:pt x="53862" y="22217"/>
                    <a:pt x="57266" y="16533"/>
                  </a:cubicBezTo>
                  <a:cubicBezTo>
                    <a:pt x="60458" y="11275"/>
                    <a:pt x="58361" y="3402"/>
                    <a:pt x="52494" y="880"/>
                  </a:cubicBezTo>
                  <a:cubicBezTo>
                    <a:pt x="51060" y="271"/>
                    <a:pt x="49642" y="0"/>
                    <a:pt x="48258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707456" y="1821945"/>
              <a:ext cx="641579" cy="586277"/>
            </a:xfrm>
            <a:custGeom>
              <a:avLst/>
              <a:gdLst/>
              <a:ahLst/>
              <a:cxnLst/>
              <a:rect l="l" t="t" r="r" b="b"/>
              <a:pathLst>
                <a:path w="23771" h="21722" extrusionOk="0">
                  <a:moveTo>
                    <a:pt x="16470" y="676"/>
                  </a:moveTo>
                  <a:cubicBezTo>
                    <a:pt x="19459" y="676"/>
                    <a:pt x="22073" y="2201"/>
                    <a:pt x="22494" y="5962"/>
                  </a:cubicBezTo>
                  <a:cubicBezTo>
                    <a:pt x="23161" y="11699"/>
                    <a:pt x="17071" y="16192"/>
                    <a:pt x="12483" y="18294"/>
                  </a:cubicBezTo>
                  <a:lnTo>
                    <a:pt x="12483" y="18294"/>
                  </a:lnTo>
                  <a:cubicBezTo>
                    <a:pt x="12476" y="18296"/>
                    <a:pt x="12470" y="18299"/>
                    <a:pt x="12463" y="18303"/>
                  </a:cubicBezTo>
                  <a:cubicBezTo>
                    <a:pt x="12463" y="18303"/>
                    <a:pt x="12463" y="18303"/>
                    <a:pt x="12463" y="18303"/>
                  </a:cubicBezTo>
                  <a:lnTo>
                    <a:pt x="12463" y="18303"/>
                  </a:lnTo>
                  <a:cubicBezTo>
                    <a:pt x="12442" y="18312"/>
                    <a:pt x="12424" y="18323"/>
                    <a:pt x="12408" y="18335"/>
                  </a:cubicBezTo>
                  <a:lnTo>
                    <a:pt x="12408" y="18335"/>
                  </a:lnTo>
                  <a:cubicBezTo>
                    <a:pt x="10643" y="19364"/>
                    <a:pt x="7271" y="21312"/>
                    <a:pt x="4647" y="21312"/>
                  </a:cubicBezTo>
                  <a:cubicBezTo>
                    <a:pt x="3979" y="21312"/>
                    <a:pt x="3360" y="21186"/>
                    <a:pt x="2828" y="20886"/>
                  </a:cubicBezTo>
                  <a:cubicBezTo>
                    <a:pt x="761" y="19762"/>
                    <a:pt x="1065" y="16388"/>
                    <a:pt x="1551" y="14503"/>
                  </a:cubicBezTo>
                  <a:cubicBezTo>
                    <a:pt x="2919" y="9275"/>
                    <a:pt x="7296" y="3622"/>
                    <a:pt x="12402" y="1524"/>
                  </a:cubicBezTo>
                  <a:cubicBezTo>
                    <a:pt x="13725" y="980"/>
                    <a:pt x="15135" y="676"/>
                    <a:pt x="16470" y="676"/>
                  </a:cubicBezTo>
                  <a:close/>
                  <a:moveTo>
                    <a:pt x="16576" y="1"/>
                  </a:moveTo>
                  <a:cubicBezTo>
                    <a:pt x="13315" y="1"/>
                    <a:pt x="9971" y="1727"/>
                    <a:pt x="7691" y="3926"/>
                  </a:cubicBezTo>
                  <a:cubicBezTo>
                    <a:pt x="4074" y="7391"/>
                    <a:pt x="1" y="12832"/>
                    <a:pt x="730" y="18151"/>
                  </a:cubicBezTo>
                  <a:cubicBezTo>
                    <a:pt x="1072" y="20822"/>
                    <a:pt x="2632" y="21721"/>
                    <a:pt x="4577" y="21721"/>
                  </a:cubicBezTo>
                  <a:cubicBezTo>
                    <a:pt x="7302" y="21721"/>
                    <a:pt x="10786" y="19955"/>
                    <a:pt x="12737" y="18819"/>
                  </a:cubicBezTo>
                  <a:cubicBezTo>
                    <a:pt x="16992" y="16844"/>
                    <a:pt x="21886" y="13287"/>
                    <a:pt x="22950" y="8424"/>
                  </a:cubicBezTo>
                  <a:cubicBezTo>
                    <a:pt x="23770" y="4716"/>
                    <a:pt x="21795" y="673"/>
                    <a:pt x="17874" y="96"/>
                  </a:cubicBezTo>
                  <a:cubicBezTo>
                    <a:pt x="17444" y="31"/>
                    <a:pt x="17011" y="1"/>
                    <a:pt x="16576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023275" y="2882978"/>
              <a:ext cx="477507" cy="1022543"/>
            </a:xfrm>
            <a:custGeom>
              <a:avLst/>
              <a:gdLst/>
              <a:ahLst/>
              <a:cxnLst/>
              <a:rect l="l" t="t" r="r" b="b"/>
              <a:pathLst>
                <a:path w="17692" h="37886" extrusionOk="0">
                  <a:moveTo>
                    <a:pt x="9541" y="835"/>
                  </a:moveTo>
                  <a:cubicBezTo>
                    <a:pt x="9985" y="835"/>
                    <a:pt x="10300" y="1324"/>
                    <a:pt x="10487" y="1969"/>
                  </a:cubicBezTo>
                  <a:cubicBezTo>
                    <a:pt x="11916" y="7866"/>
                    <a:pt x="12190" y="13914"/>
                    <a:pt x="13801" y="19781"/>
                  </a:cubicBezTo>
                  <a:cubicBezTo>
                    <a:pt x="15168" y="24735"/>
                    <a:pt x="17691" y="32547"/>
                    <a:pt x="12433" y="36164"/>
                  </a:cubicBezTo>
                  <a:cubicBezTo>
                    <a:pt x="11281" y="36957"/>
                    <a:pt x="10037" y="37308"/>
                    <a:pt x="8811" y="37308"/>
                  </a:cubicBezTo>
                  <a:cubicBezTo>
                    <a:pt x="5055" y="37308"/>
                    <a:pt x="1469" y="34011"/>
                    <a:pt x="1217" y="30024"/>
                  </a:cubicBezTo>
                  <a:cubicBezTo>
                    <a:pt x="913" y="25373"/>
                    <a:pt x="3557" y="20996"/>
                    <a:pt x="5168" y="16802"/>
                  </a:cubicBezTo>
                  <a:cubicBezTo>
                    <a:pt x="6323" y="13853"/>
                    <a:pt x="7053" y="10753"/>
                    <a:pt x="7296" y="7592"/>
                  </a:cubicBezTo>
                  <a:cubicBezTo>
                    <a:pt x="7326" y="6042"/>
                    <a:pt x="7569" y="4492"/>
                    <a:pt x="8025" y="3002"/>
                  </a:cubicBezTo>
                  <a:cubicBezTo>
                    <a:pt x="8177" y="2485"/>
                    <a:pt x="8420" y="1574"/>
                    <a:pt x="8846" y="1178"/>
                  </a:cubicBezTo>
                  <a:cubicBezTo>
                    <a:pt x="9105" y="939"/>
                    <a:pt x="9336" y="835"/>
                    <a:pt x="9541" y="835"/>
                  </a:cubicBezTo>
                  <a:close/>
                  <a:moveTo>
                    <a:pt x="9621" y="0"/>
                  </a:moveTo>
                  <a:cubicBezTo>
                    <a:pt x="9418" y="0"/>
                    <a:pt x="9191" y="71"/>
                    <a:pt x="8937" y="236"/>
                  </a:cubicBezTo>
                  <a:cubicBezTo>
                    <a:pt x="7205" y="1330"/>
                    <a:pt x="6931" y="4826"/>
                    <a:pt x="6779" y="6619"/>
                  </a:cubicBezTo>
                  <a:cubicBezTo>
                    <a:pt x="6414" y="10966"/>
                    <a:pt x="5320" y="15252"/>
                    <a:pt x="3527" y="19264"/>
                  </a:cubicBezTo>
                  <a:cubicBezTo>
                    <a:pt x="2463" y="21817"/>
                    <a:pt x="1308" y="24370"/>
                    <a:pt x="852" y="27136"/>
                  </a:cubicBezTo>
                  <a:cubicBezTo>
                    <a:pt x="1" y="31969"/>
                    <a:pt x="2554" y="37228"/>
                    <a:pt x="7904" y="37836"/>
                  </a:cubicBezTo>
                  <a:cubicBezTo>
                    <a:pt x="8185" y="37869"/>
                    <a:pt x="8466" y="37886"/>
                    <a:pt x="8746" y="37886"/>
                  </a:cubicBezTo>
                  <a:cubicBezTo>
                    <a:pt x="10728" y="37886"/>
                    <a:pt x="12624" y="37048"/>
                    <a:pt x="13983" y="35556"/>
                  </a:cubicBezTo>
                  <a:cubicBezTo>
                    <a:pt x="15898" y="33489"/>
                    <a:pt x="16263" y="30662"/>
                    <a:pt x="16080" y="27927"/>
                  </a:cubicBezTo>
                  <a:cubicBezTo>
                    <a:pt x="15837" y="23762"/>
                    <a:pt x="14226" y="19841"/>
                    <a:pt x="13405" y="15768"/>
                  </a:cubicBezTo>
                  <a:cubicBezTo>
                    <a:pt x="12463" y="11149"/>
                    <a:pt x="12159" y="6409"/>
                    <a:pt x="11035" y="1820"/>
                  </a:cubicBezTo>
                  <a:lnTo>
                    <a:pt x="11035" y="1820"/>
                  </a:lnTo>
                  <a:cubicBezTo>
                    <a:pt x="11035" y="1819"/>
                    <a:pt x="11035" y="1818"/>
                    <a:pt x="11035" y="1817"/>
                  </a:cubicBezTo>
                  <a:lnTo>
                    <a:pt x="11035" y="1817"/>
                  </a:lnTo>
                  <a:cubicBezTo>
                    <a:pt x="11035" y="1817"/>
                    <a:pt x="11035" y="1817"/>
                    <a:pt x="11035" y="1817"/>
                  </a:cubicBezTo>
                  <a:cubicBezTo>
                    <a:pt x="11033" y="1811"/>
                    <a:pt x="11032" y="1806"/>
                    <a:pt x="11030" y="1801"/>
                  </a:cubicBezTo>
                  <a:lnTo>
                    <a:pt x="11030" y="1801"/>
                  </a:lnTo>
                  <a:cubicBezTo>
                    <a:pt x="10812" y="1009"/>
                    <a:pt x="10387" y="0"/>
                    <a:pt x="9621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2538" y="2904381"/>
              <a:ext cx="312247" cy="300858"/>
            </a:xfrm>
            <a:custGeom>
              <a:avLst/>
              <a:gdLst/>
              <a:ahLst/>
              <a:cxnLst/>
              <a:rect l="l" t="t" r="r" b="b"/>
              <a:pathLst>
                <a:path w="11569" h="11147" extrusionOk="0">
                  <a:moveTo>
                    <a:pt x="6984" y="453"/>
                  </a:moveTo>
                  <a:cubicBezTo>
                    <a:pt x="8332" y="453"/>
                    <a:pt x="9772" y="932"/>
                    <a:pt x="10480" y="2088"/>
                  </a:cubicBezTo>
                  <a:cubicBezTo>
                    <a:pt x="11179" y="3243"/>
                    <a:pt x="10997" y="4762"/>
                    <a:pt x="10784" y="6039"/>
                  </a:cubicBezTo>
                  <a:cubicBezTo>
                    <a:pt x="10466" y="8064"/>
                    <a:pt x="9789" y="10557"/>
                    <a:pt x="7393" y="10557"/>
                  </a:cubicBezTo>
                  <a:cubicBezTo>
                    <a:pt x="7271" y="10557"/>
                    <a:pt x="7145" y="10551"/>
                    <a:pt x="7015" y="10538"/>
                  </a:cubicBezTo>
                  <a:cubicBezTo>
                    <a:pt x="4765" y="10355"/>
                    <a:pt x="3002" y="8410"/>
                    <a:pt x="2030" y="6495"/>
                  </a:cubicBezTo>
                  <a:cubicBezTo>
                    <a:pt x="2027" y="6490"/>
                    <a:pt x="2025" y="6484"/>
                    <a:pt x="2022" y="6479"/>
                  </a:cubicBezTo>
                  <a:lnTo>
                    <a:pt x="2022" y="6479"/>
                  </a:lnTo>
                  <a:cubicBezTo>
                    <a:pt x="1081" y="3723"/>
                    <a:pt x="3189" y="1138"/>
                    <a:pt x="5860" y="568"/>
                  </a:cubicBezTo>
                  <a:cubicBezTo>
                    <a:pt x="6214" y="493"/>
                    <a:pt x="6595" y="453"/>
                    <a:pt x="6984" y="453"/>
                  </a:cubicBezTo>
                  <a:close/>
                  <a:moveTo>
                    <a:pt x="7177" y="1"/>
                  </a:moveTo>
                  <a:cubicBezTo>
                    <a:pt x="3823" y="1"/>
                    <a:pt x="0" y="2740"/>
                    <a:pt x="1513" y="6738"/>
                  </a:cubicBezTo>
                  <a:cubicBezTo>
                    <a:pt x="1520" y="6753"/>
                    <a:pt x="1527" y="6767"/>
                    <a:pt x="1535" y="6779"/>
                  </a:cubicBezTo>
                  <a:lnTo>
                    <a:pt x="1535" y="6779"/>
                  </a:lnTo>
                  <a:cubicBezTo>
                    <a:pt x="1538" y="6786"/>
                    <a:pt x="1541" y="6792"/>
                    <a:pt x="1543" y="6799"/>
                  </a:cubicBezTo>
                  <a:cubicBezTo>
                    <a:pt x="2600" y="8884"/>
                    <a:pt x="4774" y="11146"/>
                    <a:pt x="7300" y="11146"/>
                  </a:cubicBezTo>
                  <a:cubicBezTo>
                    <a:pt x="7537" y="11146"/>
                    <a:pt x="7776" y="11126"/>
                    <a:pt x="8018" y="11085"/>
                  </a:cubicBezTo>
                  <a:cubicBezTo>
                    <a:pt x="10936" y="10568"/>
                    <a:pt x="11513" y="6799"/>
                    <a:pt x="11544" y="4367"/>
                  </a:cubicBezTo>
                  <a:cubicBezTo>
                    <a:pt x="11568" y="1296"/>
                    <a:pt x="9484" y="1"/>
                    <a:pt x="7177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74473" y="625614"/>
              <a:ext cx="283881" cy="414108"/>
            </a:xfrm>
            <a:custGeom>
              <a:avLst/>
              <a:gdLst/>
              <a:ahLst/>
              <a:cxnLst/>
              <a:rect l="l" t="t" r="r" b="b"/>
              <a:pathLst>
                <a:path w="10518" h="15343" extrusionOk="0">
                  <a:moveTo>
                    <a:pt x="5215" y="572"/>
                  </a:moveTo>
                  <a:cubicBezTo>
                    <a:pt x="6984" y="572"/>
                    <a:pt x="8331" y="2727"/>
                    <a:pt x="8967" y="4543"/>
                  </a:cubicBezTo>
                  <a:cubicBezTo>
                    <a:pt x="9636" y="6458"/>
                    <a:pt x="9696" y="8433"/>
                    <a:pt x="9575" y="10440"/>
                  </a:cubicBezTo>
                  <a:cubicBezTo>
                    <a:pt x="9484" y="11534"/>
                    <a:pt x="9392" y="12780"/>
                    <a:pt x="8815" y="13753"/>
                  </a:cubicBezTo>
                  <a:cubicBezTo>
                    <a:pt x="8340" y="14561"/>
                    <a:pt x="7675" y="14848"/>
                    <a:pt x="6949" y="14848"/>
                  </a:cubicBezTo>
                  <a:cubicBezTo>
                    <a:pt x="6282" y="14848"/>
                    <a:pt x="5563" y="14605"/>
                    <a:pt x="4894" y="14300"/>
                  </a:cubicBezTo>
                  <a:cubicBezTo>
                    <a:pt x="3467" y="13541"/>
                    <a:pt x="2404" y="12600"/>
                    <a:pt x="1735" y="11114"/>
                  </a:cubicBezTo>
                  <a:lnTo>
                    <a:pt x="1735" y="11114"/>
                  </a:lnTo>
                  <a:cubicBezTo>
                    <a:pt x="993" y="7993"/>
                    <a:pt x="611" y="3754"/>
                    <a:pt x="3283" y="1412"/>
                  </a:cubicBezTo>
                  <a:cubicBezTo>
                    <a:pt x="3968" y="819"/>
                    <a:pt x="4616" y="572"/>
                    <a:pt x="5215" y="572"/>
                  </a:cubicBezTo>
                  <a:close/>
                  <a:moveTo>
                    <a:pt x="5213" y="0"/>
                  </a:moveTo>
                  <a:cubicBezTo>
                    <a:pt x="4614" y="0"/>
                    <a:pt x="3976" y="205"/>
                    <a:pt x="3313" y="683"/>
                  </a:cubicBezTo>
                  <a:cubicBezTo>
                    <a:pt x="0" y="3053"/>
                    <a:pt x="365" y="7917"/>
                    <a:pt x="1216" y="11382"/>
                  </a:cubicBezTo>
                  <a:cubicBezTo>
                    <a:pt x="1228" y="11429"/>
                    <a:pt x="1252" y="11466"/>
                    <a:pt x="1284" y="11495"/>
                  </a:cubicBezTo>
                  <a:lnTo>
                    <a:pt x="1284" y="11495"/>
                  </a:lnTo>
                  <a:cubicBezTo>
                    <a:pt x="1981" y="13017"/>
                    <a:pt x="3110" y="13995"/>
                    <a:pt x="4587" y="14769"/>
                  </a:cubicBezTo>
                  <a:lnTo>
                    <a:pt x="4587" y="14769"/>
                  </a:lnTo>
                  <a:cubicBezTo>
                    <a:pt x="4597" y="14775"/>
                    <a:pt x="4608" y="14781"/>
                    <a:pt x="4620" y="14786"/>
                  </a:cubicBezTo>
                  <a:cubicBezTo>
                    <a:pt x="4620" y="14786"/>
                    <a:pt x="4620" y="14786"/>
                    <a:pt x="4620" y="14786"/>
                  </a:cubicBezTo>
                  <a:lnTo>
                    <a:pt x="4620" y="14786"/>
                  </a:lnTo>
                  <a:cubicBezTo>
                    <a:pt x="4642" y="14799"/>
                    <a:pt x="4664" y="14809"/>
                    <a:pt x="4686" y="14815"/>
                  </a:cubicBezTo>
                  <a:lnTo>
                    <a:pt x="4686" y="14815"/>
                  </a:lnTo>
                  <a:cubicBezTo>
                    <a:pt x="5470" y="15163"/>
                    <a:pt x="6198" y="15342"/>
                    <a:pt x="6850" y="15342"/>
                  </a:cubicBezTo>
                  <a:cubicBezTo>
                    <a:pt x="8345" y="15342"/>
                    <a:pt x="9438" y="14400"/>
                    <a:pt x="9879" y="12385"/>
                  </a:cubicBezTo>
                  <a:cubicBezTo>
                    <a:pt x="10517" y="9528"/>
                    <a:pt x="10365" y="6245"/>
                    <a:pt x="9180" y="3540"/>
                  </a:cubicBezTo>
                  <a:cubicBezTo>
                    <a:pt x="8408" y="1770"/>
                    <a:pt x="6976" y="0"/>
                    <a:pt x="5213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815010" y="1059981"/>
              <a:ext cx="991856" cy="543606"/>
            </a:xfrm>
            <a:custGeom>
              <a:avLst/>
              <a:gdLst/>
              <a:ahLst/>
              <a:cxnLst/>
              <a:rect l="l" t="t" r="r" b="b"/>
              <a:pathLst>
                <a:path w="36749" h="20141" extrusionOk="0">
                  <a:moveTo>
                    <a:pt x="23785" y="581"/>
                  </a:moveTo>
                  <a:cubicBezTo>
                    <a:pt x="24265" y="581"/>
                    <a:pt x="24746" y="590"/>
                    <a:pt x="25229" y="607"/>
                  </a:cubicBezTo>
                  <a:cubicBezTo>
                    <a:pt x="28633" y="729"/>
                    <a:pt x="32736" y="1732"/>
                    <a:pt x="34651" y="4862"/>
                  </a:cubicBezTo>
                  <a:cubicBezTo>
                    <a:pt x="36627" y="8175"/>
                    <a:pt x="32250" y="11914"/>
                    <a:pt x="29970" y="13920"/>
                  </a:cubicBezTo>
                  <a:cubicBezTo>
                    <a:pt x="26262" y="17173"/>
                    <a:pt x="21612" y="19270"/>
                    <a:pt x="16657" y="19422"/>
                  </a:cubicBezTo>
                  <a:cubicBezTo>
                    <a:pt x="16350" y="19435"/>
                    <a:pt x="16039" y="19441"/>
                    <a:pt x="15726" y="19441"/>
                  </a:cubicBezTo>
                  <a:cubicBezTo>
                    <a:pt x="13831" y="19441"/>
                    <a:pt x="11838" y="19193"/>
                    <a:pt x="10081" y="18511"/>
                  </a:cubicBezTo>
                  <a:lnTo>
                    <a:pt x="10081" y="18511"/>
                  </a:lnTo>
                  <a:cubicBezTo>
                    <a:pt x="10057" y="18498"/>
                    <a:pt x="10031" y="18487"/>
                    <a:pt x="10000" y="18480"/>
                  </a:cubicBezTo>
                  <a:lnTo>
                    <a:pt x="10000" y="18480"/>
                  </a:lnTo>
                  <a:cubicBezTo>
                    <a:pt x="10000" y="18480"/>
                    <a:pt x="10000" y="18480"/>
                    <a:pt x="10000" y="18480"/>
                  </a:cubicBezTo>
                  <a:cubicBezTo>
                    <a:pt x="9983" y="18473"/>
                    <a:pt x="9966" y="18469"/>
                    <a:pt x="9950" y="18466"/>
                  </a:cubicBezTo>
                  <a:lnTo>
                    <a:pt x="9950" y="18466"/>
                  </a:lnTo>
                  <a:cubicBezTo>
                    <a:pt x="6690" y="17573"/>
                    <a:pt x="3975" y="15121"/>
                    <a:pt x="2523" y="12097"/>
                  </a:cubicBezTo>
                  <a:cubicBezTo>
                    <a:pt x="1702" y="10364"/>
                    <a:pt x="821" y="8145"/>
                    <a:pt x="1611" y="6291"/>
                  </a:cubicBezTo>
                  <a:cubicBezTo>
                    <a:pt x="2280" y="4741"/>
                    <a:pt x="3982" y="4224"/>
                    <a:pt x="5471" y="3799"/>
                  </a:cubicBezTo>
                  <a:cubicBezTo>
                    <a:pt x="11487" y="2019"/>
                    <a:pt x="17502" y="581"/>
                    <a:pt x="23785" y="581"/>
                  </a:cubicBezTo>
                  <a:close/>
                  <a:moveTo>
                    <a:pt x="23201" y="1"/>
                  </a:moveTo>
                  <a:cubicBezTo>
                    <a:pt x="20174" y="1"/>
                    <a:pt x="17151" y="314"/>
                    <a:pt x="14195" y="941"/>
                  </a:cubicBezTo>
                  <a:cubicBezTo>
                    <a:pt x="11946" y="1367"/>
                    <a:pt x="9727" y="1944"/>
                    <a:pt x="7538" y="2613"/>
                  </a:cubicBezTo>
                  <a:cubicBezTo>
                    <a:pt x="6140" y="3008"/>
                    <a:pt x="4620" y="3312"/>
                    <a:pt x="3313" y="3951"/>
                  </a:cubicBezTo>
                  <a:cubicBezTo>
                    <a:pt x="0" y="5501"/>
                    <a:pt x="517" y="8905"/>
                    <a:pt x="1763" y="11793"/>
                  </a:cubicBezTo>
                  <a:cubicBezTo>
                    <a:pt x="3253" y="15227"/>
                    <a:pt x="6201" y="18054"/>
                    <a:pt x="9848" y="19027"/>
                  </a:cubicBezTo>
                  <a:cubicBezTo>
                    <a:pt x="11794" y="19794"/>
                    <a:pt x="13798" y="20140"/>
                    <a:pt x="15796" y="20140"/>
                  </a:cubicBezTo>
                  <a:cubicBezTo>
                    <a:pt x="22508" y="20140"/>
                    <a:pt x="29166" y="16234"/>
                    <a:pt x="33405" y="11245"/>
                  </a:cubicBezTo>
                  <a:cubicBezTo>
                    <a:pt x="35198" y="9087"/>
                    <a:pt x="36749" y="6747"/>
                    <a:pt x="34834" y="4163"/>
                  </a:cubicBezTo>
                  <a:cubicBezTo>
                    <a:pt x="32888" y="1519"/>
                    <a:pt x="29575" y="394"/>
                    <a:pt x="26444" y="121"/>
                  </a:cubicBezTo>
                  <a:cubicBezTo>
                    <a:pt x="25365" y="41"/>
                    <a:pt x="24283" y="1"/>
                    <a:pt x="23201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912630" y="1132015"/>
              <a:ext cx="703089" cy="390113"/>
            </a:xfrm>
            <a:custGeom>
              <a:avLst/>
              <a:gdLst/>
              <a:ahLst/>
              <a:cxnLst/>
              <a:rect l="l" t="t" r="r" b="b"/>
              <a:pathLst>
                <a:path w="26050" h="14454" extrusionOk="0">
                  <a:moveTo>
                    <a:pt x="17500" y="499"/>
                  </a:moveTo>
                  <a:cubicBezTo>
                    <a:pt x="19647" y="499"/>
                    <a:pt x="21734" y="874"/>
                    <a:pt x="23162" y="2102"/>
                  </a:cubicBezTo>
                  <a:cubicBezTo>
                    <a:pt x="25593" y="4199"/>
                    <a:pt x="23800" y="7756"/>
                    <a:pt x="21824" y="9458"/>
                  </a:cubicBezTo>
                  <a:cubicBezTo>
                    <a:pt x="19210" y="11707"/>
                    <a:pt x="15624" y="13865"/>
                    <a:pt x="12098" y="13926"/>
                  </a:cubicBezTo>
                  <a:cubicBezTo>
                    <a:pt x="12054" y="13927"/>
                    <a:pt x="12009" y="13927"/>
                    <a:pt x="11965" y="13927"/>
                  </a:cubicBezTo>
                  <a:cubicBezTo>
                    <a:pt x="7977" y="13927"/>
                    <a:pt x="2949" y="11242"/>
                    <a:pt x="1919" y="7101"/>
                  </a:cubicBezTo>
                  <a:lnTo>
                    <a:pt x="1919" y="7101"/>
                  </a:lnTo>
                  <a:cubicBezTo>
                    <a:pt x="1918" y="7097"/>
                    <a:pt x="1917" y="7092"/>
                    <a:pt x="1915" y="7087"/>
                  </a:cubicBezTo>
                  <a:lnTo>
                    <a:pt x="1915" y="7087"/>
                  </a:lnTo>
                  <a:cubicBezTo>
                    <a:pt x="1915" y="7087"/>
                    <a:pt x="1915" y="7087"/>
                    <a:pt x="1915" y="7087"/>
                  </a:cubicBezTo>
                  <a:cubicBezTo>
                    <a:pt x="1912" y="7075"/>
                    <a:pt x="1909" y="7063"/>
                    <a:pt x="1905" y="7052"/>
                  </a:cubicBezTo>
                  <a:lnTo>
                    <a:pt x="1905" y="7052"/>
                  </a:lnTo>
                  <a:cubicBezTo>
                    <a:pt x="622" y="2765"/>
                    <a:pt x="8762" y="1615"/>
                    <a:pt x="11581" y="1130"/>
                  </a:cubicBezTo>
                  <a:cubicBezTo>
                    <a:pt x="13236" y="859"/>
                    <a:pt x="15396" y="499"/>
                    <a:pt x="17500" y="499"/>
                  </a:cubicBezTo>
                  <a:close/>
                  <a:moveTo>
                    <a:pt x="17026" y="1"/>
                  </a:moveTo>
                  <a:cubicBezTo>
                    <a:pt x="14574" y="1"/>
                    <a:pt x="12075" y="431"/>
                    <a:pt x="9757" y="886"/>
                  </a:cubicBezTo>
                  <a:cubicBezTo>
                    <a:pt x="6870" y="1464"/>
                    <a:pt x="0" y="2892"/>
                    <a:pt x="1368" y="7239"/>
                  </a:cubicBezTo>
                  <a:cubicBezTo>
                    <a:pt x="2128" y="10339"/>
                    <a:pt x="5137" y="12680"/>
                    <a:pt x="7994" y="13744"/>
                  </a:cubicBezTo>
                  <a:cubicBezTo>
                    <a:pt x="9271" y="14216"/>
                    <a:pt x="10605" y="14453"/>
                    <a:pt x="11936" y="14453"/>
                  </a:cubicBezTo>
                  <a:cubicBezTo>
                    <a:pt x="13518" y="14453"/>
                    <a:pt x="15096" y="14117"/>
                    <a:pt x="16566" y="13440"/>
                  </a:cubicBezTo>
                  <a:cubicBezTo>
                    <a:pt x="19028" y="12346"/>
                    <a:pt x="21976" y="10613"/>
                    <a:pt x="23618" y="8394"/>
                  </a:cubicBezTo>
                  <a:cubicBezTo>
                    <a:pt x="26049" y="5081"/>
                    <a:pt x="24742" y="1373"/>
                    <a:pt x="20882" y="430"/>
                  </a:cubicBezTo>
                  <a:cubicBezTo>
                    <a:pt x="19633" y="124"/>
                    <a:pt x="18336" y="1"/>
                    <a:pt x="17026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982289" y="176214"/>
              <a:ext cx="858120" cy="719661"/>
            </a:xfrm>
            <a:custGeom>
              <a:avLst/>
              <a:gdLst/>
              <a:ahLst/>
              <a:cxnLst/>
              <a:rect l="l" t="t" r="r" b="b"/>
              <a:pathLst>
                <a:path w="31794" h="26664" extrusionOk="0">
                  <a:moveTo>
                    <a:pt x="7758" y="556"/>
                  </a:moveTo>
                  <a:cubicBezTo>
                    <a:pt x="10307" y="556"/>
                    <a:pt x="11982" y="3034"/>
                    <a:pt x="13223" y="5145"/>
                  </a:cubicBezTo>
                  <a:cubicBezTo>
                    <a:pt x="14347" y="7181"/>
                    <a:pt x="15685" y="9066"/>
                    <a:pt x="17235" y="10798"/>
                  </a:cubicBezTo>
                  <a:cubicBezTo>
                    <a:pt x="19332" y="13017"/>
                    <a:pt x="22220" y="14172"/>
                    <a:pt x="24864" y="15571"/>
                  </a:cubicBezTo>
                  <a:cubicBezTo>
                    <a:pt x="26475" y="16422"/>
                    <a:pt x="28572" y="17364"/>
                    <a:pt x="29758" y="18732"/>
                  </a:cubicBezTo>
                  <a:cubicBezTo>
                    <a:pt x="31490" y="20768"/>
                    <a:pt x="30062" y="22987"/>
                    <a:pt x="28147" y="24173"/>
                  </a:cubicBezTo>
                  <a:cubicBezTo>
                    <a:pt x="25130" y="25781"/>
                    <a:pt x="22141" y="26060"/>
                    <a:pt x="18819" y="26060"/>
                  </a:cubicBezTo>
                  <a:cubicBezTo>
                    <a:pt x="18626" y="26060"/>
                    <a:pt x="18433" y="26059"/>
                    <a:pt x="18238" y="26057"/>
                  </a:cubicBezTo>
                  <a:cubicBezTo>
                    <a:pt x="14864" y="26027"/>
                    <a:pt x="11429" y="25814"/>
                    <a:pt x="8207" y="24659"/>
                  </a:cubicBezTo>
                  <a:cubicBezTo>
                    <a:pt x="3101" y="22866"/>
                    <a:pt x="943" y="18245"/>
                    <a:pt x="1034" y="13048"/>
                  </a:cubicBezTo>
                  <a:cubicBezTo>
                    <a:pt x="1125" y="9309"/>
                    <a:pt x="2159" y="1953"/>
                    <a:pt x="6536" y="738"/>
                  </a:cubicBezTo>
                  <a:cubicBezTo>
                    <a:pt x="6964" y="613"/>
                    <a:pt x="7371" y="556"/>
                    <a:pt x="7758" y="556"/>
                  </a:cubicBezTo>
                  <a:close/>
                  <a:moveTo>
                    <a:pt x="7634" y="0"/>
                  </a:moveTo>
                  <a:cubicBezTo>
                    <a:pt x="3101" y="0"/>
                    <a:pt x="1362" y="6186"/>
                    <a:pt x="760" y="9856"/>
                  </a:cubicBezTo>
                  <a:cubicBezTo>
                    <a:pt x="0" y="14689"/>
                    <a:pt x="578" y="20373"/>
                    <a:pt x="4773" y="23534"/>
                  </a:cubicBezTo>
                  <a:cubicBezTo>
                    <a:pt x="7873" y="25875"/>
                    <a:pt x="12098" y="26391"/>
                    <a:pt x="15867" y="26574"/>
                  </a:cubicBezTo>
                  <a:cubicBezTo>
                    <a:pt x="16919" y="26625"/>
                    <a:pt x="17963" y="26664"/>
                    <a:pt x="18998" y="26664"/>
                  </a:cubicBezTo>
                  <a:cubicBezTo>
                    <a:pt x="22262" y="26664"/>
                    <a:pt x="25430" y="26278"/>
                    <a:pt x="28424" y="24673"/>
                  </a:cubicBezTo>
                  <a:lnTo>
                    <a:pt x="28424" y="24673"/>
                  </a:lnTo>
                  <a:cubicBezTo>
                    <a:pt x="28433" y="24669"/>
                    <a:pt x="28442" y="24664"/>
                    <a:pt x="28451" y="24659"/>
                  </a:cubicBezTo>
                  <a:lnTo>
                    <a:pt x="28451" y="24659"/>
                  </a:lnTo>
                  <a:cubicBezTo>
                    <a:pt x="28451" y="24659"/>
                    <a:pt x="28451" y="24659"/>
                    <a:pt x="28451" y="24659"/>
                  </a:cubicBezTo>
                  <a:cubicBezTo>
                    <a:pt x="28452" y="24658"/>
                    <a:pt x="28454" y="24657"/>
                    <a:pt x="28455" y="24656"/>
                  </a:cubicBezTo>
                  <a:lnTo>
                    <a:pt x="28455" y="24656"/>
                  </a:lnTo>
                  <a:cubicBezTo>
                    <a:pt x="30247" y="23561"/>
                    <a:pt x="31794" y="21587"/>
                    <a:pt x="30852" y="19400"/>
                  </a:cubicBezTo>
                  <a:cubicBezTo>
                    <a:pt x="30305" y="18215"/>
                    <a:pt x="29180" y="17486"/>
                    <a:pt x="28116" y="16786"/>
                  </a:cubicBezTo>
                  <a:cubicBezTo>
                    <a:pt x="26202" y="15540"/>
                    <a:pt x="24135" y="14568"/>
                    <a:pt x="22129" y="13504"/>
                  </a:cubicBezTo>
                  <a:cubicBezTo>
                    <a:pt x="18542" y="11619"/>
                    <a:pt x="16110" y="8975"/>
                    <a:pt x="14074" y="5510"/>
                  </a:cubicBezTo>
                  <a:cubicBezTo>
                    <a:pt x="12767" y="3200"/>
                    <a:pt x="11368" y="525"/>
                    <a:pt x="8481" y="69"/>
                  </a:cubicBezTo>
                  <a:cubicBezTo>
                    <a:pt x="8188" y="22"/>
                    <a:pt x="7906" y="0"/>
                    <a:pt x="7634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049735" y="273888"/>
              <a:ext cx="587248" cy="531136"/>
            </a:xfrm>
            <a:custGeom>
              <a:avLst/>
              <a:gdLst/>
              <a:ahLst/>
              <a:cxnLst/>
              <a:rect l="l" t="t" r="r" b="b"/>
              <a:pathLst>
                <a:path w="21758" h="19679" extrusionOk="0">
                  <a:moveTo>
                    <a:pt x="4736" y="600"/>
                  </a:moveTo>
                  <a:cubicBezTo>
                    <a:pt x="6272" y="600"/>
                    <a:pt x="7525" y="2112"/>
                    <a:pt x="8383" y="3289"/>
                  </a:cubicBezTo>
                  <a:cubicBezTo>
                    <a:pt x="9690" y="5113"/>
                    <a:pt x="10298" y="7362"/>
                    <a:pt x="11696" y="9125"/>
                  </a:cubicBezTo>
                  <a:cubicBezTo>
                    <a:pt x="12851" y="10553"/>
                    <a:pt x="14523" y="11435"/>
                    <a:pt x="16164" y="12256"/>
                  </a:cubicBezTo>
                  <a:cubicBezTo>
                    <a:pt x="17046" y="12681"/>
                    <a:pt x="17927" y="13046"/>
                    <a:pt x="18778" y="13532"/>
                  </a:cubicBezTo>
                  <a:cubicBezTo>
                    <a:pt x="19781" y="14079"/>
                    <a:pt x="20146" y="14262"/>
                    <a:pt x="20389" y="15477"/>
                  </a:cubicBezTo>
                  <a:cubicBezTo>
                    <a:pt x="20633" y="16602"/>
                    <a:pt x="20450" y="17088"/>
                    <a:pt x="19599" y="17879"/>
                  </a:cubicBezTo>
                  <a:cubicBezTo>
                    <a:pt x="18566" y="18791"/>
                    <a:pt x="17107" y="19110"/>
                    <a:pt x="15602" y="19110"/>
                  </a:cubicBezTo>
                  <a:cubicBezTo>
                    <a:pt x="14097" y="19110"/>
                    <a:pt x="12547" y="18791"/>
                    <a:pt x="11331" y="18426"/>
                  </a:cubicBezTo>
                  <a:cubicBezTo>
                    <a:pt x="7836" y="17362"/>
                    <a:pt x="4523" y="15356"/>
                    <a:pt x="2426" y="12316"/>
                  </a:cubicBezTo>
                  <a:cubicBezTo>
                    <a:pt x="1058" y="9702"/>
                    <a:pt x="511" y="6754"/>
                    <a:pt x="1453" y="3897"/>
                  </a:cubicBezTo>
                  <a:cubicBezTo>
                    <a:pt x="1848" y="2772"/>
                    <a:pt x="2456" y="1435"/>
                    <a:pt x="3581" y="888"/>
                  </a:cubicBezTo>
                  <a:cubicBezTo>
                    <a:pt x="3981" y="687"/>
                    <a:pt x="4366" y="600"/>
                    <a:pt x="4736" y="600"/>
                  </a:cubicBezTo>
                  <a:close/>
                  <a:moveTo>
                    <a:pt x="4898" y="0"/>
                  </a:moveTo>
                  <a:cubicBezTo>
                    <a:pt x="4539" y="0"/>
                    <a:pt x="4161" y="60"/>
                    <a:pt x="3763" y="188"/>
                  </a:cubicBezTo>
                  <a:cubicBezTo>
                    <a:pt x="2030" y="736"/>
                    <a:pt x="1149" y="2742"/>
                    <a:pt x="723" y="4383"/>
                  </a:cubicBezTo>
                  <a:cubicBezTo>
                    <a:pt x="1" y="7184"/>
                    <a:pt x="591" y="10014"/>
                    <a:pt x="1902" y="12520"/>
                  </a:cubicBezTo>
                  <a:lnTo>
                    <a:pt x="1902" y="12520"/>
                  </a:lnTo>
                  <a:cubicBezTo>
                    <a:pt x="1911" y="12543"/>
                    <a:pt x="1923" y="12566"/>
                    <a:pt x="1939" y="12590"/>
                  </a:cubicBezTo>
                  <a:cubicBezTo>
                    <a:pt x="1939" y="12590"/>
                    <a:pt x="1939" y="12590"/>
                    <a:pt x="1939" y="12590"/>
                  </a:cubicBezTo>
                  <a:lnTo>
                    <a:pt x="1939" y="12590"/>
                  </a:lnTo>
                  <a:cubicBezTo>
                    <a:pt x="1951" y="12612"/>
                    <a:pt x="1965" y="12632"/>
                    <a:pt x="1979" y="12648"/>
                  </a:cubicBezTo>
                  <a:lnTo>
                    <a:pt x="1979" y="12648"/>
                  </a:lnTo>
                  <a:cubicBezTo>
                    <a:pt x="4016" y="15594"/>
                    <a:pt x="7037" y="17522"/>
                    <a:pt x="10359" y="18699"/>
                  </a:cubicBezTo>
                  <a:cubicBezTo>
                    <a:pt x="11745" y="19198"/>
                    <a:pt x="13775" y="19678"/>
                    <a:pt x="15721" y="19678"/>
                  </a:cubicBezTo>
                  <a:cubicBezTo>
                    <a:pt x="18043" y="19678"/>
                    <a:pt x="20245" y="18995"/>
                    <a:pt x="21089" y="16845"/>
                  </a:cubicBezTo>
                  <a:cubicBezTo>
                    <a:pt x="21757" y="15113"/>
                    <a:pt x="20724" y="13958"/>
                    <a:pt x="19295" y="13137"/>
                  </a:cubicBezTo>
                  <a:cubicBezTo>
                    <a:pt x="17015" y="11860"/>
                    <a:pt x="14310" y="11101"/>
                    <a:pt x="12487" y="9155"/>
                  </a:cubicBezTo>
                  <a:cubicBezTo>
                    <a:pt x="10455" y="6985"/>
                    <a:pt x="8781" y="0"/>
                    <a:pt x="4898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640922" y="4516672"/>
              <a:ext cx="644845" cy="403554"/>
            </a:xfrm>
            <a:custGeom>
              <a:avLst/>
              <a:gdLst/>
              <a:ahLst/>
              <a:cxnLst/>
              <a:rect l="l" t="t" r="r" b="b"/>
              <a:pathLst>
                <a:path w="23892" h="14952" extrusionOk="0">
                  <a:moveTo>
                    <a:pt x="13733" y="582"/>
                  </a:moveTo>
                  <a:cubicBezTo>
                    <a:pt x="16829" y="582"/>
                    <a:pt x="20005" y="3001"/>
                    <a:pt x="21460" y="5542"/>
                  </a:cubicBezTo>
                  <a:cubicBezTo>
                    <a:pt x="22585" y="7548"/>
                    <a:pt x="22828" y="10041"/>
                    <a:pt x="21035" y="11743"/>
                  </a:cubicBezTo>
                  <a:cubicBezTo>
                    <a:pt x="19363" y="13354"/>
                    <a:pt x="16871" y="13840"/>
                    <a:pt x="14682" y="14022"/>
                  </a:cubicBezTo>
                  <a:cubicBezTo>
                    <a:pt x="12732" y="14208"/>
                    <a:pt x="10781" y="14287"/>
                    <a:pt x="8831" y="14287"/>
                  </a:cubicBezTo>
                  <a:cubicBezTo>
                    <a:pt x="8228" y="14287"/>
                    <a:pt x="7625" y="14280"/>
                    <a:pt x="7022" y="14266"/>
                  </a:cubicBezTo>
                  <a:cubicBezTo>
                    <a:pt x="6949" y="14264"/>
                    <a:pt x="6874" y="14263"/>
                    <a:pt x="6799" y="14263"/>
                  </a:cubicBezTo>
                  <a:cubicBezTo>
                    <a:pt x="6183" y="14263"/>
                    <a:pt x="5503" y="14309"/>
                    <a:pt x="4828" y="14309"/>
                  </a:cubicBezTo>
                  <a:cubicBezTo>
                    <a:pt x="3941" y="14309"/>
                    <a:pt x="3062" y="14231"/>
                    <a:pt x="2341" y="13870"/>
                  </a:cubicBezTo>
                  <a:cubicBezTo>
                    <a:pt x="335" y="12898"/>
                    <a:pt x="882" y="10952"/>
                    <a:pt x="2189" y="9645"/>
                  </a:cubicBezTo>
                  <a:cubicBezTo>
                    <a:pt x="3618" y="8186"/>
                    <a:pt x="5837" y="8004"/>
                    <a:pt x="7326" y="6606"/>
                  </a:cubicBezTo>
                  <a:cubicBezTo>
                    <a:pt x="8906" y="5115"/>
                    <a:pt x="9141" y="2806"/>
                    <a:pt x="10842" y="1398"/>
                  </a:cubicBezTo>
                  <a:lnTo>
                    <a:pt x="10842" y="1398"/>
                  </a:lnTo>
                  <a:cubicBezTo>
                    <a:pt x="10856" y="1393"/>
                    <a:pt x="10869" y="1386"/>
                    <a:pt x="10883" y="1378"/>
                  </a:cubicBezTo>
                  <a:cubicBezTo>
                    <a:pt x="11787" y="824"/>
                    <a:pt x="12756" y="582"/>
                    <a:pt x="13733" y="582"/>
                  </a:cubicBezTo>
                  <a:close/>
                  <a:moveTo>
                    <a:pt x="13681" y="1"/>
                  </a:moveTo>
                  <a:cubicBezTo>
                    <a:pt x="12630" y="1"/>
                    <a:pt x="11585" y="260"/>
                    <a:pt x="10609" y="861"/>
                  </a:cubicBezTo>
                  <a:cubicBezTo>
                    <a:pt x="10578" y="883"/>
                    <a:pt x="10554" y="907"/>
                    <a:pt x="10534" y="933"/>
                  </a:cubicBezTo>
                  <a:lnTo>
                    <a:pt x="10534" y="933"/>
                  </a:lnTo>
                  <a:cubicBezTo>
                    <a:pt x="8450" y="2546"/>
                    <a:pt x="8294" y="5454"/>
                    <a:pt x="5989" y="6879"/>
                  </a:cubicBezTo>
                  <a:cubicBezTo>
                    <a:pt x="4196" y="7974"/>
                    <a:pt x="2159" y="8308"/>
                    <a:pt x="1004" y="10223"/>
                  </a:cubicBezTo>
                  <a:cubicBezTo>
                    <a:pt x="335" y="11348"/>
                    <a:pt x="1" y="12928"/>
                    <a:pt x="1126" y="13901"/>
                  </a:cubicBezTo>
                  <a:cubicBezTo>
                    <a:pt x="2135" y="14761"/>
                    <a:pt x="3650" y="14908"/>
                    <a:pt x="5119" y="14908"/>
                  </a:cubicBezTo>
                  <a:cubicBezTo>
                    <a:pt x="5884" y="14908"/>
                    <a:pt x="6637" y="14868"/>
                    <a:pt x="7300" y="14868"/>
                  </a:cubicBezTo>
                  <a:cubicBezTo>
                    <a:pt x="7434" y="14868"/>
                    <a:pt x="7565" y="14870"/>
                    <a:pt x="7691" y="14873"/>
                  </a:cubicBezTo>
                  <a:cubicBezTo>
                    <a:pt x="8694" y="14911"/>
                    <a:pt x="9803" y="14951"/>
                    <a:pt x="10955" y="14951"/>
                  </a:cubicBezTo>
                  <a:cubicBezTo>
                    <a:pt x="14516" y="14951"/>
                    <a:pt x="18493" y="14562"/>
                    <a:pt x="21065" y="12472"/>
                  </a:cubicBezTo>
                  <a:cubicBezTo>
                    <a:pt x="23892" y="10162"/>
                    <a:pt x="23071" y="6454"/>
                    <a:pt x="21004" y="3931"/>
                  </a:cubicBezTo>
                  <a:cubicBezTo>
                    <a:pt x="19284" y="1814"/>
                    <a:pt x="16460" y="1"/>
                    <a:pt x="13681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32840" y="2076994"/>
              <a:ext cx="686869" cy="564820"/>
            </a:xfrm>
            <a:custGeom>
              <a:avLst/>
              <a:gdLst/>
              <a:ahLst/>
              <a:cxnLst/>
              <a:rect l="l" t="t" r="r" b="b"/>
              <a:pathLst>
                <a:path w="25449" h="20927" extrusionOk="0">
                  <a:moveTo>
                    <a:pt x="20580" y="500"/>
                  </a:moveTo>
                  <a:cubicBezTo>
                    <a:pt x="20926" y="500"/>
                    <a:pt x="21261" y="535"/>
                    <a:pt x="21581" y="616"/>
                  </a:cubicBezTo>
                  <a:cubicBezTo>
                    <a:pt x="24803" y="1436"/>
                    <a:pt x="22402" y="6482"/>
                    <a:pt x="21460" y="8184"/>
                  </a:cubicBezTo>
                  <a:cubicBezTo>
                    <a:pt x="18815" y="12652"/>
                    <a:pt x="13891" y="15509"/>
                    <a:pt x="9332" y="17819"/>
                  </a:cubicBezTo>
                  <a:cubicBezTo>
                    <a:pt x="7478" y="18762"/>
                    <a:pt x="5502" y="19704"/>
                    <a:pt x="3435" y="20129"/>
                  </a:cubicBezTo>
                  <a:cubicBezTo>
                    <a:pt x="3055" y="20256"/>
                    <a:pt x="2654" y="20319"/>
                    <a:pt x="2250" y="20319"/>
                  </a:cubicBezTo>
                  <a:cubicBezTo>
                    <a:pt x="2169" y="20319"/>
                    <a:pt x="2088" y="20317"/>
                    <a:pt x="2007" y="20312"/>
                  </a:cubicBezTo>
                  <a:cubicBezTo>
                    <a:pt x="487" y="19947"/>
                    <a:pt x="730" y="18640"/>
                    <a:pt x="1277" y="17637"/>
                  </a:cubicBezTo>
                  <a:cubicBezTo>
                    <a:pt x="1733" y="16725"/>
                    <a:pt x="2311" y="15965"/>
                    <a:pt x="2584" y="14962"/>
                  </a:cubicBezTo>
                  <a:cubicBezTo>
                    <a:pt x="3466" y="11831"/>
                    <a:pt x="2007" y="7880"/>
                    <a:pt x="4408" y="5266"/>
                  </a:cubicBezTo>
                  <a:cubicBezTo>
                    <a:pt x="6444" y="3047"/>
                    <a:pt x="10305" y="3260"/>
                    <a:pt x="13071" y="2682"/>
                  </a:cubicBezTo>
                  <a:cubicBezTo>
                    <a:pt x="15224" y="2230"/>
                    <a:pt x="18168" y="500"/>
                    <a:pt x="20580" y="500"/>
                  </a:cubicBezTo>
                  <a:close/>
                  <a:moveTo>
                    <a:pt x="20798" y="1"/>
                  </a:moveTo>
                  <a:cubicBezTo>
                    <a:pt x="20707" y="1"/>
                    <a:pt x="20614" y="3"/>
                    <a:pt x="20518" y="8"/>
                  </a:cubicBezTo>
                  <a:cubicBezTo>
                    <a:pt x="17812" y="129"/>
                    <a:pt x="15259" y="1679"/>
                    <a:pt x="12615" y="2196"/>
                  </a:cubicBezTo>
                  <a:cubicBezTo>
                    <a:pt x="9940" y="2713"/>
                    <a:pt x="6475" y="2622"/>
                    <a:pt x="4317" y="4537"/>
                  </a:cubicBezTo>
                  <a:cubicBezTo>
                    <a:pt x="2341" y="6360"/>
                    <a:pt x="2432" y="9065"/>
                    <a:pt x="2402" y="11528"/>
                  </a:cubicBezTo>
                  <a:cubicBezTo>
                    <a:pt x="2371" y="13442"/>
                    <a:pt x="2098" y="15084"/>
                    <a:pt x="1125" y="16725"/>
                  </a:cubicBezTo>
                  <a:cubicBezTo>
                    <a:pt x="700" y="17515"/>
                    <a:pt x="0" y="18458"/>
                    <a:pt x="183" y="19430"/>
                  </a:cubicBezTo>
                  <a:cubicBezTo>
                    <a:pt x="392" y="20536"/>
                    <a:pt x="1205" y="20927"/>
                    <a:pt x="2257" y="20927"/>
                  </a:cubicBezTo>
                  <a:cubicBezTo>
                    <a:pt x="4416" y="20927"/>
                    <a:pt x="7581" y="19282"/>
                    <a:pt x="8602" y="18792"/>
                  </a:cubicBezTo>
                  <a:cubicBezTo>
                    <a:pt x="13587" y="16452"/>
                    <a:pt x="19089" y="13321"/>
                    <a:pt x="21977" y="8488"/>
                  </a:cubicBezTo>
                  <a:cubicBezTo>
                    <a:pt x="21977" y="8487"/>
                    <a:pt x="21977" y="8487"/>
                    <a:pt x="21978" y="8486"/>
                  </a:cubicBezTo>
                  <a:lnTo>
                    <a:pt x="21978" y="8486"/>
                  </a:lnTo>
                  <a:cubicBezTo>
                    <a:pt x="23319" y="6011"/>
                    <a:pt x="25448" y="1"/>
                    <a:pt x="20798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839388" y="4155932"/>
              <a:ext cx="603820" cy="521933"/>
            </a:xfrm>
            <a:custGeom>
              <a:avLst/>
              <a:gdLst/>
              <a:ahLst/>
              <a:cxnLst/>
              <a:rect l="l" t="t" r="r" b="b"/>
              <a:pathLst>
                <a:path w="22372" h="19338" extrusionOk="0">
                  <a:moveTo>
                    <a:pt x="4372" y="485"/>
                  </a:moveTo>
                  <a:cubicBezTo>
                    <a:pt x="5391" y="485"/>
                    <a:pt x="6522" y="1079"/>
                    <a:pt x="7386" y="1674"/>
                  </a:cubicBezTo>
                  <a:cubicBezTo>
                    <a:pt x="7386" y="1674"/>
                    <a:pt x="7386" y="1674"/>
                    <a:pt x="7386" y="1674"/>
                  </a:cubicBezTo>
                  <a:lnTo>
                    <a:pt x="7386" y="1674"/>
                  </a:lnTo>
                  <a:cubicBezTo>
                    <a:pt x="7389" y="1675"/>
                    <a:pt x="7391" y="1677"/>
                    <a:pt x="7393" y="1678"/>
                  </a:cubicBezTo>
                  <a:lnTo>
                    <a:pt x="7393" y="1678"/>
                  </a:lnTo>
                  <a:cubicBezTo>
                    <a:pt x="9700" y="3258"/>
                    <a:pt x="11796" y="5079"/>
                    <a:pt x="14256" y="6446"/>
                  </a:cubicBezTo>
                  <a:cubicBezTo>
                    <a:pt x="16323" y="7601"/>
                    <a:pt x="20578" y="8148"/>
                    <a:pt x="21216" y="10762"/>
                  </a:cubicBezTo>
                  <a:cubicBezTo>
                    <a:pt x="21916" y="13558"/>
                    <a:pt x="18450" y="15717"/>
                    <a:pt x="16384" y="16780"/>
                  </a:cubicBezTo>
                  <a:cubicBezTo>
                    <a:pt x="14063" y="17953"/>
                    <a:pt x="11369" y="18792"/>
                    <a:pt x="8712" y="18792"/>
                  </a:cubicBezTo>
                  <a:cubicBezTo>
                    <a:pt x="8063" y="18792"/>
                    <a:pt x="7417" y="18742"/>
                    <a:pt x="6779" y="18634"/>
                  </a:cubicBezTo>
                  <a:cubicBezTo>
                    <a:pt x="4347" y="18239"/>
                    <a:pt x="2037" y="17449"/>
                    <a:pt x="1155" y="14896"/>
                  </a:cubicBezTo>
                  <a:cubicBezTo>
                    <a:pt x="304" y="12495"/>
                    <a:pt x="973" y="10063"/>
                    <a:pt x="1368" y="7631"/>
                  </a:cubicBezTo>
                  <a:cubicBezTo>
                    <a:pt x="1702" y="5747"/>
                    <a:pt x="1490" y="3224"/>
                    <a:pt x="2554" y="1522"/>
                  </a:cubicBezTo>
                  <a:cubicBezTo>
                    <a:pt x="3024" y="766"/>
                    <a:pt x="3672" y="485"/>
                    <a:pt x="4372" y="485"/>
                  </a:cubicBezTo>
                  <a:close/>
                  <a:moveTo>
                    <a:pt x="4437" y="1"/>
                  </a:moveTo>
                  <a:cubicBezTo>
                    <a:pt x="3097" y="1"/>
                    <a:pt x="1988" y="776"/>
                    <a:pt x="1520" y="2646"/>
                  </a:cubicBezTo>
                  <a:cubicBezTo>
                    <a:pt x="943" y="4956"/>
                    <a:pt x="730" y="7449"/>
                    <a:pt x="365" y="9789"/>
                  </a:cubicBezTo>
                  <a:cubicBezTo>
                    <a:pt x="61" y="11704"/>
                    <a:pt x="0" y="13862"/>
                    <a:pt x="851" y="15656"/>
                  </a:cubicBezTo>
                  <a:cubicBezTo>
                    <a:pt x="2153" y="18444"/>
                    <a:pt x="5293" y="19338"/>
                    <a:pt x="8346" y="19338"/>
                  </a:cubicBezTo>
                  <a:cubicBezTo>
                    <a:pt x="9785" y="19338"/>
                    <a:pt x="11204" y="19139"/>
                    <a:pt x="12402" y="18847"/>
                  </a:cubicBezTo>
                  <a:cubicBezTo>
                    <a:pt x="15684" y="18027"/>
                    <a:pt x="22372" y="15413"/>
                    <a:pt x="21855" y="10975"/>
                  </a:cubicBezTo>
                  <a:cubicBezTo>
                    <a:pt x="21551" y="8604"/>
                    <a:pt x="19028" y="7935"/>
                    <a:pt x="17143" y="7206"/>
                  </a:cubicBezTo>
                  <a:cubicBezTo>
                    <a:pt x="13587" y="5777"/>
                    <a:pt x="10791" y="3315"/>
                    <a:pt x="7690" y="1187"/>
                  </a:cubicBezTo>
                  <a:cubicBezTo>
                    <a:pt x="7687" y="1185"/>
                    <a:pt x="7684" y="1183"/>
                    <a:pt x="7682" y="1181"/>
                  </a:cubicBezTo>
                  <a:lnTo>
                    <a:pt x="7682" y="1181"/>
                  </a:lnTo>
                  <a:cubicBezTo>
                    <a:pt x="6586" y="440"/>
                    <a:pt x="5446" y="1"/>
                    <a:pt x="4437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906645" y="4281378"/>
              <a:ext cx="314353" cy="276971"/>
            </a:xfrm>
            <a:custGeom>
              <a:avLst/>
              <a:gdLst/>
              <a:ahLst/>
              <a:cxnLst/>
              <a:rect l="l" t="t" r="r" b="b"/>
              <a:pathLst>
                <a:path w="11647" h="10262" extrusionOk="0">
                  <a:moveTo>
                    <a:pt x="4459" y="561"/>
                  </a:moveTo>
                  <a:cubicBezTo>
                    <a:pt x="5016" y="561"/>
                    <a:pt x="5621" y="725"/>
                    <a:pt x="6262" y="1099"/>
                  </a:cubicBezTo>
                  <a:cubicBezTo>
                    <a:pt x="7843" y="2011"/>
                    <a:pt x="10882" y="4959"/>
                    <a:pt x="11065" y="6813"/>
                  </a:cubicBezTo>
                  <a:cubicBezTo>
                    <a:pt x="10820" y="9067"/>
                    <a:pt x="7907" y="9695"/>
                    <a:pt x="5858" y="9695"/>
                  </a:cubicBezTo>
                  <a:cubicBezTo>
                    <a:pt x="5614" y="9695"/>
                    <a:pt x="5382" y="9687"/>
                    <a:pt x="5168" y="9670"/>
                  </a:cubicBezTo>
                  <a:cubicBezTo>
                    <a:pt x="3739" y="9579"/>
                    <a:pt x="2068" y="9306"/>
                    <a:pt x="1308" y="7907"/>
                  </a:cubicBezTo>
                  <a:cubicBezTo>
                    <a:pt x="761" y="6904"/>
                    <a:pt x="791" y="5476"/>
                    <a:pt x="973" y="4351"/>
                  </a:cubicBezTo>
                  <a:cubicBezTo>
                    <a:pt x="1300" y="2366"/>
                    <a:pt x="2614" y="561"/>
                    <a:pt x="4459" y="561"/>
                  </a:cubicBezTo>
                  <a:close/>
                  <a:moveTo>
                    <a:pt x="4379" y="1"/>
                  </a:moveTo>
                  <a:cubicBezTo>
                    <a:pt x="1918" y="1"/>
                    <a:pt x="622" y="2438"/>
                    <a:pt x="365" y="4716"/>
                  </a:cubicBezTo>
                  <a:cubicBezTo>
                    <a:pt x="1" y="8120"/>
                    <a:pt x="1764" y="10065"/>
                    <a:pt x="5168" y="10248"/>
                  </a:cubicBezTo>
                  <a:cubicBezTo>
                    <a:pt x="5347" y="10257"/>
                    <a:pt x="5533" y="10262"/>
                    <a:pt x="5725" y="10262"/>
                  </a:cubicBezTo>
                  <a:cubicBezTo>
                    <a:pt x="8071" y="10262"/>
                    <a:pt x="11235" y="9536"/>
                    <a:pt x="11626" y="6935"/>
                  </a:cubicBezTo>
                  <a:lnTo>
                    <a:pt x="11626" y="6935"/>
                  </a:lnTo>
                  <a:cubicBezTo>
                    <a:pt x="11640" y="6901"/>
                    <a:pt x="11646" y="6860"/>
                    <a:pt x="11642" y="6813"/>
                  </a:cubicBezTo>
                  <a:lnTo>
                    <a:pt x="11642" y="6813"/>
                  </a:lnTo>
                  <a:cubicBezTo>
                    <a:pt x="11642" y="6813"/>
                    <a:pt x="11642" y="6813"/>
                    <a:pt x="11642" y="6813"/>
                  </a:cubicBezTo>
                  <a:cubicBezTo>
                    <a:pt x="11646" y="6770"/>
                    <a:pt x="11641" y="6732"/>
                    <a:pt x="11629" y="6699"/>
                  </a:cubicBezTo>
                  <a:lnTo>
                    <a:pt x="11629" y="6699"/>
                  </a:lnTo>
                  <a:cubicBezTo>
                    <a:pt x="11431" y="5178"/>
                    <a:pt x="10249" y="4083"/>
                    <a:pt x="9241" y="3074"/>
                  </a:cubicBezTo>
                  <a:cubicBezTo>
                    <a:pt x="7964" y="1798"/>
                    <a:pt x="6779" y="278"/>
                    <a:pt x="4894" y="35"/>
                  </a:cubicBezTo>
                  <a:cubicBezTo>
                    <a:pt x="4717" y="12"/>
                    <a:pt x="4545" y="1"/>
                    <a:pt x="4379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256637" y="2379005"/>
              <a:ext cx="1889678" cy="2617382"/>
            </a:xfrm>
            <a:custGeom>
              <a:avLst/>
              <a:gdLst/>
              <a:ahLst/>
              <a:cxnLst/>
              <a:rect l="l" t="t" r="r" b="b"/>
              <a:pathLst>
                <a:path w="70014" h="96976" extrusionOk="0">
                  <a:moveTo>
                    <a:pt x="19770" y="0"/>
                  </a:moveTo>
                  <a:cubicBezTo>
                    <a:pt x="19156" y="0"/>
                    <a:pt x="18544" y="40"/>
                    <a:pt x="17934" y="125"/>
                  </a:cubicBezTo>
                  <a:cubicBezTo>
                    <a:pt x="15594" y="459"/>
                    <a:pt x="13587" y="1766"/>
                    <a:pt x="12706" y="4015"/>
                  </a:cubicBezTo>
                  <a:cubicBezTo>
                    <a:pt x="11551" y="7025"/>
                    <a:pt x="12493" y="10338"/>
                    <a:pt x="12524" y="13408"/>
                  </a:cubicBezTo>
                  <a:cubicBezTo>
                    <a:pt x="12584" y="19943"/>
                    <a:pt x="7782" y="25900"/>
                    <a:pt x="4803" y="31371"/>
                  </a:cubicBezTo>
                  <a:cubicBezTo>
                    <a:pt x="2037" y="36417"/>
                    <a:pt x="1" y="42040"/>
                    <a:pt x="1733" y="47785"/>
                  </a:cubicBezTo>
                  <a:cubicBezTo>
                    <a:pt x="3557" y="53773"/>
                    <a:pt x="9150" y="56357"/>
                    <a:pt x="14560" y="58484"/>
                  </a:cubicBezTo>
                  <a:cubicBezTo>
                    <a:pt x="18116" y="59882"/>
                    <a:pt x="21581" y="61281"/>
                    <a:pt x="24530" y="63803"/>
                  </a:cubicBezTo>
                  <a:cubicBezTo>
                    <a:pt x="27478" y="66357"/>
                    <a:pt x="29150" y="69791"/>
                    <a:pt x="31399" y="72953"/>
                  </a:cubicBezTo>
                  <a:cubicBezTo>
                    <a:pt x="40488" y="85749"/>
                    <a:pt x="54591" y="93135"/>
                    <a:pt x="69515" y="96965"/>
                  </a:cubicBezTo>
                  <a:cubicBezTo>
                    <a:pt x="69545" y="96972"/>
                    <a:pt x="69573" y="96976"/>
                    <a:pt x="69599" y="96976"/>
                  </a:cubicBezTo>
                  <a:cubicBezTo>
                    <a:pt x="69901" y="96976"/>
                    <a:pt x="70003" y="96530"/>
                    <a:pt x="69667" y="96418"/>
                  </a:cubicBezTo>
                  <a:cubicBezTo>
                    <a:pt x="56567" y="93074"/>
                    <a:pt x="44014" y="87026"/>
                    <a:pt x="35016" y="76661"/>
                  </a:cubicBezTo>
                  <a:cubicBezTo>
                    <a:pt x="30731" y="71706"/>
                    <a:pt x="28238" y="65414"/>
                    <a:pt x="22645" y="61676"/>
                  </a:cubicBezTo>
                  <a:cubicBezTo>
                    <a:pt x="17265" y="58120"/>
                    <a:pt x="10274" y="57360"/>
                    <a:pt x="5472" y="52861"/>
                  </a:cubicBezTo>
                  <a:cubicBezTo>
                    <a:pt x="396" y="48089"/>
                    <a:pt x="1064" y="40581"/>
                    <a:pt x="3709" y="34776"/>
                  </a:cubicBezTo>
                  <a:cubicBezTo>
                    <a:pt x="6110" y="29487"/>
                    <a:pt x="9727" y="24836"/>
                    <a:pt x="11824" y="19426"/>
                  </a:cubicBezTo>
                  <a:cubicBezTo>
                    <a:pt x="12858" y="16812"/>
                    <a:pt x="13253" y="14016"/>
                    <a:pt x="12979" y="11219"/>
                  </a:cubicBezTo>
                  <a:cubicBezTo>
                    <a:pt x="12676" y="7815"/>
                    <a:pt x="12128" y="3407"/>
                    <a:pt x="15654" y="1432"/>
                  </a:cubicBezTo>
                  <a:cubicBezTo>
                    <a:pt x="16905" y="742"/>
                    <a:pt x="18316" y="461"/>
                    <a:pt x="19795" y="461"/>
                  </a:cubicBezTo>
                  <a:cubicBezTo>
                    <a:pt x="23852" y="461"/>
                    <a:pt x="28419" y="2570"/>
                    <a:pt x="31582" y="4107"/>
                  </a:cubicBezTo>
                  <a:cubicBezTo>
                    <a:pt x="36992" y="6721"/>
                    <a:pt x="42342" y="9365"/>
                    <a:pt x="47691" y="12101"/>
                  </a:cubicBezTo>
                  <a:cubicBezTo>
                    <a:pt x="54713" y="15687"/>
                    <a:pt x="61673" y="19639"/>
                    <a:pt x="69515" y="21007"/>
                  </a:cubicBezTo>
                  <a:cubicBezTo>
                    <a:pt x="69535" y="21010"/>
                    <a:pt x="69553" y="21011"/>
                    <a:pt x="69571" y="21011"/>
                  </a:cubicBezTo>
                  <a:cubicBezTo>
                    <a:pt x="69895" y="21011"/>
                    <a:pt x="70013" y="20517"/>
                    <a:pt x="69667" y="20459"/>
                  </a:cubicBezTo>
                  <a:cubicBezTo>
                    <a:pt x="61856" y="19092"/>
                    <a:pt x="54956" y="15171"/>
                    <a:pt x="47965" y="11584"/>
                  </a:cubicBezTo>
                  <a:cubicBezTo>
                    <a:pt x="43071" y="9091"/>
                    <a:pt x="38117" y="6660"/>
                    <a:pt x="33162" y="4259"/>
                  </a:cubicBezTo>
                  <a:cubicBezTo>
                    <a:pt x="29135" y="2272"/>
                    <a:pt x="24419" y="0"/>
                    <a:pt x="19770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422362" y="3529670"/>
              <a:ext cx="722792" cy="750241"/>
            </a:xfrm>
            <a:custGeom>
              <a:avLst/>
              <a:gdLst/>
              <a:ahLst/>
              <a:cxnLst/>
              <a:rect l="l" t="t" r="r" b="b"/>
              <a:pathLst>
                <a:path w="26780" h="27797" extrusionOk="0">
                  <a:moveTo>
                    <a:pt x="5515" y="0"/>
                  </a:moveTo>
                  <a:cubicBezTo>
                    <a:pt x="4553" y="0"/>
                    <a:pt x="3637" y="270"/>
                    <a:pt x="2888" y="956"/>
                  </a:cubicBezTo>
                  <a:cubicBezTo>
                    <a:pt x="1" y="3540"/>
                    <a:pt x="2098" y="8586"/>
                    <a:pt x="3436" y="11382"/>
                  </a:cubicBezTo>
                  <a:cubicBezTo>
                    <a:pt x="5381" y="15486"/>
                    <a:pt x="7721" y="19650"/>
                    <a:pt x="11369" y="22446"/>
                  </a:cubicBezTo>
                  <a:cubicBezTo>
                    <a:pt x="15685" y="25759"/>
                    <a:pt x="21095" y="27157"/>
                    <a:pt x="26415" y="27796"/>
                  </a:cubicBezTo>
                  <a:cubicBezTo>
                    <a:pt x="26424" y="27796"/>
                    <a:pt x="26433" y="27797"/>
                    <a:pt x="26442" y="27797"/>
                  </a:cubicBezTo>
                  <a:cubicBezTo>
                    <a:pt x="26779" y="27797"/>
                    <a:pt x="26770" y="27248"/>
                    <a:pt x="26415" y="27218"/>
                  </a:cubicBezTo>
                  <a:cubicBezTo>
                    <a:pt x="20883" y="26580"/>
                    <a:pt x="15168" y="25030"/>
                    <a:pt x="10882" y="21321"/>
                  </a:cubicBezTo>
                  <a:cubicBezTo>
                    <a:pt x="8816" y="19559"/>
                    <a:pt x="7417" y="17400"/>
                    <a:pt x="6050" y="15090"/>
                  </a:cubicBezTo>
                  <a:cubicBezTo>
                    <a:pt x="4682" y="12720"/>
                    <a:pt x="3344" y="10257"/>
                    <a:pt x="2554" y="7613"/>
                  </a:cubicBezTo>
                  <a:cubicBezTo>
                    <a:pt x="1916" y="5364"/>
                    <a:pt x="1521" y="1534"/>
                    <a:pt x="4469" y="744"/>
                  </a:cubicBezTo>
                  <a:cubicBezTo>
                    <a:pt x="4842" y="637"/>
                    <a:pt x="5226" y="589"/>
                    <a:pt x="5615" y="589"/>
                  </a:cubicBezTo>
                  <a:cubicBezTo>
                    <a:pt x="7223" y="589"/>
                    <a:pt x="8905" y="1407"/>
                    <a:pt x="10153" y="2263"/>
                  </a:cubicBezTo>
                  <a:cubicBezTo>
                    <a:pt x="12797" y="4026"/>
                    <a:pt x="15047" y="6336"/>
                    <a:pt x="17630" y="8191"/>
                  </a:cubicBezTo>
                  <a:cubicBezTo>
                    <a:pt x="20123" y="10014"/>
                    <a:pt x="23102" y="10926"/>
                    <a:pt x="25868" y="12172"/>
                  </a:cubicBezTo>
                  <a:cubicBezTo>
                    <a:pt x="25912" y="12193"/>
                    <a:pt x="25956" y="12201"/>
                    <a:pt x="25997" y="12201"/>
                  </a:cubicBezTo>
                  <a:cubicBezTo>
                    <a:pt x="26271" y="12201"/>
                    <a:pt x="26462" y="11818"/>
                    <a:pt x="26172" y="11686"/>
                  </a:cubicBezTo>
                  <a:cubicBezTo>
                    <a:pt x="23497" y="10470"/>
                    <a:pt x="20609" y="9589"/>
                    <a:pt x="18177" y="7887"/>
                  </a:cubicBezTo>
                  <a:cubicBezTo>
                    <a:pt x="15563" y="6063"/>
                    <a:pt x="13314" y="3814"/>
                    <a:pt x="10731" y="1959"/>
                  </a:cubicBezTo>
                  <a:cubicBezTo>
                    <a:pt x="9391" y="1000"/>
                    <a:pt x="7366" y="0"/>
                    <a:pt x="5515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029424" y="2973069"/>
              <a:ext cx="1116873" cy="1453681"/>
            </a:xfrm>
            <a:custGeom>
              <a:avLst/>
              <a:gdLst/>
              <a:ahLst/>
              <a:cxnLst/>
              <a:rect l="l" t="t" r="r" b="b"/>
              <a:pathLst>
                <a:path w="41381" h="53860" extrusionOk="0">
                  <a:moveTo>
                    <a:pt x="1991" y="1"/>
                  </a:moveTo>
                  <a:cubicBezTo>
                    <a:pt x="1785" y="1"/>
                    <a:pt x="1577" y="10"/>
                    <a:pt x="1368" y="29"/>
                  </a:cubicBezTo>
                  <a:cubicBezTo>
                    <a:pt x="1246" y="29"/>
                    <a:pt x="1125" y="120"/>
                    <a:pt x="1095" y="242"/>
                  </a:cubicBezTo>
                  <a:cubicBezTo>
                    <a:pt x="0" y="8084"/>
                    <a:pt x="15776" y="10363"/>
                    <a:pt x="12007" y="18844"/>
                  </a:cubicBezTo>
                  <a:cubicBezTo>
                    <a:pt x="10943" y="21245"/>
                    <a:pt x="7478" y="22127"/>
                    <a:pt x="7234" y="24923"/>
                  </a:cubicBezTo>
                  <a:cubicBezTo>
                    <a:pt x="7052" y="27324"/>
                    <a:pt x="9362" y="28905"/>
                    <a:pt x="10852" y="30425"/>
                  </a:cubicBezTo>
                  <a:cubicBezTo>
                    <a:pt x="15806" y="35531"/>
                    <a:pt x="16171" y="43495"/>
                    <a:pt x="21429" y="48419"/>
                  </a:cubicBezTo>
                  <a:cubicBezTo>
                    <a:pt x="26627" y="53282"/>
                    <a:pt x="34256" y="53586"/>
                    <a:pt x="40974" y="53860"/>
                  </a:cubicBezTo>
                  <a:cubicBezTo>
                    <a:pt x="41338" y="53860"/>
                    <a:pt x="41338" y="53282"/>
                    <a:pt x="40974" y="53282"/>
                  </a:cubicBezTo>
                  <a:cubicBezTo>
                    <a:pt x="36293" y="53100"/>
                    <a:pt x="31460" y="52917"/>
                    <a:pt x="27052" y="51215"/>
                  </a:cubicBezTo>
                  <a:cubicBezTo>
                    <a:pt x="22128" y="49331"/>
                    <a:pt x="19241" y="45501"/>
                    <a:pt x="17143" y="40789"/>
                  </a:cubicBezTo>
                  <a:cubicBezTo>
                    <a:pt x="15350" y="36716"/>
                    <a:pt x="13861" y="32522"/>
                    <a:pt x="10548" y="29361"/>
                  </a:cubicBezTo>
                  <a:cubicBezTo>
                    <a:pt x="8693" y="27567"/>
                    <a:pt x="6505" y="25288"/>
                    <a:pt x="8937" y="22886"/>
                  </a:cubicBezTo>
                  <a:cubicBezTo>
                    <a:pt x="10152" y="21701"/>
                    <a:pt x="11581" y="21002"/>
                    <a:pt x="12371" y="19421"/>
                  </a:cubicBezTo>
                  <a:cubicBezTo>
                    <a:pt x="15016" y="14224"/>
                    <a:pt x="9666" y="10333"/>
                    <a:pt x="6171" y="7385"/>
                  </a:cubicBezTo>
                  <a:cubicBezTo>
                    <a:pt x="4803" y="6199"/>
                    <a:pt x="973" y="3312"/>
                    <a:pt x="1611" y="1093"/>
                  </a:cubicBezTo>
                  <a:cubicBezTo>
                    <a:pt x="1723" y="685"/>
                    <a:pt x="2049" y="512"/>
                    <a:pt x="2526" y="512"/>
                  </a:cubicBezTo>
                  <a:cubicBezTo>
                    <a:pt x="5034" y="512"/>
                    <a:pt x="11692" y="5331"/>
                    <a:pt x="12918" y="6199"/>
                  </a:cubicBezTo>
                  <a:cubicBezTo>
                    <a:pt x="17721" y="9725"/>
                    <a:pt x="21672" y="14436"/>
                    <a:pt x="26171" y="18327"/>
                  </a:cubicBezTo>
                  <a:cubicBezTo>
                    <a:pt x="30396" y="22005"/>
                    <a:pt x="35290" y="25804"/>
                    <a:pt x="40882" y="26868"/>
                  </a:cubicBezTo>
                  <a:cubicBezTo>
                    <a:pt x="40902" y="26871"/>
                    <a:pt x="40920" y="26873"/>
                    <a:pt x="40938" y="26873"/>
                  </a:cubicBezTo>
                  <a:cubicBezTo>
                    <a:pt x="41262" y="26873"/>
                    <a:pt x="41380" y="26379"/>
                    <a:pt x="41034" y="26321"/>
                  </a:cubicBezTo>
                  <a:cubicBezTo>
                    <a:pt x="36445" y="25440"/>
                    <a:pt x="32250" y="22582"/>
                    <a:pt x="28663" y="19695"/>
                  </a:cubicBezTo>
                  <a:cubicBezTo>
                    <a:pt x="25259" y="16899"/>
                    <a:pt x="22037" y="13920"/>
                    <a:pt x="18937" y="10819"/>
                  </a:cubicBezTo>
                  <a:cubicBezTo>
                    <a:pt x="16292" y="8205"/>
                    <a:pt x="13435" y="5865"/>
                    <a:pt x="10365" y="3768"/>
                  </a:cubicBezTo>
                  <a:cubicBezTo>
                    <a:pt x="7915" y="2058"/>
                    <a:pt x="5090" y="1"/>
                    <a:pt x="1991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89866" y="2732701"/>
              <a:ext cx="1355978" cy="1836022"/>
            </a:xfrm>
            <a:custGeom>
              <a:avLst/>
              <a:gdLst/>
              <a:ahLst/>
              <a:cxnLst/>
              <a:rect l="l" t="t" r="r" b="b"/>
              <a:pathLst>
                <a:path w="50240" h="68026" extrusionOk="0">
                  <a:moveTo>
                    <a:pt x="4908" y="0"/>
                  </a:moveTo>
                  <a:cubicBezTo>
                    <a:pt x="2952" y="0"/>
                    <a:pt x="1228" y="657"/>
                    <a:pt x="882" y="2856"/>
                  </a:cubicBezTo>
                  <a:cubicBezTo>
                    <a:pt x="609" y="4680"/>
                    <a:pt x="1672" y="6564"/>
                    <a:pt x="2524" y="8084"/>
                  </a:cubicBezTo>
                  <a:cubicBezTo>
                    <a:pt x="3891" y="10424"/>
                    <a:pt x="5046" y="12886"/>
                    <a:pt x="5958" y="15440"/>
                  </a:cubicBezTo>
                  <a:cubicBezTo>
                    <a:pt x="6992" y="18449"/>
                    <a:pt x="7569" y="21975"/>
                    <a:pt x="5897" y="24893"/>
                  </a:cubicBezTo>
                  <a:cubicBezTo>
                    <a:pt x="4803" y="26777"/>
                    <a:pt x="3101" y="28327"/>
                    <a:pt x="2250" y="30364"/>
                  </a:cubicBezTo>
                  <a:cubicBezTo>
                    <a:pt x="548" y="34346"/>
                    <a:pt x="3952" y="36413"/>
                    <a:pt x="7205" y="37628"/>
                  </a:cubicBezTo>
                  <a:cubicBezTo>
                    <a:pt x="9454" y="38449"/>
                    <a:pt x="11642" y="39087"/>
                    <a:pt x="13709" y="40364"/>
                  </a:cubicBezTo>
                  <a:cubicBezTo>
                    <a:pt x="16627" y="42097"/>
                    <a:pt x="18876" y="44741"/>
                    <a:pt x="20183" y="47872"/>
                  </a:cubicBezTo>
                  <a:cubicBezTo>
                    <a:pt x="21369" y="50638"/>
                    <a:pt x="22281" y="53434"/>
                    <a:pt x="24105" y="55835"/>
                  </a:cubicBezTo>
                  <a:cubicBezTo>
                    <a:pt x="26050" y="58297"/>
                    <a:pt x="28360" y="60455"/>
                    <a:pt x="30974" y="62158"/>
                  </a:cubicBezTo>
                  <a:cubicBezTo>
                    <a:pt x="36628" y="66018"/>
                    <a:pt x="43193" y="67142"/>
                    <a:pt x="49850" y="68024"/>
                  </a:cubicBezTo>
                  <a:cubicBezTo>
                    <a:pt x="49860" y="68025"/>
                    <a:pt x="49869" y="68025"/>
                    <a:pt x="49878" y="68025"/>
                  </a:cubicBezTo>
                  <a:cubicBezTo>
                    <a:pt x="50214" y="68025"/>
                    <a:pt x="50205" y="67506"/>
                    <a:pt x="49850" y="67446"/>
                  </a:cubicBezTo>
                  <a:cubicBezTo>
                    <a:pt x="43892" y="66656"/>
                    <a:pt x="37783" y="65744"/>
                    <a:pt x="32585" y="62522"/>
                  </a:cubicBezTo>
                  <a:cubicBezTo>
                    <a:pt x="30062" y="61003"/>
                    <a:pt x="27752" y="59088"/>
                    <a:pt x="25746" y="56899"/>
                  </a:cubicBezTo>
                  <a:cubicBezTo>
                    <a:pt x="23618" y="54559"/>
                    <a:pt x="22433" y="51945"/>
                    <a:pt x="21278" y="49027"/>
                  </a:cubicBezTo>
                  <a:cubicBezTo>
                    <a:pt x="19454" y="44407"/>
                    <a:pt x="16658" y="41033"/>
                    <a:pt x="12098" y="38814"/>
                  </a:cubicBezTo>
                  <a:cubicBezTo>
                    <a:pt x="9119" y="37355"/>
                    <a:pt x="2311" y="36747"/>
                    <a:pt x="2341" y="32370"/>
                  </a:cubicBezTo>
                  <a:cubicBezTo>
                    <a:pt x="2372" y="30060"/>
                    <a:pt x="4347" y="28115"/>
                    <a:pt x="5594" y="26352"/>
                  </a:cubicBezTo>
                  <a:cubicBezTo>
                    <a:pt x="6809" y="24771"/>
                    <a:pt x="7478" y="22887"/>
                    <a:pt x="7508" y="20941"/>
                  </a:cubicBezTo>
                  <a:cubicBezTo>
                    <a:pt x="7630" y="16260"/>
                    <a:pt x="5229" y="11762"/>
                    <a:pt x="3010" y="7810"/>
                  </a:cubicBezTo>
                  <a:cubicBezTo>
                    <a:pt x="1885" y="5774"/>
                    <a:pt x="1" y="2005"/>
                    <a:pt x="3283" y="789"/>
                  </a:cubicBezTo>
                  <a:cubicBezTo>
                    <a:pt x="3853" y="581"/>
                    <a:pt x="4468" y="495"/>
                    <a:pt x="5104" y="495"/>
                  </a:cubicBezTo>
                  <a:cubicBezTo>
                    <a:pt x="6880" y="495"/>
                    <a:pt x="8813" y="1164"/>
                    <a:pt x="10335" y="1701"/>
                  </a:cubicBezTo>
                  <a:cubicBezTo>
                    <a:pt x="15685" y="3585"/>
                    <a:pt x="20275" y="6990"/>
                    <a:pt x="24560" y="10637"/>
                  </a:cubicBezTo>
                  <a:cubicBezTo>
                    <a:pt x="28573" y="14072"/>
                    <a:pt x="32372" y="17719"/>
                    <a:pt x="36324" y="21245"/>
                  </a:cubicBezTo>
                  <a:cubicBezTo>
                    <a:pt x="40336" y="24801"/>
                    <a:pt x="44652" y="28297"/>
                    <a:pt x="49758" y="30090"/>
                  </a:cubicBezTo>
                  <a:cubicBezTo>
                    <a:pt x="49795" y="30102"/>
                    <a:pt x="49829" y="30108"/>
                    <a:pt x="49860" y="30108"/>
                  </a:cubicBezTo>
                  <a:cubicBezTo>
                    <a:pt x="50148" y="30108"/>
                    <a:pt x="50239" y="29653"/>
                    <a:pt x="49910" y="29543"/>
                  </a:cubicBezTo>
                  <a:cubicBezTo>
                    <a:pt x="44348" y="27598"/>
                    <a:pt x="39728" y="23616"/>
                    <a:pt x="35442" y="19695"/>
                  </a:cubicBezTo>
                  <a:cubicBezTo>
                    <a:pt x="31582" y="16139"/>
                    <a:pt x="27782" y="12582"/>
                    <a:pt x="23740" y="9209"/>
                  </a:cubicBezTo>
                  <a:cubicBezTo>
                    <a:pt x="19606" y="5804"/>
                    <a:pt x="15168" y="2704"/>
                    <a:pt x="10062" y="1002"/>
                  </a:cubicBezTo>
                  <a:cubicBezTo>
                    <a:pt x="8769" y="576"/>
                    <a:pt x="6737" y="0"/>
                    <a:pt x="4908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455981" y="2565421"/>
              <a:ext cx="1690330" cy="2224084"/>
            </a:xfrm>
            <a:custGeom>
              <a:avLst/>
              <a:gdLst/>
              <a:ahLst/>
              <a:cxnLst/>
              <a:rect l="l" t="t" r="r" b="b"/>
              <a:pathLst>
                <a:path w="62628" h="82404" extrusionOk="0">
                  <a:moveTo>
                    <a:pt x="13662" y="0"/>
                  </a:moveTo>
                  <a:cubicBezTo>
                    <a:pt x="12934" y="0"/>
                    <a:pt x="12218" y="124"/>
                    <a:pt x="11551" y="452"/>
                  </a:cubicBezTo>
                  <a:cubicBezTo>
                    <a:pt x="6900" y="2762"/>
                    <a:pt x="8876" y="10270"/>
                    <a:pt x="8907" y="14221"/>
                  </a:cubicBezTo>
                  <a:cubicBezTo>
                    <a:pt x="8937" y="17899"/>
                    <a:pt x="7417" y="20817"/>
                    <a:pt x="5259" y="23674"/>
                  </a:cubicBezTo>
                  <a:cubicBezTo>
                    <a:pt x="3922" y="25437"/>
                    <a:pt x="2432" y="27139"/>
                    <a:pt x="1581" y="29237"/>
                  </a:cubicBezTo>
                  <a:cubicBezTo>
                    <a:pt x="1" y="33127"/>
                    <a:pt x="335" y="38629"/>
                    <a:pt x="2888" y="42063"/>
                  </a:cubicBezTo>
                  <a:cubicBezTo>
                    <a:pt x="5837" y="45984"/>
                    <a:pt x="11034" y="47474"/>
                    <a:pt x="15442" y="49054"/>
                  </a:cubicBezTo>
                  <a:cubicBezTo>
                    <a:pt x="18664" y="50209"/>
                    <a:pt x="21582" y="51668"/>
                    <a:pt x="23952" y="54191"/>
                  </a:cubicBezTo>
                  <a:cubicBezTo>
                    <a:pt x="26263" y="56653"/>
                    <a:pt x="27965" y="59571"/>
                    <a:pt x="29849" y="62337"/>
                  </a:cubicBezTo>
                  <a:cubicBezTo>
                    <a:pt x="37357" y="73492"/>
                    <a:pt x="49242" y="79602"/>
                    <a:pt x="62129" y="82398"/>
                  </a:cubicBezTo>
                  <a:cubicBezTo>
                    <a:pt x="62149" y="82402"/>
                    <a:pt x="62167" y="82403"/>
                    <a:pt x="62185" y="82403"/>
                  </a:cubicBezTo>
                  <a:cubicBezTo>
                    <a:pt x="62509" y="82403"/>
                    <a:pt x="62627" y="81909"/>
                    <a:pt x="62281" y="81851"/>
                  </a:cubicBezTo>
                  <a:cubicBezTo>
                    <a:pt x="51157" y="79420"/>
                    <a:pt x="40427" y="74556"/>
                    <a:pt x="33010" y="65650"/>
                  </a:cubicBezTo>
                  <a:cubicBezTo>
                    <a:pt x="29333" y="61213"/>
                    <a:pt x="26962" y="55589"/>
                    <a:pt x="22372" y="51942"/>
                  </a:cubicBezTo>
                  <a:cubicBezTo>
                    <a:pt x="18147" y="48598"/>
                    <a:pt x="12524" y="47899"/>
                    <a:pt x="7873" y="45346"/>
                  </a:cubicBezTo>
                  <a:cubicBezTo>
                    <a:pt x="3283" y="42854"/>
                    <a:pt x="1186" y="39085"/>
                    <a:pt x="1277" y="33826"/>
                  </a:cubicBezTo>
                  <a:cubicBezTo>
                    <a:pt x="1368" y="28142"/>
                    <a:pt x="5593" y="25133"/>
                    <a:pt x="8056" y="20483"/>
                  </a:cubicBezTo>
                  <a:cubicBezTo>
                    <a:pt x="10852" y="15163"/>
                    <a:pt x="7843" y="9479"/>
                    <a:pt x="9575" y="4039"/>
                  </a:cubicBezTo>
                  <a:cubicBezTo>
                    <a:pt x="10384" y="1501"/>
                    <a:pt x="12074" y="679"/>
                    <a:pt x="14075" y="679"/>
                  </a:cubicBezTo>
                  <a:cubicBezTo>
                    <a:pt x="16964" y="679"/>
                    <a:pt x="20502" y="2391"/>
                    <a:pt x="22980" y="3127"/>
                  </a:cubicBezTo>
                  <a:cubicBezTo>
                    <a:pt x="26475" y="4130"/>
                    <a:pt x="29880" y="5376"/>
                    <a:pt x="33162" y="6865"/>
                  </a:cubicBezTo>
                  <a:cubicBezTo>
                    <a:pt x="36354" y="8294"/>
                    <a:pt x="39242" y="10178"/>
                    <a:pt x="42311" y="11850"/>
                  </a:cubicBezTo>
                  <a:cubicBezTo>
                    <a:pt x="48482" y="15224"/>
                    <a:pt x="55290" y="17261"/>
                    <a:pt x="62129" y="18689"/>
                  </a:cubicBezTo>
                  <a:cubicBezTo>
                    <a:pt x="62149" y="18692"/>
                    <a:pt x="62167" y="18694"/>
                    <a:pt x="62185" y="18694"/>
                  </a:cubicBezTo>
                  <a:cubicBezTo>
                    <a:pt x="62509" y="18694"/>
                    <a:pt x="62627" y="18200"/>
                    <a:pt x="62281" y="18142"/>
                  </a:cubicBezTo>
                  <a:cubicBezTo>
                    <a:pt x="55290" y="16653"/>
                    <a:pt x="48299" y="14586"/>
                    <a:pt x="42038" y="11060"/>
                  </a:cubicBezTo>
                  <a:cubicBezTo>
                    <a:pt x="39181" y="9449"/>
                    <a:pt x="36445" y="7716"/>
                    <a:pt x="33466" y="6349"/>
                  </a:cubicBezTo>
                  <a:cubicBezTo>
                    <a:pt x="30609" y="5072"/>
                    <a:pt x="27691" y="3978"/>
                    <a:pt x="24712" y="3066"/>
                  </a:cubicBezTo>
                  <a:cubicBezTo>
                    <a:pt x="22098" y="2245"/>
                    <a:pt x="19515" y="1364"/>
                    <a:pt x="16901" y="573"/>
                  </a:cubicBezTo>
                  <a:cubicBezTo>
                    <a:pt x="15878" y="281"/>
                    <a:pt x="14757" y="0"/>
                    <a:pt x="13662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565946" y="863498"/>
              <a:ext cx="580474" cy="901925"/>
            </a:xfrm>
            <a:custGeom>
              <a:avLst/>
              <a:gdLst/>
              <a:ahLst/>
              <a:cxnLst/>
              <a:rect l="l" t="t" r="r" b="b"/>
              <a:pathLst>
                <a:path w="21507" h="33417" extrusionOk="0">
                  <a:moveTo>
                    <a:pt x="21076" y="1"/>
                  </a:moveTo>
                  <a:cubicBezTo>
                    <a:pt x="21010" y="1"/>
                    <a:pt x="20941" y="31"/>
                    <a:pt x="20882" y="106"/>
                  </a:cubicBezTo>
                  <a:cubicBezTo>
                    <a:pt x="17386" y="4513"/>
                    <a:pt x="12797" y="7826"/>
                    <a:pt x="8420" y="11352"/>
                  </a:cubicBezTo>
                  <a:cubicBezTo>
                    <a:pt x="5562" y="13632"/>
                    <a:pt x="1489" y="16276"/>
                    <a:pt x="1064" y="20258"/>
                  </a:cubicBezTo>
                  <a:cubicBezTo>
                    <a:pt x="638" y="24635"/>
                    <a:pt x="4012" y="28556"/>
                    <a:pt x="7386" y="30866"/>
                  </a:cubicBezTo>
                  <a:cubicBezTo>
                    <a:pt x="9866" y="32578"/>
                    <a:pt x="12487" y="33416"/>
                    <a:pt x="15173" y="33416"/>
                  </a:cubicBezTo>
                  <a:cubicBezTo>
                    <a:pt x="17162" y="33416"/>
                    <a:pt x="19186" y="32957"/>
                    <a:pt x="21216" y="32051"/>
                  </a:cubicBezTo>
                  <a:cubicBezTo>
                    <a:pt x="21506" y="31920"/>
                    <a:pt x="21339" y="31536"/>
                    <a:pt x="21071" y="31536"/>
                  </a:cubicBezTo>
                  <a:cubicBezTo>
                    <a:pt x="21030" y="31536"/>
                    <a:pt x="20987" y="31545"/>
                    <a:pt x="20943" y="31565"/>
                  </a:cubicBezTo>
                  <a:cubicBezTo>
                    <a:pt x="19032" y="32408"/>
                    <a:pt x="17121" y="32819"/>
                    <a:pt x="15255" y="32819"/>
                  </a:cubicBezTo>
                  <a:cubicBezTo>
                    <a:pt x="12074" y="32819"/>
                    <a:pt x="9023" y="31626"/>
                    <a:pt x="6322" y="29346"/>
                  </a:cubicBezTo>
                  <a:cubicBezTo>
                    <a:pt x="3009" y="26611"/>
                    <a:pt x="0" y="21747"/>
                    <a:pt x="2644" y="17553"/>
                  </a:cubicBezTo>
                  <a:cubicBezTo>
                    <a:pt x="4681" y="14361"/>
                    <a:pt x="8450" y="12051"/>
                    <a:pt x="11398" y="9741"/>
                  </a:cubicBezTo>
                  <a:cubicBezTo>
                    <a:pt x="14924" y="6945"/>
                    <a:pt x="18481" y="4057"/>
                    <a:pt x="21277" y="501"/>
                  </a:cubicBezTo>
                  <a:cubicBezTo>
                    <a:pt x="21461" y="294"/>
                    <a:pt x="21280" y="1"/>
                    <a:pt x="21076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033526" y="135"/>
              <a:ext cx="1111637" cy="2046868"/>
            </a:xfrm>
            <a:custGeom>
              <a:avLst/>
              <a:gdLst/>
              <a:ahLst/>
              <a:cxnLst/>
              <a:rect l="l" t="t" r="r" b="b"/>
              <a:pathLst>
                <a:path w="41187" h="75838" extrusionOk="0">
                  <a:moveTo>
                    <a:pt x="40576" y="1"/>
                  </a:moveTo>
                  <a:cubicBezTo>
                    <a:pt x="40465" y="1"/>
                    <a:pt x="40354" y="64"/>
                    <a:pt x="40305" y="210"/>
                  </a:cubicBezTo>
                  <a:cubicBezTo>
                    <a:pt x="38056" y="8964"/>
                    <a:pt x="39120" y="18265"/>
                    <a:pt x="34469" y="26350"/>
                  </a:cubicBezTo>
                  <a:cubicBezTo>
                    <a:pt x="29727" y="34618"/>
                    <a:pt x="21794" y="39511"/>
                    <a:pt x="13162" y="42916"/>
                  </a:cubicBezTo>
                  <a:cubicBezTo>
                    <a:pt x="9757" y="44283"/>
                    <a:pt x="6049" y="45590"/>
                    <a:pt x="3344" y="48204"/>
                  </a:cubicBezTo>
                  <a:cubicBezTo>
                    <a:pt x="1794" y="49724"/>
                    <a:pt x="0" y="52034"/>
                    <a:pt x="2371" y="53615"/>
                  </a:cubicBezTo>
                  <a:cubicBezTo>
                    <a:pt x="3769" y="54557"/>
                    <a:pt x="5502" y="54952"/>
                    <a:pt x="6991" y="55712"/>
                  </a:cubicBezTo>
                  <a:cubicBezTo>
                    <a:pt x="8693" y="56624"/>
                    <a:pt x="10031" y="58053"/>
                    <a:pt x="10760" y="59815"/>
                  </a:cubicBezTo>
                  <a:cubicBezTo>
                    <a:pt x="12280" y="63037"/>
                    <a:pt x="13709" y="66047"/>
                    <a:pt x="16384" y="68509"/>
                  </a:cubicBezTo>
                  <a:cubicBezTo>
                    <a:pt x="22352" y="73998"/>
                    <a:pt x="30954" y="75838"/>
                    <a:pt x="38929" y="75838"/>
                  </a:cubicBezTo>
                  <a:cubicBezTo>
                    <a:pt x="39565" y="75838"/>
                    <a:pt x="40196" y="75826"/>
                    <a:pt x="40822" y="75804"/>
                  </a:cubicBezTo>
                  <a:cubicBezTo>
                    <a:pt x="41186" y="75804"/>
                    <a:pt x="41186" y="75226"/>
                    <a:pt x="40822" y="75226"/>
                  </a:cubicBezTo>
                  <a:cubicBezTo>
                    <a:pt x="40171" y="75251"/>
                    <a:pt x="39514" y="75264"/>
                    <a:pt x="38854" y="75264"/>
                  </a:cubicBezTo>
                  <a:cubicBezTo>
                    <a:pt x="31374" y="75264"/>
                    <a:pt x="23406" y="73614"/>
                    <a:pt x="17569" y="68782"/>
                  </a:cubicBezTo>
                  <a:cubicBezTo>
                    <a:pt x="14621" y="66351"/>
                    <a:pt x="12979" y="63311"/>
                    <a:pt x="11429" y="59907"/>
                  </a:cubicBezTo>
                  <a:cubicBezTo>
                    <a:pt x="10183" y="57171"/>
                    <a:pt x="8450" y="55651"/>
                    <a:pt x="5684" y="54496"/>
                  </a:cubicBezTo>
                  <a:cubicBezTo>
                    <a:pt x="4347" y="53949"/>
                    <a:pt x="1459" y="53280"/>
                    <a:pt x="1794" y="51366"/>
                  </a:cubicBezTo>
                  <a:cubicBezTo>
                    <a:pt x="2098" y="49420"/>
                    <a:pt x="4894" y="47536"/>
                    <a:pt x="6444" y="46593"/>
                  </a:cubicBezTo>
                  <a:cubicBezTo>
                    <a:pt x="9727" y="44648"/>
                    <a:pt x="13435" y="43554"/>
                    <a:pt x="16900" y="42004"/>
                  </a:cubicBezTo>
                  <a:cubicBezTo>
                    <a:pt x="24286" y="38660"/>
                    <a:pt x="30882" y="33797"/>
                    <a:pt x="34955" y="26654"/>
                  </a:cubicBezTo>
                  <a:cubicBezTo>
                    <a:pt x="39636" y="18478"/>
                    <a:pt x="38572" y="9207"/>
                    <a:pt x="40852" y="362"/>
                  </a:cubicBezTo>
                  <a:cubicBezTo>
                    <a:pt x="40907" y="143"/>
                    <a:pt x="40743" y="1"/>
                    <a:pt x="40576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319792" y="486"/>
              <a:ext cx="1826521" cy="2556817"/>
            </a:xfrm>
            <a:custGeom>
              <a:avLst/>
              <a:gdLst/>
              <a:ahLst/>
              <a:cxnLst/>
              <a:rect l="l" t="t" r="r" b="b"/>
              <a:pathLst>
                <a:path w="67674" h="94732" extrusionOk="0">
                  <a:moveTo>
                    <a:pt x="51678" y="1"/>
                  </a:moveTo>
                  <a:cubicBezTo>
                    <a:pt x="51563" y="1"/>
                    <a:pt x="51449" y="61"/>
                    <a:pt x="51400" y="197"/>
                  </a:cubicBezTo>
                  <a:cubicBezTo>
                    <a:pt x="49546" y="6549"/>
                    <a:pt x="46841" y="12173"/>
                    <a:pt x="42251" y="17006"/>
                  </a:cubicBezTo>
                  <a:cubicBezTo>
                    <a:pt x="38421" y="21018"/>
                    <a:pt x="34014" y="24483"/>
                    <a:pt x="29211" y="27279"/>
                  </a:cubicBezTo>
                  <a:cubicBezTo>
                    <a:pt x="22220" y="31383"/>
                    <a:pt x="14044" y="33845"/>
                    <a:pt x="7995" y="39468"/>
                  </a:cubicBezTo>
                  <a:cubicBezTo>
                    <a:pt x="2433" y="44605"/>
                    <a:pt x="1" y="53723"/>
                    <a:pt x="5685" y="59772"/>
                  </a:cubicBezTo>
                  <a:cubicBezTo>
                    <a:pt x="8968" y="63237"/>
                    <a:pt x="13497" y="65183"/>
                    <a:pt x="17023" y="68374"/>
                  </a:cubicBezTo>
                  <a:cubicBezTo>
                    <a:pt x="21217" y="72173"/>
                    <a:pt x="24348" y="77006"/>
                    <a:pt x="28786" y="80563"/>
                  </a:cubicBezTo>
                  <a:cubicBezTo>
                    <a:pt x="33831" y="84605"/>
                    <a:pt x="40123" y="86824"/>
                    <a:pt x="46263" y="88709"/>
                  </a:cubicBezTo>
                  <a:cubicBezTo>
                    <a:pt x="53163" y="90836"/>
                    <a:pt x="60063" y="93298"/>
                    <a:pt x="67175" y="94727"/>
                  </a:cubicBezTo>
                  <a:cubicBezTo>
                    <a:pt x="67195" y="94730"/>
                    <a:pt x="67213" y="94732"/>
                    <a:pt x="67231" y="94732"/>
                  </a:cubicBezTo>
                  <a:cubicBezTo>
                    <a:pt x="67555" y="94732"/>
                    <a:pt x="67673" y="94236"/>
                    <a:pt x="67327" y="94149"/>
                  </a:cubicBezTo>
                  <a:cubicBezTo>
                    <a:pt x="61248" y="92934"/>
                    <a:pt x="55443" y="90867"/>
                    <a:pt x="49516" y="89104"/>
                  </a:cubicBezTo>
                  <a:cubicBezTo>
                    <a:pt x="43771" y="87402"/>
                    <a:pt x="37965" y="85669"/>
                    <a:pt x="32798" y="82599"/>
                  </a:cubicBezTo>
                  <a:cubicBezTo>
                    <a:pt x="27661" y="79590"/>
                    <a:pt x="24196" y="75061"/>
                    <a:pt x="20214" y="70775"/>
                  </a:cubicBezTo>
                  <a:cubicBezTo>
                    <a:pt x="16931" y="67219"/>
                    <a:pt x="13071" y="64818"/>
                    <a:pt x="9180" y="61991"/>
                  </a:cubicBezTo>
                  <a:cubicBezTo>
                    <a:pt x="5077" y="59012"/>
                    <a:pt x="2554" y="55243"/>
                    <a:pt x="3071" y="49954"/>
                  </a:cubicBezTo>
                  <a:cubicBezTo>
                    <a:pt x="3496" y="45760"/>
                    <a:pt x="5746" y="42203"/>
                    <a:pt x="8877" y="39437"/>
                  </a:cubicBezTo>
                  <a:cubicBezTo>
                    <a:pt x="15016" y="34027"/>
                    <a:pt x="23102" y="31656"/>
                    <a:pt x="30032" y="27462"/>
                  </a:cubicBezTo>
                  <a:cubicBezTo>
                    <a:pt x="34926" y="24544"/>
                    <a:pt x="39394" y="20927"/>
                    <a:pt x="43284" y="16732"/>
                  </a:cubicBezTo>
                  <a:cubicBezTo>
                    <a:pt x="47601" y="11990"/>
                    <a:pt x="50154" y="6489"/>
                    <a:pt x="51978" y="349"/>
                  </a:cubicBezTo>
                  <a:cubicBezTo>
                    <a:pt x="52014" y="132"/>
                    <a:pt x="51845" y="1"/>
                    <a:pt x="51678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535572" y="135"/>
              <a:ext cx="1609603" cy="2328184"/>
            </a:xfrm>
            <a:custGeom>
              <a:avLst/>
              <a:gdLst/>
              <a:ahLst/>
              <a:cxnLst/>
              <a:rect l="l" t="t" r="r" b="b"/>
              <a:pathLst>
                <a:path w="59637" h="86261" extrusionOk="0">
                  <a:moveTo>
                    <a:pt x="48170" y="1"/>
                  </a:moveTo>
                  <a:cubicBezTo>
                    <a:pt x="48061" y="1"/>
                    <a:pt x="47958" y="64"/>
                    <a:pt x="47934" y="210"/>
                  </a:cubicBezTo>
                  <a:cubicBezTo>
                    <a:pt x="47509" y="2885"/>
                    <a:pt x="47296" y="5620"/>
                    <a:pt x="46566" y="8204"/>
                  </a:cubicBezTo>
                  <a:cubicBezTo>
                    <a:pt x="45806" y="10939"/>
                    <a:pt x="44347" y="13523"/>
                    <a:pt x="42706" y="15863"/>
                  </a:cubicBezTo>
                  <a:cubicBezTo>
                    <a:pt x="39514" y="20453"/>
                    <a:pt x="35289" y="24313"/>
                    <a:pt x="30852" y="27687"/>
                  </a:cubicBezTo>
                  <a:cubicBezTo>
                    <a:pt x="26323" y="31092"/>
                    <a:pt x="21459" y="33979"/>
                    <a:pt x="16566" y="36806"/>
                  </a:cubicBezTo>
                  <a:cubicBezTo>
                    <a:pt x="12766" y="38995"/>
                    <a:pt x="8572" y="40727"/>
                    <a:pt x="5167" y="43523"/>
                  </a:cubicBezTo>
                  <a:cubicBezTo>
                    <a:pt x="3009" y="45256"/>
                    <a:pt x="0" y="48782"/>
                    <a:pt x="882" y="51852"/>
                  </a:cubicBezTo>
                  <a:cubicBezTo>
                    <a:pt x="1216" y="52916"/>
                    <a:pt x="2037" y="53645"/>
                    <a:pt x="2918" y="54223"/>
                  </a:cubicBezTo>
                  <a:cubicBezTo>
                    <a:pt x="4772" y="55499"/>
                    <a:pt x="6778" y="56442"/>
                    <a:pt x="8602" y="57749"/>
                  </a:cubicBezTo>
                  <a:cubicBezTo>
                    <a:pt x="12979" y="60910"/>
                    <a:pt x="16323" y="64983"/>
                    <a:pt x="19393" y="69360"/>
                  </a:cubicBezTo>
                  <a:cubicBezTo>
                    <a:pt x="21551" y="72399"/>
                    <a:pt x="23921" y="75348"/>
                    <a:pt x="26931" y="77567"/>
                  </a:cubicBezTo>
                  <a:cubicBezTo>
                    <a:pt x="30821" y="80454"/>
                    <a:pt x="35472" y="81852"/>
                    <a:pt x="40092" y="83038"/>
                  </a:cubicBezTo>
                  <a:cubicBezTo>
                    <a:pt x="46414" y="84588"/>
                    <a:pt x="52797" y="85652"/>
                    <a:pt x="59272" y="86260"/>
                  </a:cubicBezTo>
                  <a:cubicBezTo>
                    <a:pt x="59281" y="86260"/>
                    <a:pt x="59290" y="86261"/>
                    <a:pt x="59299" y="86261"/>
                  </a:cubicBezTo>
                  <a:cubicBezTo>
                    <a:pt x="59636" y="86261"/>
                    <a:pt x="59627" y="85712"/>
                    <a:pt x="59272" y="85682"/>
                  </a:cubicBezTo>
                  <a:cubicBezTo>
                    <a:pt x="53345" y="85135"/>
                    <a:pt x="47448" y="84193"/>
                    <a:pt x="41642" y="82825"/>
                  </a:cubicBezTo>
                  <a:cubicBezTo>
                    <a:pt x="37204" y="81761"/>
                    <a:pt x="32645" y="80545"/>
                    <a:pt x="28724" y="78114"/>
                  </a:cubicBezTo>
                  <a:cubicBezTo>
                    <a:pt x="21490" y="73585"/>
                    <a:pt x="18146" y="65196"/>
                    <a:pt x="11854" y="59633"/>
                  </a:cubicBezTo>
                  <a:cubicBezTo>
                    <a:pt x="10304" y="58235"/>
                    <a:pt x="8602" y="56989"/>
                    <a:pt x="6809" y="55864"/>
                  </a:cubicBezTo>
                  <a:cubicBezTo>
                    <a:pt x="5319" y="54952"/>
                    <a:pt x="3404" y="54223"/>
                    <a:pt x="2158" y="52885"/>
                  </a:cubicBezTo>
                  <a:cubicBezTo>
                    <a:pt x="608" y="51214"/>
                    <a:pt x="1641" y="48903"/>
                    <a:pt x="2644" y="47201"/>
                  </a:cubicBezTo>
                  <a:cubicBezTo>
                    <a:pt x="3830" y="45165"/>
                    <a:pt x="5714" y="43675"/>
                    <a:pt x="7690" y="42399"/>
                  </a:cubicBezTo>
                  <a:cubicBezTo>
                    <a:pt x="11490" y="39967"/>
                    <a:pt x="15654" y="38022"/>
                    <a:pt x="19544" y="35712"/>
                  </a:cubicBezTo>
                  <a:cubicBezTo>
                    <a:pt x="24043" y="33067"/>
                    <a:pt x="28450" y="30301"/>
                    <a:pt x="32554" y="27079"/>
                  </a:cubicBezTo>
                  <a:cubicBezTo>
                    <a:pt x="36718" y="23797"/>
                    <a:pt x="40578" y="20028"/>
                    <a:pt x="43557" y="15620"/>
                  </a:cubicBezTo>
                  <a:cubicBezTo>
                    <a:pt x="44955" y="13614"/>
                    <a:pt x="46050" y="11456"/>
                    <a:pt x="46870" y="9176"/>
                  </a:cubicBezTo>
                  <a:cubicBezTo>
                    <a:pt x="47813" y="6350"/>
                    <a:pt x="48025" y="3280"/>
                    <a:pt x="48481" y="362"/>
                  </a:cubicBezTo>
                  <a:cubicBezTo>
                    <a:pt x="48518" y="143"/>
                    <a:pt x="48335" y="1"/>
                    <a:pt x="48170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657807" y="135"/>
              <a:ext cx="1488499" cy="2212613"/>
            </a:xfrm>
            <a:custGeom>
              <a:avLst/>
              <a:gdLst/>
              <a:ahLst/>
              <a:cxnLst/>
              <a:rect l="l" t="t" r="r" b="b"/>
              <a:pathLst>
                <a:path w="55150" h="81979" extrusionOk="0">
                  <a:moveTo>
                    <a:pt x="48544" y="1"/>
                  </a:moveTo>
                  <a:cubicBezTo>
                    <a:pt x="48430" y="1"/>
                    <a:pt x="48323" y="64"/>
                    <a:pt x="48299" y="210"/>
                  </a:cubicBezTo>
                  <a:cubicBezTo>
                    <a:pt x="47174" y="6107"/>
                    <a:pt x="47326" y="12094"/>
                    <a:pt x="44560" y="17566"/>
                  </a:cubicBezTo>
                  <a:cubicBezTo>
                    <a:pt x="42250" y="22095"/>
                    <a:pt x="38755" y="25955"/>
                    <a:pt x="34925" y="29268"/>
                  </a:cubicBezTo>
                  <a:cubicBezTo>
                    <a:pt x="28846" y="34557"/>
                    <a:pt x="21885" y="37870"/>
                    <a:pt x="15015" y="41852"/>
                  </a:cubicBezTo>
                  <a:cubicBezTo>
                    <a:pt x="12280" y="43463"/>
                    <a:pt x="2462" y="48752"/>
                    <a:pt x="6018" y="53220"/>
                  </a:cubicBezTo>
                  <a:cubicBezTo>
                    <a:pt x="6991" y="54405"/>
                    <a:pt x="8602" y="54922"/>
                    <a:pt x="10000" y="55378"/>
                  </a:cubicBezTo>
                  <a:cubicBezTo>
                    <a:pt x="12310" y="56138"/>
                    <a:pt x="14347" y="56746"/>
                    <a:pt x="15836" y="58812"/>
                  </a:cubicBezTo>
                  <a:cubicBezTo>
                    <a:pt x="18693" y="62764"/>
                    <a:pt x="19332" y="67718"/>
                    <a:pt x="22918" y="71275"/>
                  </a:cubicBezTo>
                  <a:cubicBezTo>
                    <a:pt x="26505" y="74831"/>
                    <a:pt x="31338" y="76655"/>
                    <a:pt x="36141" y="77962"/>
                  </a:cubicBezTo>
                  <a:cubicBezTo>
                    <a:pt x="42220" y="79603"/>
                    <a:pt x="48420" y="80940"/>
                    <a:pt x="54651" y="81974"/>
                  </a:cubicBezTo>
                  <a:cubicBezTo>
                    <a:pt x="54670" y="81977"/>
                    <a:pt x="54687" y="81978"/>
                    <a:pt x="54705" y="81978"/>
                  </a:cubicBezTo>
                  <a:cubicBezTo>
                    <a:pt x="55030" y="81978"/>
                    <a:pt x="55150" y="81456"/>
                    <a:pt x="54803" y="81427"/>
                  </a:cubicBezTo>
                  <a:cubicBezTo>
                    <a:pt x="49423" y="80545"/>
                    <a:pt x="44074" y="79329"/>
                    <a:pt x="38785" y="78022"/>
                  </a:cubicBezTo>
                  <a:cubicBezTo>
                    <a:pt x="34195" y="76928"/>
                    <a:pt x="29484" y="75591"/>
                    <a:pt x="25624" y="72794"/>
                  </a:cubicBezTo>
                  <a:cubicBezTo>
                    <a:pt x="23557" y="71335"/>
                    <a:pt x="21824" y="69451"/>
                    <a:pt x="20578" y="67262"/>
                  </a:cubicBezTo>
                  <a:cubicBezTo>
                    <a:pt x="19362" y="65074"/>
                    <a:pt x="18633" y="62673"/>
                    <a:pt x="17478" y="60454"/>
                  </a:cubicBezTo>
                  <a:cubicBezTo>
                    <a:pt x="16718" y="58934"/>
                    <a:pt x="15684" y="57323"/>
                    <a:pt x="14195" y="56381"/>
                  </a:cubicBezTo>
                  <a:cubicBezTo>
                    <a:pt x="12645" y="55439"/>
                    <a:pt x="10760" y="55104"/>
                    <a:pt x="9088" y="54466"/>
                  </a:cubicBezTo>
                  <a:cubicBezTo>
                    <a:pt x="0" y="51001"/>
                    <a:pt x="13678" y="43220"/>
                    <a:pt x="17113" y="41335"/>
                  </a:cubicBezTo>
                  <a:cubicBezTo>
                    <a:pt x="23557" y="37779"/>
                    <a:pt x="29970" y="34405"/>
                    <a:pt x="35563" y="29481"/>
                  </a:cubicBezTo>
                  <a:cubicBezTo>
                    <a:pt x="39332" y="26198"/>
                    <a:pt x="42767" y="22338"/>
                    <a:pt x="45046" y="17870"/>
                  </a:cubicBezTo>
                  <a:cubicBezTo>
                    <a:pt x="47873" y="12338"/>
                    <a:pt x="47721" y="6319"/>
                    <a:pt x="48846" y="362"/>
                  </a:cubicBezTo>
                  <a:cubicBezTo>
                    <a:pt x="48901" y="143"/>
                    <a:pt x="48715" y="1"/>
                    <a:pt x="48544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881269" y="648"/>
              <a:ext cx="1227451" cy="195408"/>
            </a:xfrm>
            <a:custGeom>
              <a:avLst/>
              <a:gdLst/>
              <a:ahLst/>
              <a:cxnLst/>
              <a:rect l="l" t="t" r="r" b="b"/>
              <a:pathLst>
                <a:path w="45478" h="7240" extrusionOk="0">
                  <a:moveTo>
                    <a:pt x="8138" y="0"/>
                  </a:moveTo>
                  <a:cubicBezTo>
                    <a:pt x="8092" y="0"/>
                    <a:pt x="8043" y="12"/>
                    <a:pt x="7994" y="39"/>
                  </a:cubicBezTo>
                  <a:cubicBezTo>
                    <a:pt x="6596" y="707"/>
                    <a:pt x="0" y="4173"/>
                    <a:pt x="2523" y="6543"/>
                  </a:cubicBezTo>
                  <a:cubicBezTo>
                    <a:pt x="3126" y="7105"/>
                    <a:pt x="4112" y="7239"/>
                    <a:pt x="5026" y="7239"/>
                  </a:cubicBezTo>
                  <a:cubicBezTo>
                    <a:pt x="5448" y="7239"/>
                    <a:pt x="5855" y="7211"/>
                    <a:pt x="6201" y="7182"/>
                  </a:cubicBezTo>
                  <a:cubicBezTo>
                    <a:pt x="8785" y="6999"/>
                    <a:pt x="11307" y="6331"/>
                    <a:pt x="13861" y="6118"/>
                  </a:cubicBezTo>
                  <a:cubicBezTo>
                    <a:pt x="16016" y="5941"/>
                    <a:pt x="18167" y="5925"/>
                    <a:pt x="20315" y="5925"/>
                  </a:cubicBezTo>
                  <a:cubicBezTo>
                    <a:pt x="20792" y="5925"/>
                    <a:pt x="21269" y="5926"/>
                    <a:pt x="21745" y="5926"/>
                  </a:cubicBezTo>
                  <a:cubicBezTo>
                    <a:pt x="25023" y="5926"/>
                    <a:pt x="28292" y="5888"/>
                    <a:pt x="31551" y="5297"/>
                  </a:cubicBezTo>
                  <a:cubicBezTo>
                    <a:pt x="36323" y="4416"/>
                    <a:pt x="41338" y="3534"/>
                    <a:pt x="45259" y="464"/>
                  </a:cubicBezTo>
                  <a:cubicBezTo>
                    <a:pt x="45478" y="294"/>
                    <a:pt x="45270" y="8"/>
                    <a:pt x="45038" y="8"/>
                  </a:cubicBezTo>
                  <a:cubicBezTo>
                    <a:pt x="44979" y="8"/>
                    <a:pt x="44919" y="26"/>
                    <a:pt x="44864" y="69"/>
                  </a:cubicBezTo>
                  <a:cubicBezTo>
                    <a:pt x="41460" y="2714"/>
                    <a:pt x="37144" y="3625"/>
                    <a:pt x="33010" y="4446"/>
                  </a:cubicBezTo>
                  <a:cubicBezTo>
                    <a:pt x="28731" y="5269"/>
                    <a:pt x="24502" y="5424"/>
                    <a:pt x="20165" y="5424"/>
                  </a:cubicBezTo>
                  <a:cubicBezTo>
                    <a:pt x="19696" y="5424"/>
                    <a:pt x="19226" y="5422"/>
                    <a:pt x="18754" y="5419"/>
                  </a:cubicBezTo>
                  <a:cubicBezTo>
                    <a:pt x="18521" y="5416"/>
                    <a:pt x="18288" y="5414"/>
                    <a:pt x="18055" y="5414"/>
                  </a:cubicBezTo>
                  <a:cubicBezTo>
                    <a:pt x="15984" y="5414"/>
                    <a:pt x="13934" y="5535"/>
                    <a:pt x="11885" y="5753"/>
                  </a:cubicBezTo>
                  <a:cubicBezTo>
                    <a:pt x="10031" y="5996"/>
                    <a:pt x="8237" y="6422"/>
                    <a:pt x="6383" y="6604"/>
                  </a:cubicBezTo>
                  <a:cubicBezTo>
                    <a:pt x="6044" y="6634"/>
                    <a:pt x="5624" y="6666"/>
                    <a:pt x="5191" y="6666"/>
                  </a:cubicBezTo>
                  <a:cubicBezTo>
                    <a:pt x="3881" y="6666"/>
                    <a:pt x="2454" y="6372"/>
                    <a:pt x="2797" y="4841"/>
                  </a:cubicBezTo>
                  <a:cubicBezTo>
                    <a:pt x="3253" y="2805"/>
                    <a:pt x="6596" y="1346"/>
                    <a:pt x="8298" y="525"/>
                  </a:cubicBezTo>
                  <a:cubicBezTo>
                    <a:pt x="8583" y="395"/>
                    <a:pt x="8404" y="0"/>
                    <a:pt x="8138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587571" y="270"/>
              <a:ext cx="1781259" cy="462663"/>
            </a:xfrm>
            <a:custGeom>
              <a:avLst/>
              <a:gdLst/>
              <a:ahLst/>
              <a:cxnLst/>
              <a:rect l="l" t="t" r="r" b="b"/>
              <a:pathLst>
                <a:path w="65997" h="17142" extrusionOk="0">
                  <a:moveTo>
                    <a:pt x="9578" y="0"/>
                  </a:moveTo>
                  <a:cubicBezTo>
                    <a:pt x="9528" y="0"/>
                    <a:pt x="9476" y="16"/>
                    <a:pt x="9423" y="53"/>
                  </a:cubicBezTo>
                  <a:cubicBezTo>
                    <a:pt x="5229" y="2880"/>
                    <a:pt x="1672" y="7013"/>
                    <a:pt x="1095" y="12181"/>
                  </a:cubicBezTo>
                  <a:cubicBezTo>
                    <a:pt x="882" y="14004"/>
                    <a:pt x="912" y="16041"/>
                    <a:pt x="2858" y="16862"/>
                  </a:cubicBezTo>
                  <a:cubicBezTo>
                    <a:pt x="3316" y="17058"/>
                    <a:pt x="3785" y="17141"/>
                    <a:pt x="4256" y="17141"/>
                  </a:cubicBezTo>
                  <a:cubicBezTo>
                    <a:pt x="5751" y="17141"/>
                    <a:pt x="7263" y="16302"/>
                    <a:pt x="8511" y="15585"/>
                  </a:cubicBezTo>
                  <a:cubicBezTo>
                    <a:pt x="11156" y="13944"/>
                    <a:pt x="14104" y="12880"/>
                    <a:pt x="17174" y="12393"/>
                  </a:cubicBezTo>
                  <a:cubicBezTo>
                    <a:pt x="20426" y="11937"/>
                    <a:pt x="23740" y="11968"/>
                    <a:pt x="27022" y="11846"/>
                  </a:cubicBezTo>
                  <a:cubicBezTo>
                    <a:pt x="33892" y="11664"/>
                    <a:pt x="40731" y="10934"/>
                    <a:pt x="47479" y="9627"/>
                  </a:cubicBezTo>
                  <a:cubicBezTo>
                    <a:pt x="54530" y="8260"/>
                    <a:pt x="60670" y="5646"/>
                    <a:pt x="65807" y="478"/>
                  </a:cubicBezTo>
                  <a:cubicBezTo>
                    <a:pt x="65997" y="289"/>
                    <a:pt x="65799" y="7"/>
                    <a:pt x="65572" y="7"/>
                  </a:cubicBezTo>
                  <a:cubicBezTo>
                    <a:pt x="65508" y="7"/>
                    <a:pt x="65442" y="30"/>
                    <a:pt x="65382" y="83"/>
                  </a:cubicBezTo>
                  <a:cubicBezTo>
                    <a:pt x="61187" y="4339"/>
                    <a:pt x="56233" y="6983"/>
                    <a:pt x="50457" y="8381"/>
                  </a:cubicBezTo>
                  <a:cubicBezTo>
                    <a:pt x="44773" y="9779"/>
                    <a:pt x="38968" y="10630"/>
                    <a:pt x="33101" y="11026"/>
                  </a:cubicBezTo>
                  <a:cubicBezTo>
                    <a:pt x="27661" y="11360"/>
                    <a:pt x="22129" y="11056"/>
                    <a:pt x="16749" y="11907"/>
                  </a:cubicBezTo>
                  <a:cubicBezTo>
                    <a:pt x="14438" y="12181"/>
                    <a:pt x="12189" y="12910"/>
                    <a:pt x="10092" y="13974"/>
                  </a:cubicBezTo>
                  <a:cubicBezTo>
                    <a:pt x="8497" y="14846"/>
                    <a:pt x="6392" y="16596"/>
                    <a:pt x="4379" y="16596"/>
                  </a:cubicBezTo>
                  <a:cubicBezTo>
                    <a:pt x="3936" y="16596"/>
                    <a:pt x="3498" y="16512"/>
                    <a:pt x="3070" y="16314"/>
                  </a:cubicBezTo>
                  <a:cubicBezTo>
                    <a:pt x="1" y="14886"/>
                    <a:pt x="2098" y="9384"/>
                    <a:pt x="3253" y="7287"/>
                  </a:cubicBezTo>
                  <a:cubicBezTo>
                    <a:pt x="4803" y="4491"/>
                    <a:pt x="7113" y="2302"/>
                    <a:pt x="9727" y="539"/>
                  </a:cubicBezTo>
                  <a:cubicBezTo>
                    <a:pt x="9979" y="363"/>
                    <a:pt x="9814" y="0"/>
                    <a:pt x="9578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06498" y="0"/>
              <a:ext cx="3000370" cy="1111664"/>
            </a:xfrm>
            <a:custGeom>
              <a:avLst/>
              <a:gdLst/>
              <a:ahLst/>
              <a:cxnLst/>
              <a:rect l="l" t="t" r="r" b="b"/>
              <a:pathLst>
                <a:path w="111166" h="41188" extrusionOk="0">
                  <a:moveTo>
                    <a:pt x="393" y="1"/>
                  </a:moveTo>
                  <a:cubicBezTo>
                    <a:pt x="186" y="1"/>
                    <a:pt x="1" y="280"/>
                    <a:pt x="186" y="488"/>
                  </a:cubicBezTo>
                  <a:cubicBezTo>
                    <a:pt x="5597" y="6841"/>
                    <a:pt x="14928" y="8756"/>
                    <a:pt x="19518" y="15899"/>
                  </a:cubicBezTo>
                  <a:cubicBezTo>
                    <a:pt x="23044" y="21431"/>
                    <a:pt x="21250" y="27662"/>
                    <a:pt x="20430" y="33650"/>
                  </a:cubicBezTo>
                  <a:cubicBezTo>
                    <a:pt x="20217" y="35230"/>
                    <a:pt x="19244" y="40398"/>
                    <a:pt x="21494" y="41127"/>
                  </a:cubicBezTo>
                  <a:cubicBezTo>
                    <a:pt x="21625" y="41169"/>
                    <a:pt x="21759" y="41188"/>
                    <a:pt x="21893" y="41188"/>
                  </a:cubicBezTo>
                  <a:cubicBezTo>
                    <a:pt x="22937" y="41188"/>
                    <a:pt x="24021" y="40034"/>
                    <a:pt x="24533" y="39334"/>
                  </a:cubicBezTo>
                  <a:cubicBezTo>
                    <a:pt x="25992" y="37419"/>
                    <a:pt x="26205" y="34683"/>
                    <a:pt x="27238" y="32525"/>
                  </a:cubicBezTo>
                  <a:cubicBezTo>
                    <a:pt x="30035" y="26720"/>
                    <a:pt x="34503" y="22859"/>
                    <a:pt x="40612" y="20823"/>
                  </a:cubicBezTo>
                  <a:cubicBezTo>
                    <a:pt x="46448" y="18938"/>
                    <a:pt x="52528" y="17875"/>
                    <a:pt x="58668" y="17753"/>
                  </a:cubicBezTo>
                  <a:cubicBezTo>
                    <a:pt x="65142" y="17571"/>
                    <a:pt x="71616" y="17814"/>
                    <a:pt x="78060" y="17024"/>
                  </a:cubicBezTo>
                  <a:cubicBezTo>
                    <a:pt x="84656" y="16203"/>
                    <a:pt x="91130" y="14349"/>
                    <a:pt x="97331" y="12008"/>
                  </a:cubicBezTo>
                  <a:cubicBezTo>
                    <a:pt x="103380" y="9759"/>
                    <a:pt x="108091" y="6263"/>
                    <a:pt x="111039" y="428"/>
                  </a:cubicBezTo>
                  <a:cubicBezTo>
                    <a:pt x="111165" y="218"/>
                    <a:pt x="110958" y="8"/>
                    <a:pt x="110768" y="8"/>
                  </a:cubicBezTo>
                  <a:cubicBezTo>
                    <a:pt x="110682" y="8"/>
                    <a:pt x="110600" y="50"/>
                    <a:pt x="110553" y="154"/>
                  </a:cubicBezTo>
                  <a:cubicBezTo>
                    <a:pt x="107605" y="5960"/>
                    <a:pt x="102893" y="9364"/>
                    <a:pt x="96905" y="11583"/>
                  </a:cubicBezTo>
                  <a:cubicBezTo>
                    <a:pt x="91343" y="13619"/>
                    <a:pt x="85568" y="15352"/>
                    <a:pt x="79701" y="16203"/>
                  </a:cubicBezTo>
                  <a:cubicBezTo>
                    <a:pt x="73409" y="17145"/>
                    <a:pt x="67118" y="17054"/>
                    <a:pt x="60795" y="17145"/>
                  </a:cubicBezTo>
                  <a:cubicBezTo>
                    <a:pt x="55172" y="17176"/>
                    <a:pt x="49579" y="17875"/>
                    <a:pt x="44108" y="19242"/>
                  </a:cubicBezTo>
                  <a:cubicBezTo>
                    <a:pt x="39549" y="20367"/>
                    <a:pt x="35080" y="22039"/>
                    <a:pt x="31585" y="25322"/>
                  </a:cubicBezTo>
                  <a:cubicBezTo>
                    <a:pt x="29700" y="27145"/>
                    <a:pt x="28181" y="29303"/>
                    <a:pt x="27026" y="31644"/>
                  </a:cubicBezTo>
                  <a:cubicBezTo>
                    <a:pt x="26509" y="32647"/>
                    <a:pt x="26053" y="33650"/>
                    <a:pt x="25688" y="34714"/>
                  </a:cubicBezTo>
                  <a:cubicBezTo>
                    <a:pt x="25263" y="36021"/>
                    <a:pt x="25050" y="37449"/>
                    <a:pt x="24320" y="38635"/>
                  </a:cubicBezTo>
                  <a:cubicBezTo>
                    <a:pt x="23925" y="39309"/>
                    <a:pt x="22872" y="40517"/>
                    <a:pt x="21949" y="40517"/>
                  </a:cubicBezTo>
                  <a:cubicBezTo>
                    <a:pt x="21666" y="40517"/>
                    <a:pt x="21395" y="40403"/>
                    <a:pt x="21159" y="40124"/>
                  </a:cubicBezTo>
                  <a:cubicBezTo>
                    <a:pt x="20673" y="39516"/>
                    <a:pt x="20734" y="38148"/>
                    <a:pt x="20703" y="37419"/>
                  </a:cubicBezTo>
                  <a:cubicBezTo>
                    <a:pt x="20673" y="35018"/>
                    <a:pt x="21159" y="32647"/>
                    <a:pt x="21554" y="30306"/>
                  </a:cubicBezTo>
                  <a:cubicBezTo>
                    <a:pt x="22375" y="25625"/>
                    <a:pt x="22892" y="20732"/>
                    <a:pt x="20460" y="16385"/>
                  </a:cubicBezTo>
                  <a:cubicBezTo>
                    <a:pt x="16114" y="8543"/>
                    <a:pt x="6174" y="6689"/>
                    <a:pt x="581" y="93"/>
                  </a:cubicBezTo>
                  <a:cubicBezTo>
                    <a:pt x="523" y="28"/>
                    <a:pt x="457" y="1"/>
                    <a:pt x="393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495635" y="135"/>
              <a:ext cx="3449916" cy="1589279"/>
            </a:xfrm>
            <a:custGeom>
              <a:avLst/>
              <a:gdLst/>
              <a:ahLst/>
              <a:cxnLst/>
              <a:rect l="l" t="t" r="r" b="b"/>
              <a:pathLst>
                <a:path w="127822" h="58884" extrusionOk="0">
                  <a:moveTo>
                    <a:pt x="127475" y="1"/>
                  </a:moveTo>
                  <a:cubicBezTo>
                    <a:pt x="127365" y="1"/>
                    <a:pt x="127263" y="64"/>
                    <a:pt x="127238" y="210"/>
                  </a:cubicBezTo>
                  <a:cubicBezTo>
                    <a:pt x="126022" y="7991"/>
                    <a:pt x="120156" y="12854"/>
                    <a:pt x="113408" y="16107"/>
                  </a:cubicBezTo>
                  <a:cubicBezTo>
                    <a:pt x="106873" y="19207"/>
                    <a:pt x="99882" y="21244"/>
                    <a:pt x="92678" y="22155"/>
                  </a:cubicBezTo>
                  <a:cubicBezTo>
                    <a:pt x="88464" y="22714"/>
                    <a:pt x="84124" y="22794"/>
                    <a:pt x="79753" y="22794"/>
                  </a:cubicBezTo>
                  <a:cubicBezTo>
                    <a:pt x="77972" y="22794"/>
                    <a:pt x="76187" y="22781"/>
                    <a:pt x="74402" y="22781"/>
                  </a:cubicBezTo>
                  <a:cubicBezTo>
                    <a:pt x="65776" y="22781"/>
                    <a:pt x="57173" y="23094"/>
                    <a:pt x="49304" y="26745"/>
                  </a:cubicBezTo>
                  <a:cubicBezTo>
                    <a:pt x="44440" y="29025"/>
                    <a:pt x="41766" y="33554"/>
                    <a:pt x="39820" y="38356"/>
                  </a:cubicBezTo>
                  <a:cubicBezTo>
                    <a:pt x="38756" y="41001"/>
                    <a:pt x="37875" y="43706"/>
                    <a:pt x="36720" y="46320"/>
                  </a:cubicBezTo>
                  <a:cubicBezTo>
                    <a:pt x="35230" y="49694"/>
                    <a:pt x="32738" y="51761"/>
                    <a:pt x="29790" y="53797"/>
                  </a:cubicBezTo>
                  <a:cubicBezTo>
                    <a:pt x="28756" y="54466"/>
                    <a:pt x="27784" y="55256"/>
                    <a:pt x="26932" y="56107"/>
                  </a:cubicBezTo>
                  <a:cubicBezTo>
                    <a:pt x="26507" y="56654"/>
                    <a:pt x="26021" y="57141"/>
                    <a:pt x="25504" y="57597"/>
                  </a:cubicBezTo>
                  <a:cubicBezTo>
                    <a:pt x="25013" y="57994"/>
                    <a:pt x="24332" y="58248"/>
                    <a:pt x="23709" y="58248"/>
                  </a:cubicBezTo>
                  <a:cubicBezTo>
                    <a:pt x="22904" y="58248"/>
                    <a:pt x="22198" y="57825"/>
                    <a:pt x="22130" y="56746"/>
                  </a:cubicBezTo>
                  <a:cubicBezTo>
                    <a:pt x="22069" y="55651"/>
                    <a:pt x="22616" y="54405"/>
                    <a:pt x="22920" y="53372"/>
                  </a:cubicBezTo>
                  <a:cubicBezTo>
                    <a:pt x="23467" y="51518"/>
                    <a:pt x="24045" y="49694"/>
                    <a:pt x="24714" y="47900"/>
                  </a:cubicBezTo>
                  <a:cubicBezTo>
                    <a:pt x="25990" y="44466"/>
                    <a:pt x="27814" y="41122"/>
                    <a:pt x="28817" y="37596"/>
                  </a:cubicBezTo>
                  <a:cubicBezTo>
                    <a:pt x="29607" y="34770"/>
                    <a:pt x="29425" y="31669"/>
                    <a:pt x="28969" y="28812"/>
                  </a:cubicBezTo>
                  <a:cubicBezTo>
                    <a:pt x="27814" y="21851"/>
                    <a:pt x="23437" y="15620"/>
                    <a:pt x="17844" y="11487"/>
                  </a:cubicBezTo>
                  <a:cubicBezTo>
                    <a:pt x="15230" y="9602"/>
                    <a:pt x="12373" y="8417"/>
                    <a:pt x="9394" y="7231"/>
                  </a:cubicBezTo>
                  <a:cubicBezTo>
                    <a:pt x="5716" y="5803"/>
                    <a:pt x="2221" y="4070"/>
                    <a:pt x="640" y="210"/>
                  </a:cubicBezTo>
                  <a:cubicBezTo>
                    <a:pt x="593" y="79"/>
                    <a:pt x="475" y="22"/>
                    <a:pt x="359" y="22"/>
                  </a:cubicBezTo>
                  <a:cubicBezTo>
                    <a:pt x="178" y="22"/>
                    <a:pt x="1" y="158"/>
                    <a:pt x="93" y="362"/>
                  </a:cubicBezTo>
                  <a:cubicBezTo>
                    <a:pt x="2464" y="6137"/>
                    <a:pt x="8513" y="7110"/>
                    <a:pt x="13558" y="9572"/>
                  </a:cubicBezTo>
                  <a:cubicBezTo>
                    <a:pt x="20245" y="12824"/>
                    <a:pt x="25929" y="19298"/>
                    <a:pt x="27875" y="26502"/>
                  </a:cubicBezTo>
                  <a:cubicBezTo>
                    <a:pt x="28847" y="29997"/>
                    <a:pt x="29273" y="34162"/>
                    <a:pt x="28179" y="37688"/>
                  </a:cubicBezTo>
                  <a:cubicBezTo>
                    <a:pt x="27054" y="41335"/>
                    <a:pt x="25230" y="44770"/>
                    <a:pt x="23954" y="48356"/>
                  </a:cubicBezTo>
                  <a:cubicBezTo>
                    <a:pt x="23285" y="50180"/>
                    <a:pt x="22707" y="52034"/>
                    <a:pt x="22191" y="53888"/>
                  </a:cubicBezTo>
                  <a:cubicBezTo>
                    <a:pt x="21887" y="54861"/>
                    <a:pt x="21492" y="55894"/>
                    <a:pt x="21552" y="56928"/>
                  </a:cubicBezTo>
                  <a:cubicBezTo>
                    <a:pt x="21641" y="58212"/>
                    <a:pt x="22681" y="58883"/>
                    <a:pt x="23803" y="58883"/>
                  </a:cubicBezTo>
                  <a:cubicBezTo>
                    <a:pt x="24221" y="58883"/>
                    <a:pt x="24651" y="58790"/>
                    <a:pt x="25048" y="58600"/>
                  </a:cubicBezTo>
                  <a:cubicBezTo>
                    <a:pt x="25990" y="58144"/>
                    <a:pt x="26628" y="57262"/>
                    <a:pt x="27328" y="56533"/>
                  </a:cubicBezTo>
                  <a:cubicBezTo>
                    <a:pt x="28574" y="55165"/>
                    <a:pt x="30185" y="54253"/>
                    <a:pt x="31674" y="53189"/>
                  </a:cubicBezTo>
                  <a:cubicBezTo>
                    <a:pt x="34106" y="51396"/>
                    <a:pt x="35990" y="49390"/>
                    <a:pt x="37206" y="46624"/>
                  </a:cubicBezTo>
                  <a:cubicBezTo>
                    <a:pt x="39577" y="41274"/>
                    <a:pt x="40823" y="35134"/>
                    <a:pt x="44835" y="30727"/>
                  </a:cubicBezTo>
                  <a:cubicBezTo>
                    <a:pt x="47419" y="27900"/>
                    <a:pt x="50823" y="26563"/>
                    <a:pt x="54410" y="25560"/>
                  </a:cubicBezTo>
                  <a:cubicBezTo>
                    <a:pt x="58544" y="24496"/>
                    <a:pt x="62799" y="23827"/>
                    <a:pt x="67085" y="23614"/>
                  </a:cubicBezTo>
                  <a:cubicBezTo>
                    <a:pt x="74897" y="23098"/>
                    <a:pt x="82800" y="23736"/>
                    <a:pt x="90642" y="22946"/>
                  </a:cubicBezTo>
                  <a:cubicBezTo>
                    <a:pt x="98545" y="22186"/>
                    <a:pt x="106235" y="20088"/>
                    <a:pt x="113439" y="16715"/>
                  </a:cubicBezTo>
                  <a:cubicBezTo>
                    <a:pt x="120430" y="13401"/>
                    <a:pt x="126539" y="8386"/>
                    <a:pt x="127785" y="362"/>
                  </a:cubicBezTo>
                  <a:cubicBezTo>
                    <a:pt x="127822" y="143"/>
                    <a:pt x="127639" y="1"/>
                    <a:pt x="127475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017032" y="135"/>
              <a:ext cx="4087689" cy="1795159"/>
            </a:xfrm>
            <a:custGeom>
              <a:avLst/>
              <a:gdLst/>
              <a:ahLst/>
              <a:cxnLst/>
              <a:rect l="l" t="t" r="r" b="b"/>
              <a:pathLst>
                <a:path w="151452" h="66512" extrusionOk="0">
                  <a:moveTo>
                    <a:pt x="151104" y="1"/>
                  </a:moveTo>
                  <a:cubicBezTo>
                    <a:pt x="150994" y="1"/>
                    <a:pt x="150892" y="64"/>
                    <a:pt x="150868" y="210"/>
                  </a:cubicBezTo>
                  <a:cubicBezTo>
                    <a:pt x="150230" y="4070"/>
                    <a:pt x="149439" y="8021"/>
                    <a:pt x="147251" y="11335"/>
                  </a:cubicBezTo>
                  <a:cubicBezTo>
                    <a:pt x="144485" y="15529"/>
                    <a:pt x="139865" y="17930"/>
                    <a:pt x="135275" y="19724"/>
                  </a:cubicBezTo>
                  <a:cubicBezTo>
                    <a:pt x="130564" y="21547"/>
                    <a:pt x="125640" y="22915"/>
                    <a:pt x="120776" y="24435"/>
                  </a:cubicBezTo>
                  <a:cubicBezTo>
                    <a:pt x="115731" y="26046"/>
                    <a:pt x="110654" y="27444"/>
                    <a:pt x="105396" y="28052"/>
                  </a:cubicBezTo>
                  <a:cubicBezTo>
                    <a:pt x="100077" y="28660"/>
                    <a:pt x="94727" y="29511"/>
                    <a:pt x="89347" y="29633"/>
                  </a:cubicBezTo>
                  <a:cubicBezTo>
                    <a:pt x="88960" y="29640"/>
                    <a:pt x="88573" y="29643"/>
                    <a:pt x="88185" y="29643"/>
                  </a:cubicBezTo>
                  <a:cubicBezTo>
                    <a:pt x="86103" y="29643"/>
                    <a:pt x="84008" y="29552"/>
                    <a:pt x="81920" y="29552"/>
                  </a:cubicBezTo>
                  <a:cubicBezTo>
                    <a:pt x="79688" y="29552"/>
                    <a:pt x="77464" y="29656"/>
                    <a:pt x="75274" y="30089"/>
                  </a:cubicBezTo>
                  <a:cubicBezTo>
                    <a:pt x="68465" y="31396"/>
                    <a:pt x="61748" y="37353"/>
                    <a:pt x="62082" y="44709"/>
                  </a:cubicBezTo>
                  <a:cubicBezTo>
                    <a:pt x="62143" y="46472"/>
                    <a:pt x="62842" y="47809"/>
                    <a:pt x="63693" y="49299"/>
                  </a:cubicBezTo>
                  <a:cubicBezTo>
                    <a:pt x="64362" y="50484"/>
                    <a:pt x="65122" y="52034"/>
                    <a:pt x="64392" y="53372"/>
                  </a:cubicBezTo>
                  <a:cubicBezTo>
                    <a:pt x="63298" y="55378"/>
                    <a:pt x="60137" y="55864"/>
                    <a:pt x="58131" y="56320"/>
                  </a:cubicBezTo>
                  <a:cubicBezTo>
                    <a:pt x="53663" y="57323"/>
                    <a:pt x="47188" y="57749"/>
                    <a:pt x="44301" y="61913"/>
                  </a:cubicBezTo>
                  <a:cubicBezTo>
                    <a:pt x="43541" y="63007"/>
                    <a:pt x="43206" y="65044"/>
                    <a:pt x="41930" y="65712"/>
                  </a:cubicBezTo>
                  <a:cubicBezTo>
                    <a:pt x="41515" y="65938"/>
                    <a:pt x="41106" y="66037"/>
                    <a:pt x="40711" y="66037"/>
                  </a:cubicBezTo>
                  <a:cubicBezTo>
                    <a:pt x="38757" y="66037"/>
                    <a:pt x="37121" y="63616"/>
                    <a:pt x="36641" y="61974"/>
                  </a:cubicBezTo>
                  <a:cubicBezTo>
                    <a:pt x="35364" y="57597"/>
                    <a:pt x="36945" y="52733"/>
                    <a:pt x="38495" y="48660"/>
                  </a:cubicBezTo>
                  <a:cubicBezTo>
                    <a:pt x="41292" y="41426"/>
                    <a:pt x="44787" y="33766"/>
                    <a:pt x="41413" y="26046"/>
                  </a:cubicBezTo>
                  <a:cubicBezTo>
                    <a:pt x="38343" y="19116"/>
                    <a:pt x="31018" y="15164"/>
                    <a:pt x="24209" y="12702"/>
                  </a:cubicBezTo>
                  <a:cubicBezTo>
                    <a:pt x="20136" y="11274"/>
                    <a:pt x="15911" y="10666"/>
                    <a:pt x="11747" y="9632"/>
                  </a:cubicBezTo>
                  <a:cubicBezTo>
                    <a:pt x="9619" y="9116"/>
                    <a:pt x="7431" y="8447"/>
                    <a:pt x="5546" y="7292"/>
                  </a:cubicBezTo>
                  <a:cubicBezTo>
                    <a:pt x="2963" y="5651"/>
                    <a:pt x="1564" y="3067"/>
                    <a:pt x="622" y="210"/>
                  </a:cubicBezTo>
                  <a:cubicBezTo>
                    <a:pt x="574" y="79"/>
                    <a:pt x="462" y="22"/>
                    <a:pt x="349" y="22"/>
                  </a:cubicBezTo>
                  <a:cubicBezTo>
                    <a:pt x="174" y="22"/>
                    <a:pt x="1" y="158"/>
                    <a:pt x="75" y="362"/>
                  </a:cubicBezTo>
                  <a:cubicBezTo>
                    <a:pt x="1352" y="4252"/>
                    <a:pt x="3449" y="7140"/>
                    <a:pt x="7248" y="8781"/>
                  </a:cubicBezTo>
                  <a:cubicBezTo>
                    <a:pt x="10865" y="10331"/>
                    <a:pt x="14817" y="10818"/>
                    <a:pt x="18616" y="11669"/>
                  </a:cubicBezTo>
                  <a:cubicBezTo>
                    <a:pt x="26063" y="13310"/>
                    <a:pt x="34483" y="16836"/>
                    <a:pt x="39073" y="23189"/>
                  </a:cubicBezTo>
                  <a:cubicBezTo>
                    <a:pt x="41413" y="26441"/>
                    <a:pt x="42538" y="30423"/>
                    <a:pt x="42234" y="34405"/>
                  </a:cubicBezTo>
                  <a:cubicBezTo>
                    <a:pt x="41899" y="39298"/>
                    <a:pt x="39802" y="43736"/>
                    <a:pt x="38070" y="48235"/>
                  </a:cubicBezTo>
                  <a:cubicBezTo>
                    <a:pt x="36550" y="52125"/>
                    <a:pt x="35182" y="56442"/>
                    <a:pt x="35790" y="60667"/>
                  </a:cubicBezTo>
                  <a:cubicBezTo>
                    <a:pt x="36185" y="63311"/>
                    <a:pt x="37644" y="66290"/>
                    <a:pt x="40653" y="66503"/>
                  </a:cubicBezTo>
                  <a:cubicBezTo>
                    <a:pt x="40737" y="66509"/>
                    <a:pt x="40818" y="66512"/>
                    <a:pt x="40897" y="66512"/>
                  </a:cubicBezTo>
                  <a:cubicBezTo>
                    <a:pt x="43558" y="66512"/>
                    <a:pt x="43859" y="63112"/>
                    <a:pt x="45365" y="61518"/>
                  </a:cubicBezTo>
                  <a:cubicBezTo>
                    <a:pt x="47401" y="59360"/>
                    <a:pt x="50593" y="58569"/>
                    <a:pt x="53389" y="57931"/>
                  </a:cubicBezTo>
                  <a:cubicBezTo>
                    <a:pt x="56094" y="57293"/>
                    <a:pt x="58951" y="56928"/>
                    <a:pt x="61596" y="55955"/>
                  </a:cubicBezTo>
                  <a:cubicBezTo>
                    <a:pt x="63116" y="55408"/>
                    <a:pt x="64848" y="54527"/>
                    <a:pt x="65213" y="52764"/>
                  </a:cubicBezTo>
                  <a:cubicBezTo>
                    <a:pt x="65335" y="51913"/>
                    <a:pt x="65213" y="51062"/>
                    <a:pt x="64848" y="50271"/>
                  </a:cubicBezTo>
                  <a:cubicBezTo>
                    <a:pt x="63876" y="47900"/>
                    <a:pt x="62477" y="46411"/>
                    <a:pt x="62660" y="43645"/>
                  </a:cubicBezTo>
                  <a:cubicBezTo>
                    <a:pt x="62933" y="38873"/>
                    <a:pt x="66277" y="34770"/>
                    <a:pt x="70319" y="32490"/>
                  </a:cubicBezTo>
                  <a:cubicBezTo>
                    <a:pt x="73891" y="30456"/>
                    <a:pt x="77922" y="30133"/>
                    <a:pt x="81941" y="30133"/>
                  </a:cubicBezTo>
                  <a:cubicBezTo>
                    <a:pt x="83087" y="30133"/>
                    <a:pt x="84232" y="30160"/>
                    <a:pt x="85365" y="30180"/>
                  </a:cubicBezTo>
                  <a:cubicBezTo>
                    <a:pt x="85754" y="30186"/>
                    <a:pt x="86143" y="30189"/>
                    <a:pt x="86530" y="30189"/>
                  </a:cubicBezTo>
                  <a:cubicBezTo>
                    <a:pt x="91654" y="30189"/>
                    <a:pt x="96662" y="29646"/>
                    <a:pt x="101749" y="29025"/>
                  </a:cubicBezTo>
                  <a:cubicBezTo>
                    <a:pt x="107645" y="28326"/>
                    <a:pt x="113269" y="27353"/>
                    <a:pt x="118983" y="25590"/>
                  </a:cubicBezTo>
                  <a:cubicBezTo>
                    <a:pt x="124576" y="23888"/>
                    <a:pt x="130321" y="22307"/>
                    <a:pt x="135761" y="20149"/>
                  </a:cubicBezTo>
                  <a:cubicBezTo>
                    <a:pt x="140108" y="18417"/>
                    <a:pt x="144485" y="16137"/>
                    <a:pt x="147312" y="12246"/>
                  </a:cubicBezTo>
                  <a:cubicBezTo>
                    <a:pt x="149835" y="8751"/>
                    <a:pt x="150746" y="4526"/>
                    <a:pt x="151415" y="362"/>
                  </a:cubicBezTo>
                  <a:cubicBezTo>
                    <a:pt x="151452" y="143"/>
                    <a:pt x="151269" y="1"/>
                    <a:pt x="151104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44759" y="729"/>
              <a:ext cx="4494294" cy="2039553"/>
            </a:xfrm>
            <a:custGeom>
              <a:avLst/>
              <a:gdLst/>
              <a:ahLst/>
              <a:cxnLst/>
              <a:rect l="l" t="t" r="r" b="b"/>
              <a:pathLst>
                <a:path w="166517" h="75567" extrusionOk="0">
                  <a:moveTo>
                    <a:pt x="349" y="0"/>
                  </a:moveTo>
                  <a:cubicBezTo>
                    <a:pt x="174" y="0"/>
                    <a:pt x="1" y="136"/>
                    <a:pt x="75" y="340"/>
                  </a:cubicBezTo>
                  <a:cubicBezTo>
                    <a:pt x="1503" y="4778"/>
                    <a:pt x="2932" y="9154"/>
                    <a:pt x="6671" y="12194"/>
                  </a:cubicBezTo>
                  <a:cubicBezTo>
                    <a:pt x="9558" y="14565"/>
                    <a:pt x="13054" y="16024"/>
                    <a:pt x="16458" y="17483"/>
                  </a:cubicBezTo>
                  <a:cubicBezTo>
                    <a:pt x="20714" y="19276"/>
                    <a:pt x="24847" y="21039"/>
                    <a:pt x="28221" y="24231"/>
                  </a:cubicBezTo>
                  <a:cubicBezTo>
                    <a:pt x="32082" y="27878"/>
                    <a:pt x="35638" y="32954"/>
                    <a:pt x="35972" y="38395"/>
                  </a:cubicBezTo>
                  <a:cubicBezTo>
                    <a:pt x="36276" y="43653"/>
                    <a:pt x="33996" y="48638"/>
                    <a:pt x="33297" y="53745"/>
                  </a:cubicBezTo>
                  <a:cubicBezTo>
                    <a:pt x="32781" y="57331"/>
                    <a:pt x="32689" y="60949"/>
                    <a:pt x="33024" y="64535"/>
                  </a:cubicBezTo>
                  <a:cubicBezTo>
                    <a:pt x="33389" y="67605"/>
                    <a:pt x="34331" y="70797"/>
                    <a:pt x="36641" y="72924"/>
                  </a:cubicBezTo>
                  <a:cubicBezTo>
                    <a:pt x="38745" y="74872"/>
                    <a:pt x="41509" y="75567"/>
                    <a:pt x="44277" y="75567"/>
                  </a:cubicBezTo>
                  <a:cubicBezTo>
                    <a:pt x="45267" y="75567"/>
                    <a:pt x="46258" y="75478"/>
                    <a:pt x="47219" y="75326"/>
                  </a:cubicBezTo>
                  <a:cubicBezTo>
                    <a:pt x="57340" y="73654"/>
                    <a:pt x="63541" y="65538"/>
                    <a:pt x="71718" y="60249"/>
                  </a:cubicBezTo>
                  <a:cubicBezTo>
                    <a:pt x="74848" y="58213"/>
                    <a:pt x="79225" y="57088"/>
                    <a:pt x="81049" y="53532"/>
                  </a:cubicBezTo>
                  <a:cubicBezTo>
                    <a:pt x="82234" y="51222"/>
                    <a:pt x="82690" y="48456"/>
                    <a:pt x="79864" y="47392"/>
                  </a:cubicBezTo>
                  <a:cubicBezTo>
                    <a:pt x="77857" y="46632"/>
                    <a:pt x="75243" y="47574"/>
                    <a:pt x="73936" y="45447"/>
                  </a:cubicBezTo>
                  <a:cubicBezTo>
                    <a:pt x="72204" y="42650"/>
                    <a:pt x="75578" y="38942"/>
                    <a:pt x="77857" y="37483"/>
                  </a:cubicBezTo>
                  <a:cubicBezTo>
                    <a:pt x="81444" y="35173"/>
                    <a:pt x="86034" y="35112"/>
                    <a:pt x="90168" y="35112"/>
                  </a:cubicBezTo>
                  <a:cubicBezTo>
                    <a:pt x="100776" y="35112"/>
                    <a:pt x="111384" y="34018"/>
                    <a:pt x="121779" y="31860"/>
                  </a:cubicBezTo>
                  <a:cubicBezTo>
                    <a:pt x="131749" y="29793"/>
                    <a:pt x="142023" y="27392"/>
                    <a:pt x="151172" y="22802"/>
                  </a:cubicBezTo>
                  <a:cubicBezTo>
                    <a:pt x="155123" y="20796"/>
                    <a:pt x="158923" y="18212"/>
                    <a:pt x="161689" y="14686"/>
                  </a:cubicBezTo>
                  <a:cubicBezTo>
                    <a:pt x="163087" y="12924"/>
                    <a:pt x="164181" y="10887"/>
                    <a:pt x="164880" y="8729"/>
                  </a:cubicBezTo>
                  <a:cubicBezTo>
                    <a:pt x="165762" y="5993"/>
                    <a:pt x="165731" y="3106"/>
                    <a:pt x="166461" y="340"/>
                  </a:cubicBezTo>
                  <a:cubicBezTo>
                    <a:pt x="166516" y="136"/>
                    <a:pt x="166336" y="0"/>
                    <a:pt x="166165" y="0"/>
                  </a:cubicBezTo>
                  <a:cubicBezTo>
                    <a:pt x="166055" y="0"/>
                    <a:pt x="165950" y="57"/>
                    <a:pt x="165914" y="188"/>
                  </a:cubicBezTo>
                  <a:cubicBezTo>
                    <a:pt x="165275" y="2619"/>
                    <a:pt x="165245" y="5112"/>
                    <a:pt x="164637" y="7543"/>
                  </a:cubicBezTo>
                  <a:cubicBezTo>
                    <a:pt x="164060" y="9702"/>
                    <a:pt x="163117" y="11768"/>
                    <a:pt x="161810" y="13592"/>
                  </a:cubicBezTo>
                  <a:cubicBezTo>
                    <a:pt x="159288" y="17149"/>
                    <a:pt x="155640" y="19793"/>
                    <a:pt x="151841" y="21799"/>
                  </a:cubicBezTo>
                  <a:cubicBezTo>
                    <a:pt x="144211" y="25902"/>
                    <a:pt x="135640" y="28121"/>
                    <a:pt x="127250" y="30067"/>
                  </a:cubicBezTo>
                  <a:cubicBezTo>
                    <a:pt x="116430" y="32589"/>
                    <a:pt x="105305" y="34504"/>
                    <a:pt x="94119" y="34565"/>
                  </a:cubicBezTo>
                  <a:cubicBezTo>
                    <a:pt x="92731" y="34565"/>
                    <a:pt x="91273" y="34531"/>
                    <a:pt x="89796" y="34531"/>
                  </a:cubicBezTo>
                  <a:cubicBezTo>
                    <a:pt x="83994" y="34531"/>
                    <a:pt x="77875" y="35053"/>
                    <a:pt x="74362" y="40188"/>
                  </a:cubicBezTo>
                  <a:cubicBezTo>
                    <a:pt x="73480" y="41465"/>
                    <a:pt x="72569" y="42894"/>
                    <a:pt x="72903" y="44505"/>
                  </a:cubicBezTo>
                  <a:cubicBezTo>
                    <a:pt x="73207" y="45933"/>
                    <a:pt x="74301" y="47058"/>
                    <a:pt x="75699" y="47392"/>
                  </a:cubicBezTo>
                  <a:cubicBezTo>
                    <a:pt x="77462" y="47757"/>
                    <a:pt x="80563" y="47119"/>
                    <a:pt x="81353" y="49307"/>
                  </a:cubicBezTo>
                  <a:cubicBezTo>
                    <a:pt x="82082" y="51313"/>
                    <a:pt x="80228" y="54231"/>
                    <a:pt x="78830" y="55447"/>
                  </a:cubicBezTo>
                  <a:cubicBezTo>
                    <a:pt x="77280" y="56754"/>
                    <a:pt x="75335" y="57483"/>
                    <a:pt x="73602" y="58456"/>
                  </a:cubicBezTo>
                  <a:cubicBezTo>
                    <a:pt x="71566" y="59611"/>
                    <a:pt x="69620" y="60918"/>
                    <a:pt x="67796" y="62377"/>
                  </a:cubicBezTo>
                  <a:cubicBezTo>
                    <a:pt x="63784" y="65477"/>
                    <a:pt x="60137" y="69186"/>
                    <a:pt x="55669" y="71678"/>
                  </a:cubicBezTo>
                  <a:cubicBezTo>
                    <a:pt x="52357" y="73518"/>
                    <a:pt x="48332" y="75022"/>
                    <a:pt x="44393" y="75022"/>
                  </a:cubicBezTo>
                  <a:cubicBezTo>
                    <a:pt x="43452" y="75022"/>
                    <a:pt x="42516" y="74936"/>
                    <a:pt x="41595" y="74748"/>
                  </a:cubicBezTo>
                  <a:cubicBezTo>
                    <a:pt x="37218" y="73867"/>
                    <a:pt x="34726" y="70462"/>
                    <a:pt x="33875" y="66237"/>
                  </a:cubicBezTo>
                  <a:cubicBezTo>
                    <a:pt x="33176" y="62803"/>
                    <a:pt x="33389" y="59216"/>
                    <a:pt x="33662" y="55720"/>
                  </a:cubicBezTo>
                  <a:cubicBezTo>
                    <a:pt x="34057" y="50948"/>
                    <a:pt x="35820" y="46450"/>
                    <a:pt x="36398" y="41739"/>
                  </a:cubicBezTo>
                  <a:cubicBezTo>
                    <a:pt x="37553" y="32042"/>
                    <a:pt x="30106" y="23228"/>
                    <a:pt x="21808" y="19215"/>
                  </a:cubicBezTo>
                  <a:cubicBezTo>
                    <a:pt x="17856" y="17300"/>
                    <a:pt x="13631" y="15933"/>
                    <a:pt x="9801" y="13683"/>
                  </a:cubicBezTo>
                  <a:cubicBezTo>
                    <a:pt x="7735" y="12528"/>
                    <a:pt x="5911" y="10978"/>
                    <a:pt x="4452" y="9094"/>
                  </a:cubicBezTo>
                  <a:cubicBezTo>
                    <a:pt x="2537" y="6480"/>
                    <a:pt x="1595" y="3258"/>
                    <a:pt x="622" y="188"/>
                  </a:cubicBezTo>
                  <a:cubicBezTo>
                    <a:pt x="574" y="57"/>
                    <a:pt x="461" y="0"/>
                    <a:pt x="349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188" y="864"/>
              <a:ext cx="1978313" cy="1279164"/>
            </a:xfrm>
            <a:custGeom>
              <a:avLst/>
              <a:gdLst/>
              <a:ahLst/>
              <a:cxnLst/>
              <a:rect l="l" t="t" r="r" b="b"/>
              <a:pathLst>
                <a:path w="73298" h="47394" extrusionOk="0">
                  <a:moveTo>
                    <a:pt x="73027" y="0"/>
                  </a:moveTo>
                  <a:cubicBezTo>
                    <a:pt x="72887" y="0"/>
                    <a:pt x="72735" y="92"/>
                    <a:pt x="72704" y="274"/>
                  </a:cubicBezTo>
                  <a:cubicBezTo>
                    <a:pt x="71914" y="6839"/>
                    <a:pt x="69604" y="13162"/>
                    <a:pt x="65987" y="18724"/>
                  </a:cubicBezTo>
                  <a:cubicBezTo>
                    <a:pt x="62309" y="24286"/>
                    <a:pt x="57506" y="28207"/>
                    <a:pt x="52339" y="32280"/>
                  </a:cubicBezTo>
                  <a:cubicBezTo>
                    <a:pt x="47476" y="36110"/>
                    <a:pt x="42977" y="40396"/>
                    <a:pt x="37597" y="43496"/>
                  </a:cubicBezTo>
                  <a:cubicBezTo>
                    <a:pt x="34892" y="45077"/>
                    <a:pt x="31913" y="46354"/>
                    <a:pt x="28752" y="46718"/>
                  </a:cubicBezTo>
                  <a:cubicBezTo>
                    <a:pt x="28238" y="46775"/>
                    <a:pt x="27731" y="46802"/>
                    <a:pt x="27230" y="46802"/>
                  </a:cubicBezTo>
                  <a:cubicBezTo>
                    <a:pt x="24797" y="46802"/>
                    <a:pt x="22499" y="46167"/>
                    <a:pt x="20181" y="45259"/>
                  </a:cubicBezTo>
                  <a:cubicBezTo>
                    <a:pt x="16898" y="43952"/>
                    <a:pt x="13737" y="42463"/>
                    <a:pt x="10484" y="41095"/>
                  </a:cubicBezTo>
                  <a:cubicBezTo>
                    <a:pt x="7202" y="39697"/>
                    <a:pt x="3828" y="38664"/>
                    <a:pt x="454" y="37478"/>
                  </a:cubicBezTo>
                  <a:cubicBezTo>
                    <a:pt x="421" y="37466"/>
                    <a:pt x="389" y="37461"/>
                    <a:pt x="360" y="37461"/>
                  </a:cubicBezTo>
                  <a:cubicBezTo>
                    <a:pt x="94" y="37461"/>
                    <a:pt x="0" y="37916"/>
                    <a:pt x="302" y="38025"/>
                  </a:cubicBezTo>
                  <a:cubicBezTo>
                    <a:pt x="3493" y="39150"/>
                    <a:pt x="6746" y="40123"/>
                    <a:pt x="9846" y="41430"/>
                  </a:cubicBezTo>
                  <a:cubicBezTo>
                    <a:pt x="13007" y="42737"/>
                    <a:pt x="16138" y="44226"/>
                    <a:pt x="19329" y="45503"/>
                  </a:cubicBezTo>
                  <a:cubicBezTo>
                    <a:pt x="21848" y="46545"/>
                    <a:pt x="24366" y="47394"/>
                    <a:pt x="27094" y="47394"/>
                  </a:cubicBezTo>
                  <a:cubicBezTo>
                    <a:pt x="27231" y="47394"/>
                    <a:pt x="27368" y="47391"/>
                    <a:pt x="27506" y="47387"/>
                  </a:cubicBezTo>
                  <a:cubicBezTo>
                    <a:pt x="30302" y="47235"/>
                    <a:pt x="33008" y="46506"/>
                    <a:pt x="35530" y="45229"/>
                  </a:cubicBezTo>
                  <a:cubicBezTo>
                    <a:pt x="41366" y="42463"/>
                    <a:pt x="46230" y="37995"/>
                    <a:pt x="51184" y="33922"/>
                  </a:cubicBezTo>
                  <a:cubicBezTo>
                    <a:pt x="56321" y="29758"/>
                    <a:pt x="61428" y="26049"/>
                    <a:pt x="65349" y="20639"/>
                  </a:cubicBezTo>
                  <a:cubicBezTo>
                    <a:pt x="69665" y="14621"/>
                    <a:pt x="72400" y="7599"/>
                    <a:pt x="73282" y="274"/>
                  </a:cubicBezTo>
                  <a:cubicBezTo>
                    <a:pt x="73297" y="92"/>
                    <a:pt x="73168" y="0"/>
                    <a:pt x="73027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134" y="243"/>
              <a:ext cx="1781880" cy="881358"/>
            </a:xfrm>
            <a:custGeom>
              <a:avLst/>
              <a:gdLst/>
              <a:ahLst/>
              <a:cxnLst/>
              <a:rect l="l" t="t" r="r" b="b"/>
              <a:pathLst>
                <a:path w="66020" h="32655" extrusionOk="0">
                  <a:moveTo>
                    <a:pt x="65746" y="1"/>
                  </a:moveTo>
                  <a:cubicBezTo>
                    <a:pt x="65609" y="1"/>
                    <a:pt x="65472" y="99"/>
                    <a:pt x="65472" y="297"/>
                  </a:cubicBezTo>
                  <a:cubicBezTo>
                    <a:pt x="65442" y="4248"/>
                    <a:pt x="65016" y="8352"/>
                    <a:pt x="62281" y="11422"/>
                  </a:cubicBezTo>
                  <a:cubicBezTo>
                    <a:pt x="60214" y="13762"/>
                    <a:pt x="57508" y="15373"/>
                    <a:pt x="55107" y="17349"/>
                  </a:cubicBezTo>
                  <a:cubicBezTo>
                    <a:pt x="52098" y="19811"/>
                    <a:pt x="49210" y="22455"/>
                    <a:pt x="46292" y="25069"/>
                  </a:cubicBezTo>
                  <a:cubicBezTo>
                    <a:pt x="43739" y="27288"/>
                    <a:pt x="40487" y="31270"/>
                    <a:pt x="36809" y="31270"/>
                  </a:cubicBezTo>
                  <a:cubicBezTo>
                    <a:pt x="33861" y="31270"/>
                    <a:pt x="31885" y="28170"/>
                    <a:pt x="30456" y="25981"/>
                  </a:cubicBezTo>
                  <a:cubicBezTo>
                    <a:pt x="29028" y="23762"/>
                    <a:pt x="27812" y="21027"/>
                    <a:pt x="25623" y="19446"/>
                  </a:cubicBezTo>
                  <a:cubicBezTo>
                    <a:pt x="24586" y="18696"/>
                    <a:pt x="23442" y="18366"/>
                    <a:pt x="22299" y="18366"/>
                  </a:cubicBezTo>
                  <a:cubicBezTo>
                    <a:pt x="19321" y="18366"/>
                    <a:pt x="16352" y="20603"/>
                    <a:pt x="15319" y="23458"/>
                  </a:cubicBezTo>
                  <a:cubicBezTo>
                    <a:pt x="14377" y="26072"/>
                    <a:pt x="14438" y="30085"/>
                    <a:pt x="11702" y="31635"/>
                  </a:cubicBezTo>
                  <a:cubicBezTo>
                    <a:pt x="10954" y="32057"/>
                    <a:pt x="10078" y="32226"/>
                    <a:pt x="9138" y="32226"/>
                  </a:cubicBezTo>
                  <a:cubicBezTo>
                    <a:pt x="6220" y="32226"/>
                    <a:pt x="2686" y="30593"/>
                    <a:pt x="456" y="29811"/>
                  </a:cubicBezTo>
                  <a:cubicBezTo>
                    <a:pt x="424" y="29800"/>
                    <a:pt x="394" y="29794"/>
                    <a:pt x="366" y="29794"/>
                  </a:cubicBezTo>
                  <a:cubicBezTo>
                    <a:pt x="97" y="29794"/>
                    <a:pt x="1" y="30278"/>
                    <a:pt x="304" y="30389"/>
                  </a:cubicBezTo>
                  <a:cubicBezTo>
                    <a:pt x="2811" y="31258"/>
                    <a:pt x="6132" y="32655"/>
                    <a:pt x="9004" y="32655"/>
                  </a:cubicBezTo>
                  <a:cubicBezTo>
                    <a:pt x="11250" y="32655"/>
                    <a:pt x="13222" y="31801"/>
                    <a:pt x="14316" y="29173"/>
                  </a:cubicBezTo>
                  <a:cubicBezTo>
                    <a:pt x="15380" y="26589"/>
                    <a:pt x="15258" y="23428"/>
                    <a:pt x="17234" y="21240"/>
                  </a:cubicBezTo>
                  <a:cubicBezTo>
                    <a:pt x="18602" y="19811"/>
                    <a:pt x="20487" y="18960"/>
                    <a:pt x="22493" y="18929"/>
                  </a:cubicBezTo>
                  <a:cubicBezTo>
                    <a:pt x="24651" y="18960"/>
                    <a:pt x="26231" y="20540"/>
                    <a:pt x="27417" y="22212"/>
                  </a:cubicBezTo>
                  <a:cubicBezTo>
                    <a:pt x="29609" y="25414"/>
                    <a:pt x="32184" y="31844"/>
                    <a:pt x="36856" y="31844"/>
                  </a:cubicBezTo>
                  <a:cubicBezTo>
                    <a:pt x="37108" y="31844"/>
                    <a:pt x="37366" y="31826"/>
                    <a:pt x="37630" y="31787"/>
                  </a:cubicBezTo>
                  <a:cubicBezTo>
                    <a:pt x="40700" y="31300"/>
                    <a:pt x="43162" y="28565"/>
                    <a:pt x="45350" y="26650"/>
                  </a:cubicBezTo>
                  <a:cubicBezTo>
                    <a:pt x="48481" y="23914"/>
                    <a:pt x="51521" y="21118"/>
                    <a:pt x="54682" y="18443"/>
                  </a:cubicBezTo>
                  <a:cubicBezTo>
                    <a:pt x="57508" y="16042"/>
                    <a:pt x="60943" y="14097"/>
                    <a:pt x="63253" y="11148"/>
                  </a:cubicBezTo>
                  <a:cubicBezTo>
                    <a:pt x="65655" y="8078"/>
                    <a:pt x="66019" y="4066"/>
                    <a:pt x="66019" y="297"/>
                  </a:cubicBezTo>
                  <a:cubicBezTo>
                    <a:pt x="66019" y="99"/>
                    <a:pt x="65883" y="1"/>
                    <a:pt x="65746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970" y="864"/>
              <a:ext cx="1605068" cy="675992"/>
            </a:xfrm>
            <a:custGeom>
              <a:avLst/>
              <a:gdLst/>
              <a:ahLst/>
              <a:cxnLst/>
              <a:rect l="l" t="t" r="r" b="b"/>
              <a:pathLst>
                <a:path w="59469" h="25046" extrusionOk="0">
                  <a:moveTo>
                    <a:pt x="59187" y="0"/>
                  </a:moveTo>
                  <a:cubicBezTo>
                    <a:pt x="59043" y="0"/>
                    <a:pt x="58891" y="92"/>
                    <a:pt x="58876" y="274"/>
                  </a:cubicBezTo>
                  <a:cubicBezTo>
                    <a:pt x="58541" y="4134"/>
                    <a:pt x="57113" y="6900"/>
                    <a:pt x="54073" y="9332"/>
                  </a:cubicBezTo>
                  <a:cubicBezTo>
                    <a:pt x="52037" y="10943"/>
                    <a:pt x="49727" y="12128"/>
                    <a:pt x="47690" y="13739"/>
                  </a:cubicBezTo>
                  <a:cubicBezTo>
                    <a:pt x="45065" y="15781"/>
                    <a:pt x="41254" y="20486"/>
                    <a:pt x="37470" y="20486"/>
                  </a:cubicBezTo>
                  <a:cubicBezTo>
                    <a:pt x="36522" y="20486"/>
                    <a:pt x="35576" y="20190"/>
                    <a:pt x="34650" y="19484"/>
                  </a:cubicBezTo>
                  <a:cubicBezTo>
                    <a:pt x="32523" y="17873"/>
                    <a:pt x="31824" y="15107"/>
                    <a:pt x="30000" y="13222"/>
                  </a:cubicBezTo>
                  <a:cubicBezTo>
                    <a:pt x="28389" y="11581"/>
                    <a:pt x="26170" y="11034"/>
                    <a:pt x="23921" y="11034"/>
                  </a:cubicBezTo>
                  <a:cubicBezTo>
                    <a:pt x="23832" y="11033"/>
                    <a:pt x="23743" y="11032"/>
                    <a:pt x="23655" y="11032"/>
                  </a:cubicBezTo>
                  <a:cubicBezTo>
                    <a:pt x="19504" y="11032"/>
                    <a:pt x="16421" y="12445"/>
                    <a:pt x="13951" y="15897"/>
                  </a:cubicBezTo>
                  <a:cubicBezTo>
                    <a:pt x="12613" y="17751"/>
                    <a:pt x="11550" y="19788"/>
                    <a:pt x="9969" y="21460"/>
                  </a:cubicBezTo>
                  <a:cubicBezTo>
                    <a:pt x="7877" y="23700"/>
                    <a:pt x="5246" y="24465"/>
                    <a:pt x="2400" y="24465"/>
                  </a:cubicBezTo>
                  <a:cubicBezTo>
                    <a:pt x="1732" y="24465"/>
                    <a:pt x="1052" y="24422"/>
                    <a:pt x="364" y="24347"/>
                  </a:cubicBezTo>
                  <a:cubicBezTo>
                    <a:pt x="346" y="24344"/>
                    <a:pt x="328" y="24343"/>
                    <a:pt x="312" y="24343"/>
                  </a:cubicBezTo>
                  <a:cubicBezTo>
                    <a:pt x="0" y="24343"/>
                    <a:pt x="17" y="24865"/>
                    <a:pt x="364" y="24894"/>
                  </a:cubicBezTo>
                  <a:cubicBezTo>
                    <a:pt x="1148" y="24988"/>
                    <a:pt x="1936" y="25046"/>
                    <a:pt x="2719" y="25046"/>
                  </a:cubicBezTo>
                  <a:cubicBezTo>
                    <a:pt x="4728" y="25046"/>
                    <a:pt x="6699" y="24664"/>
                    <a:pt x="8449" y="23527"/>
                  </a:cubicBezTo>
                  <a:cubicBezTo>
                    <a:pt x="10060" y="22463"/>
                    <a:pt x="11246" y="20973"/>
                    <a:pt x="12279" y="19393"/>
                  </a:cubicBezTo>
                  <a:cubicBezTo>
                    <a:pt x="13556" y="17539"/>
                    <a:pt x="14650" y="15502"/>
                    <a:pt x="16322" y="13952"/>
                  </a:cubicBezTo>
                  <a:cubicBezTo>
                    <a:pt x="18347" y="12124"/>
                    <a:pt x="20945" y="11571"/>
                    <a:pt x="23586" y="11571"/>
                  </a:cubicBezTo>
                  <a:cubicBezTo>
                    <a:pt x="23799" y="11571"/>
                    <a:pt x="24012" y="11574"/>
                    <a:pt x="24225" y="11581"/>
                  </a:cubicBezTo>
                  <a:cubicBezTo>
                    <a:pt x="26231" y="11672"/>
                    <a:pt x="28146" y="12159"/>
                    <a:pt x="29605" y="13618"/>
                  </a:cubicBezTo>
                  <a:cubicBezTo>
                    <a:pt x="30699" y="14742"/>
                    <a:pt x="31368" y="16201"/>
                    <a:pt x="32188" y="17508"/>
                  </a:cubicBezTo>
                  <a:cubicBezTo>
                    <a:pt x="33283" y="19180"/>
                    <a:pt x="34741" y="20761"/>
                    <a:pt x="36808" y="21034"/>
                  </a:cubicBezTo>
                  <a:cubicBezTo>
                    <a:pt x="37029" y="21060"/>
                    <a:pt x="37247" y="21073"/>
                    <a:pt x="37464" y="21073"/>
                  </a:cubicBezTo>
                  <a:cubicBezTo>
                    <a:pt x="41495" y="21073"/>
                    <a:pt x="44924" y="16687"/>
                    <a:pt x="47751" y="14408"/>
                  </a:cubicBezTo>
                  <a:cubicBezTo>
                    <a:pt x="50334" y="12311"/>
                    <a:pt x="53374" y="10882"/>
                    <a:pt x="55836" y="8572"/>
                  </a:cubicBezTo>
                  <a:cubicBezTo>
                    <a:pt x="58237" y="6323"/>
                    <a:pt x="59180" y="3526"/>
                    <a:pt x="59453" y="274"/>
                  </a:cubicBezTo>
                  <a:cubicBezTo>
                    <a:pt x="59468" y="92"/>
                    <a:pt x="59332" y="0"/>
                    <a:pt x="59187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0" y="135"/>
              <a:ext cx="1457001" cy="529193"/>
            </a:xfrm>
            <a:custGeom>
              <a:avLst/>
              <a:gdLst/>
              <a:ahLst/>
              <a:cxnLst/>
              <a:rect l="l" t="t" r="r" b="b"/>
              <a:pathLst>
                <a:path w="53983" h="19607" extrusionOk="0">
                  <a:moveTo>
                    <a:pt x="53625" y="1"/>
                  </a:moveTo>
                  <a:cubicBezTo>
                    <a:pt x="53513" y="1"/>
                    <a:pt x="53411" y="64"/>
                    <a:pt x="53386" y="210"/>
                  </a:cubicBezTo>
                  <a:cubicBezTo>
                    <a:pt x="52778" y="3888"/>
                    <a:pt x="50590" y="6471"/>
                    <a:pt x="47702" y="8690"/>
                  </a:cubicBezTo>
                  <a:cubicBezTo>
                    <a:pt x="45514" y="10362"/>
                    <a:pt x="42322" y="13249"/>
                    <a:pt x="39435" y="13341"/>
                  </a:cubicBezTo>
                  <a:cubicBezTo>
                    <a:pt x="39362" y="13343"/>
                    <a:pt x="39291" y="13344"/>
                    <a:pt x="39220" y="13344"/>
                  </a:cubicBezTo>
                  <a:cubicBezTo>
                    <a:pt x="35944" y="13344"/>
                    <a:pt x="34646" y="10625"/>
                    <a:pt x="32474" y="8721"/>
                  </a:cubicBezTo>
                  <a:cubicBezTo>
                    <a:pt x="30893" y="7383"/>
                    <a:pt x="28948" y="6532"/>
                    <a:pt x="26881" y="6228"/>
                  </a:cubicBezTo>
                  <a:cubicBezTo>
                    <a:pt x="25929" y="6073"/>
                    <a:pt x="24944" y="5994"/>
                    <a:pt x="23950" y="5994"/>
                  </a:cubicBezTo>
                  <a:cubicBezTo>
                    <a:pt x="20465" y="5994"/>
                    <a:pt x="16858" y="6961"/>
                    <a:pt x="14115" y="8994"/>
                  </a:cubicBezTo>
                  <a:cubicBezTo>
                    <a:pt x="12109" y="10483"/>
                    <a:pt x="10589" y="12459"/>
                    <a:pt x="8887" y="14222"/>
                  </a:cubicBezTo>
                  <a:cubicBezTo>
                    <a:pt x="6425" y="16806"/>
                    <a:pt x="3902" y="18508"/>
                    <a:pt x="346" y="19055"/>
                  </a:cubicBezTo>
                  <a:cubicBezTo>
                    <a:pt x="0" y="19113"/>
                    <a:pt x="118" y="19607"/>
                    <a:pt x="442" y="19607"/>
                  </a:cubicBezTo>
                  <a:cubicBezTo>
                    <a:pt x="460" y="19607"/>
                    <a:pt x="479" y="19605"/>
                    <a:pt x="498" y="19602"/>
                  </a:cubicBezTo>
                  <a:cubicBezTo>
                    <a:pt x="3537" y="19116"/>
                    <a:pt x="5817" y="17900"/>
                    <a:pt x="8066" y="15833"/>
                  </a:cubicBezTo>
                  <a:cubicBezTo>
                    <a:pt x="10133" y="13918"/>
                    <a:pt x="11805" y="11578"/>
                    <a:pt x="13993" y="9815"/>
                  </a:cubicBezTo>
                  <a:cubicBezTo>
                    <a:pt x="16600" y="7715"/>
                    <a:pt x="20383" y="6488"/>
                    <a:pt x="24049" y="6488"/>
                  </a:cubicBezTo>
                  <a:cubicBezTo>
                    <a:pt x="26539" y="6488"/>
                    <a:pt x="28975" y="7054"/>
                    <a:pt x="30954" y="8295"/>
                  </a:cubicBezTo>
                  <a:cubicBezTo>
                    <a:pt x="33082" y="9602"/>
                    <a:pt x="34176" y="12125"/>
                    <a:pt x="36456" y="13249"/>
                  </a:cubicBezTo>
                  <a:cubicBezTo>
                    <a:pt x="37344" y="13694"/>
                    <a:pt x="38243" y="13896"/>
                    <a:pt x="39135" y="13896"/>
                  </a:cubicBezTo>
                  <a:cubicBezTo>
                    <a:pt x="40318" y="13896"/>
                    <a:pt x="41486" y="13539"/>
                    <a:pt x="42596" y="12915"/>
                  </a:cubicBezTo>
                  <a:cubicBezTo>
                    <a:pt x="47459" y="10149"/>
                    <a:pt x="52961" y="6228"/>
                    <a:pt x="53964" y="362"/>
                  </a:cubicBezTo>
                  <a:cubicBezTo>
                    <a:pt x="53982" y="143"/>
                    <a:pt x="53792" y="1"/>
                    <a:pt x="53625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16" y="2525909"/>
              <a:ext cx="213410" cy="188012"/>
            </a:xfrm>
            <a:custGeom>
              <a:avLst/>
              <a:gdLst/>
              <a:ahLst/>
              <a:cxnLst/>
              <a:rect l="l" t="t" r="r" b="b"/>
              <a:pathLst>
                <a:path w="7907" h="6966" extrusionOk="0">
                  <a:moveTo>
                    <a:pt x="429" y="1"/>
                  </a:moveTo>
                  <a:cubicBezTo>
                    <a:pt x="34" y="1"/>
                    <a:pt x="34" y="548"/>
                    <a:pt x="429" y="548"/>
                  </a:cubicBezTo>
                  <a:cubicBezTo>
                    <a:pt x="2921" y="578"/>
                    <a:pt x="7025" y="974"/>
                    <a:pt x="7086" y="4348"/>
                  </a:cubicBezTo>
                  <a:cubicBezTo>
                    <a:pt x="7120" y="5991"/>
                    <a:pt x="5530" y="6404"/>
                    <a:pt x="3839" y="6404"/>
                  </a:cubicBezTo>
                  <a:cubicBezTo>
                    <a:pt x="2560" y="6404"/>
                    <a:pt x="1223" y="6168"/>
                    <a:pt x="490" y="6050"/>
                  </a:cubicBezTo>
                  <a:cubicBezTo>
                    <a:pt x="462" y="6043"/>
                    <a:pt x="435" y="6039"/>
                    <a:pt x="410" y="6039"/>
                  </a:cubicBezTo>
                  <a:cubicBezTo>
                    <a:pt x="105" y="6039"/>
                    <a:pt x="1" y="6513"/>
                    <a:pt x="338" y="6597"/>
                  </a:cubicBezTo>
                  <a:cubicBezTo>
                    <a:pt x="1165" y="6735"/>
                    <a:pt x="2514" y="6966"/>
                    <a:pt x="3829" y="6966"/>
                  </a:cubicBezTo>
                  <a:cubicBezTo>
                    <a:pt x="5703" y="6966"/>
                    <a:pt x="7508" y="6497"/>
                    <a:pt x="7633" y="4621"/>
                  </a:cubicBezTo>
                  <a:cubicBezTo>
                    <a:pt x="7906" y="700"/>
                    <a:pt x="3286" y="1"/>
                    <a:pt x="429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0" y="2397790"/>
              <a:ext cx="568841" cy="482122"/>
            </a:xfrm>
            <a:custGeom>
              <a:avLst/>
              <a:gdLst/>
              <a:ahLst/>
              <a:cxnLst/>
              <a:rect l="l" t="t" r="r" b="b"/>
              <a:pathLst>
                <a:path w="21076" h="17863" extrusionOk="0">
                  <a:moveTo>
                    <a:pt x="4944" y="0"/>
                  </a:moveTo>
                  <a:cubicBezTo>
                    <a:pt x="3361" y="0"/>
                    <a:pt x="1802" y="167"/>
                    <a:pt x="346" y="493"/>
                  </a:cubicBezTo>
                  <a:cubicBezTo>
                    <a:pt x="0" y="579"/>
                    <a:pt x="118" y="1075"/>
                    <a:pt x="442" y="1075"/>
                  </a:cubicBezTo>
                  <a:cubicBezTo>
                    <a:pt x="460" y="1075"/>
                    <a:pt x="479" y="1073"/>
                    <a:pt x="498" y="1070"/>
                  </a:cubicBezTo>
                  <a:cubicBezTo>
                    <a:pt x="1924" y="737"/>
                    <a:pt x="3455" y="568"/>
                    <a:pt x="5009" y="568"/>
                  </a:cubicBezTo>
                  <a:cubicBezTo>
                    <a:pt x="8424" y="568"/>
                    <a:pt x="11955" y="1384"/>
                    <a:pt x="14753" y="3076"/>
                  </a:cubicBezTo>
                  <a:cubicBezTo>
                    <a:pt x="16060" y="3867"/>
                    <a:pt x="17641" y="4961"/>
                    <a:pt x="18340" y="6359"/>
                  </a:cubicBezTo>
                  <a:cubicBezTo>
                    <a:pt x="19617" y="8882"/>
                    <a:pt x="16304" y="9794"/>
                    <a:pt x="14419" y="10158"/>
                  </a:cubicBezTo>
                  <a:cubicBezTo>
                    <a:pt x="12230" y="10584"/>
                    <a:pt x="8735" y="10219"/>
                    <a:pt x="7398" y="12438"/>
                  </a:cubicBezTo>
                  <a:cubicBezTo>
                    <a:pt x="6546" y="13836"/>
                    <a:pt x="7306" y="16146"/>
                    <a:pt x="5726" y="16997"/>
                  </a:cubicBezTo>
                  <a:cubicBezTo>
                    <a:pt x="5286" y="17236"/>
                    <a:pt x="4754" y="17330"/>
                    <a:pt x="4193" y="17330"/>
                  </a:cubicBezTo>
                  <a:cubicBezTo>
                    <a:pt x="2892" y="17330"/>
                    <a:pt x="1429" y="16823"/>
                    <a:pt x="559" y="16420"/>
                  </a:cubicBezTo>
                  <a:cubicBezTo>
                    <a:pt x="512" y="16392"/>
                    <a:pt x="465" y="16380"/>
                    <a:pt x="421" y="16380"/>
                  </a:cubicBezTo>
                  <a:cubicBezTo>
                    <a:pt x="176" y="16380"/>
                    <a:pt x="2" y="16752"/>
                    <a:pt x="285" y="16906"/>
                  </a:cubicBezTo>
                  <a:cubicBezTo>
                    <a:pt x="1292" y="17388"/>
                    <a:pt x="2810" y="17862"/>
                    <a:pt x="4184" y="17862"/>
                  </a:cubicBezTo>
                  <a:cubicBezTo>
                    <a:pt x="5672" y="17862"/>
                    <a:pt x="6990" y="17306"/>
                    <a:pt x="7306" y="15599"/>
                  </a:cubicBezTo>
                  <a:cubicBezTo>
                    <a:pt x="7580" y="14110"/>
                    <a:pt x="7367" y="12620"/>
                    <a:pt x="8917" y="11769"/>
                  </a:cubicBezTo>
                  <a:cubicBezTo>
                    <a:pt x="9829" y="11253"/>
                    <a:pt x="10984" y="11192"/>
                    <a:pt x="11987" y="11070"/>
                  </a:cubicBezTo>
                  <a:cubicBezTo>
                    <a:pt x="14024" y="10827"/>
                    <a:pt x="16425" y="10675"/>
                    <a:pt x="18127" y="9429"/>
                  </a:cubicBezTo>
                  <a:cubicBezTo>
                    <a:pt x="21076" y="7271"/>
                    <a:pt x="17459" y="4140"/>
                    <a:pt x="15544" y="2894"/>
                  </a:cubicBezTo>
                  <a:cubicBezTo>
                    <a:pt x="12555" y="930"/>
                    <a:pt x="8681" y="0"/>
                    <a:pt x="4944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29" y="2239848"/>
              <a:ext cx="613240" cy="794505"/>
            </a:xfrm>
            <a:custGeom>
              <a:avLst/>
              <a:gdLst/>
              <a:ahLst/>
              <a:cxnLst/>
              <a:rect l="l" t="t" r="r" b="b"/>
              <a:pathLst>
                <a:path w="22721" h="29437" extrusionOk="0">
                  <a:moveTo>
                    <a:pt x="2805" y="0"/>
                  </a:moveTo>
                  <a:cubicBezTo>
                    <a:pt x="2011" y="0"/>
                    <a:pt x="1212" y="29"/>
                    <a:pt x="410" y="83"/>
                  </a:cubicBezTo>
                  <a:cubicBezTo>
                    <a:pt x="55" y="83"/>
                    <a:pt x="45" y="631"/>
                    <a:pt x="383" y="631"/>
                  </a:cubicBezTo>
                  <a:cubicBezTo>
                    <a:pt x="391" y="631"/>
                    <a:pt x="401" y="631"/>
                    <a:pt x="410" y="630"/>
                  </a:cubicBezTo>
                  <a:cubicBezTo>
                    <a:pt x="1200" y="580"/>
                    <a:pt x="1987" y="552"/>
                    <a:pt x="2770" y="552"/>
                  </a:cubicBezTo>
                  <a:cubicBezTo>
                    <a:pt x="7196" y="552"/>
                    <a:pt x="11467" y="1435"/>
                    <a:pt x="15213" y="4095"/>
                  </a:cubicBezTo>
                  <a:cubicBezTo>
                    <a:pt x="18191" y="6223"/>
                    <a:pt x="22204" y="10478"/>
                    <a:pt x="21170" y="14521"/>
                  </a:cubicBezTo>
                  <a:cubicBezTo>
                    <a:pt x="20471" y="17317"/>
                    <a:pt x="17584" y="18108"/>
                    <a:pt x="15273" y="19111"/>
                  </a:cubicBezTo>
                  <a:cubicBezTo>
                    <a:pt x="13541" y="19779"/>
                    <a:pt x="12052" y="20965"/>
                    <a:pt x="10988" y="22485"/>
                  </a:cubicBezTo>
                  <a:cubicBezTo>
                    <a:pt x="9741" y="24278"/>
                    <a:pt x="9286" y="26892"/>
                    <a:pt x="7462" y="28199"/>
                  </a:cubicBezTo>
                  <a:cubicBezTo>
                    <a:pt x="6826" y="28660"/>
                    <a:pt x="6148" y="28845"/>
                    <a:pt x="5458" y="28845"/>
                  </a:cubicBezTo>
                  <a:cubicBezTo>
                    <a:pt x="3738" y="28845"/>
                    <a:pt x="1941" y="27699"/>
                    <a:pt x="532" y="26831"/>
                  </a:cubicBezTo>
                  <a:cubicBezTo>
                    <a:pt x="485" y="26803"/>
                    <a:pt x="439" y="26791"/>
                    <a:pt x="396" y="26791"/>
                  </a:cubicBezTo>
                  <a:cubicBezTo>
                    <a:pt x="157" y="26791"/>
                    <a:pt x="0" y="27168"/>
                    <a:pt x="258" y="27348"/>
                  </a:cubicBezTo>
                  <a:cubicBezTo>
                    <a:pt x="1778" y="28271"/>
                    <a:pt x="3639" y="29437"/>
                    <a:pt x="5513" y="29437"/>
                  </a:cubicBezTo>
                  <a:cubicBezTo>
                    <a:pt x="5737" y="29437"/>
                    <a:pt x="5961" y="29420"/>
                    <a:pt x="6185" y="29384"/>
                  </a:cubicBezTo>
                  <a:cubicBezTo>
                    <a:pt x="8465" y="29020"/>
                    <a:pt x="9377" y="26801"/>
                    <a:pt x="10289" y="24947"/>
                  </a:cubicBezTo>
                  <a:cubicBezTo>
                    <a:pt x="10957" y="23548"/>
                    <a:pt x="11717" y="22241"/>
                    <a:pt x="12903" y="21178"/>
                  </a:cubicBezTo>
                  <a:cubicBezTo>
                    <a:pt x="14301" y="19962"/>
                    <a:pt x="15973" y="19506"/>
                    <a:pt x="17614" y="18807"/>
                  </a:cubicBezTo>
                  <a:cubicBezTo>
                    <a:pt x="19468" y="17986"/>
                    <a:pt x="21201" y="16709"/>
                    <a:pt x="21717" y="14673"/>
                  </a:cubicBezTo>
                  <a:cubicBezTo>
                    <a:pt x="22720" y="10813"/>
                    <a:pt x="19346" y="6740"/>
                    <a:pt x="16611" y="4490"/>
                  </a:cubicBezTo>
                  <a:cubicBezTo>
                    <a:pt x="12622" y="1158"/>
                    <a:pt x="7818" y="0"/>
                    <a:pt x="2805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943" y="2073135"/>
              <a:ext cx="849942" cy="1257491"/>
            </a:xfrm>
            <a:custGeom>
              <a:avLst/>
              <a:gdLst/>
              <a:ahLst/>
              <a:cxnLst/>
              <a:rect l="l" t="t" r="r" b="b"/>
              <a:pathLst>
                <a:path w="31491" h="46591" extrusionOk="0">
                  <a:moveTo>
                    <a:pt x="5526" y="1"/>
                  </a:moveTo>
                  <a:cubicBezTo>
                    <a:pt x="3776" y="1"/>
                    <a:pt x="2027" y="143"/>
                    <a:pt x="365" y="303"/>
                  </a:cubicBezTo>
                  <a:cubicBezTo>
                    <a:pt x="10" y="332"/>
                    <a:pt x="0" y="881"/>
                    <a:pt x="338" y="881"/>
                  </a:cubicBezTo>
                  <a:cubicBezTo>
                    <a:pt x="347" y="881"/>
                    <a:pt x="356" y="881"/>
                    <a:pt x="365" y="880"/>
                  </a:cubicBezTo>
                  <a:cubicBezTo>
                    <a:pt x="2007" y="717"/>
                    <a:pt x="3707" y="583"/>
                    <a:pt x="5401" y="583"/>
                  </a:cubicBezTo>
                  <a:cubicBezTo>
                    <a:pt x="7188" y="583"/>
                    <a:pt x="8968" y="732"/>
                    <a:pt x="10669" y="1154"/>
                  </a:cubicBezTo>
                  <a:cubicBezTo>
                    <a:pt x="14013" y="1974"/>
                    <a:pt x="17052" y="4132"/>
                    <a:pt x="19697" y="6291"/>
                  </a:cubicBezTo>
                  <a:cubicBezTo>
                    <a:pt x="21794" y="8053"/>
                    <a:pt x="23982" y="9877"/>
                    <a:pt x="25958" y="11792"/>
                  </a:cubicBezTo>
                  <a:cubicBezTo>
                    <a:pt x="28390" y="14193"/>
                    <a:pt x="30001" y="17233"/>
                    <a:pt x="28207" y="20485"/>
                  </a:cubicBezTo>
                  <a:cubicBezTo>
                    <a:pt x="27052" y="22522"/>
                    <a:pt x="25229" y="24102"/>
                    <a:pt x="24165" y="26200"/>
                  </a:cubicBezTo>
                  <a:cubicBezTo>
                    <a:pt x="23010" y="28479"/>
                    <a:pt x="23101" y="30911"/>
                    <a:pt x="23618" y="33373"/>
                  </a:cubicBezTo>
                  <a:cubicBezTo>
                    <a:pt x="24195" y="36109"/>
                    <a:pt x="25046" y="38935"/>
                    <a:pt x="25077" y="41762"/>
                  </a:cubicBezTo>
                  <a:cubicBezTo>
                    <a:pt x="25125" y="44656"/>
                    <a:pt x="22801" y="46019"/>
                    <a:pt x="20276" y="46019"/>
                  </a:cubicBezTo>
                  <a:cubicBezTo>
                    <a:pt x="19618" y="46019"/>
                    <a:pt x="18946" y="45926"/>
                    <a:pt x="18298" y="45744"/>
                  </a:cubicBezTo>
                  <a:cubicBezTo>
                    <a:pt x="15259" y="44832"/>
                    <a:pt x="12888" y="42461"/>
                    <a:pt x="10122" y="40972"/>
                  </a:cubicBezTo>
                  <a:cubicBezTo>
                    <a:pt x="7430" y="39504"/>
                    <a:pt x="4471" y="38911"/>
                    <a:pt x="1441" y="38911"/>
                  </a:cubicBezTo>
                  <a:cubicBezTo>
                    <a:pt x="1083" y="38911"/>
                    <a:pt x="724" y="38919"/>
                    <a:pt x="365" y="38935"/>
                  </a:cubicBezTo>
                  <a:cubicBezTo>
                    <a:pt x="0" y="38935"/>
                    <a:pt x="0" y="39513"/>
                    <a:pt x="365" y="39513"/>
                  </a:cubicBezTo>
                  <a:cubicBezTo>
                    <a:pt x="732" y="39491"/>
                    <a:pt x="1099" y="39480"/>
                    <a:pt x="1465" y="39480"/>
                  </a:cubicBezTo>
                  <a:cubicBezTo>
                    <a:pt x="5100" y="39480"/>
                    <a:pt x="8665" y="40570"/>
                    <a:pt x="11703" y="42613"/>
                  </a:cubicBezTo>
                  <a:cubicBezTo>
                    <a:pt x="14104" y="44194"/>
                    <a:pt x="16505" y="46200"/>
                    <a:pt x="19423" y="46534"/>
                  </a:cubicBezTo>
                  <a:cubicBezTo>
                    <a:pt x="19720" y="46571"/>
                    <a:pt x="20030" y="46591"/>
                    <a:pt x="20347" y="46591"/>
                  </a:cubicBezTo>
                  <a:cubicBezTo>
                    <a:pt x="22106" y="46591"/>
                    <a:pt x="24063" y="45992"/>
                    <a:pt x="25016" y="44498"/>
                  </a:cubicBezTo>
                  <a:cubicBezTo>
                    <a:pt x="26141" y="42765"/>
                    <a:pt x="25563" y="40425"/>
                    <a:pt x="25259" y="38540"/>
                  </a:cubicBezTo>
                  <a:cubicBezTo>
                    <a:pt x="24621" y="34710"/>
                    <a:pt x="22767" y="30455"/>
                    <a:pt x="24560" y="26686"/>
                  </a:cubicBezTo>
                  <a:cubicBezTo>
                    <a:pt x="25715" y="24193"/>
                    <a:pt x="28025" y="22461"/>
                    <a:pt x="29119" y="19938"/>
                  </a:cubicBezTo>
                  <a:cubicBezTo>
                    <a:pt x="31490" y="14406"/>
                    <a:pt x="25046" y="10272"/>
                    <a:pt x="21581" y="7172"/>
                  </a:cubicBezTo>
                  <a:cubicBezTo>
                    <a:pt x="18785" y="4649"/>
                    <a:pt x="15654" y="2278"/>
                    <a:pt x="12098" y="971"/>
                  </a:cubicBezTo>
                  <a:cubicBezTo>
                    <a:pt x="10029" y="236"/>
                    <a:pt x="7777" y="1"/>
                    <a:pt x="5526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7" y="994316"/>
              <a:ext cx="3257207" cy="4148606"/>
            </a:xfrm>
            <a:custGeom>
              <a:avLst/>
              <a:gdLst/>
              <a:ahLst/>
              <a:cxnLst/>
              <a:rect l="l" t="t" r="r" b="b"/>
              <a:pathLst>
                <a:path w="120682" h="153709" extrusionOk="0">
                  <a:moveTo>
                    <a:pt x="90992" y="678"/>
                  </a:moveTo>
                  <a:cubicBezTo>
                    <a:pt x="89416" y="678"/>
                    <a:pt x="87841" y="717"/>
                    <a:pt x="86273" y="760"/>
                  </a:cubicBezTo>
                  <a:cubicBezTo>
                    <a:pt x="76760" y="1064"/>
                    <a:pt x="66881" y="0"/>
                    <a:pt x="58066" y="4347"/>
                  </a:cubicBezTo>
                  <a:cubicBezTo>
                    <a:pt x="53173" y="6748"/>
                    <a:pt x="49647" y="10578"/>
                    <a:pt x="46941" y="15259"/>
                  </a:cubicBezTo>
                  <a:cubicBezTo>
                    <a:pt x="44479" y="19484"/>
                    <a:pt x="42321" y="24043"/>
                    <a:pt x="39008" y="27721"/>
                  </a:cubicBezTo>
                  <a:cubicBezTo>
                    <a:pt x="36442" y="30565"/>
                    <a:pt x="33277" y="32108"/>
                    <a:pt x="29742" y="32108"/>
                  </a:cubicBezTo>
                  <a:cubicBezTo>
                    <a:pt x="28630" y="32108"/>
                    <a:pt x="27481" y="31955"/>
                    <a:pt x="26303" y="31642"/>
                  </a:cubicBezTo>
                  <a:cubicBezTo>
                    <a:pt x="19433" y="29818"/>
                    <a:pt x="13385" y="24955"/>
                    <a:pt x="8004" y="20548"/>
                  </a:cubicBezTo>
                  <a:cubicBezTo>
                    <a:pt x="5603" y="18572"/>
                    <a:pt x="3324" y="16384"/>
                    <a:pt x="558" y="14864"/>
                  </a:cubicBezTo>
                  <a:cubicBezTo>
                    <a:pt x="511" y="14836"/>
                    <a:pt x="464" y="14824"/>
                    <a:pt x="420" y="14824"/>
                  </a:cubicBezTo>
                  <a:cubicBezTo>
                    <a:pt x="175" y="14824"/>
                    <a:pt x="1" y="15196"/>
                    <a:pt x="284" y="15350"/>
                  </a:cubicBezTo>
                  <a:cubicBezTo>
                    <a:pt x="3354" y="17052"/>
                    <a:pt x="5938" y="19606"/>
                    <a:pt x="8643" y="21794"/>
                  </a:cubicBezTo>
                  <a:cubicBezTo>
                    <a:pt x="11074" y="23800"/>
                    <a:pt x="13597" y="25654"/>
                    <a:pt x="16211" y="27387"/>
                  </a:cubicBezTo>
                  <a:cubicBezTo>
                    <a:pt x="20226" y="29970"/>
                    <a:pt x="25019" y="32734"/>
                    <a:pt x="29942" y="32734"/>
                  </a:cubicBezTo>
                  <a:cubicBezTo>
                    <a:pt x="30349" y="32734"/>
                    <a:pt x="30757" y="32715"/>
                    <a:pt x="31166" y="32676"/>
                  </a:cubicBezTo>
                  <a:cubicBezTo>
                    <a:pt x="39859" y="31825"/>
                    <a:pt x="43902" y="21581"/>
                    <a:pt x="47671" y="15107"/>
                  </a:cubicBezTo>
                  <a:cubicBezTo>
                    <a:pt x="50741" y="9818"/>
                    <a:pt x="55118" y="5897"/>
                    <a:pt x="60893" y="3739"/>
                  </a:cubicBezTo>
                  <a:cubicBezTo>
                    <a:pt x="65741" y="1946"/>
                    <a:pt x="71002" y="1418"/>
                    <a:pt x="76153" y="1418"/>
                  </a:cubicBezTo>
                  <a:cubicBezTo>
                    <a:pt x="76589" y="1418"/>
                    <a:pt x="77024" y="1422"/>
                    <a:pt x="77459" y="1429"/>
                  </a:cubicBezTo>
                  <a:cubicBezTo>
                    <a:pt x="77955" y="1440"/>
                    <a:pt x="78453" y="1445"/>
                    <a:pt x="78954" y="1445"/>
                  </a:cubicBezTo>
                  <a:cubicBezTo>
                    <a:pt x="82900" y="1445"/>
                    <a:pt x="86956" y="1144"/>
                    <a:pt x="90976" y="1144"/>
                  </a:cubicBezTo>
                  <a:cubicBezTo>
                    <a:pt x="94995" y="1144"/>
                    <a:pt x="98977" y="1445"/>
                    <a:pt x="102778" y="2645"/>
                  </a:cubicBezTo>
                  <a:cubicBezTo>
                    <a:pt x="107429" y="4104"/>
                    <a:pt x="110651" y="7539"/>
                    <a:pt x="110134" y="12675"/>
                  </a:cubicBezTo>
                  <a:cubicBezTo>
                    <a:pt x="109617" y="17934"/>
                    <a:pt x="106243" y="22463"/>
                    <a:pt x="105453" y="27660"/>
                  </a:cubicBezTo>
                  <a:cubicBezTo>
                    <a:pt x="104784" y="31855"/>
                    <a:pt x="106487" y="35290"/>
                    <a:pt x="109161" y="38390"/>
                  </a:cubicBezTo>
                  <a:cubicBezTo>
                    <a:pt x="111927" y="41612"/>
                    <a:pt x="115696" y="44560"/>
                    <a:pt x="116943" y="48785"/>
                  </a:cubicBezTo>
                  <a:cubicBezTo>
                    <a:pt x="118310" y="53527"/>
                    <a:pt x="115788" y="58238"/>
                    <a:pt x="111502" y="60366"/>
                  </a:cubicBezTo>
                  <a:cubicBezTo>
                    <a:pt x="107338" y="62463"/>
                    <a:pt x="102444" y="62950"/>
                    <a:pt x="97854" y="63497"/>
                  </a:cubicBezTo>
                  <a:cubicBezTo>
                    <a:pt x="90012" y="64409"/>
                    <a:pt x="80407" y="65837"/>
                    <a:pt x="77550" y="74530"/>
                  </a:cubicBezTo>
                  <a:cubicBezTo>
                    <a:pt x="75969" y="79272"/>
                    <a:pt x="77367" y="84014"/>
                    <a:pt x="78644" y="88604"/>
                  </a:cubicBezTo>
                  <a:cubicBezTo>
                    <a:pt x="80529" y="95260"/>
                    <a:pt x="82413" y="101978"/>
                    <a:pt x="83234" y="108847"/>
                  </a:cubicBezTo>
                  <a:cubicBezTo>
                    <a:pt x="84055" y="115564"/>
                    <a:pt x="84146" y="122434"/>
                    <a:pt x="82079" y="128938"/>
                  </a:cubicBezTo>
                  <a:cubicBezTo>
                    <a:pt x="80012" y="135352"/>
                    <a:pt x="76364" y="141157"/>
                    <a:pt x="72079" y="146325"/>
                  </a:cubicBezTo>
                  <a:cubicBezTo>
                    <a:pt x="70073" y="148756"/>
                    <a:pt x="67945" y="151036"/>
                    <a:pt x="65665" y="153225"/>
                  </a:cubicBezTo>
                  <a:cubicBezTo>
                    <a:pt x="65478" y="153412"/>
                    <a:pt x="65670" y="153708"/>
                    <a:pt x="65893" y="153708"/>
                  </a:cubicBezTo>
                  <a:cubicBezTo>
                    <a:pt x="65959" y="153708"/>
                    <a:pt x="66028" y="153682"/>
                    <a:pt x="66091" y="153620"/>
                  </a:cubicBezTo>
                  <a:cubicBezTo>
                    <a:pt x="74814" y="145139"/>
                    <a:pt x="82869" y="134379"/>
                    <a:pt x="84146" y="121887"/>
                  </a:cubicBezTo>
                  <a:cubicBezTo>
                    <a:pt x="84845" y="115200"/>
                    <a:pt x="83994" y="108330"/>
                    <a:pt x="82626" y="101795"/>
                  </a:cubicBezTo>
                  <a:cubicBezTo>
                    <a:pt x="81927" y="98513"/>
                    <a:pt x="81076" y="95260"/>
                    <a:pt x="80194" y="92038"/>
                  </a:cubicBezTo>
                  <a:cubicBezTo>
                    <a:pt x="79343" y="88908"/>
                    <a:pt x="78249" y="85777"/>
                    <a:pt x="77702" y="82585"/>
                  </a:cubicBezTo>
                  <a:cubicBezTo>
                    <a:pt x="76820" y="77540"/>
                    <a:pt x="77945" y="72403"/>
                    <a:pt x="81988" y="68998"/>
                  </a:cubicBezTo>
                  <a:cubicBezTo>
                    <a:pt x="85878" y="65746"/>
                    <a:pt x="90863" y="64895"/>
                    <a:pt x="95726" y="64317"/>
                  </a:cubicBezTo>
                  <a:cubicBezTo>
                    <a:pt x="102748" y="63497"/>
                    <a:pt x="114055" y="63223"/>
                    <a:pt x="117064" y="55351"/>
                  </a:cubicBezTo>
                  <a:cubicBezTo>
                    <a:pt x="120681" y="45959"/>
                    <a:pt x="110590" y="41430"/>
                    <a:pt x="106973" y="34287"/>
                  </a:cubicBezTo>
                  <a:cubicBezTo>
                    <a:pt x="102201" y="24864"/>
                    <a:pt x="115696" y="14773"/>
                    <a:pt x="108979" y="5928"/>
                  </a:cubicBezTo>
                  <a:cubicBezTo>
                    <a:pt x="106760" y="3010"/>
                    <a:pt x="102961" y="1855"/>
                    <a:pt x="99526" y="1277"/>
                  </a:cubicBezTo>
                  <a:cubicBezTo>
                    <a:pt x="96706" y="807"/>
                    <a:pt x="93847" y="678"/>
                    <a:pt x="90992" y="678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56" y="1153904"/>
              <a:ext cx="3062852" cy="3988663"/>
            </a:xfrm>
            <a:custGeom>
              <a:avLst/>
              <a:gdLst/>
              <a:ahLst/>
              <a:cxnLst/>
              <a:rect l="l" t="t" r="r" b="b"/>
              <a:pathLst>
                <a:path w="113481" h="147783" extrusionOk="0">
                  <a:moveTo>
                    <a:pt x="89272" y="0"/>
                  </a:moveTo>
                  <a:cubicBezTo>
                    <a:pt x="87830" y="0"/>
                    <a:pt x="86389" y="54"/>
                    <a:pt x="84970" y="106"/>
                  </a:cubicBezTo>
                  <a:cubicBezTo>
                    <a:pt x="79316" y="288"/>
                    <a:pt x="73602" y="45"/>
                    <a:pt x="68161" y="1869"/>
                  </a:cubicBezTo>
                  <a:cubicBezTo>
                    <a:pt x="63936" y="3297"/>
                    <a:pt x="59468" y="5851"/>
                    <a:pt x="57036" y="9711"/>
                  </a:cubicBezTo>
                  <a:cubicBezTo>
                    <a:pt x="54027" y="14483"/>
                    <a:pt x="53510" y="20380"/>
                    <a:pt x="50349" y="25121"/>
                  </a:cubicBezTo>
                  <a:cubicBezTo>
                    <a:pt x="47310" y="29650"/>
                    <a:pt x="42629" y="33237"/>
                    <a:pt x="37218" y="34362"/>
                  </a:cubicBezTo>
                  <a:cubicBezTo>
                    <a:pt x="36120" y="34586"/>
                    <a:pt x="35041" y="34688"/>
                    <a:pt x="33980" y="34688"/>
                  </a:cubicBezTo>
                  <a:cubicBezTo>
                    <a:pt x="29139" y="34688"/>
                    <a:pt x="24667" y="32560"/>
                    <a:pt x="20379" y="30167"/>
                  </a:cubicBezTo>
                  <a:cubicBezTo>
                    <a:pt x="16124" y="27766"/>
                    <a:pt x="11990" y="24757"/>
                    <a:pt x="7096" y="23845"/>
                  </a:cubicBezTo>
                  <a:cubicBezTo>
                    <a:pt x="6098" y="23656"/>
                    <a:pt x="5088" y="23563"/>
                    <a:pt x="4080" y="23563"/>
                  </a:cubicBezTo>
                  <a:cubicBezTo>
                    <a:pt x="2815" y="23563"/>
                    <a:pt x="1552" y="23709"/>
                    <a:pt x="318" y="23997"/>
                  </a:cubicBezTo>
                  <a:cubicBezTo>
                    <a:pt x="1" y="24083"/>
                    <a:pt x="94" y="24579"/>
                    <a:pt x="414" y="24579"/>
                  </a:cubicBezTo>
                  <a:cubicBezTo>
                    <a:pt x="432" y="24579"/>
                    <a:pt x="451" y="24577"/>
                    <a:pt x="470" y="24574"/>
                  </a:cubicBezTo>
                  <a:cubicBezTo>
                    <a:pt x="1679" y="24284"/>
                    <a:pt x="2854" y="24154"/>
                    <a:pt x="4000" y="24154"/>
                  </a:cubicBezTo>
                  <a:cubicBezTo>
                    <a:pt x="13196" y="24154"/>
                    <a:pt x="20565" y="32564"/>
                    <a:pt x="29376" y="34726"/>
                  </a:cubicBezTo>
                  <a:cubicBezTo>
                    <a:pt x="30796" y="35080"/>
                    <a:pt x="32217" y="35247"/>
                    <a:pt x="33619" y="35247"/>
                  </a:cubicBezTo>
                  <a:cubicBezTo>
                    <a:pt x="41129" y="35247"/>
                    <a:pt x="48120" y="30448"/>
                    <a:pt x="51808" y="23814"/>
                  </a:cubicBezTo>
                  <a:cubicBezTo>
                    <a:pt x="54513" y="18981"/>
                    <a:pt x="54939" y="12750"/>
                    <a:pt x="58647" y="8495"/>
                  </a:cubicBezTo>
                  <a:cubicBezTo>
                    <a:pt x="62173" y="4422"/>
                    <a:pt x="67705" y="2142"/>
                    <a:pt x="72903" y="1291"/>
                  </a:cubicBezTo>
                  <a:cubicBezTo>
                    <a:pt x="75912" y="805"/>
                    <a:pt x="78921" y="805"/>
                    <a:pt x="81961" y="744"/>
                  </a:cubicBezTo>
                  <a:cubicBezTo>
                    <a:pt x="84388" y="718"/>
                    <a:pt x="86816" y="580"/>
                    <a:pt x="89244" y="580"/>
                  </a:cubicBezTo>
                  <a:cubicBezTo>
                    <a:pt x="89643" y="580"/>
                    <a:pt x="90042" y="584"/>
                    <a:pt x="90441" y="592"/>
                  </a:cubicBezTo>
                  <a:cubicBezTo>
                    <a:pt x="95456" y="714"/>
                    <a:pt x="101809" y="1929"/>
                    <a:pt x="104575" y="6732"/>
                  </a:cubicBezTo>
                  <a:cubicBezTo>
                    <a:pt x="107371" y="11595"/>
                    <a:pt x="103298" y="16945"/>
                    <a:pt x="102478" y="21778"/>
                  </a:cubicBezTo>
                  <a:cubicBezTo>
                    <a:pt x="101748" y="26064"/>
                    <a:pt x="102873" y="30623"/>
                    <a:pt x="105061" y="34301"/>
                  </a:cubicBezTo>
                  <a:cubicBezTo>
                    <a:pt x="107371" y="38131"/>
                    <a:pt x="113481" y="43176"/>
                    <a:pt x="110715" y="48192"/>
                  </a:cubicBezTo>
                  <a:cubicBezTo>
                    <a:pt x="108587" y="52052"/>
                    <a:pt x="103329" y="53116"/>
                    <a:pt x="99317" y="53602"/>
                  </a:cubicBezTo>
                  <a:cubicBezTo>
                    <a:pt x="95213" y="54088"/>
                    <a:pt x="91079" y="53936"/>
                    <a:pt x="87006" y="54787"/>
                  </a:cubicBezTo>
                  <a:cubicBezTo>
                    <a:pt x="83055" y="55638"/>
                    <a:pt x="79134" y="57189"/>
                    <a:pt x="75942" y="59742"/>
                  </a:cubicBezTo>
                  <a:cubicBezTo>
                    <a:pt x="73389" y="61748"/>
                    <a:pt x="71322" y="64453"/>
                    <a:pt x="70501" y="67645"/>
                  </a:cubicBezTo>
                  <a:cubicBezTo>
                    <a:pt x="69407" y="71931"/>
                    <a:pt x="70258" y="77037"/>
                    <a:pt x="71049" y="81323"/>
                  </a:cubicBezTo>
                  <a:cubicBezTo>
                    <a:pt x="72112" y="87128"/>
                    <a:pt x="74453" y="92569"/>
                    <a:pt x="75517" y="98375"/>
                  </a:cubicBezTo>
                  <a:cubicBezTo>
                    <a:pt x="76550" y="104059"/>
                    <a:pt x="76915" y="110077"/>
                    <a:pt x="75456" y="115700"/>
                  </a:cubicBezTo>
                  <a:cubicBezTo>
                    <a:pt x="72812" y="126156"/>
                    <a:pt x="65365" y="134545"/>
                    <a:pt x="57522" y="141597"/>
                  </a:cubicBezTo>
                  <a:cubicBezTo>
                    <a:pt x="55395" y="143512"/>
                    <a:pt x="53237" y="145397"/>
                    <a:pt x="51109" y="147312"/>
                  </a:cubicBezTo>
                  <a:cubicBezTo>
                    <a:pt x="50896" y="147501"/>
                    <a:pt x="51107" y="147783"/>
                    <a:pt x="51340" y="147783"/>
                  </a:cubicBezTo>
                  <a:cubicBezTo>
                    <a:pt x="51406" y="147783"/>
                    <a:pt x="51474" y="147760"/>
                    <a:pt x="51535" y="147707"/>
                  </a:cubicBezTo>
                  <a:cubicBezTo>
                    <a:pt x="59589" y="140473"/>
                    <a:pt x="67948" y="133482"/>
                    <a:pt x="72994" y="123664"/>
                  </a:cubicBezTo>
                  <a:cubicBezTo>
                    <a:pt x="78040" y="113907"/>
                    <a:pt x="77675" y="103116"/>
                    <a:pt x="74787" y="92751"/>
                  </a:cubicBezTo>
                  <a:cubicBezTo>
                    <a:pt x="73024" y="86460"/>
                    <a:pt x="71079" y="80532"/>
                    <a:pt x="70775" y="73937"/>
                  </a:cubicBezTo>
                  <a:cubicBezTo>
                    <a:pt x="70562" y="69438"/>
                    <a:pt x="71079" y="65547"/>
                    <a:pt x="74240" y="62082"/>
                  </a:cubicBezTo>
                  <a:cubicBezTo>
                    <a:pt x="77310" y="58708"/>
                    <a:pt x="81657" y="56702"/>
                    <a:pt x="86034" y="55608"/>
                  </a:cubicBezTo>
                  <a:cubicBezTo>
                    <a:pt x="90593" y="54483"/>
                    <a:pt x="95183" y="54727"/>
                    <a:pt x="99803" y="54119"/>
                  </a:cubicBezTo>
                  <a:cubicBezTo>
                    <a:pt x="103359" y="53632"/>
                    <a:pt x="107402" y="52751"/>
                    <a:pt x="110016" y="50076"/>
                  </a:cubicBezTo>
                  <a:cubicBezTo>
                    <a:pt x="112964" y="47006"/>
                    <a:pt x="111870" y="43085"/>
                    <a:pt x="109803" y="39833"/>
                  </a:cubicBezTo>
                  <a:cubicBezTo>
                    <a:pt x="108526" y="37796"/>
                    <a:pt x="106794" y="36064"/>
                    <a:pt x="105578" y="33997"/>
                  </a:cubicBezTo>
                  <a:cubicBezTo>
                    <a:pt x="104119" y="31626"/>
                    <a:pt x="103238" y="28951"/>
                    <a:pt x="102934" y="26155"/>
                  </a:cubicBezTo>
                  <a:cubicBezTo>
                    <a:pt x="102660" y="23267"/>
                    <a:pt x="103207" y="20623"/>
                    <a:pt x="104149" y="17918"/>
                  </a:cubicBezTo>
                  <a:cubicBezTo>
                    <a:pt x="105001" y="15547"/>
                    <a:pt x="106034" y="13145"/>
                    <a:pt x="106125" y="10623"/>
                  </a:cubicBezTo>
                  <a:cubicBezTo>
                    <a:pt x="106277" y="6641"/>
                    <a:pt x="103298" y="3601"/>
                    <a:pt x="99894" y="1960"/>
                  </a:cubicBezTo>
                  <a:cubicBezTo>
                    <a:pt x="96581" y="347"/>
                    <a:pt x="92925" y="0"/>
                    <a:pt x="89272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83" y="3432293"/>
              <a:ext cx="1413061" cy="1711004"/>
            </a:xfrm>
            <a:custGeom>
              <a:avLst/>
              <a:gdLst/>
              <a:ahLst/>
              <a:cxnLst/>
              <a:rect l="l" t="t" r="r" b="b"/>
              <a:pathLst>
                <a:path w="52355" h="63394" extrusionOk="0">
                  <a:moveTo>
                    <a:pt x="411" y="0"/>
                  </a:moveTo>
                  <a:cubicBezTo>
                    <a:pt x="92" y="0"/>
                    <a:pt x="1" y="468"/>
                    <a:pt x="317" y="583"/>
                  </a:cubicBezTo>
                  <a:cubicBezTo>
                    <a:pt x="3903" y="1646"/>
                    <a:pt x="7338" y="3105"/>
                    <a:pt x="10621" y="4929"/>
                  </a:cubicBezTo>
                  <a:cubicBezTo>
                    <a:pt x="13387" y="6479"/>
                    <a:pt x="16609" y="7756"/>
                    <a:pt x="17582" y="11069"/>
                  </a:cubicBezTo>
                  <a:cubicBezTo>
                    <a:pt x="18463" y="14048"/>
                    <a:pt x="17916" y="17331"/>
                    <a:pt x="18007" y="20370"/>
                  </a:cubicBezTo>
                  <a:cubicBezTo>
                    <a:pt x="18068" y="22923"/>
                    <a:pt x="18797" y="25416"/>
                    <a:pt x="20104" y="27604"/>
                  </a:cubicBezTo>
                  <a:cubicBezTo>
                    <a:pt x="22901" y="32376"/>
                    <a:pt x="27855" y="37027"/>
                    <a:pt x="33144" y="38881"/>
                  </a:cubicBezTo>
                  <a:cubicBezTo>
                    <a:pt x="38311" y="40705"/>
                    <a:pt x="48676" y="39246"/>
                    <a:pt x="50895" y="45690"/>
                  </a:cubicBezTo>
                  <a:cubicBezTo>
                    <a:pt x="51868" y="48577"/>
                    <a:pt x="50530" y="51921"/>
                    <a:pt x="49193" y="54474"/>
                  </a:cubicBezTo>
                  <a:cubicBezTo>
                    <a:pt x="47643" y="57483"/>
                    <a:pt x="45637" y="60249"/>
                    <a:pt x="43539" y="62894"/>
                  </a:cubicBezTo>
                  <a:cubicBezTo>
                    <a:pt x="43356" y="63100"/>
                    <a:pt x="43536" y="63394"/>
                    <a:pt x="43741" y="63394"/>
                  </a:cubicBezTo>
                  <a:cubicBezTo>
                    <a:pt x="43807" y="63394"/>
                    <a:pt x="43875" y="63363"/>
                    <a:pt x="43935" y="63289"/>
                  </a:cubicBezTo>
                  <a:cubicBezTo>
                    <a:pt x="47217" y="59185"/>
                    <a:pt x="51138" y="54231"/>
                    <a:pt x="51716" y="48790"/>
                  </a:cubicBezTo>
                  <a:cubicBezTo>
                    <a:pt x="52354" y="42863"/>
                    <a:pt x="46853" y="40705"/>
                    <a:pt x="41928" y="39945"/>
                  </a:cubicBezTo>
                  <a:cubicBezTo>
                    <a:pt x="38190" y="39337"/>
                    <a:pt x="34390" y="39185"/>
                    <a:pt x="31016" y="37300"/>
                  </a:cubicBezTo>
                  <a:cubicBezTo>
                    <a:pt x="27703" y="35446"/>
                    <a:pt x="24785" y="32954"/>
                    <a:pt x="22414" y="29975"/>
                  </a:cubicBezTo>
                  <a:cubicBezTo>
                    <a:pt x="20013" y="26936"/>
                    <a:pt x="18615" y="23714"/>
                    <a:pt x="18585" y="19823"/>
                  </a:cubicBezTo>
                  <a:cubicBezTo>
                    <a:pt x="18524" y="16814"/>
                    <a:pt x="18980" y="13622"/>
                    <a:pt x="18068" y="10674"/>
                  </a:cubicBezTo>
                  <a:cubicBezTo>
                    <a:pt x="17126" y="7665"/>
                    <a:pt x="14360" y="6327"/>
                    <a:pt x="11776" y="4899"/>
                  </a:cubicBezTo>
                  <a:cubicBezTo>
                    <a:pt x="8189" y="2893"/>
                    <a:pt x="4390" y="1251"/>
                    <a:pt x="469" y="5"/>
                  </a:cubicBezTo>
                  <a:cubicBezTo>
                    <a:pt x="449" y="2"/>
                    <a:pt x="429" y="0"/>
                    <a:pt x="411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026" y="3757812"/>
              <a:ext cx="1017388" cy="1385127"/>
            </a:xfrm>
            <a:custGeom>
              <a:avLst/>
              <a:gdLst/>
              <a:ahLst/>
              <a:cxnLst/>
              <a:rect l="l" t="t" r="r" b="b"/>
              <a:pathLst>
                <a:path w="37695" h="51320" extrusionOk="0">
                  <a:moveTo>
                    <a:pt x="377" y="0"/>
                  </a:moveTo>
                  <a:cubicBezTo>
                    <a:pt x="78" y="0"/>
                    <a:pt x="0" y="446"/>
                    <a:pt x="308" y="558"/>
                  </a:cubicBezTo>
                  <a:cubicBezTo>
                    <a:pt x="5536" y="2078"/>
                    <a:pt x="7512" y="8066"/>
                    <a:pt x="9761" y="12473"/>
                  </a:cubicBezTo>
                  <a:cubicBezTo>
                    <a:pt x="12284" y="17489"/>
                    <a:pt x="14776" y="21987"/>
                    <a:pt x="18819" y="25908"/>
                  </a:cubicBezTo>
                  <a:cubicBezTo>
                    <a:pt x="22284" y="29252"/>
                    <a:pt x="25992" y="31957"/>
                    <a:pt x="29822" y="34844"/>
                  </a:cubicBezTo>
                  <a:cubicBezTo>
                    <a:pt x="31919" y="36425"/>
                    <a:pt x="34108" y="38158"/>
                    <a:pt x="35384" y="40528"/>
                  </a:cubicBezTo>
                  <a:cubicBezTo>
                    <a:pt x="37208" y="43933"/>
                    <a:pt x="36418" y="47580"/>
                    <a:pt x="34868" y="50893"/>
                  </a:cubicBezTo>
                  <a:cubicBezTo>
                    <a:pt x="34765" y="51120"/>
                    <a:pt x="34955" y="51319"/>
                    <a:pt x="35136" y="51319"/>
                  </a:cubicBezTo>
                  <a:cubicBezTo>
                    <a:pt x="35222" y="51319"/>
                    <a:pt x="35305" y="51274"/>
                    <a:pt x="35354" y="51167"/>
                  </a:cubicBezTo>
                  <a:cubicBezTo>
                    <a:pt x="37694" y="46182"/>
                    <a:pt x="37603" y="41288"/>
                    <a:pt x="33561" y="37246"/>
                  </a:cubicBezTo>
                  <a:cubicBezTo>
                    <a:pt x="31676" y="35361"/>
                    <a:pt x="29457" y="33841"/>
                    <a:pt x="27330" y="32322"/>
                  </a:cubicBezTo>
                  <a:cubicBezTo>
                    <a:pt x="24959" y="30619"/>
                    <a:pt x="22709" y="28796"/>
                    <a:pt x="20612" y="26820"/>
                  </a:cubicBezTo>
                  <a:cubicBezTo>
                    <a:pt x="18241" y="24601"/>
                    <a:pt x="15931" y="22321"/>
                    <a:pt x="14199" y="19586"/>
                  </a:cubicBezTo>
                  <a:cubicBezTo>
                    <a:pt x="12375" y="16759"/>
                    <a:pt x="11007" y="13628"/>
                    <a:pt x="9457" y="10619"/>
                  </a:cubicBezTo>
                  <a:cubicBezTo>
                    <a:pt x="7268" y="6364"/>
                    <a:pt x="5475" y="1470"/>
                    <a:pt x="460" y="11"/>
                  </a:cubicBezTo>
                  <a:cubicBezTo>
                    <a:pt x="430" y="4"/>
                    <a:pt x="403" y="0"/>
                    <a:pt x="377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837" y="3959368"/>
              <a:ext cx="901088" cy="1183458"/>
            </a:xfrm>
            <a:custGeom>
              <a:avLst/>
              <a:gdLst/>
              <a:ahLst/>
              <a:cxnLst/>
              <a:rect l="l" t="t" r="r" b="b"/>
              <a:pathLst>
                <a:path w="33386" h="43848" extrusionOk="0">
                  <a:moveTo>
                    <a:pt x="410" y="0"/>
                  </a:moveTo>
                  <a:cubicBezTo>
                    <a:pt x="170" y="0"/>
                    <a:pt x="0" y="390"/>
                    <a:pt x="254" y="568"/>
                  </a:cubicBezTo>
                  <a:cubicBezTo>
                    <a:pt x="2290" y="1996"/>
                    <a:pt x="2959" y="4063"/>
                    <a:pt x="3780" y="6282"/>
                  </a:cubicBezTo>
                  <a:cubicBezTo>
                    <a:pt x="4479" y="8197"/>
                    <a:pt x="5421" y="10021"/>
                    <a:pt x="6607" y="11692"/>
                  </a:cubicBezTo>
                  <a:cubicBezTo>
                    <a:pt x="9008" y="15036"/>
                    <a:pt x="12169" y="17741"/>
                    <a:pt x="15330" y="20355"/>
                  </a:cubicBezTo>
                  <a:cubicBezTo>
                    <a:pt x="22382" y="26252"/>
                    <a:pt x="32899" y="32848"/>
                    <a:pt x="30467" y="43486"/>
                  </a:cubicBezTo>
                  <a:cubicBezTo>
                    <a:pt x="30413" y="43705"/>
                    <a:pt x="30588" y="43847"/>
                    <a:pt x="30756" y="43847"/>
                  </a:cubicBezTo>
                  <a:cubicBezTo>
                    <a:pt x="30869" y="43847"/>
                    <a:pt x="30978" y="43784"/>
                    <a:pt x="31014" y="43638"/>
                  </a:cubicBezTo>
                  <a:cubicBezTo>
                    <a:pt x="33385" y="33212"/>
                    <a:pt x="24023" y="26921"/>
                    <a:pt x="17032" y="21054"/>
                  </a:cubicBezTo>
                  <a:cubicBezTo>
                    <a:pt x="13294" y="17893"/>
                    <a:pt x="9342" y="14823"/>
                    <a:pt x="6607" y="10689"/>
                  </a:cubicBezTo>
                  <a:cubicBezTo>
                    <a:pt x="4357" y="7285"/>
                    <a:pt x="4023" y="2543"/>
                    <a:pt x="558" y="51"/>
                  </a:cubicBezTo>
                  <a:cubicBezTo>
                    <a:pt x="508" y="16"/>
                    <a:pt x="458" y="0"/>
                    <a:pt x="410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026" y="4167429"/>
              <a:ext cx="745842" cy="975392"/>
            </a:xfrm>
            <a:custGeom>
              <a:avLst/>
              <a:gdLst/>
              <a:ahLst/>
              <a:cxnLst/>
              <a:rect l="l" t="t" r="r" b="b"/>
              <a:pathLst>
                <a:path w="27634" h="36139" extrusionOk="0">
                  <a:moveTo>
                    <a:pt x="405" y="0"/>
                  </a:moveTo>
                  <a:cubicBezTo>
                    <a:pt x="204" y="0"/>
                    <a:pt x="1" y="279"/>
                    <a:pt x="186" y="488"/>
                  </a:cubicBezTo>
                  <a:cubicBezTo>
                    <a:pt x="2618" y="3406"/>
                    <a:pt x="3408" y="7357"/>
                    <a:pt x="5627" y="10458"/>
                  </a:cubicBezTo>
                  <a:cubicBezTo>
                    <a:pt x="7633" y="13254"/>
                    <a:pt x="10126" y="15655"/>
                    <a:pt x="12770" y="17813"/>
                  </a:cubicBezTo>
                  <a:cubicBezTo>
                    <a:pt x="18545" y="22555"/>
                    <a:pt x="27634" y="26750"/>
                    <a:pt x="25141" y="35777"/>
                  </a:cubicBezTo>
                  <a:cubicBezTo>
                    <a:pt x="25086" y="35996"/>
                    <a:pt x="25261" y="36138"/>
                    <a:pt x="25430" y="36138"/>
                  </a:cubicBezTo>
                  <a:cubicBezTo>
                    <a:pt x="25542" y="36138"/>
                    <a:pt x="25652" y="36075"/>
                    <a:pt x="25688" y="35929"/>
                  </a:cubicBezTo>
                  <a:cubicBezTo>
                    <a:pt x="26661" y="32434"/>
                    <a:pt x="26053" y="28938"/>
                    <a:pt x="23773" y="26081"/>
                  </a:cubicBezTo>
                  <a:cubicBezTo>
                    <a:pt x="21402" y="23163"/>
                    <a:pt x="17998" y="21187"/>
                    <a:pt x="15050" y="18908"/>
                  </a:cubicBezTo>
                  <a:cubicBezTo>
                    <a:pt x="11828" y="16415"/>
                    <a:pt x="8697" y="13710"/>
                    <a:pt x="6296" y="10427"/>
                  </a:cubicBezTo>
                  <a:cubicBezTo>
                    <a:pt x="3955" y="7205"/>
                    <a:pt x="3104" y="3132"/>
                    <a:pt x="581" y="93"/>
                  </a:cubicBezTo>
                  <a:cubicBezTo>
                    <a:pt x="531" y="28"/>
                    <a:pt x="468" y="0"/>
                    <a:pt x="405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161" y="4432303"/>
              <a:ext cx="572620" cy="710593"/>
            </a:xfrm>
            <a:custGeom>
              <a:avLst/>
              <a:gdLst/>
              <a:ahLst/>
              <a:cxnLst/>
              <a:rect l="l" t="t" r="r" b="b"/>
              <a:pathLst>
                <a:path w="21216" h="26328" extrusionOk="0">
                  <a:moveTo>
                    <a:pt x="404" y="1"/>
                  </a:moveTo>
                  <a:cubicBezTo>
                    <a:pt x="199" y="1"/>
                    <a:pt x="0" y="216"/>
                    <a:pt x="151" y="431"/>
                  </a:cubicBezTo>
                  <a:cubicBezTo>
                    <a:pt x="1762" y="2802"/>
                    <a:pt x="2826" y="5507"/>
                    <a:pt x="4589" y="7787"/>
                  </a:cubicBezTo>
                  <a:cubicBezTo>
                    <a:pt x="6321" y="10036"/>
                    <a:pt x="8418" y="11890"/>
                    <a:pt x="10546" y="13744"/>
                  </a:cubicBezTo>
                  <a:cubicBezTo>
                    <a:pt x="14163" y="16875"/>
                    <a:pt x="20698" y="20492"/>
                    <a:pt x="20303" y="26054"/>
                  </a:cubicBezTo>
                  <a:cubicBezTo>
                    <a:pt x="20303" y="26237"/>
                    <a:pt x="20440" y="26328"/>
                    <a:pt x="20581" y="26328"/>
                  </a:cubicBezTo>
                  <a:cubicBezTo>
                    <a:pt x="20721" y="26328"/>
                    <a:pt x="20865" y="26237"/>
                    <a:pt x="20881" y="26054"/>
                  </a:cubicBezTo>
                  <a:cubicBezTo>
                    <a:pt x="21215" y="20887"/>
                    <a:pt x="16169" y="17817"/>
                    <a:pt x="12765" y="14899"/>
                  </a:cubicBezTo>
                  <a:cubicBezTo>
                    <a:pt x="10455" y="12923"/>
                    <a:pt x="8054" y="10978"/>
                    <a:pt x="6048" y="8668"/>
                  </a:cubicBezTo>
                  <a:cubicBezTo>
                    <a:pt x="3768" y="6084"/>
                    <a:pt x="2552" y="2954"/>
                    <a:pt x="637" y="127"/>
                  </a:cubicBezTo>
                  <a:cubicBezTo>
                    <a:pt x="575" y="38"/>
                    <a:pt x="489" y="1"/>
                    <a:pt x="404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16" y="3632311"/>
              <a:ext cx="1133877" cy="1509929"/>
            </a:xfrm>
            <a:custGeom>
              <a:avLst/>
              <a:gdLst/>
              <a:ahLst/>
              <a:cxnLst/>
              <a:rect l="l" t="t" r="r" b="b"/>
              <a:pathLst>
                <a:path w="42011" h="55944" extrusionOk="0">
                  <a:moveTo>
                    <a:pt x="410" y="0"/>
                  </a:moveTo>
                  <a:cubicBezTo>
                    <a:pt x="105" y="0"/>
                    <a:pt x="1" y="474"/>
                    <a:pt x="338" y="558"/>
                  </a:cubicBezTo>
                  <a:cubicBezTo>
                    <a:pt x="3833" y="1348"/>
                    <a:pt x="7542" y="2503"/>
                    <a:pt x="10551" y="4540"/>
                  </a:cubicBezTo>
                  <a:cubicBezTo>
                    <a:pt x="13134" y="6302"/>
                    <a:pt x="14137" y="9251"/>
                    <a:pt x="14745" y="12169"/>
                  </a:cubicBezTo>
                  <a:cubicBezTo>
                    <a:pt x="15292" y="14722"/>
                    <a:pt x="15505" y="17366"/>
                    <a:pt x="16296" y="19829"/>
                  </a:cubicBezTo>
                  <a:cubicBezTo>
                    <a:pt x="17147" y="22503"/>
                    <a:pt x="18788" y="24844"/>
                    <a:pt x="20612" y="26941"/>
                  </a:cubicBezTo>
                  <a:cubicBezTo>
                    <a:pt x="24502" y="31318"/>
                    <a:pt x="29396" y="33902"/>
                    <a:pt x="34138" y="37154"/>
                  </a:cubicBezTo>
                  <a:cubicBezTo>
                    <a:pt x="36752" y="38978"/>
                    <a:pt x="39062" y="41136"/>
                    <a:pt x="39883" y="44327"/>
                  </a:cubicBezTo>
                  <a:cubicBezTo>
                    <a:pt x="40855" y="48188"/>
                    <a:pt x="40004" y="52017"/>
                    <a:pt x="38484" y="55604"/>
                  </a:cubicBezTo>
                  <a:cubicBezTo>
                    <a:pt x="38410" y="55808"/>
                    <a:pt x="38584" y="55943"/>
                    <a:pt x="38765" y="55943"/>
                  </a:cubicBezTo>
                  <a:cubicBezTo>
                    <a:pt x="38882" y="55943"/>
                    <a:pt x="39002" y="55887"/>
                    <a:pt x="39062" y="55756"/>
                  </a:cubicBezTo>
                  <a:cubicBezTo>
                    <a:pt x="40946" y="51227"/>
                    <a:pt x="42010" y="45422"/>
                    <a:pt x="39062" y="41045"/>
                  </a:cubicBezTo>
                  <a:cubicBezTo>
                    <a:pt x="36691" y="37458"/>
                    <a:pt x="32496" y="35513"/>
                    <a:pt x="28971" y="33233"/>
                  </a:cubicBezTo>
                  <a:cubicBezTo>
                    <a:pt x="24381" y="30315"/>
                    <a:pt x="19700" y="26242"/>
                    <a:pt x="17420" y="21196"/>
                  </a:cubicBezTo>
                  <a:cubicBezTo>
                    <a:pt x="15566" y="17093"/>
                    <a:pt x="15961" y="12321"/>
                    <a:pt x="14168" y="8187"/>
                  </a:cubicBezTo>
                  <a:cubicBezTo>
                    <a:pt x="11919" y="2989"/>
                    <a:pt x="5566" y="1166"/>
                    <a:pt x="490" y="11"/>
                  </a:cubicBezTo>
                  <a:cubicBezTo>
                    <a:pt x="462" y="4"/>
                    <a:pt x="435" y="0"/>
                    <a:pt x="410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133701" y="4931175"/>
              <a:ext cx="385660" cy="212087"/>
            </a:xfrm>
            <a:custGeom>
              <a:avLst/>
              <a:gdLst/>
              <a:ahLst/>
              <a:cxnLst/>
              <a:rect l="l" t="t" r="r" b="b"/>
              <a:pathLst>
                <a:path w="14289" h="7858" extrusionOk="0">
                  <a:moveTo>
                    <a:pt x="8815" y="1"/>
                  </a:moveTo>
                  <a:cubicBezTo>
                    <a:pt x="5181" y="1"/>
                    <a:pt x="2089" y="4918"/>
                    <a:pt x="161" y="7358"/>
                  </a:cubicBezTo>
                  <a:cubicBezTo>
                    <a:pt x="0" y="7564"/>
                    <a:pt x="187" y="7858"/>
                    <a:pt x="379" y="7858"/>
                  </a:cubicBezTo>
                  <a:cubicBezTo>
                    <a:pt x="441" y="7858"/>
                    <a:pt x="504" y="7827"/>
                    <a:pt x="556" y="7753"/>
                  </a:cubicBezTo>
                  <a:cubicBezTo>
                    <a:pt x="2441" y="5382"/>
                    <a:pt x="4751" y="1795"/>
                    <a:pt x="7790" y="762"/>
                  </a:cubicBezTo>
                  <a:cubicBezTo>
                    <a:pt x="8170" y="633"/>
                    <a:pt x="8525" y="574"/>
                    <a:pt x="8858" y="574"/>
                  </a:cubicBezTo>
                  <a:cubicBezTo>
                    <a:pt x="11839" y="574"/>
                    <a:pt x="13058" y="5307"/>
                    <a:pt x="13687" y="7631"/>
                  </a:cubicBezTo>
                  <a:cubicBezTo>
                    <a:pt x="13736" y="7777"/>
                    <a:pt x="13848" y="7840"/>
                    <a:pt x="13958" y="7840"/>
                  </a:cubicBezTo>
                  <a:cubicBezTo>
                    <a:pt x="14125" y="7840"/>
                    <a:pt x="14289" y="7698"/>
                    <a:pt x="14234" y="7479"/>
                  </a:cubicBezTo>
                  <a:cubicBezTo>
                    <a:pt x="13535" y="4895"/>
                    <a:pt x="12350" y="93"/>
                    <a:pt x="8915" y="2"/>
                  </a:cubicBezTo>
                  <a:cubicBezTo>
                    <a:pt x="8882" y="1"/>
                    <a:pt x="8849" y="1"/>
                    <a:pt x="8815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838329" y="4745623"/>
              <a:ext cx="848404" cy="397806"/>
            </a:xfrm>
            <a:custGeom>
              <a:avLst/>
              <a:gdLst/>
              <a:ahLst/>
              <a:cxnLst/>
              <a:rect l="l" t="t" r="r" b="b"/>
              <a:pathLst>
                <a:path w="31434" h="14739" extrusionOk="0">
                  <a:moveTo>
                    <a:pt x="21758" y="1"/>
                  </a:moveTo>
                  <a:cubicBezTo>
                    <a:pt x="21274" y="1"/>
                    <a:pt x="20787" y="46"/>
                    <a:pt x="20315" y="129"/>
                  </a:cubicBezTo>
                  <a:cubicBezTo>
                    <a:pt x="16728" y="707"/>
                    <a:pt x="13202" y="2682"/>
                    <a:pt x="10345" y="4871"/>
                  </a:cubicBezTo>
                  <a:cubicBezTo>
                    <a:pt x="6698" y="7637"/>
                    <a:pt x="4084" y="11588"/>
                    <a:pt x="254" y="14202"/>
                  </a:cubicBezTo>
                  <a:cubicBezTo>
                    <a:pt x="0" y="14354"/>
                    <a:pt x="148" y="14739"/>
                    <a:pt x="381" y="14739"/>
                  </a:cubicBezTo>
                  <a:cubicBezTo>
                    <a:pt x="427" y="14739"/>
                    <a:pt x="477" y="14724"/>
                    <a:pt x="527" y="14688"/>
                  </a:cubicBezTo>
                  <a:cubicBezTo>
                    <a:pt x="3992" y="12318"/>
                    <a:pt x="6485" y="9004"/>
                    <a:pt x="9555" y="6239"/>
                  </a:cubicBezTo>
                  <a:cubicBezTo>
                    <a:pt x="12290" y="3807"/>
                    <a:pt x="15543" y="2014"/>
                    <a:pt x="19069" y="980"/>
                  </a:cubicBezTo>
                  <a:cubicBezTo>
                    <a:pt x="19955" y="729"/>
                    <a:pt x="20928" y="535"/>
                    <a:pt x="21883" y="535"/>
                  </a:cubicBezTo>
                  <a:cubicBezTo>
                    <a:pt x="22891" y="535"/>
                    <a:pt x="23879" y="751"/>
                    <a:pt x="24722" y="1345"/>
                  </a:cubicBezTo>
                  <a:cubicBezTo>
                    <a:pt x="26394" y="2500"/>
                    <a:pt x="26181" y="4658"/>
                    <a:pt x="26364" y="6421"/>
                  </a:cubicBezTo>
                  <a:cubicBezTo>
                    <a:pt x="26728" y="9643"/>
                    <a:pt x="28309" y="12591"/>
                    <a:pt x="30801" y="14628"/>
                  </a:cubicBezTo>
                  <a:cubicBezTo>
                    <a:pt x="30862" y="14681"/>
                    <a:pt x="30930" y="14704"/>
                    <a:pt x="30995" y="14704"/>
                  </a:cubicBezTo>
                  <a:cubicBezTo>
                    <a:pt x="31227" y="14704"/>
                    <a:pt x="31433" y="14422"/>
                    <a:pt x="31197" y="14233"/>
                  </a:cubicBezTo>
                  <a:cubicBezTo>
                    <a:pt x="29373" y="12743"/>
                    <a:pt x="28066" y="10737"/>
                    <a:pt x="27367" y="8488"/>
                  </a:cubicBezTo>
                  <a:cubicBezTo>
                    <a:pt x="26850" y="6755"/>
                    <a:pt x="27032" y="4962"/>
                    <a:pt x="26607" y="3229"/>
                  </a:cubicBezTo>
                  <a:cubicBezTo>
                    <a:pt x="26036" y="895"/>
                    <a:pt x="23922" y="1"/>
                    <a:pt x="21758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352996" y="4532056"/>
              <a:ext cx="2716166" cy="611324"/>
            </a:xfrm>
            <a:custGeom>
              <a:avLst/>
              <a:gdLst/>
              <a:ahLst/>
              <a:cxnLst/>
              <a:rect l="l" t="t" r="r" b="b"/>
              <a:pathLst>
                <a:path w="100636" h="22650" extrusionOk="0">
                  <a:moveTo>
                    <a:pt x="82509" y="0"/>
                  </a:moveTo>
                  <a:cubicBezTo>
                    <a:pt x="79767" y="0"/>
                    <a:pt x="76830" y="928"/>
                    <a:pt x="74589" y="1811"/>
                  </a:cubicBezTo>
                  <a:cubicBezTo>
                    <a:pt x="67051" y="4759"/>
                    <a:pt x="61853" y="10838"/>
                    <a:pt x="54984" y="14881"/>
                  </a:cubicBezTo>
                  <a:cubicBezTo>
                    <a:pt x="47446" y="19349"/>
                    <a:pt x="37871" y="19744"/>
                    <a:pt x="29330" y="19896"/>
                  </a:cubicBezTo>
                  <a:cubicBezTo>
                    <a:pt x="28555" y="19911"/>
                    <a:pt x="27778" y="19917"/>
                    <a:pt x="26999" y="19917"/>
                  </a:cubicBezTo>
                  <a:cubicBezTo>
                    <a:pt x="23929" y="19917"/>
                    <a:pt x="20832" y="19826"/>
                    <a:pt x="17740" y="19826"/>
                  </a:cubicBezTo>
                  <a:cubicBezTo>
                    <a:pt x="11829" y="19826"/>
                    <a:pt x="5938" y="20157"/>
                    <a:pt x="302" y="22085"/>
                  </a:cubicBezTo>
                  <a:cubicBezTo>
                    <a:pt x="1" y="22194"/>
                    <a:pt x="94" y="22649"/>
                    <a:pt x="360" y="22649"/>
                  </a:cubicBezTo>
                  <a:cubicBezTo>
                    <a:pt x="390" y="22649"/>
                    <a:pt x="421" y="22644"/>
                    <a:pt x="454" y="22632"/>
                  </a:cubicBezTo>
                  <a:cubicBezTo>
                    <a:pt x="5960" y="20737"/>
                    <a:pt x="11748" y="20393"/>
                    <a:pt x="17544" y="20393"/>
                  </a:cubicBezTo>
                  <a:cubicBezTo>
                    <a:pt x="20674" y="20393"/>
                    <a:pt x="23807" y="20494"/>
                    <a:pt x="26898" y="20504"/>
                  </a:cubicBezTo>
                  <a:cubicBezTo>
                    <a:pt x="34831" y="20504"/>
                    <a:pt x="43373" y="20231"/>
                    <a:pt x="50880" y="17434"/>
                  </a:cubicBezTo>
                  <a:cubicBezTo>
                    <a:pt x="58722" y="14516"/>
                    <a:pt x="64011" y="7708"/>
                    <a:pt x="71337" y="3878"/>
                  </a:cubicBezTo>
                  <a:cubicBezTo>
                    <a:pt x="74075" y="2453"/>
                    <a:pt x="78547" y="511"/>
                    <a:pt x="82416" y="511"/>
                  </a:cubicBezTo>
                  <a:cubicBezTo>
                    <a:pt x="84904" y="511"/>
                    <a:pt x="87142" y="1314"/>
                    <a:pt x="88510" y="3574"/>
                  </a:cubicBezTo>
                  <a:cubicBezTo>
                    <a:pt x="90820" y="7404"/>
                    <a:pt x="88784" y="12115"/>
                    <a:pt x="91003" y="15945"/>
                  </a:cubicBezTo>
                  <a:cubicBezTo>
                    <a:pt x="92978" y="19349"/>
                    <a:pt x="96687" y="21203"/>
                    <a:pt x="100182" y="22632"/>
                  </a:cubicBezTo>
                  <a:cubicBezTo>
                    <a:pt x="100218" y="22644"/>
                    <a:pt x="100252" y="22649"/>
                    <a:pt x="100283" y="22649"/>
                  </a:cubicBezTo>
                  <a:cubicBezTo>
                    <a:pt x="100567" y="22649"/>
                    <a:pt x="100635" y="22194"/>
                    <a:pt x="100334" y="22085"/>
                  </a:cubicBezTo>
                  <a:cubicBezTo>
                    <a:pt x="95957" y="20291"/>
                    <a:pt x="91033" y="17586"/>
                    <a:pt x="90425" y="12328"/>
                  </a:cubicBezTo>
                  <a:cubicBezTo>
                    <a:pt x="90060" y="9015"/>
                    <a:pt x="90760" y="5519"/>
                    <a:pt x="88571" y="2662"/>
                  </a:cubicBezTo>
                  <a:cubicBezTo>
                    <a:pt x="87069" y="683"/>
                    <a:pt x="84861" y="0"/>
                    <a:pt x="82509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864029" y="4324399"/>
              <a:ext cx="3519550" cy="818796"/>
            </a:xfrm>
            <a:custGeom>
              <a:avLst/>
              <a:gdLst/>
              <a:ahLst/>
              <a:cxnLst/>
              <a:rect l="l" t="t" r="r" b="b"/>
              <a:pathLst>
                <a:path w="130402" h="30337" extrusionOk="0">
                  <a:moveTo>
                    <a:pt x="112363" y="1"/>
                  </a:moveTo>
                  <a:cubicBezTo>
                    <a:pt x="110646" y="1"/>
                    <a:pt x="108934" y="129"/>
                    <a:pt x="107235" y="386"/>
                  </a:cubicBezTo>
                  <a:cubicBezTo>
                    <a:pt x="95867" y="2058"/>
                    <a:pt x="85685" y="8016"/>
                    <a:pt x="75441" y="12848"/>
                  </a:cubicBezTo>
                  <a:cubicBezTo>
                    <a:pt x="63709" y="18380"/>
                    <a:pt x="50730" y="19049"/>
                    <a:pt x="37994" y="19627"/>
                  </a:cubicBezTo>
                  <a:cubicBezTo>
                    <a:pt x="31185" y="19961"/>
                    <a:pt x="24285" y="20174"/>
                    <a:pt x="17568" y="21420"/>
                  </a:cubicBezTo>
                  <a:cubicBezTo>
                    <a:pt x="10942" y="22636"/>
                    <a:pt x="5136" y="25250"/>
                    <a:pt x="212" y="29840"/>
                  </a:cubicBezTo>
                  <a:cubicBezTo>
                    <a:pt x="1" y="30027"/>
                    <a:pt x="188" y="30323"/>
                    <a:pt x="410" y="30323"/>
                  </a:cubicBezTo>
                  <a:cubicBezTo>
                    <a:pt x="476" y="30323"/>
                    <a:pt x="545" y="30297"/>
                    <a:pt x="607" y="30235"/>
                  </a:cubicBezTo>
                  <a:cubicBezTo>
                    <a:pt x="10242" y="21268"/>
                    <a:pt x="23495" y="20903"/>
                    <a:pt x="35957" y="20295"/>
                  </a:cubicBezTo>
                  <a:cubicBezTo>
                    <a:pt x="47872" y="19748"/>
                    <a:pt x="60031" y="19444"/>
                    <a:pt x="71338" y="15219"/>
                  </a:cubicBezTo>
                  <a:cubicBezTo>
                    <a:pt x="81946" y="11237"/>
                    <a:pt x="91429" y="4794"/>
                    <a:pt x="102524" y="1936"/>
                  </a:cubicBezTo>
                  <a:cubicBezTo>
                    <a:pt x="105579" y="1132"/>
                    <a:pt x="109213" y="412"/>
                    <a:pt x="112732" y="412"/>
                  </a:cubicBezTo>
                  <a:cubicBezTo>
                    <a:pt x="115199" y="412"/>
                    <a:pt x="117611" y="766"/>
                    <a:pt x="119728" y="1693"/>
                  </a:cubicBezTo>
                  <a:cubicBezTo>
                    <a:pt x="125837" y="4368"/>
                    <a:pt x="117266" y="9991"/>
                    <a:pt x="115229" y="12544"/>
                  </a:cubicBezTo>
                  <a:cubicBezTo>
                    <a:pt x="112524" y="15979"/>
                    <a:pt x="112798" y="20873"/>
                    <a:pt x="115837" y="23973"/>
                  </a:cubicBezTo>
                  <a:cubicBezTo>
                    <a:pt x="119424" y="27803"/>
                    <a:pt x="125077" y="28988"/>
                    <a:pt x="129941" y="30326"/>
                  </a:cubicBezTo>
                  <a:cubicBezTo>
                    <a:pt x="129966" y="30333"/>
                    <a:pt x="129991" y="30336"/>
                    <a:pt x="130014" y="30336"/>
                  </a:cubicBezTo>
                  <a:cubicBezTo>
                    <a:pt x="130296" y="30336"/>
                    <a:pt x="130402" y="29863"/>
                    <a:pt x="130093" y="29779"/>
                  </a:cubicBezTo>
                  <a:cubicBezTo>
                    <a:pt x="125199" y="28441"/>
                    <a:pt x="119363" y="27256"/>
                    <a:pt x="115928" y="23213"/>
                  </a:cubicBezTo>
                  <a:cubicBezTo>
                    <a:pt x="114044" y="21055"/>
                    <a:pt x="113314" y="17864"/>
                    <a:pt x="114348" y="15128"/>
                  </a:cubicBezTo>
                  <a:cubicBezTo>
                    <a:pt x="115260" y="12788"/>
                    <a:pt x="117357" y="11116"/>
                    <a:pt x="119150" y="9444"/>
                  </a:cubicBezTo>
                  <a:cubicBezTo>
                    <a:pt x="121156" y="7590"/>
                    <a:pt x="124318" y="4186"/>
                    <a:pt x="121156" y="1815"/>
                  </a:cubicBezTo>
                  <a:cubicBezTo>
                    <a:pt x="119485" y="569"/>
                    <a:pt x="117144" y="295"/>
                    <a:pt x="115138" y="113"/>
                  </a:cubicBezTo>
                  <a:cubicBezTo>
                    <a:pt x="114213" y="38"/>
                    <a:pt x="113287" y="1"/>
                    <a:pt x="112363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669193" y="4084788"/>
              <a:ext cx="4956390" cy="1058737"/>
            </a:xfrm>
            <a:custGeom>
              <a:avLst/>
              <a:gdLst/>
              <a:ahLst/>
              <a:cxnLst/>
              <a:rect l="l" t="t" r="r" b="b"/>
              <a:pathLst>
                <a:path w="183638" h="39227" extrusionOk="0">
                  <a:moveTo>
                    <a:pt x="121144" y="1"/>
                  </a:moveTo>
                  <a:cubicBezTo>
                    <a:pt x="114845" y="1"/>
                    <a:pt x="108443" y="1198"/>
                    <a:pt x="102721" y="3580"/>
                  </a:cubicBezTo>
                  <a:cubicBezTo>
                    <a:pt x="94150" y="7137"/>
                    <a:pt x="86034" y="11513"/>
                    <a:pt x="77189" y="14371"/>
                  </a:cubicBezTo>
                  <a:cubicBezTo>
                    <a:pt x="68739" y="17045"/>
                    <a:pt x="60015" y="18839"/>
                    <a:pt x="51201" y="19690"/>
                  </a:cubicBezTo>
                  <a:cubicBezTo>
                    <a:pt x="42143" y="20632"/>
                    <a:pt x="32903" y="20723"/>
                    <a:pt x="24118" y="23398"/>
                  </a:cubicBezTo>
                  <a:cubicBezTo>
                    <a:pt x="14726" y="26255"/>
                    <a:pt x="7856" y="32821"/>
                    <a:pt x="227" y="38687"/>
                  </a:cubicBezTo>
                  <a:cubicBezTo>
                    <a:pt x="1" y="38863"/>
                    <a:pt x="149" y="39226"/>
                    <a:pt x="379" y="39226"/>
                  </a:cubicBezTo>
                  <a:cubicBezTo>
                    <a:pt x="427" y="39226"/>
                    <a:pt x="479" y="39210"/>
                    <a:pt x="531" y="39173"/>
                  </a:cubicBezTo>
                  <a:cubicBezTo>
                    <a:pt x="7552" y="33763"/>
                    <a:pt x="13966" y="27502"/>
                    <a:pt x="22477" y="24523"/>
                  </a:cubicBezTo>
                  <a:cubicBezTo>
                    <a:pt x="30288" y="21787"/>
                    <a:pt x="38617" y="21331"/>
                    <a:pt x="46793" y="20663"/>
                  </a:cubicBezTo>
                  <a:cubicBezTo>
                    <a:pt x="55031" y="19994"/>
                    <a:pt x="63207" y="18808"/>
                    <a:pt x="71201" y="16711"/>
                  </a:cubicBezTo>
                  <a:cubicBezTo>
                    <a:pt x="79742" y="14462"/>
                    <a:pt x="87858" y="11118"/>
                    <a:pt x="95822" y="7349"/>
                  </a:cubicBezTo>
                  <a:cubicBezTo>
                    <a:pt x="100016" y="5343"/>
                    <a:pt x="104302" y="3216"/>
                    <a:pt x="108831" y="2060"/>
                  </a:cubicBezTo>
                  <a:cubicBezTo>
                    <a:pt x="113040" y="1001"/>
                    <a:pt x="117385" y="751"/>
                    <a:pt x="121712" y="751"/>
                  </a:cubicBezTo>
                  <a:cubicBezTo>
                    <a:pt x="121978" y="751"/>
                    <a:pt x="122243" y="752"/>
                    <a:pt x="122509" y="753"/>
                  </a:cubicBezTo>
                  <a:cubicBezTo>
                    <a:pt x="122566" y="753"/>
                    <a:pt x="122623" y="753"/>
                    <a:pt x="122681" y="753"/>
                  </a:cubicBezTo>
                  <a:cubicBezTo>
                    <a:pt x="128336" y="753"/>
                    <a:pt x="133927" y="2241"/>
                    <a:pt x="138862" y="5070"/>
                  </a:cubicBezTo>
                  <a:cubicBezTo>
                    <a:pt x="143360" y="7623"/>
                    <a:pt x="148528" y="11878"/>
                    <a:pt x="148315" y="17623"/>
                  </a:cubicBezTo>
                  <a:cubicBezTo>
                    <a:pt x="148285" y="19082"/>
                    <a:pt x="147889" y="20784"/>
                    <a:pt x="147038" y="21970"/>
                  </a:cubicBezTo>
                  <a:cubicBezTo>
                    <a:pt x="146005" y="23429"/>
                    <a:pt x="144455" y="23733"/>
                    <a:pt x="142844" y="24067"/>
                  </a:cubicBezTo>
                  <a:cubicBezTo>
                    <a:pt x="140898" y="24462"/>
                    <a:pt x="138558" y="25313"/>
                    <a:pt x="138193" y="27593"/>
                  </a:cubicBezTo>
                  <a:cubicBezTo>
                    <a:pt x="137768" y="30146"/>
                    <a:pt x="140746" y="31909"/>
                    <a:pt x="142631" y="32851"/>
                  </a:cubicBezTo>
                  <a:cubicBezTo>
                    <a:pt x="146006" y="34553"/>
                    <a:pt x="149693" y="34980"/>
                    <a:pt x="153391" y="34980"/>
                  </a:cubicBezTo>
                  <a:cubicBezTo>
                    <a:pt x="153523" y="34980"/>
                    <a:pt x="153654" y="34980"/>
                    <a:pt x="153786" y="34979"/>
                  </a:cubicBezTo>
                  <a:cubicBezTo>
                    <a:pt x="155778" y="34967"/>
                    <a:pt x="157734" y="34915"/>
                    <a:pt x="159681" y="34915"/>
                  </a:cubicBezTo>
                  <a:cubicBezTo>
                    <a:pt x="162577" y="34915"/>
                    <a:pt x="165449" y="35029"/>
                    <a:pt x="168376" y="35556"/>
                  </a:cubicBezTo>
                  <a:cubicBezTo>
                    <a:pt x="173361" y="36529"/>
                    <a:pt x="178285" y="37745"/>
                    <a:pt x="183148" y="39204"/>
                  </a:cubicBezTo>
                  <a:cubicBezTo>
                    <a:pt x="183176" y="39211"/>
                    <a:pt x="183203" y="39214"/>
                    <a:pt x="183228" y="39214"/>
                  </a:cubicBezTo>
                  <a:cubicBezTo>
                    <a:pt x="183533" y="39214"/>
                    <a:pt x="183637" y="38741"/>
                    <a:pt x="183300" y="38657"/>
                  </a:cubicBezTo>
                  <a:cubicBezTo>
                    <a:pt x="175461" y="36351"/>
                    <a:pt x="167595" y="34291"/>
                    <a:pt x="159390" y="34291"/>
                  </a:cubicBezTo>
                  <a:cubicBezTo>
                    <a:pt x="158942" y="34291"/>
                    <a:pt x="158492" y="34298"/>
                    <a:pt x="158042" y="34310"/>
                  </a:cubicBezTo>
                  <a:cubicBezTo>
                    <a:pt x="156500" y="34353"/>
                    <a:pt x="154932" y="34418"/>
                    <a:pt x="153366" y="34418"/>
                  </a:cubicBezTo>
                  <a:cubicBezTo>
                    <a:pt x="150454" y="34418"/>
                    <a:pt x="147547" y="34193"/>
                    <a:pt x="144819" y="33186"/>
                  </a:cubicBezTo>
                  <a:cubicBezTo>
                    <a:pt x="142236" y="32243"/>
                    <a:pt x="136339" y="29234"/>
                    <a:pt x="139743" y="25951"/>
                  </a:cubicBezTo>
                  <a:cubicBezTo>
                    <a:pt x="141628" y="24158"/>
                    <a:pt x="144637" y="24888"/>
                    <a:pt x="146613" y="23246"/>
                  </a:cubicBezTo>
                  <a:cubicBezTo>
                    <a:pt x="148376" y="21787"/>
                    <a:pt x="148984" y="19052"/>
                    <a:pt x="148893" y="16863"/>
                  </a:cubicBezTo>
                  <a:cubicBezTo>
                    <a:pt x="148649" y="12000"/>
                    <a:pt x="144819" y="8231"/>
                    <a:pt x="141020" y="5708"/>
                  </a:cubicBezTo>
                  <a:cubicBezTo>
                    <a:pt x="136825" y="2942"/>
                    <a:pt x="131810" y="905"/>
                    <a:pt x="126795" y="328"/>
                  </a:cubicBezTo>
                  <a:cubicBezTo>
                    <a:pt x="124935" y="110"/>
                    <a:pt x="123045" y="1"/>
                    <a:pt x="121144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2"/>
          <p:cNvSpPr txBox="1">
            <a:spLocks noGrp="1"/>
          </p:cNvSpPr>
          <p:nvPr>
            <p:ph type="ctrTitle"/>
          </p:nvPr>
        </p:nvSpPr>
        <p:spPr>
          <a:xfrm flipH="1">
            <a:off x="2423575" y="837025"/>
            <a:ext cx="4296900" cy="28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68" name="Google Shape;68;p2"/>
          <p:cNvSpPr txBox="1">
            <a:spLocks noGrp="1"/>
          </p:cNvSpPr>
          <p:nvPr>
            <p:ph type="subTitle" idx="1"/>
          </p:nvPr>
        </p:nvSpPr>
        <p:spPr>
          <a:xfrm flipH="1">
            <a:off x="3087125" y="3722413"/>
            <a:ext cx="2969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167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34"/>
          <p:cNvSpPr txBox="1">
            <a:spLocks noGrp="1"/>
          </p:cNvSpPr>
          <p:nvPr>
            <p:ph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363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3"/>
          <p:cNvGrpSpPr/>
          <p:nvPr/>
        </p:nvGrpSpPr>
        <p:grpSpPr>
          <a:xfrm>
            <a:off x="0" y="0"/>
            <a:ext cx="5754994" cy="5143500"/>
            <a:chOff x="0" y="0"/>
            <a:chExt cx="5754994" cy="5143500"/>
          </a:xfrm>
        </p:grpSpPr>
        <p:grpSp>
          <p:nvGrpSpPr>
            <p:cNvPr id="71" name="Google Shape;71;p3"/>
            <p:cNvGrpSpPr/>
            <p:nvPr/>
          </p:nvGrpSpPr>
          <p:grpSpPr>
            <a:xfrm rot="-10324057" flipH="1">
              <a:off x="3587128" y="649976"/>
              <a:ext cx="1889665" cy="4162792"/>
              <a:chOff x="7254138" y="131138"/>
              <a:chExt cx="1889725" cy="4162925"/>
            </a:xfrm>
          </p:grpSpPr>
          <p:sp>
            <p:nvSpPr>
              <p:cNvPr id="72" name="Google Shape;72;p3"/>
              <p:cNvSpPr/>
              <p:nvPr/>
            </p:nvSpPr>
            <p:spPr>
              <a:xfrm rot="5400000">
                <a:off x="6419313" y="1352463"/>
                <a:ext cx="3786300" cy="1662800"/>
              </a:xfrm>
              <a:custGeom>
                <a:avLst/>
                <a:gdLst/>
                <a:ahLst/>
                <a:cxnLst/>
                <a:rect l="l" t="t" r="r" b="b"/>
                <a:pathLst>
                  <a:path w="151452" h="66512" extrusionOk="0">
                    <a:moveTo>
                      <a:pt x="151104" y="1"/>
                    </a:moveTo>
                    <a:cubicBezTo>
                      <a:pt x="150994" y="1"/>
                      <a:pt x="150892" y="64"/>
                      <a:pt x="150868" y="210"/>
                    </a:cubicBezTo>
                    <a:cubicBezTo>
                      <a:pt x="150230" y="4070"/>
                      <a:pt x="149439" y="8021"/>
                      <a:pt x="147251" y="11335"/>
                    </a:cubicBezTo>
                    <a:cubicBezTo>
                      <a:pt x="144485" y="15529"/>
                      <a:pt x="139865" y="17930"/>
                      <a:pt x="135275" y="19724"/>
                    </a:cubicBezTo>
                    <a:cubicBezTo>
                      <a:pt x="130564" y="21547"/>
                      <a:pt x="125640" y="22915"/>
                      <a:pt x="120776" y="24435"/>
                    </a:cubicBezTo>
                    <a:cubicBezTo>
                      <a:pt x="115731" y="26046"/>
                      <a:pt x="110654" y="27444"/>
                      <a:pt x="105396" y="28052"/>
                    </a:cubicBezTo>
                    <a:cubicBezTo>
                      <a:pt x="100077" y="28660"/>
                      <a:pt x="94727" y="29511"/>
                      <a:pt x="89347" y="29633"/>
                    </a:cubicBezTo>
                    <a:cubicBezTo>
                      <a:pt x="88960" y="29640"/>
                      <a:pt x="88573" y="29643"/>
                      <a:pt x="88185" y="29643"/>
                    </a:cubicBezTo>
                    <a:cubicBezTo>
                      <a:pt x="86103" y="29643"/>
                      <a:pt x="84008" y="29552"/>
                      <a:pt x="81920" y="29552"/>
                    </a:cubicBezTo>
                    <a:cubicBezTo>
                      <a:pt x="79688" y="29552"/>
                      <a:pt x="77464" y="29656"/>
                      <a:pt x="75274" y="30089"/>
                    </a:cubicBezTo>
                    <a:cubicBezTo>
                      <a:pt x="68465" y="31396"/>
                      <a:pt x="61748" y="37353"/>
                      <a:pt x="62082" y="44709"/>
                    </a:cubicBezTo>
                    <a:cubicBezTo>
                      <a:pt x="62143" y="46472"/>
                      <a:pt x="62842" y="47809"/>
                      <a:pt x="63693" y="49299"/>
                    </a:cubicBezTo>
                    <a:cubicBezTo>
                      <a:pt x="64362" y="50484"/>
                      <a:pt x="65122" y="52034"/>
                      <a:pt x="64392" y="53372"/>
                    </a:cubicBezTo>
                    <a:cubicBezTo>
                      <a:pt x="63298" y="55378"/>
                      <a:pt x="60137" y="55864"/>
                      <a:pt x="58131" y="56320"/>
                    </a:cubicBezTo>
                    <a:cubicBezTo>
                      <a:pt x="53663" y="57323"/>
                      <a:pt x="47188" y="57749"/>
                      <a:pt x="44301" y="61913"/>
                    </a:cubicBezTo>
                    <a:cubicBezTo>
                      <a:pt x="43541" y="63007"/>
                      <a:pt x="43206" y="65044"/>
                      <a:pt x="41930" y="65712"/>
                    </a:cubicBezTo>
                    <a:cubicBezTo>
                      <a:pt x="41515" y="65938"/>
                      <a:pt x="41106" y="66037"/>
                      <a:pt x="40711" y="66037"/>
                    </a:cubicBezTo>
                    <a:cubicBezTo>
                      <a:pt x="38757" y="66037"/>
                      <a:pt x="37121" y="63616"/>
                      <a:pt x="36641" y="61974"/>
                    </a:cubicBezTo>
                    <a:cubicBezTo>
                      <a:pt x="35364" y="57597"/>
                      <a:pt x="36945" y="52733"/>
                      <a:pt x="38495" y="48660"/>
                    </a:cubicBezTo>
                    <a:cubicBezTo>
                      <a:pt x="41292" y="41426"/>
                      <a:pt x="44787" y="33766"/>
                      <a:pt x="41413" y="26046"/>
                    </a:cubicBezTo>
                    <a:cubicBezTo>
                      <a:pt x="38343" y="19116"/>
                      <a:pt x="31018" y="15164"/>
                      <a:pt x="24209" y="12702"/>
                    </a:cubicBezTo>
                    <a:cubicBezTo>
                      <a:pt x="20136" y="11274"/>
                      <a:pt x="15911" y="10666"/>
                      <a:pt x="11747" y="9632"/>
                    </a:cubicBezTo>
                    <a:cubicBezTo>
                      <a:pt x="9619" y="9116"/>
                      <a:pt x="7431" y="8447"/>
                      <a:pt x="5546" y="7292"/>
                    </a:cubicBezTo>
                    <a:cubicBezTo>
                      <a:pt x="2963" y="5651"/>
                      <a:pt x="1564" y="3067"/>
                      <a:pt x="622" y="210"/>
                    </a:cubicBezTo>
                    <a:cubicBezTo>
                      <a:pt x="574" y="79"/>
                      <a:pt x="462" y="22"/>
                      <a:pt x="349" y="22"/>
                    </a:cubicBezTo>
                    <a:cubicBezTo>
                      <a:pt x="174" y="22"/>
                      <a:pt x="1" y="158"/>
                      <a:pt x="75" y="362"/>
                    </a:cubicBezTo>
                    <a:cubicBezTo>
                      <a:pt x="1352" y="4252"/>
                      <a:pt x="3449" y="7140"/>
                      <a:pt x="7248" y="8781"/>
                    </a:cubicBezTo>
                    <a:cubicBezTo>
                      <a:pt x="10865" y="10331"/>
                      <a:pt x="14817" y="10818"/>
                      <a:pt x="18616" y="11669"/>
                    </a:cubicBezTo>
                    <a:cubicBezTo>
                      <a:pt x="26063" y="13310"/>
                      <a:pt x="34483" y="16836"/>
                      <a:pt x="39073" y="23189"/>
                    </a:cubicBezTo>
                    <a:cubicBezTo>
                      <a:pt x="41413" y="26441"/>
                      <a:pt x="42538" y="30423"/>
                      <a:pt x="42234" y="34405"/>
                    </a:cubicBezTo>
                    <a:cubicBezTo>
                      <a:pt x="41899" y="39298"/>
                      <a:pt x="39802" y="43736"/>
                      <a:pt x="38070" y="48235"/>
                    </a:cubicBezTo>
                    <a:cubicBezTo>
                      <a:pt x="36550" y="52125"/>
                      <a:pt x="35182" y="56442"/>
                      <a:pt x="35790" y="60667"/>
                    </a:cubicBezTo>
                    <a:cubicBezTo>
                      <a:pt x="36185" y="63311"/>
                      <a:pt x="37644" y="66290"/>
                      <a:pt x="40653" y="66503"/>
                    </a:cubicBezTo>
                    <a:cubicBezTo>
                      <a:pt x="40737" y="66509"/>
                      <a:pt x="40818" y="66512"/>
                      <a:pt x="40897" y="66512"/>
                    </a:cubicBezTo>
                    <a:cubicBezTo>
                      <a:pt x="43558" y="66512"/>
                      <a:pt x="43859" y="63112"/>
                      <a:pt x="45365" y="61518"/>
                    </a:cubicBezTo>
                    <a:cubicBezTo>
                      <a:pt x="47401" y="59360"/>
                      <a:pt x="50593" y="58569"/>
                      <a:pt x="53389" y="57931"/>
                    </a:cubicBezTo>
                    <a:cubicBezTo>
                      <a:pt x="56094" y="57293"/>
                      <a:pt x="58951" y="56928"/>
                      <a:pt x="61596" y="55955"/>
                    </a:cubicBezTo>
                    <a:cubicBezTo>
                      <a:pt x="63116" y="55408"/>
                      <a:pt x="64848" y="54527"/>
                      <a:pt x="65213" y="52764"/>
                    </a:cubicBezTo>
                    <a:cubicBezTo>
                      <a:pt x="65335" y="51913"/>
                      <a:pt x="65213" y="51062"/>
                      <a:pt x="64848" y="50271"/>
                    </a:cubicBezTo>
                    <a:cubicBezTo>
                      <a:pt x="63876" y="47900"/>
                      <a:pt x="62477" y="46411"/>
                      <a:pt x="62660" y="43645"/>
                    </a:cubicBezTo>
                    <a:cubicBezTo>
                      <a:pt x="62933" y="38873"/>
                      <a:pt x="66277" y="34770"/>
                      <a:pt x="70319" y="32490"/>
                    </a:cubicBezTo>
                    <a:cubicBezTo>
                      <a:pt x="73891" y="30456"/>
                      <a:pt x="77922" y="30133"/>
                      <a:pt x="81941" y="30133"/>
                    </a:cubicBezTo>
                    <a:cubicBezTo>
                      <a:pt x="83087" y="30133"/>
                      <a:pt x="84232" y="30160"/>
                      <a:pt x="85365" y="30180"/>
                    </a:cubicBezTo>
                    <a:cubicBezTo>
                      <a:pt x="85754" y="30186"/>
                      <a:pt x="86143" y="30189"/>
                      <a:pt x="86530" y="30189"/>
                    </a:cubicBezTo>
                    <a:cubicBezTo>
                      <a:pt x="91654" y="30189"/>
                      <a:pt x="96662" y="29646"/>
                      <a:pt x="101749" y="29025"/>
                    </a:cubicBezTo>
                    <a:cubicBezTo>
                      <a:pt x="107645" y="28326"/>
                      <a:pt x="113269" y="27353"/>
                      <a:pt x="118983" y="25590"/>
                    </a:cubicBezTo>
                    <a:cubicBezTo>
                      <a:pt x="124576" y="23888"/>
                      <a:pt x="130321" y="22307"/>
                      <a:pt x="135761" y="20149"/>
                    </a:cubicBezTo>
                    <a:cubicBezTo>
                      <a:pt x="140108" y="18417"/>
                      <a:pt x="144485" y="16137"/>
                      <a:pt x="147312" y="12246"/>
                    </a:cubicBezTo>
                    <a:cubicBezTo>
                      <a:pt x="149835" y="8751"/>
                      <a:pt x="150746" y="4526"/>
                      <a:pt x="151415" y="362"/>
                    </a:cubicBezTo>
                    <a:cubicBezTo>
                      <a:pt x="151452" y="143"/>
                      <a:pt x="151269" y="1"/>
                      <a:pt x="151104" y="1"/>
                    </a:cubicBezTo>
                    <a:close/>
                  </a:path>
                </a:pathLst>
              </a:custGeom>
              <a:solidFill>
                <a:srgbClr val="683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 rot="5400000">
                <a:off x="6117263" y="1268013"/>
                <a:ext cx="4162925" cy="1889175"/>
              </a:xfrm>
              <a:custGeom>
                <a:avLst/>
                <a:gdLst/>
                <a:ahLst/>
                <a:cxnLst/>
                <a:rect l="l" t="t" r="r" b="b"/>
                <a:pathLst>
                  <a:path w="166517" h="75567" extrusionOk="0">
                    <a:moveTo>
                      <a:pt x="349" y="0"/>
                    </a:moveTo>
                    <a:cubicBezTo>
                      <a:pt x="174" y="0"/>
                      <a:pt x="1" y="136"/>
                      <a:pt x="75" y="340"/>
                    </a:cubicBezTo>
                    <a:cubicBezTo>
                      <a:pt x="1503" y="4778"/>
                      <a:pt x="2932" y="9154"/>
                      <a:pt x="6671" y="12194"/>
                    </a:cubicBezTo>
                    <a:cubicBezTo>
                      <a:pt x="9558" y="14565"/>
                      <a:pt x="13054" y="16024"/>
                      <a:pt x="16458" y="17483"/>
                    </a:cubicBezTo>
                    <a:cubicBezTo>
                      <a:pt x="20714" y="19276"/>
                      <a:pt x="24847" y="21039"/>
                      <a:pt x="28221" y="24231"/>
                    </a:cubicBezTo>
                    <a:cubicBezTo>
                      <a:pt x="32082" y="27878"/>
                      <a:pt x="35638" y="32954"/>
                      <a:pt x="35972" y="38395"/>
                    </a:cubicBezTo>
                    <a:cubicBezTo>
                      <a:pt x="36276" y="43653"/>
                      <a:pt x="33996" y="48638"/>
                      <a:pt x="33297" y="53745"/>
                    </a:cubicBezTo>
                    <a:cubicBezTo>
                      <a:pt x="32781" y="57331"/>
                      <a:pt x="32689" y="60949"/>
                      <a:pt x="33024" y="64535"/>
                    </a:cubicBezTo>
                    <a:cubicBezTo>
                      <a:pt x="33389" y="67605"/>
                      <a:pt x="34331" y="70797"/>
                      <a:pt x="36641" y="72924"/>
                    </a:cubicBezTo>
                    <a:cubicBezTo>
                      <a:pt x="38745" y="74872"/>
                      <a:pt x="41509" y="75567"/>
                      <a:pt x="44277" y="75567"/>
                    </a:cubicBezTo>
                    <a:cubicBezTo>
                      <a:pt x="45267" y="75567"/>
                      <a:pt x="46258" y="75478"/>
                      <a:pt x="47219" y="75326"/>
                    </a:cubicBezTo>
                    <a:cubicBezTo>
                      <a:pt x="57340" y="73654"/>
                      <a:pt x="63541" y="65538"/>
                      <a:pt x="71718" y="60249"/>
                    </a:cubicBezTo>
                    <a:cubicBezTo>
                      <a:pt x="74848" y="58213"/>
                      <a:pt x="79225" y="57088"/>
                      <a:pt x="81049" y="53532"/>
                    </a:cubicBezTo>
                    <a:cubicBezTo>
                      <a:pt x="82234" y="51222"/>
                      <a:pt x="82690" y="48456"/>
                      <a:pt x="79864" y="47392"/>
                    </a:cubicBezTo>
                    <a:cubicBezTo>
                      <a:pt x="77857" y="46632"/>
                      <a:pt x="75243" y="47574"/>
                      <a:pt x="73936" y="45447"/>
                    </a:cubicBezTo>
                    <a:cubicBezTo>
                      <a:pt x="72204" y="42650"/>
                      <a:pt x="75578" y="38942"/>
                      <a:pt x="77857" y="37483"/>
                    </a:cubicBezTo>
                    <a:cubicBezTo>
                      <a:pt x="81444" y="35173"/>
                      <a:pt x="86034" y="35112"/>
                      <a:pt x="90168" y="35112"/>
                    </a:cubicBezTo>
                    <a:cubicBezTo>
                      <a:pt x="100776" y="35112"/>
                      <a:pt x="111384" y="34018"/>
                      <a:pt x="121779" y="31860"/>
                    </a:cubicBezTo>
                    <a:cubicBezTo>
                      <a:pt x="131749" y="29793"/>
                      <a:pt x="142023" y="27392"/>
                      <a:pt x="151172" y="22802"/>
                    </a:cubicBezTo>
                    <a:cubicBezTo>
                      <a:pt x="155123" y="20796"/>
                      <a:pt x="158923" y="18212"/>
                      <a:pt x="161689" y="14686"/>
                    </a:cubicBezTo>
                    <a:cubicBezTo>
                      <a:pt x="163087" y="12924"/>
                      <a:pt x="164181" y="10887"/>
                      <a:pt x="164880" y="8729"/>
                    </a:cubicBezTo>
                    <a:cubicBezTo>
                      <a:pt x="165762" y="5993"/>
                      <a:pt x="165731" y="3106"/>
                      <a:pt x="166461" y="340"/>
                    </a:cubicBezTo>
                    <a:cubicBezTo>
                      <a:pt x="166516" y="136"/>
                      <a:pt x="166336" y="0"/>
                      <a:pt x="166165" y="0"/>
                    </a:cubicBezTo>
                    <a:cubicBezTo>
                      <a:pt x="166055" y="0"/>
                      <a:pt x="165950" y="57"/>
                      <a:pt x="165914" y="188"/>
                    </a:cubicBezTo>
                    <a:cubicBezTo>
                      <a:pt x="165275" y="2619"/>
                      <a:pt x="165245" y="5112"/>
                      <a:pt x="164637" y="7543"/>
                    </a:cubicBezTo>
                    <a:cubicBezTo>
                      <a:pt x="164060" y="9702"/>
                      <a:pt x="163117" y="11768"/>
                      <a:pt x="161810" y="13592"/>
                    </a:cubicBezTo>
                    <a:cubicBezTo>
                      <a:pt x="159288" y="17149"/>
                      <a:pt x="155640" y="19793"/>
                      <a:pt x="151841" y="21799"/>
                    </a:cubicBezTo>
                    <a:cubicBezTo>
                      <a:pt x="144211" y="25902"/>
                      <a:pt x="135640" y="28121"/>
                      <a:pt x="127250" y="30067"/>
                    </a:cubicBezTo>
                    <a:cubicBezTo>
                      <a:pt x="116430" y="32589"/>
                      <a:pt x="105305" y="34504"/>
                      <a:pt x="94119" y="34565"/>
                    </a:cubicBezTo>
                    <a:cubicBezTo>
                      <a:pt x="92731" y="34565"/>
                      <a:pt x="91273" y="34531"/>
                      <a:pt x="89796" y="34531"/>
                    </a:cubicBezTo>
                    <a:cubicBezTo>
                      <a:pt x="83994" y="34531"/>
                      <a:pt x="77875" y="35053"/>
                      <a:pt x="74362" y="40188"/>
                    </a:cubicBezTo>
                    <a:cubicBezTo>
                      <a:pt x="73480" y="41465"/>
                      <a:pt x="72569" y="42894"/>
                      <a:pt x="72903" y="44505"/>
                    </a:cubicBezTo>
                    <a:cubicBezTo>
                      <a:pt x="73207" y="45933"/>
                      <a:pt x="74301" y="47058"/>
                      <a:pt x="75699" y="47392"/>
                    </a:cubicBezTo>
                    <a:cubicBezTo>
                      <a:pt x="77462" y="47757"/>
                      <a:pt x="80563" y="47119"/>
                      <a:pt x="81353" y="49307"/>
                    </a:cubicBezTo>
                    <a:cubicBezTo>
                      <a:pt x="82082" y="51313"/>
                      <a:pt x="80228" y="54231"/>
                      <a:pt x="78830" y="55447"/>
                    </a:cubicBezTo>
                    <a:cubicBezTo>
                      <a:pt x="77280" y="56754"/>
                      <a:pt x="75335" y="57483"/>
                      <a:pt x="73602" y="58456"/>
                    </a:cubicBezTo>
                    <a:cubicBezTo>
                      <a:pt x="71566" y="59611"/>
                      <a:pt x="69620" y="60918"/>
                      <a:pt x="67796" y="62377"/>
                    </a:cubicBezTo>
                    <a:cubicBezTo>
                      <a:pt x="63784" y="65477"/>
                      <a:pt x="60137" y="69186"/>
                      <a:pt x="55669" y="71678"/>
                    </a:cubicBezTo>
                    <a:cubicBezTo>
                      <a:pt x="52357" y="73518"/>
                      <a:pt x="48332" y="75022"/>
                      <a:pt x="44393" y="75022"/>
                    </a:cubicBezTo>
                    <a:cubicBezTo>
                      <a:pt x="43452" y="75022"/>
                      <a:pt x="42516" y="74936"/>
                      <a:pt x="41595" y="74748"/>
                    </a:cubicBezTo>
                    <a:cubicBezTo>
                      <a:pt x="37218" y="73867"/>
                      <a:pt x="34726" y="70462"/>
                      <a:pt x="33875" y="66237"/>
                    </a:cubicBezTo>
                    <a:cubicBezTo>
                      <a:pt x="33176" y="62803"/>
                      <a:pt x="33389" y="59216"/>
                      <a:pt x="33662" y="55720"/>
                    </a:cubicBezTo>
                    <a:cubicBezTo>
                      <a:pt x="34057" y="50948"/>
                      <a:pt x="35820" y="46450"/>
                      <a:pt x="36398" y="41739"/>
                    </a:cubicBezTo>
                    <a:cubicBezTo>
                      <a:pt x="37553" y="32042"/>
                      <a:pt x="30106" y="23228"/>
                      <a:pt x="21808" y="19215"/>
                    </a:cubicBezTo>
                    <a:cubicBezTo>
                      <a:pt x="17856" y="17300"/>
                      <a:pt x="13631" y="15933"/>
                      <a:pt x="9801" y="13683"/>
                    </a:cubicBezTo>
                    <a:cubicBezTo>
                      <a:pt x="7735" y="12528"/>
                      <a:pt x="5911" y="10978"/>
                      <a:pt x="4452" y="9094"/>
                    </a:cubicBezTo>
                    <a:cubicBezTo>
                      <a:pt x="2537" y="6480"/>
                      <a:pt x="1595" y="3258"/>
                      <a:pt x="622" y="188"/>
                    </a:cubicBezTo>
                    <a:cubicBezTo>
                      <a:pt x="574" y="57"/>
                      <a:pt x="461" y="0"/>
                      <a:pt x="349" y="0"/>
                    </a:cubicBezTo>
                    <a:close/>
                  </a:path>
                </a:pathLst>
              </a:custGeom>
              <a:solidFill>
                <a:srgbClr val="683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" name="Google Shape;74;p3"/>
            <p:cNvGrpSpPr/>
            <p:nvPr/>
          </p:nvGrpSpPr>
          <p:grpSpPr>
            <a:xfrm>
              <a:off x="74625" y="3393150"/>
              <a:ext cx="2424400" cy="1750350"/>
              <a:chOff x="74625" y="3393150"/>
              <a:chExt cx="2424400" cy="1750350"/>
            </a:xfrm>
          </p:grpSpPr>
          <p:sp>
            <p:nvSpPr>
              <p:cNvPr id="75" name="Google Shape;75;p3"/>
              <p:cNvSpPr/>
              <p:nvPr/>
            </p:nvSpPr>
            <p:spPr>
              <a:xfrm rot="5400000">
                <a:off x="411650" y="3056125"/>
                <a:ext cx="1750350" cy="2424400"/>
              </a:xfrm>
              <a:custGeom>
                <a:avLst/>
                <a:gdLst/>
                <a:ahLst/>
                <a:cxnLst/>
                <a:rect l="l" t="t" r="r" b="b"/>
                <a:pathLst>
                  <a:path w="70014" h="96976" extrusionOk="0">
                    <a:moveTo>
                      <a:pt x="19770" y="0"/>
                    </a:moveTo>
                    <a:cubicBezTo>
                      <a:pt x="19156" y="0"/>
                      <a:pt x="18544" y="40"/>
                      <a:pt x="17934" y="125"/>
                    </a:cubicBezTo>
                    <a:cubicBezTo>
                      <a:pt x="15594" y="459"/>
                      <a:pt x="13587" y="1766"/>
                      <a:pt x="12706" y="4015"/>
                    </a:cubicBezTo>
                    <a:cubicBezTo>
                      <a:pt x="11551" y="7025"/>
                      <a:pt x="12493" y="10338"/>
                      <a:pt x="12524" y="13408"/>
                    </a:cubicBezTo>
                    <a:cubicBezTo>
                      <a:pt x="12584" y="19943"/>
                      <a:pt x="7782" y="25900"/>
                      <a:pt x="4803" y="31371"/>
                    </a:cubicBezTo>
                    <a:cubicBezTo>
                      <a:pt x="2037" y="36417"/>
                      <a:pt x="1" y="42040"/>
                      <a:pt x="1733" y="47785"/>
                    </a:cubicBezTo>
                    <a:cubicBezTo>
                      <a:pt x="3557" y="53773"/>
                      <a:pt x="9150" y="56357"/>
                      <a:pt x="14560" y="58484"/>
                    </a:cubicBezTo>
                    <a:cubicBezTo>
                      <a:pt x="18116" y="59882"/>
                      <a:pt x="21581" y="61281"/>
                      <a:pt x="24530" y="63803"/>
                    </a:cubicBezTo>
                    <a:cubicBezTo>
                      <a:pt x="27478" y="66357"/>
                      <a:pt x="29150" y="69791"/>
                      <a:pt x="31399" y="72953"/>
                    </a:cubicBezTo>
                    <a:cubicBezTo>
                      <a:pt x="40488" y="85749"/>
                      <a:pt x="54591" y="93135"/>
                      <a:pt x="69515" y="96965"/>
                    </a:cubicBezTo>
                    <a:cubicBezTo>
                      <a:pt x="69545" y="96972"/>
                      <a:pt x="69573" y="96976"/>
                      <a:pt x="69599" y="96976"/>
                    </a:cubicBezTo>
                    <a:cubicBezTo>
                      <a:pt x="69901" y="96976"/>
                      <a:pt x="70003" y="96530"/>
                      <a:pt x="69667" y="96418"/>
                    </a:cubicBezTo>
                    <a:cubicBezTo>
                      <a:pt x="56567" y="93074"/>
                      <a:pt x="44014" y="87026"/>
                      <a:pt x="35016" y="76661"/>
                    </a:cubicBezTo>
                    <a:cubicBezTo>
                      <a:pt x="30731" y="71706"/>
                      <a:pt x="28238" y="65414"/>
                      <a:pt x="22645" y="61676"/>
                    </a:cubicBezTo>
                    <a:cubicBezTo>
                      <a:pt x="17265" y="58120"/>
                      <a:pt x="10274" y="57360"/>
                      <a:pt x="5472" y="52861"/>
                    </a:cubicBezTo>
                    <a:cubicBezTo>
                      <a:pt x="396" y="48089"/>
                      <a:pt x="1064" y="40581"/>
                      <a:pt x="3709" y="34776"/>
                    </a:cubicBezTo>
                    <a:cubicBezTo>
                      <a:pt x="6110" y="29487"/>
                      <a:pt x="9727" y="24836"/>
                      <a:pt x="11824" y="19426"/>
                    </a:cubicBezTo>
                    <a:cubicBezTo>
                      <a:pt x="12858" y="16812"/>
                      <a:pt x="13253" y="14016"/>
                      <a:pt x="12979" y="11219"/>
                    </a:cubicBezTo>
                    <a:cubicBezTo>
                      <a:pt x="12676" y="7815"/>
                      <a:pt x="12128" y="3407"/>
                      <a:pt x="15654" y="1432"/>
                    </a:cubicBezTo>
                    <a:cubicBezTo>
                      <a:pt x="16905" y="742"/>
                      <a:pt x="18316" y="461"/>
                      <a:pt x="19795" y="461"/>
                    </a:cubicBezTo>
                    <a:cubicBezTo>
                      <a:pt x="23852" y="461"/>
                      <a:pt x="28419" y="2570"/>
                      <a:pt x="31582" y="4107"/>
                    </a:cubicBezTo>
                    <a:cubicBezTo>
                      <a:pt x="36992" y="6721"/>
                      <a:pt x="42342" y="9365"/>
                      <a:pt x="47691" y="12101"/>
                    </a:cubicBezTo>
                    <a:cubicBezTo>
                      <a:pt x="54713" y="15687"/>
                      <a:pt x="61673" y="19639"/>
                      <a:pt x="69515" y="21007"/>
                    </a:cubicBezTo>
                    <a:cubicBezTo>
                      <a:pt x="69535" y="21010"/>
                      <a:pt x="69553" y="21011"/>
                      <a:pt x="69571" y="21011"/>
                    </a:cubicBezTo>
                    <a:cubicBezTo>
                      <a:pt x="69895" y="21011"/>
                      <a:pt x="70013" y="20517"/>
                      <a:pt x="69667" y="20459"/>
                    </a:cubicBezTo>
                    <a:cubicBezTo>
                      <a:pt x="61856" y="19092"/>
                      <a:pt x="54956" y="15171"/>
                      <a:pt x="47965" y="11584"/>
                    </a:cubicBezTo>
                    <a:cubicBezTo>
                      <a:pt x="43071" y="9091"/>
                      <a:pt x="38117" y="6660"/>
                      <a:pt x="33162" y="4259"/>
                    </a:cubicBezTo>
                    <a:cubicBezTo>
                      <a:pt x="29135" y="2272"/>
                      <a:pt x="24419" y="0"/>
                      <a:pt x="19770" y="0"/>
                    </a:cubicBezTo>
                    <a:close/>
                  </a:path>
                </a:pathLst>
              </a:custGeom>
              <a:solidFill>
                <a:srgbClr val="683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 rot="5400000">
                <a:off x="750963" y="4460238"/>
                <a:ext cx="669500" cy="694925"/>
              </a:xfrm>
              <a:custGeom>
                <a:avLst/>
                <a:gdLst/>
                <a:ahLst/>
                <a:cxnLst/>
                <a:rect l="l" t="t" r="r" b="b"/>
                <a:pathLst>
                  <a:path w="26780" h="27797" extrusionOk="0">
                    <a:moveTo>
                      <a:pt x="5515" y="0"/>
                    </a:moveTo>
                    <a:cubicBezTo>
                      <a:pt x="4553" y="0"/>
                      <a:pt x="3637" y="270"/>
                      <a:pt x="2888" y="956"/>
                    </a:cubicBezTo>
                    <a:cubicBezTo>
                      <a:pt x="1" y="3540"/>
                      <a:pt x="2098" y="8586"/>
                      <a:pt x="3436" y="11382"/>
                    </a:cubicBezTo>
                    <a:cubicBezTo>
                      <a:pt x="5381" y="15486"/>
                      <a:pt x="7721" y="19650"/>
                      <a:pt x="11369" y="22446"/>
                    </a:cubicBezTo>
                    <a:cubicBezTo>
                      <a:pt x="15685" y="25759"/>
                      <a:pt x="21095" y="27157"/>
                      <a:pt x="26415" y="27796"/>
                    </a:cubicBezTo>
                    <a:cubicBezTo>
                      <a:pt x="26424" y="27796"/>
                      <a:pt x="26433" y="27797"/>
                      <a:pt x="26442" y="27797"/>
                    </a:cubicBezTo>
                    <a:cubicBezTo>
                      <a:pt x="26779" y="27797"/>
                      <a:pt x="26770" y="27248"/>
                      <a:pt x="26415" y="27218"/>
                    </a:cubicBezTo>
                    <a:cubicBezTo>
                      <a:pt x="20883" y="26580"/>
                      <a:pt x="15168" y="25030"/>
                      <a:pt x="10882" y="21321"/>
                    </a:cubicBezTo>
                    <a:cubicBezTo>
                      <a:pt x="8816" y="19559"/>
                      <a:pt x="7417" y="17400"/>
                      <a:pt x="6050" y="15090"/>
                    </a:cubicBezTo>
                    <a:cubicBezTo>
                      <a:pt x="4682" y="12720"/>
                      <a:pt x="3344" y="10257"/>
                      <a:pt x="2554" y="7613"/>
                    </a:cubicBezTo>
                    <a:cubicBezTo>
                      <a:pt x="1916" y="5364"/>
                      <a:pt x="1521" y="1534"/>
                      <a:pt x="4469" y="744"/>
                    </a:cubicBezTo>
                    <a:cubicBezTo>
                      <a:pt x="4842" y="637"/>
                      <a:pt x="5226" y="589"/>
                      <a:pt x="5615" y="589"/>
                    </a:cubicBezTo>
                    <a:cubicBezTo>
                      <a:pt x="7223" y="589"/>
                      <a:pt x="8905" y="1407"/>
                      <a:pt x="10153" y="2263"/>
                    </a:cubicBezTo>
                    <a:cubicBezTo>
                      <a:pt x="12797" y="4026"/>
                      <a:pt x="15047" y="6336"/>
                      <a:pt x="17630" y="8191"/>
                    </a:cubicBezTo>
                    <a:cubicBezTo>
                      <a:pt x="20123" y="10014"/>
                      <a:pt x="23102" y="10926"/>
                      <a:pt x="25868" y="12172"/>
                    </a:cubicBezTo>
                    <a:cubicBezTo>
                      <a:pt x="25912" y="12193"/>
                      <a:pt x="25956" y="12201"/>
                      <a:pt x="25997" y="12201"/>
                    </a:cubicBezTo>
                    <a:cubicBezTo>
                      <a:pt x="26271" y="12201"/>
                      <a:pt x="26462" y="11818"/>
                      <a:pt x="26172" y="11686"/>
                    </a:cubicBezTo>
                    <a:cubicBezTo>
                      <a:pt x="23497" y="10470"/>
                      <a:pt x="20609" y="9589"/>
                      <a:pt x="18177" y="7887"/>
                    </a:cubicBezTo>
                    <a:cubicBezTo>
                      <a:pt x="15563" y="6063"/>
                      <a:pt x="13314" y="3814"/>
                      <a:pt x="10731" y="1959"/>
                    </a:cubicBezTo>
                    <a:cubicBezTo>
                      <a:pt x="9391" y="1000"/>
                      <a:pt x="7366" y="0"/>
                      <a:pt x="5515" y="0"/>
                    </a:cubicBezTo>
                    <a:close/>
                  </a:path>
                </a:pathLst>
              </a:custGeom>
              <a:solidFill>
                <a:srgbClr val="683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 rot="5400000">
                <a:off x="758238" y="3952988"/>
                <a:ext cx="1034525" cy="1346500"/>
              </a:xfrm>
              <a:custGeom>
                <a:avLst/>
                <a:gdLst/>
                <a:ahLst/>
                <a:cxnLst/>
                <a:rect l="l" t="t" r="r" b="b"/>
                <a:pathLst>
                  <a:path w="41381" h="53860" extrusionOk="0">
                    <a:moveTo>
                      <a:pt x="1991" y="1"/>
                    </a:moveTo>
                    <a:cubicBezTo>
                      <a:pt x="1785" y="1"/>
                      <a:pt x="1577" y="10"/>
                      <a:pt x="1368" y="29"/>
                    </a:cubicBezTo>
                    <a:cubicBezTo>
                      <a:pt x="1246" y="29"/>
                      <a:pt x="1125" y="120"/>
                      <a:pt x="1095" y="242"/>
                    </a:cubicBezTo>
                    <a:cubicBezTo>
                      <a:pt x="0" y="8084"/>
                      <a:pt x="15776" y="10363"/>
                      <a:pt x="12007" y="18844"/>
                    </a:cubicBezTo>
                    <a:cubicBezTo>
                      <a:pt x="10943" y="21245"/>
                      <a:pt x="7478" y="22127"/>
                      <a:pt x="7234" y="24923"/>
                    </a:cubicBezTo>
                    <a:cubicBezTo>
                      <a:pt x="7052" y="27324"/>
                      <a:pt x="9362" y="28905"/>
                      <a:pt x="10852" y="30425"/>
                    </a:cubicBezTo>
                    <a:cubicBezTo>
                      <a:pt x="15806" y="35531"/>
                      <a:pt x="16171" y="43495"/>
                      <a:pt x="21429" y="48419"/>
                    </a:cubicBezTo>
                    <a:cubicBezTo>
                      <a:pt x="26627" y="53282"/>
                      <a:pt x="34256" y="53586"/>
                      <a:pt x="40974" y="53860"/>
                    </a:cubicBezTo>
                    <a:cubicBezTo>
                      <a:pt x="41338" y="53860"/>
                      <a:pt x="41338" y="53282"/>
                      <a:pt x="40974" y="53282"/>
                    </a:cubicBezTo>
                    <a:cubicBezTo>
                      <a:pt x="36293" y="53100"/>
                      <a:pt x="31460" y="52917"/>
                      <a:pt x="27052" y="51215"/>
                    </a:cubicBezTo>
                    <a:cubicBezTo>
                      <a:pt x="22128" y="49331"/>
                      <a:pt x="19241" y="45501"/>
                      <a:pt x="17143" y="40789"/>
                    </a:cubicBezTo>
                    <a:cubicBezTo>
                      <a:pt x="15350" y="36716"/>
                      <a:pt x="13861" y="32522"/>
                      <a:pt x="10548" y="29361"/>
                    </a:cubicBezTo>
                    <a:cubicBezTo>
                      <a:pt x="8693" y="27567"/>
                      <a:pt x="6505" y="25288"/>
                      <a:pt x="8937" y="22886"/>
                    </a:cubicBezTo>
                    <a:cubicBezTo>
                      <a:pt x="10152" y="21701"/>
                      <a:pt x="11581" y="21002"/>
                      <a:pt x="12371" y="19421"/>
                    </a:cubicBezTo>
                    <a:cubicBezTo>
                      <a:pt x="15016" y="14224"/>
                      <a:pt x="9666" y="10333"/>
                      <a:pt x="6171" y="7385"/>
                    </a:cubicBezTo>
                    <a:cubicBezTo>
                      <a:pt x="4803" y="6199"/>
                      <a:pt x="973" y="3312"/>
                      <a:pt x="1611" y="1093"/>
                    </a:cubicBezTo>
                    <a:cubicBezTo>
                      <a:pt x="1723" y="685"/>
                      <a:pt x="2049" y="512"/>
                      <a:pt x="2526" y="512"/>
                    </a:cubicBezTo>
                    <a:cubicBezTo>
                      <a:pt x="5034" y="512"/>
                      <a:pt x="11692" y="5331"/>
                      <a:pt x="12918" y="6199"/>
                    </a:cubicBezTo>
                    <a:cubicBezTo>
                      <a:pt x="17721" y="9725"/>
                      <a:pt x="21672" y="14436"/>
                      <a:pt x="26171" y="18327"/>
                    </a:cubicBezTo>
                    <a:cubicBezTo>
                      <a:pt x="30396" y="22005"/>
                      <a:pt x="35290" y="25804"/>
                      <a:pt x="40882" y="26868"/>
                    </a:cubicBezTo>
                    <a:cubicBezTo>
                      <a:pt x="40902" y="26871"/>
                      <a:pt x="40920" y="26873"/>
                      <a:pt x="40938" y="26873"/>
                    </a:cubicBezTo>
                    <a:cubicBezTo>
                      <a:pt x="41262" y="26873"/>
                      <a:pt x="41380" y="26379"/>
                      <a:pt x="41034" y="26321"/>
                    </a:cubicBezTo>
                    <a:cubicBezTo>
                      <a:pt x="36445" y="25440"/>
                      <a:pt x="32250" y="22582"/>
                      <a:pt x="28663" y="19695"/>
                    </a:cubicBezTo>
                    <a:cubicBezTo>
                      <a:pt x="25259" y="16899"/>
                      <a:pt x="22037" y="13920"/>
                      <a:pt x="18937" y="10819"/>
                    </a:cubicBezTo>
                    <a:cubicBezTo>
                      <a:pt x="16292" y="8205"/>
                      <a:pt x="13435" y="5865"/>
                      <a:pt x="10365" y="3768"/>
                    </a:cubicBezTo>
                    <a:cubicBezTo>
                      <a:pt x="7915" y="2058"/>
                      <a:pt x="5090" y="1"/>
                      <a:pt x="1991" y="1"/>
                    </a:cubicBezTo>
                    <a:close/>
                  </a:path>
                </a:pathLst>
              </a:custGeom>
              <a:solidFill>
                <a:srgbClr val="683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 rot="5400000">
                <a:off x="693075" y="3664750"/>
                <a:ext cx="1256000" cy="1700650"/>
              </a:xfrm>
              <a:custGeom>
                <a:avLst/>
                <a:gdLst/>
                <a:ahLst/>
                <a:cxnLst/>
                <a:rect l="l" t="t" r="r" b="b"/>
                <a:pathLst>
                  <a:path w="50240" h="68026" extrusionOk="0">
                    <a:moveTo>
                      <a:pt x="4908" y="0"/>
                    </a:moveTo>
                    <a:cubicBezTo>
                      <a:pt x="2952" y="0"/>
                      <a:pt x="1228" y="657"/>
                      <a:pt x="882" y="2856"/>
                    </a:cubicBezTo>
                    <a:cubicBezTo>
                      <a:pt x="609" y="4680"/>
                      <a:pt x="1672" y="6564"/>
                      <a:pt x="2524" y="8084"/>
                    </a:cubicBezTo>
                    <a:cubicBezTo>
                      <a:pt x="3891" y="10424"/>
                      <a:pt x="5046" y="12886"/>
                      <a:pt x="5958" y="15440"/>
                    </a:cubicBezTo>
                    <a:cubicBezTo>
                      <a:pt x="6992" y="18449"/>
                      <a:pt x="7569" y="21975"/>
                      <a:pt x="5897" y="24893"/>
                    </a:cubicBezTo>
                    <a:cubicBezTo>
                      <a:pt x="4803" y="26777"/>
                      <a:pt x="3101" y="28327"/>
                      <a:pt x="2250" y="30364"/>
                    </a:cubicBezTo>
                    <a:cubicBezTo>
                      <a:pt x="548" y="34346"/>
                      <a:pt x="3952" y="36413"/>
                      <a:pt x="7205" y="37628"/>
                    </a:cubicBezTo>
                    <a:cubicBezTo>
                      <a:pt x="9454" y="38449"/>
                      <a:pt x="11642" y="39087"/>
                      <a:pt x="13709" y="40364"/>
                    </a:cubicBezTo>
                    <a:cubicBezTo>
                      <a:pt x="16627" y="42097"/>
                      <a:pt x="18876" y="44741"/>
                      <a:pt x="20183" y="47872"/>
                    </a:cubicBezTo>
                    <a:cubicBezTo>
                      <a:pt x="21369" y="50638"/>
                      <a:pt x="22281" y="53434"/>
                      <a:pt x="24105" y="55835"/>
                    </a:cubicBezTo>
                    <a:cubicBezTo>
                      <a:pt x="26050" y="58297"/>
                      <a:pt x="28360" y="60455"/>
                      <a:pt x="30974" y="62158"/>
                    </a:cubicBezTo>
                    <a:cubicBezTo>
                      <a:pt x="36628" y="66018"/>
                      <a:pt x="43193" y="67142"/>
                      <a:pt x="49850" y="68024"/>
                    </a:cubicBezTo>
                    <a:cubicBezTo>
                      <a:pt x="49860" y="68025"/>
                      <a:pt x="49869" y="68025"/>
                      <a:pt x="49878" y="68025"/>
                    </a:cubicBezTo>
                    <a:cubicBezTo>
                      <a:pt x="50214" y="68025"/>
                      <a:pt x="50205" y="67506"/>
                      <a:pt x="49850" y="67446"/>
                    </a:cubicBezTo>
                    <a:cubicBezTo>
                      <a:pt x="43892" y="66656"/>
                      <a:pt x="37783" y="65744"/>
                      <a:pt x="32585" y="62522"/>
                    </a:cubicBezTo>
                    <a:cubicBezTo>
                      <a:pt x="30062" y="61003"/>
                      <a:pt x="27752" y="59088"/>
                      <a:pt x="25746" y="56899"/>
                    </a:cubicBezTo>
                    <a:cubicBezTo>
                      <a:pt x="23618" y="54559"/>
                      <a:pt x="22433" y="51945"/>
                      <a:pt x="21278" y="49027"/>
                    </a:cubicBezTo>
                    <a:cubicBezTo>
                      <a:pt x="19454" y="44407"/>
                      <a:pt x="16658" y="41033"/>
                      <a:pt x="12098" y="38814"/>
                    </a:cubicBezTo>
                    <a:cubicBezTo>
                      <a:pt x="9119" y="37355"/>
                      <a:pt x="2311" y="36747"/>
                      <a:pt x="2341" y="32370"/>
                    </a:cubicBezTo>
                    <a:cubicBezTo>
                      <a:pt x="2372" y="30060"/>
                      <a:pt x="4347" y="28115"/>
                      <a:pt x="5594" y="26352"/>
                    </a:cubicBezTo>
                    <a:cubicBezTo>
                      <a:pt x="6809" y="24771"/>
                      <a:pt x="7478" y="22887"/>
                      <a:pt x="7508" y="20941"/>
                    </a:cubicBezTo>
                    <a:cubicBezTo>
                      <a:pt x="7630" y="16260"/>
                      <a:pt x="5229" y="11762"/>
                      <a:pt x="3010" y="7810"/>
                    </a:cubicBezTo>
                    <a:cubicBezTo>
                      <a:pt x="1885" y="5774"/>
                      <a:pt x="1" y="2005"/>
                      <a:pt x="3283" y="789"/>
                    </a:cubicBezTo>
                    <a:cubicBezTo>
                      <a:pt x="3853" y="581"/>
                      <a:pt x="4468" y="495"/>
                      <a:pt x="5104" y="495"/>
                    </a:cubicBezTo>
                    <a:cubicBezTo>
                      <a:pt x="6880" y="495"/>
                      <a:pt x="8813" y="1164"/>
                      <a:pt x="10335" y="1701"/>
                    </a:cubicBezTo>
                    <a:cubicBezTo>
                      <a:pt x="15685" y="3585"/>
                      <a:pt x="20275" y="6990"/>
                      <a:pt x="24560" y="10637"/>
                    </a:cubicBezTo>
                    <a:cubicBezTo>
                      <a:pt x="28573" y="14072"/>
                      <a:pt x="32372" y="17719"/>
                      <a:pt x="36324" y="21245"/>
                    </a:cubicBezTo>
                    <a:cubicBezTo>
                      <a:pt x="40336" y="24801"/>
                      <a:pt x="44652" y="28297"/>
                      <a:pt x="49758" y="30090"/>
                    </a:cubicBezTo>
                    <a:cubicBezTo>
                      <a:pt x="49795" y="30102"/>
                      <a:pt x="49829" y="30108"/>
                      <a:pt x="49860" y="30108"/>
                    </a:cubicBezTo>
                    <a:cubicBezTo>
                      <a:pt x="50148" y="30108"/>
                      <a:pt x="50239" y="29653"/>
                      <a:pt x="49910" y="29543"/>
                    </a:cubicBezTo>
                    <a:cubicBezTo>
                      <a:pt x="44348" y="27598"/>
                      <a:pt x="39728" y="23616"/>
                      <a:pt x="35442" y="19695"/>
                    </a:cubicBezTo>
                    <a:cubicBezTo>
                      <a:pt x="31582" y="16139"/>
                      <a:pt x="27782" y="12582"/>
                      <a:pt x="23740" y="9209"/>
                    </a:cubicBezTo>
                    <a:cubicBezTo>
                      <a:pt x="19606" y="5804"/>
                      <a:pt x="15168" y="2704"/>
                      <a:pt x="10062" y="1002"/>
                    </a:cubicBezTo>
                    <a:cubicBezTo>
                      <a:pt x="8769" y="576"/>
                      <a:pt x="6737" y="0"/>
                      <a:pt x="4908" y="0"/>
                    </a:cubicBezTo>
                    <a:close/>
                  </a:path>
                </a:pathLst>
              </a:custGeom>
              <a:solidFill>
                <a:srgbClr val="683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 rot="5400000">
                <a:off x="513450" y="3330600"/>
                <a:ext cx="1565700" cy="2060100"/>
              </a:xfrm>
              <a:custGeom>
                <a:avLst/>
                <a:gdLst/>
                <a:ahLst/>
                <a:cxnLst/>
                <a:rect l="l" t="t" r="r" b="b"/>
                <a:pathLst>
                  <a:path w="62628" h="82404" extrusionOk="0">
                    <a:moveTo>
                      <a:pt x="13662" y="0"/>
                    </a:moveTo>
                    <a:cubicBezTo>
                      <a:pt x="12934" y="0"/>
                      <a:pt x="12218" y="124"/>
                      <a:pt x="11551" y="452"/>
                    </a:cubicBezTo>
                    <a:cubicBezTo>
                      <a:pt x="6900" y="2762"/>
                      <a:pt x="8876" y="10270"/>
                      <a:pt x="8907" y="14221"/>
                    </a:cubicBezTo>
                    <a:cubicBezTo>
                      <a:pt x="8937" y="17899"/>
                      <a:pt x="7417" y="20817"/>
                      <a:pt x="5259" y="23674"/>
                    </a:cubicBezTo>
                    <a:cubicBezTo>
                      <a:pt x="3922" y="25437"/>
                      <a:pt x="2432" y="27139"/>
                      <a:pt x="1581" y="29237"/>
                    </a:cubicBezTo>
                    <a:cubicBezTo>
                      <a:pt x="1" y="33127"/>
                      <a:pt x="335" y="38629"/>
                      <a:pt x="2888" y="42063"/>
                    </a:cubicBezTo>
                    <a:cubicBezTo>
                      <a:pt x="5837" y="45984"/>
                      <a:pt x="11034" y="47474"/>
                      <a:pt x="15442" y="49054"/>
                    </a:cubicBezTo>
                    <a:cubicBezTo>
                      <a:pt x="18664" y="50209"/>
                      <a:pt x="21582" y="51668"/>
                      <a:pt x="23952" y="54191"/>
                    </a:cubicBezTo>
                    <a:cubicBezTo>
                      <a:pt x="26263" y="56653"/>
                      <a:pt x="27965" y="59571"/>
                      <a:pt x="29849" y="62337"/>
                    </a:cubicBezTo>
                    <a:cubicBezTo>
                      <a:pt x="37357" y="73492"/>
                      <a:pt x="49242" y="79602"/>
                      <a:pt x="62129" y="82398"/>
                    </a:cubicBezTo>
                    <a:cubicBezTo>
                      <a:pt x="62149" y="82402"/>
                      <a:pt x="62167" y="82403"/>
                      <a:pt x="62185" y="82403"/>
                    </a:cubicBezTo>
                    <a:cubicBezTo>
                      <a:pt x="62509" y="82403"/>
                      <a:pt x="62627" y="81909"/>
                      <a:pt x="62281" y="81851"/>
                    </a:cubicBezTo>
                    <a:cubicBezTo>
                      <a:pt x="51157" y="79420"/>
                      <a:pt x="40427" y="74556"/>
                      <a:pt x="33010" y="65650"/>
                    </a:cubicBezTo>
                    <a:cubicBezTo>
                      <a:pt x="29333" y="61213"/>
                      <a:pt x="26962" y="55589"/>
                      <a:pt x="22372" y="51942"/>
                    </a:cubicBezTo>
                    <a:cubicBezTo>
                      <a:pt x="18147" y="48598"/>
                      <a:pt x="12524" y="47899"/>
                      <a:pt x="7873" y="45346"/>
                    </a:cubicBezTo>
                    <a:cubicBezTo>
                      <a:pt x="3283" y="42854"/>
                      <a:pt x="1186" y="39085"/>
                      <a:pt x="1277" y="33826"/>
                    </a:cubicBezTo>
                    <a:cubicBezTo>
                      <a:pt x="1368" y="28142"/>
                      <a:pt x="5593" y="25133"/>
                      <a:pt x="8056" y="20483"/>
                    </a:cubicBezTo>
                    <a:cubicBezTo>
                      <a:pt x="10852" y="15163"/>
                      <a:pt x="7843" y="9479"/>
                      <a:pt x="9575" y="4039"/>
                    </a:cubicBezTo>
                    <a:cubicBezTo>
                      <a:pt x="10384" y="1501"/>
                      <a:pt x="12074" y="679"/>
                      <a:pt x="14075" y="679"/>
                    </a:cubicBezTo>
                    <a:cubicBezTo>
                      <a:pt x="16964" y="679"/>
                      <a:pt x="20502" y="2391"/>
                      <a:pt x="22980" y="3127"/>
                    </a:cubicBezTo>
                    <a:cubicBezTo>
                      <a:pt x="26475" y="4130"/>
                      <a:pt x="29880" y="5376"/>
                      <a:pt x="33162" y="6865"/>
                    </a:cubicBezTo>
                    <a:cubicBezTo>
                      <a:pt x="36354" y="8294"/>
                      <a:pt x="39242" y="10178"/>
                      <a:pt x="42311" y="11850"/>
                    </a:cubicBezTo>
                    <a:cubicBezTo>
                      <a:pt x="48482" y="15224"/>
                      <a:pt x="55290" y="17261"/>
                      <a:pt x="62129" y="18689"/>
                    </a:cubicBezTo>
                    <a:cubicBezTo>
                      <a:pt x="62149" y="18692"/>
                      <a:pt x="62167" y="18694"/>
                      <a:pt x="62185" y="18694"/>
                    </a:cubicBezTo>
                    <a:cubicBezTo>
                      <a:pt x="62509" y="18694"/>
                      <a:pt x="62627" y="18200"/>
                      <a:pt x="62281" y="18142"/>
                    </a:cubicBezTo>
                    <a:cubicBezTo>
                      <a:pt x="55290" y="16653"/>
                      <a:pt x="48299" y="14586"/>
                      <a:pt x="42038" y="11060"/>
                    </a:cubicBezTo>
                    <a:cubicBezTo>
                      <a:pt x="39181" y="9449"/>
                      <a:pt x="36445" y="7716"/>
                      <a:pt x="33466" y="6349"/>
                    </a:cubicBezTo>
                    <a:cubicBezTo>
                      <a:pt x="30609" y="5072"/>
                      <a:pt x="27691" y="3978"/>
                      <a:pt x="24712" y="3066"/>
                    </a:cubicBezTo>
                    <a:cubicBezTo>
                      <a:pt x="22098" y="2245"/>
                      <a:pt x="19515" y="1364"/>
                      <a:pt x="16901" y="573"/>
                    </a:cubicBezTo>
                    <a:cubicBezTo>
                      <a:pt x="15878" y="281"/>
                      <a:pt x="14757" y="0"/>
                      <a:pt x="13662" y="0"/>
                    </a:cubicBezTo>
                    <a:close/>
                  </a:path>
                </a:pathLst>
              </a:custGeom>
              <a:solidFill>
                <a:srgbClr val="683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" name="Google Shape;80;p3"/>
            <p:cNvGrpSpPr/>
            <p:nvPr/>
          </p:nvGrpSpPr>
          <p:grpSpPr>
            <a:xfrm>
              <a:off x="0" y="0"/>
              <a:ext cx="1378875" cy="2049475"/>
              <a:chOff x="0" y="0"/>
              <a:chExt cx="1378875" cy="2049475"/>
            </a:xfrm>
          </p:grpSpPr>
          <p:sp>
            <p:nvSpPr>
              <p:cNvPr id="81" name="Google Shape;81;p3"/>
              <p:cNvSpPr/>
              <p:nvPr/>
            </p:nvSpPr>
            <p:spPr>
              <a:xfrm flipH="1">
                <a:off x="0" y="799725"/>
                <a:ext cx="537675" cy="835425"/>
              </a:xfrm>
              <a:custGeom>
                <a:avLst/>
                <a:gdLst/>
                <a:ahLst/>
                <a:cxnLst/>
                <a:rect l="l" t="t" r="r" b="b"/>
                <a:pathLst>
                  <a:path w="21507" h="33417" extrusionOk="0">
                    <a:moveTo>
                      <a:pt x="21076" y="1"/>
                    </a:moveTo>
                    <a:cubicBezTo>
                      <a:pt x="21010" y="1"/>
                      <a:pt x="20941" y="31"/>
                      <a:pt x="20882" y="106"/>
                    </a:cubicBezTo>
                    <a:cubicBezTo>
                      <a:pt x="17386" y="4513"/>
                      <a:pt x="12797" y="7826"/>
                      <a:pt x="8420" y="11352"/>
                    </a:cubicBezTo>
                    <a:cubicBezTo>
                      <a:pt x="5562" y="13632"/>
                      <a:pt x="1489" y="16276"/>
                      <a:pt x="1064" y="20258"/>
                    </a:cubicBezTo>
                    <a:cubicBezTo>
                      <a:pt x="638" y="24635"/>
                      <a:pt x="4012" y="28556"/>
                      <a:pt x="7386" y="30866"/>
                    </a:cubicBezTo>
                    <a:cubicBezTo>
                      <a:pt x="9866" y="32578"/>
                      <a:pt x="12487" y="33416"/>
                      <a:pt x="15173" y="33416"/>
                    </a:cubicBezTo>
                    <a:cubicBezTo>
                      <a:pt x="17162" y="33416"/>
                      <a:pt x="19186" y="32957"/>
                      <a:pt x="21216" y="32051"/>
                    </a:cubicBezTo>
                    <a:cubicBezTo>
                      <a:pt x="21506" y="31920"/>
                      <a:pt x="21339" y="31536"/>
                      <a:pt x="21071" y="31536"/>
                    </a:cubicBezTo>
                    <a:cubicBezTo>
                      <a:pt x="21030" y="31536"/>
                      <a:pt x="20987" y="31545"/>
                      <a:pt x="20943" y="31565"/>
                    </a:cubicBezTo>
                    <a:cubicBezTo>
                      <a:pt x="19032" y="32408"/>
                      <a:pt x="17121" y="32819"/>
                      <a:pt x="15255" y="32819"/>
                    </a:cubicBezTo>
                    <a:cubicBezTo>
                      <a:pt x="12074" y="32819"/>
                      <a:pt x="9023" y="31626"/>
                      <a:pt x="6322" y="29346"/>
                    </a:cubicBezTo>
                    <a:cubicBezTo>
                      <a:pt x="3009" y="26611"/>
                      <a:pt x="0" y="21747"/>
                      <a:pt x="2644" y="17553"/>
                    </a:cubicBezTo>
                    <a:cubicBezTo>
                      <a:pt x="4681" y="14361"/>
                      <a:pt x="8450" y="12051"/>
                      <a:pt x="11398" y="9741"/>
                    </a:cubicBezTo>
                    <a:cubicBezTo>
                      <a:pt x="14924" y="6945"/>
                      <a:pt x="18481" y="4057"/>
                      <a:pt x="21277" y="501"/>
                    </a:cubicBezTo>
                    <a:cubicBezTo>
                      <a:pt x="21461" y="294"/>
                      <a:pt x="21280" y="1"/>
                      <a:pt x="21076" y="1"/>
                    </a:cubicBezTo>
                    <a:close/>
                  </a:path>
                </a:pathLst>
              </a:custGeom>
              <a:solidFill>
                <a:srgbClr val="683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 flipH="1">
                <a:off x="1175" y="0"/>
                <a:ext cx="1029675" cy="1895950"/>
              </a:xfrm>
              <a:custGeom>
                <a:avLst/>
                <a:gdLst/>
                <a:ahLst/>
                <a:cxnLst/>
                <a:rect l="l" t="t" r="r" b="b"/>
                <a:pathLst>
                  <a:path w="41187" h="75838" extrusionOk="0">
                    <a:moveTo>
                      <a:pt x="40576" y="1"/>
                    </a:moveTo>
                    <a:cubicBezTo>
                      <a:pt x="40465" y="1"/>
                      <a:pt x="40354" y="64"/>
                      <a:pt x="40305" y="210"/>
                    </a:cubicBezTo>
                    <a:cubicBezTo>
                      <a:pt x="38056" y="8964"/>
                      <a:pt x="39120" y="18265"/>
                      <a:pt x="34469" y="26350"/>
                    </a:cubicBezTo>
                    <a:cubicBezTo>
                      <a:pt x="29727" y="34618"/>
                      <a:pt x="21794" y="39511"/>
                      <a:pt x="13162" y="42916"/>
                    </a:cubicBezTo>
                    <a:cubicBezTo>
                      <a:pt x="9757" y="44283"/>
                      <a:pt x="6049" y="45590"/>
                      <a:pt x="3344" y="48204"/>
                    </a:cubicBezTo>
                    <a:cubicBezTo>
                      <a:pt x="1794" y="49724"/>
                      <a:pt x="0" y="52034"/>
                      <a:pt x="2371" y="53615"/>
                    </a:cubicBezTo>
                    <a:cubicBezTo>
                      <a:pt x="3769" y="54557"/>
                      <a:pt x="5502" y="54952"/>
                      <a:pt x="6991" y="55712"/>
                    </a:cubicBezTo>
                    <a:cubicBezTo>
                      <a:pt x="8693" y="56624"/>
                      <a:pt x="10031" y="58053"/>
                      <a:pt x="10760" y="59815"/>
                    </a:cubicBezTo>
                    <a:cubicBezTo>
                      <a:pt x="12280" y="63037"/>
                      <a:pt x="13709" y="66047"/>
                      <a:pt x="16384" y="68509"/>
                    </a:cubicBezTo>
                    <a:cubicBezTo>
                      <a:pt x="22352" y="73998"/>
                      <a:pt x="30954" y="75838"/>
                      <a:pt x="38929" y="75838"/>
                    </a:cubicBezTo>
                    <a:cubicBezTo>
                      <a:pt x="39565" y="75838"/>
                      <a:pt x="40196" y="75826"/>
                      <a:pt x="40822" y="75804"/>
                    </a:cubicBezTo>
                    <a:cubicBezTo>
                      <a:pt x="41186" y="75804"/>
                      <a:pt x="41186" y="75226"/>
                      <a:pt x="40822" y="75226"/>
                    </a:cubicBezTo>
                    <a:cubicBezTo>
                      <a:pt x="40171" y="75251"/>
                      <a:pt x="39514" y="75264"/>
                      <a:pt x="38854" y="75264"/>
                    </a:cubicBezTo>
                    <a:cubicBezTo>
                      <a:pt x="31374" y="75264"/>
                      <a:pt x="23406" y="73614"/>
                      <a:pt x="17569" y="68782"/>
                    </a:cubicBezTo>
                    <a:cubicBezTo>
                      <a:pt x="14621" y="66351"/>
                      <a:pt x="12979" y="63311"/>
                      <a:pt x="11429" y="59907"/>
                    </a:cubicBezTo>
                    <a:cubicBezTo>
                      <a:pt x="10183" y="57171"/>
                      <a:pt x="8450" y="55651"/>
                      <a:pt x="5684" y="54496"/>
                    </a:cubicBezTo>
                    <a:cubicBezTo>
                      <a:pt x="4347" y="53949"/>
                      <a:pt x="1459" y="53280"/>
                      <a:pt x="1794" y="51366"/>
                    </a:cubicBezTo>
                    <a:cubicBezTo>
                      <a:pt x="2098" y="49420"/>
                      <a:pt x="4894" y="47536"/>
                      <a:pt x="6444" y="46593"/>
                    </a:cubicBezTo>
                    <a:cubicBezTo>
                      <a:pt x="9727" y="44648"/>
                      <a:pt x="13435" y="43554"/>
                      <a:pt x="16900" y="42004"/>
                    </a:cubicBezTo>
                    <a:cubicBezTo>
                      <a:pt x="24286" y="38660"/>
                      <a:pt x="30882" y="33797"/>
                      <a:pt x="34955" y="26654"/>
                    </a:cubicBezTo>
                    <a:cubicBezTo>
                      <a:pt x="39636" y="18478"/>
                      <a:pt x="38572" y="9207"/>
                      <a:pt x="40852" y="362"/>
                    </a:cubicBezTo>
                    <a:cubicBezTo>
                      <a:pt x="40907" y="143"/>
                      <a:pt x="40743" y="1"/>
                      <a:pt x="40576" y="1"/>
                    </a:cubicBezTo>
                    <a:close/>
                  </a:path>
                </a:pathLst>
              </a:custGeom>
              <a:solidFill>
                <a:srgbClr val="683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 flipH="1">
                <a:off x="125" y="0"/>
                <a:ext cx="1378750" cy="2049475"/>
              </a:xfrm>
              <a:custGeom>
                <a:avLst/>
                <a:gdLst/>
                <a:ahLst/>
                <a:cxnLst/>
                <a:rect l="l" t="t" r="r" b="b"/>
                <a:pathLst>
                  <a:path w="55150" h="81979" extrusionOk="0">
                    <a:moveTo>
                      <a:pt x="48544" y="1"/>
                    </a:moveTo>
                    <a:cubicBezTo>
                      <a:pt x="48430" y="1"/>
                      <a:pt x="48323" y="64"/>
                      <a:pt x="48299" y="210"/>
                    </a:cubicBezTo>
                    <a:cubicBezTo>
                      <a:pt x="47174" y="6107"/>
                      <a:pt x="47326" y="12094"/>
                      <a:pt x="44560" y="17566"/>
                    </a:cubicBezTo>
                    <a:cubicBezTo>
                      <a:pt x="42250" y="22095"/>
                      <a:pt x="38755" y="25955"/>
                      <a:pt x="34925" y="29268"/>
                    </a:cubicBezTo>
                    <a:cubicBezTo>
                      <a:pt x="28846" y="34557"/>
                      <a:pt x="21885" y="37870"/>
                      <a:pt x="15015" y="41852"/>
                    </a:cubicBezTo>
                    <a:cubicBezTo>
                      <a:pt x="12280" y="43463"/>
                      <a:pt x="2462" y="48752"/>
                      <a:pt x="6018" y="53220"/>
                    </a:cubicBezTo>
                    <a:cubicBezTo>
                      <a:pt x="6991" y="54405"/>
                      <a:pt x="8602" y="54922"/>
                      <a:pt x="10000" y="55378"/>
                    </a:cubicBezTo>
                    <a:cubicBezTo>
                      <a:pt x="12310" y="56138"/>
                      <a:pt x="14347" y="56746"/>
                      <a:pt x="15836" y="58812"/>
                    </a:cubicBezTo>
                    <a:cubicBezTo>
                      <a:pt x="18693" y="62764"/>
                      <a:pt x="19332" y="67718"/>
                      <a:pt x="22918" y="71275"/>
                    </a:cubicBezTo>
                    <a:cubicBezTo>
                      <a:pt x="26505" y="74831"/>
                      <a:pt x="31338" y="76655"/>
                      <a:pt x="36141" y="77962"/>
                    </a:cubicBezTo>
                    <a:cubicBezTo>
                      <a:pt x="42220" y="79603"/>
                      <a:pt x="48420" y="80940"/>
                      <a:pt x="54651" y="81974"/>
                    </a:cubicBezTo>
                    <a:cubicBezTo>
                      <a:pt x="54670" y="81977"/>
                      <a:pt x="54687" y="81978"/>
                      <a:pt x="54705" y="81978"/>
                    </a:cubicBezTo>
                    <a:cubicBezTo>
                      <a:pt x="55030" y="81978"/>
                      <a:pt x="55150" y="81456"/>
                      <a:pt x="54803" y="81427"/>
                    </a:cubicBezTo>
                    <a:cubicBezTo>
                      <a:pt x="49423" y="80545"/>
                      <a:pt x="44074" y="79329"/>
                      <a:pt x="38785" y="78022"/>
                    </a:cubicBezTo>
                    <a:cubicBezTo>
                      <a:pt x="34195" y="76928"/>
                      <a:pt x="29484" y="75591"/>
                      <a:pt x="25624" y="72794"/>
                    </a:cubicBezTo>
                    <a:cubicBezTo>
                      <a:pt x="23557" y="71335"/>
                      <a:pt x="21824" y="69451"/>
                      <a:pt x="20578" y="67262"/>
                    </a:cubicBezTo>
                    <a:cubicBezTo>
                      <a:pt x="19362" y="65074"/>
                      <a:pt x="18633" y="62673"/>
                      <a:pt x="17478" y="60454"/>
                    </a:cubicBezTo>
                    <a:cubicBezTo>
                      <a:pt x="16718" y="58934"/>
                      <a:pt x="15684" y="57323"/>
                      <a:pt x="14195" y="56381"/>
                    </a:cubicBezTo>
                    <a:cubicBezTo>
                      <a:pt x="12645" y="55439"/>
                      <a:pt x="10760" y="55104"/>
                      <a:pt x="9088" y="54466"/>
                    </a:cubicBezTo>
                    <a:cubicBezTo>
                      <a:pt x="0" y="51001"/>
                      <a:pt x="13678" y="43220"/>
                      <a:pt x="17113" y="41335"/>
                    </a:cubicBezTo>
                    <a:cubicBezTo>
                      <a:pt x="23557" y="37779"/>
                      <a:pt x="29970" y="34405"/>
                      <a:pt x="35563" y="29481"/>
                    </a:cubicBezTo>
                    <a:cubicBezTo>
                      <a:pt x="39332" y="26198"/>
                      <a:pt x="42767" y="22338"/>
                      <a:pt x="45046" y="17870"/>
                    </a:cubicBezTo>
                    <a:cubicBezTo>
                      <a:pt x="47873" y="12338"/>
                      <a:pt x="47721" y="6319"/>
                      <a:pt x="48846" y="362"/>
                    </a:cubicBezTo>
                    <a:cubicBezTo>
                      <a:pt x="48901" y="143"/>
                      <a:pt x="48715" y="1"/>
                      <a:pt x="48544" y="1"/>
                    </a:cubicBezTo>
                    <a:close/>
                  </a:path>
                </a:pathLst>
              </a:custGeom>
              <a:solidFill>
                <a:srgbClr val="683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" name="Google Shape;84;p3"/>
            <p:cNvGrpSpPr/>
            <p:nvPr/>
          </p:nvGrpSpPr>
          <p:grpSpPr>
            <a:xfrm>
              <a:off x="1092450" y="131150"/>
              <a:ext cx="1965125" cy="2597450"/>
              <a:chOff x="816125" y="459725"/>
              <a:chExt cx="1965125" cy="2597450"/>
            </a:xfrm>
          </p:grpSpPr>
          <p:sp>
            <p:nvSpPr>
              <p:cNvPr id="85" name="Google Shape;85;p3"/>
              <p:cNvSpPr/>
              <p:nvPr/>
            </p:nvSpPr>
            <p:spPr>
              <a:xfrm rot="10800000">
                <a:off x="816125" y="459725"/>
                <a:ext cx="1965125" cy="2597450"/>
              </a:xfrm>
              <a:custGeom>
                <a:avLst/>
                <a:gdLst/>
                <a:ahLst/>
                <a:cxnLst/>
                <a:rect l="l" t="t" r="r" b="b"/>
                <a:pathLst>
                  <a:path w="78605" h="103898" extrusionOk="0">
                    <a:moveTo>
                      <a:pt x="56514" y="553"/>
                    </a:moveTo>
                    <a:cubicBezTo>
                      <a:pt x="59559" y="553"/>
                      <a:pt x="62620" y="1296"/>
                      <a:pt x="65321" y="2704"/>
                    </a:cubicBezTo>
                    <a:cubicBezTo>
                      <a:pt x="67692" y="3980"/>
                      <a:pt x="69820" y="5713"/>
                      <a:pt x="71522" y="7840"/>
                    </a:cubicBezTo>
                    <a:cubicBezTo>
                      <a:pt x="78604" y="16838"/>
                      <a:pt x="75504" y="29330"/>
                      <a:pt x="65625" y="34710"/>
                    </a:cubicBezTo>
                    <a:cubicBezTo>
                      <a:pt x="61096" y="37172"/>
                      <a:pt x="55959" y="38175"/>
                      <a:pt x="51217" y="40151"/>
                    </a:cubicBezTo>
                    <a:cubicBezTo>
                      <a:pt x="46901" y="41944"/>
                      <a:pt x="43193" y="44923"/>
                      <a:pt x="40549" y="48783"/>
                    </a:cubicBezTo>
                    <a:cubicBezTo>
                      <a:pt x="38239" y="52005"/>
                      <a:pt x="37235" y="55987"/>
                      <a:pt x="37752" y="59908"/>
                    </a:cubicBezTo>
                    <a:cubicBezTo>
                      <a:pt x="38330" y="64559"/>
                      <a:pt x="40366" y="68875"/>
                      <a:pt x="41400" y="73434"/>
                    </a:cubicBezTo>
                    <a:cubicBezTo>
                      <a:pt x="43436" y="82674"/>
                      <a:pt x="42312" y="92796"/>
                      <a:pt x="34500" y="99088"/>
                    </a:cubicBezTo>
                    <a:cubicBezTo>
                      <a:pt x="31053" y="101862"/>
                      <a:pt x="27192" y="103215"/>
                      <a:pt x="23154" y="103215"/>
                    </a:cubicBezTo>
                    <a:cubicBezTo>
                      <a:pt x="20997" y="103215"/>
                      <a:pt x="18789" y="102829"/>
                      <a:pt x="16566" y="102067"/>
                    </a:cubicBezTo>
                    <a:cubicBezTo>
                      <a:pt x="13588" y="101003"/>
                      <a:pt x="10761" y="99574"/>
                      <a:pt x="8116" y="97872"/>
                    </a:cubicBezTo>
                    <a:cubicBezTo>
                      <a:pt x="5746" y="96383"/>
                      <a:pt x="3223" y="94681"/>
                      <a:pt x="1976" y="92067"/>
                    </a:cubicBezTo>
                    <a:cubicBezTo>
                      <a:pt x="1" y="87963"/>
                      <a:pt x="2524" y="83525"/>
                      <a:pt x="4530" y="79969"/>
                    </a:cubicBezTo>
                    <a:cubicBezTo>
                      <a:pt x="6779" y="75957"/>
                      <a:pt x="9089" y="72036"/>
                      <a:pt x="9575" y="67385"/>
                    </a:cubicBezTo>
                    <a:cubicBezTo>
                      <a:pt x="10183" y="61337"/>
                      <a:pt x="8542" y="55106"/>
                      <a:pt x="10548" y="49239"/>
                    </a:cubicBezTo>
                    <a:cubicBezTo>
                      <a:pt x="12037" y="44801"/>
                      <a:pt x="15320" y="41397"/>
                      <a:pt x="18816" y="38479"/>
                    </a:cubicBezTo>
                    <a:cubicBezTo>
                      <a:pt x="24864" y="33403"/>
                      <a:pt x="31491" y="29239"/>
                      <a:pt x="34925" y="21853"/>
                    </a:cubicBezTo>
                    <a:cubicBezTo>
                      <a:pt x="37965" y="15257"/>
                      <a:pt x="40640" y="7719"/>
                      <a:pt x="46901" y="3433"/>
                    </a:cubicBezTo>
                    <a:cubicBezTo>
                      <a:pt x="49738" y="1477"/>
                      <a:pt x="53117" y="553"/>
                      <a:pt x="56514" y="553"/>
                    </a:cubicBezTo>
                    <a:close/>
                    <a:moveTo>
                      <a:pt x="56453" y="1"/>
                    </a:moveTo>
                    <a:cubicBezTo>
                      <a:pt x="55506" y="1"/>
                      <a:pt x="54549" y="70"/>
                      <a:pt x="53588" y="211"/>
                    </a:cubicBezTo>
                    <a:cubicBezTo>
                      <a:pt x="45321" y="1397"/>
                      <a:pt x="40457" y="8509"/>
                      <a:pt x="37144" y="15500"/>
                    </a:cubicBezTo>
                    <a:cubicBezTo>
                      <a:pt x="35746" y="18448"/>
                      <a:pt x="34621" y="21640"/>
                      <a:pt x="32950" y="24436"/>
                    </a:cubicBezTo>
                    <a:cubicBezTo>
                      <a:pt x="30427" y="28631"/>
                      <a:pt x="26475" y="31731"/>
                      <a:pt x="22676" y="34680"/>
                    </a:cubicBezTo>
                    <a:cubicBezTo>
                      <a:pt x="19089" y="37476"/>
                      <a:pt x="15381" y="40242"/>
                      <a:pt x="12676" y="43950"/>
                    </a:cubicBezTo>
                    <a:cubicBezTo>
                      <a:pt x="9393" y="48479"/>
                      <a:pt x="8815" y="53616"/>
                      <a:pt x="8998" y="59087"/>
                    </a:cubicBezTo>
                    <a:cubicBezTo>
                      <a:pt x="9119" y="62461"/>
                      <a:pt x="9393" y="65896"/>
                      <a:pt x="8724" y="69239"/>
                    </a:cubicBezTo>
                    <a:cubicBezTo>
                      <a:pt x="8208" y="71945"/>
                      <a:pt x="6931" y="74437"/>
                      <a:pt x="5624" y="76838"/>
                    </a:cubicBezTo>
                    <a:cubicBezTo>
                      <a:pt x="3679" y="80364"/>
                      <a:pt x="973" y="84133"/>
                      <a:pt x="700" y="88267"/>
                    </a:cubicBezTo>
                    <a:cubicBezTo>
                      <a:pt x="365" y="93039"/>
                      <a:pt x="4195" y="96079"/>
                      <a:pt x="7843" y="98358"/>
                    </a:cubicBezTo>
                    <a:cubicBezTo>
                      <a:pt x="12482" y="101261"/>
                      <a:pt x="17840" y="103897"/>
                      <a:pt x="23443" y="103897"/>
                    </a:cubicBezTo>
                    <a:cubicBezTo>
                      <a:pt x="23825" y="103897"/>
                      <a:pt x="24207" y="103885"/>
                      <a:pt x="24591" y="103860"/>
                    </a:cubicBezTo>
                    <a:cubicBezTo>
                      <a:pt x="34348" y="103191"/>
                      <a:pt x="41612" y="94255"/>
                      <a:pt x="42707" y="85015"/>
                    </a:cubicBezTo>
                    <a:cubicBezTo>
                      <a:pt x="43284" y="80243"/>
                      <a:pt x="42585" y="75379"/>
                      <a:pt x="41308" y="70759"/>
                    </a:cubicBezTo>
                    <a:cubicBezTo>
                      <a:pt x="39941" y="65835"/>
                      <a:pt x="37539" y="60911"/>
                      <a:pt x="38299" y="55653"/>
                    </a:cubicBezTo>
                    <a:cubicBezTo>
                      <a:pt x="39090" y="50121"/>
                      <a:pt x="43527" y="44984"/>
                      <a:pt x="48239" y="42248"/>
                    </a:cubicBezTo>
                    <a:cubicBezTo>
                      <a:pt x="52920" y="39543"/>
                      <a:pt x="58391" y="38540"/>
                      <a:pt x="63345" y="36412"/>
                    </a:cubicBezTo>
                    <a:cubicBezTo>
                      <a:pt x="67874" y="34467"/>
                      <a:pt x="71826" y="31519"/>
                      <a:pt x="74075" y="27050"/>
                    </a:cubicBezTo>
                    <a:cubicBezTo>
                      <a:pt x="76203" y="22917"/>
                      <a:pt x="76628" y="18114"/>
                      <a:pt x="75291" y="13676"/>
                    </a:cubicBezTo>
                    <a:cubicBezTo>
                      <a:pt x="74564" y="11406"/>
                      <a:pt x="73446" y="9316"/>
                      <a:pt x="71935" y="7467"/>
                    </a:cubicBezTo>
                    <a:lnTo>
                      <a:pt x="71935" y="7467"/>
                    </a:lnTo>
                    <a:cubicBezTo>
                      <a:pt x="71929" y="7460"/>
                      <a:pt x="71923" y="7453"/>
                      <a:pt x="71917" y="7445"/>
                    </a:cubicBezTo>
                    <a:lnTo>
                      <a:pt x="71917" y="7445"/>
                    </a:lnTo>
                    <a:cubicBezTo>
                      <a:pt x="71917" y="7445"/>
                      <a:pt x="71917" y="7445"/>
                      <a:pt x="71917" y="7445"/>
                    </a:cubicBezTo>
                    <a:cubicBezTo>
                      <a:pt x="71905" y="7428"/>
                      <a:pt x="71893" y="7414"/>
                      <a:pt x="71880" y="7401"/>
                    </a:cubicBezTo>
                    <a:lnTo>
                      <a:pt x="71880" y="7401"/>
                    </a:lnTo>
                    <a:cubicBezTo>
                      <a:pt x="67973" y="2732"/>
                      <a:pt x="62405" y="1"/>
                      <a:pt x="56453" y="1"/>
                    </a:cubicBezTo>
                    <a:close/>
                  </a:path>
                </a:pathLst>
              </a:custGeom>
              <a:solidFill>
                <a:srgbClr val="683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 rot="10800000">
                <a:off x="1066150" y="707350"/>
                <a:ext cx="1511450" cy="2198600"/>
              </a:xfrm>
              <a:custGeom>
                <a:avLst/>
                <a:gdLst/>
                <a:ahLst/>
                <a:cxnLst/>
                <a:rect l="l" t="t" r="r" b="b"/>
                <a:pathLst>
                  <a:path w="60458" h="87944" extrusionOk="0">
                    <a:moveTo>
                      <a:pt x="48256" y="696"/>
                    </a:moveTo>
                    <a:cubicBezTo>
                      <a:pt x="51234" y="696"/>
                      <a:pt x="54010" y="1898"/>
                      <a:pt x="55959" y="4618"/>
                    </a:cubicBezTo>
                    <a:cubicBezTo>
                      <a:pt x="57935" y="7354"/>
                      <a:pt x="58968" y="10667"/>
                      <a:pt x="57874" y="13950"/>
                    </a:cubicBezTo>
                    <a:cubicBezTo>
                      <a:pt x="55868" y="19968"/>
                      <a:pt x="49242" y="23859"/>
                      <a:pt x="44135" y="26929"/>
                    </a:cubicBezTo>
                    <a:cubicBezTo>
                      <a:pt x="38147" y="30515"/>
                      <a:pt x="31855" y="33737"/>
                      <a:pt x="27296" y="39148"/>
                    </a:cubicBezTo>
                    <a:cubicBezTo>
                      <a:pt x="22372" y="45014"/>
                      <a:pt x="20062" y="53282"/>
                      <a:pt x="21855" y="60820"/>
                    </a:cubicBezTo>
                    <a:cubicBezTo>
                      <a:pt x="22919" y="65318"/>
                      <a:pt x="25381" y="69574"/>
                      <a:pt x="25442" y="74285"/>
                    </a:cubicBezTo>
                    <a:cubicBezTo>
                      <a:pt x="25472" y="78419"/>
                      <a:pt x="23041" y="82279"/>
                      <a:pt x="19788" y="84711"/>
                    </a:cubicBezTo>
                    <a:cubicBezTo>
                      <a:pt x="17600" y="86344"/>
                      <a:pt x="15020" y="87257"/>
                      <a:pt x="12521" y="87257"/>
                    </a:cubicBezTo>
                    <a:cubicBezTo>
                      <a:pt x="9814" y="87257"/>
                      <a:pt x="7202" y="86186"/>
                      <a:pt x="5290" y="83799"/>
                    </a:cubicBezTo>
                    <a:cubicBezTo>
                      <a:pt x="336" y="77629"/>
                      <a:pt x="2037" y="69180"/>
                      <a:pt x="5076" y="62554"/>
                    </a:cubicBezTo>
                    <a:lnTo>
                      <a:pt x="5076" y="62554"/>
                    </a:lnTo>
                    <a:cubicBezTo>
                      <a:pt x="5076" y="62554"/>
                      <a:pt x="5077" y="62553"/>
                      <a:pt x="5077" y="62552"/>
                    </a:cubicBezTo>
                    <a:lnTo>
                      <a:pt x="5077" y="62552"/>
                    </a:lnTo>
                    <a:cubicBezTo>
                      <a:pt x="5077" y="62552"/>
                      <a:pt x="5077" y="62552"/>
                      <a:pt x="5077" y="62552"/>
                    </a:cubicBezTo>
                    <a:cubicBezTo>
                      <a:pt x="5077" y="62551"/>
                      <a:pt x="5078" y="62550"/>
                      <a:pt x="5078" y="62549"/>
                    </a:cubicBezTo>
                    <a:lnTo>
                      <a:pt x="5078" y="62549"/>
                    </a:lnTo>
                    <a:cubicBezTo>
                      <a:pt x="8815" y="54221"/>
                      <a:pt x="6810" y="44040"/>
                      <a:pt x="14226" y="37476"/>
                    </a:cubicBezTo>
                    <a:cubicBezTo>
                      <a:pt x="17296" y="34771"/>
                      <a:pt x="20731" y="32795"/>
                      <a:pt x="23193" y="29391"/>
                    </a:cubicBezTo>
                    <a:cubicBezTo>
                      <a:pt x="25381" y="26381"/>
                      <a:pt x="26871" y="22916"/>
                      <a:pt x="28542" y="19603"/>
                    </a:cubicBezTo>
                    <a:cubicBezTo>
                      <a:pt x="31947" y="12977"/>
                      <a:pt x="36263" y="4314"/>
                      <a:pt x="43740" y="1548"/>
                    </a:cubicBezTo>
                    <a:cubicBezTo>
                      <a:pt x="45244" y="993"/>
                      <a:pt x="46775" y="696"/>
                      <a:pt x="48256" y="696"/>
                    </a:cubicBezTo>
                    <a:close/>
                    <a:moveTo>
                      <a:pt x="48258" y="0"/>
                    </a:moveTo>
                    <a:cubicBezTo>
                      <a:pt x="42454" y="0"/>
                      <a:pt x="37247" y="4759"/>
                      <a:pt x="33983" y="9299"/>
                    </a:cubicBezTo>
                    <a:cubicBezTo>
                      <a:pt x="31187" y="13159"/>
                      <a:pt x="28998" y="17445"/>
                      <a:pt x="26871" y="21701"/>
                    </a:cubicBezTo>
                    <a:cubicBezTo>
                      <a:pt x="24469" y="26533"/>
                      <a:pt x="22007" y="30819"/>
                      <a:pt x="17600" y="34132"/>
                    </a:cubicBezTo>
                    <a:cubicBezTo>
                      <a:pt x="13436" y="37263"/>
                      <a:pt x="10123" y="40303"/>
                      <a:pt x="8542" y="45409"/>
                    </a:cubicBezTo>
                    <a:cubicBezTo>
                      <a:pt x="6840" y="50941"/>
                      <a:pt x="6961" y="56929"/>
                      <a:pt x="4591" y="62279"/>
                    </a:cubicBezTo>
                    <a:cubicBezTo>
                      <a:pt x="1733" y="68449"/>
                      <a:pt x="1" y="75957"/>
                      <a:pt x="3557" y="82249"/>
                    </a:cubicBezTo>
                    <a:cubicBezTo>
                      <a:pt x="5290" y="85318"/>
                      <a:pt x="7873" y="87568"/>
                      <a:pt x="11521" y="87902"/>
                    </a:cubicBezTo>
                    <a:cubicBezTo>
                      <a:pt x="11834" y="87930"/>
                      <a:pt x="12148" y="87944"/>
                      <a:pt x="12461" y="87944"/>
                    </a:cubicBezTo>
                    <a:cubicBezTo>
                      <a:pt x="18916" y="87944"/>
                      <a:pt x="25146" y="82094"/>
                      <a:pt x="25928" y="75774"/>
                    </a:cubicBezTo>
                    <a:cubicBezTo>
                      <a:pt x="26506" y="71154"/>
                      <a:pt x="24226" y="66656"/>
                      <a:pt x="22889" y="62339"/>
                    </a:cubicBezTo>
                    <a:cubicBezTo>
                      <a:pt x="21369" y="57233"/>
                      <a:pt x="21582" y="51762"/>
                      <a:pt x="23466" y="46777"/>
                    </a:cubicBezTo>
                    <a:cubicBezTo>
                      <a:pt x="26658" y="38205"/>
                      <a:pt x="34287" y="33312"/>
                      <a:pt x="41825" y="28965"/>
                    </a:cubicBezTo>
                    <a:cubicBezTo>
                      <a:pt x="47357" y="25743"/>
                      <a:pt x="53862" y="22217"/>
                      <a:pt x="57266" y="16533"/>
                    </a:cubicBezTo>
                    <a:cubicBezTo>
                      <a:pt x="60458" y="11275"/>
                      <a:pt x="58361" y="3402"/>
                      <a:pt x="52494" y="880"/>
                    </a:cubicBezTo>
                    <a:cubicBezTo>
                      <a:pt x="51060" y="271"/>
                      <a:pt x="49642" y="0"/>
                      <a:pt x="48258" y="0"/>
                    </a:cubicBezTo>
                    <a:close/>
                  </a:path>
                </a:pathLst>
              </a:custGeom>
              <a:solidFill>
                <a:srgbClr val="683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 rot="10800000">
                <a:off x="1222675" y="2243000"/>
                <a:ext cx="594275" cy="543050"/>
              </a:xfrm>
              <a:custGeom>
                <a:avLst/>
                <a:gdLst/>
                <a:ahLst/>
                <a:cxnLst/>
                <a:rect l="l" t="t" r="r" b="b"/>
                <a:pathLst>
                  <a:path w="23771" h="21722" extrusionOk="0">
                    <a:moveTo>
                      <a:pt x="16470" y="676"/>
                    </a:moveTo>
                    <a:cubicBezTo>
                      <a:pt x="19459" y="676"/>
                      <a:pt x="22073" y="2201"/>
                      <a:pt x="22494" y="5962"/>
                    </a:cubicBezTo>
                    <a:cubicBezTo>
                      <a:pt x="23161" y="11699"/>
                      <a:pt x="17071" y="16192"/>
                      <a:pt x="12483" y="18294"/>
                    </a:cubicBezTo>
                    <a:lnTo>
                      <a:pt x="12483" y="18294"/>
                    </a:lnTo>
                    <a:cubicBezTo>
                      <a:pt x="12476" y="18296"/>
                      <a:pt x="12470" y="18299"/>
                      <a:pt x="12463" y="18303"/>
                    </a:cubicBezTo>
                    <a:cubicBezTo>
                      <a:pt x="12463" y="18303"/>
                      <a:pt x="12463" y="18303"/>
                      <a:pt x="12463" y="18303"/>
                    </a:cubicBezTo>
                    <a:lnTo>
                      <a:pt x="12463" y="18303"/>
                    </a:lnTo>
                    <a:cubicBezTo>
                      <a:pt x="12442" y="18312"/>
                      <a:pt x="12424" y="18323"/>
                      <a:pt x="12408" y="18335"/>
                    </a:cubicBezTo>
                    <a:lnTo>
                      <a:pt x="12408" y="18335"/>
                    </a:lnTo>
                    <a:cubicBezTo>
                      <a:pt x="10643" y="19364"/>
                      <a:pt x="7271" y="21312"/>
                      <a:pt x="4647" y="21312"/>
                    </a:cubicBezTo>
                    <a:cubicBezTo>
                      <a:pt x="3979" y="21312"/>
                      <a:pt x="3360" y="21186"/>
                      <a:pt x="2828" y="20886"/>
                    </a:cubicBezTo>
                    <a:cubicBezTo>
                      <a:pt x="761" y="19762"/>
                      <a:pt x="1065" y="16388"/>
                      <a:pt x="1551" y="14503"/>
                    </a:cubicBezTo>
                    <a:cubicBezTo>
                      <a:pt x="2919" y="9275"/>
                      <a:pt x="7296" y="3622"/>
                      <a:pt x="12402" y="1524"/>
                    </a:cubicBezTo>
                    <a:cubicBezTo>
                      <a:pt x="13725" y="980"/>
                      <a:pt x="15135" y="676"/>
                      <a:pt x="16470" y="676"/>
                    </a:cubicBezTo>
                    <a:close/>
                    <a:moveTo>
                      <a:pt x="16576" y="1"/>
                    </a:moveTo>
                    <a:cubicBezTo>
                      <a:pt x="13315" y="1"/>
                      <a:pt x="9971" y="1727"/>
                      <a:pt x="7691" y="3926"/>
                    </a:cubicBezTo>
                    <a:cubicBezTo>
                      <a:pt x="4074" y="7391"/>
                      <a:pt x="1" y="12832"/>
                      <a:pt x="730" y="18151"/>
                    </a:cubicBezTo>
                    <a:cubicBezTo>
                      <a:pt x="1072" y="20822"/>
                      <a:pt x="2632" y="21721"/>
                      <a:pt x="4577" y="21721"/>
                    </a:cubicBezTo>
                    <a:cubicBezTo>
                      <a:pt x="7302" y="21721"/>
                      <a:pt x="10786" y="19955"/>
                      <a:pt x="12737" y="18819"/>
                    </a:cubicBezTo>
                    <a:cubicBezTo>
                      <a:pt x="16992" y="16844"/>
                      <a:pt x="21886" y="13287"/>
                      <a:pt x="22950" y="8424"/>
                    </a:cubicBezTo>
                    <a:cubicBezTo>
                      <a:pt x="23770" y="4716"/>
                      <a:pt x="21795" y="673"/>
                      <a:pt x="17874" y="96"/>
                    </a:cubicBezTo>
                    <a:cubicBezTo>
                      <a:pt x="17444" y="31"/>
                      <a:pt x="17011" y="1"/>
                      <a:pt x="16576" y="1"/>
                    </a:cubicBezTo>
                    <a:close/>
                  </a:path>
                </a:pathLst>
              </a:custGeom>
              <a:solidFill>
                <a:srgbClr val="683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 rot="10800000">
                <a:off x="2008400" y="856075"/>
                <a:ext cx="442300" cy="947150"/>
              </a:xfrm>
              <a:custGeom>
                <a:avLst/>
                <a:gdLst/>
                <a:ahLst/>
                <a:cxnLst/>
                <a:rect l="l" t="t" r="r" b="b"/>
                <a:pathLst>
                  <a:path w="17692" h="37886" extrusionOk="0">
                    <a:moveTo>
                      <a:pt x="9541" y="835"/>
                    </a:moveTo>
                    <a:cubicBezTo>
                      <a:pt x="9985" y="835"/>
                      <a:pt x="10300" y="1324"/>
                      <a:pt x="10487" y="1969"/>
                    </a:cubicBezTo>
                    <a:cubicBezTo>
                      <a:pt x="11916" y="7866"/>
                      <a:pt x="12190" y="13914"/>
                      <a:pt x="13801" y="19781"/>
                    </a:cubicBezTo>
                    <a:cubicBezTo>
                      <a:pt x="15168" y="24735"/>
                      <a:pt x="17691" y="32547"/>
                      <a:pt x="12433" y="36164"/>
                    </a:cubicBezTo>
                    <a:cubicBezTo>
                      <a:pt x="11281" y="36957"/>
                      <a:pt x="10037" y="37308"/>
                      <a:pt x="8811" y="37308"/>
                    </a:cubicBezTo>
                    <a:cubicBezTo>
                      <a:pt x="5055" y="37308"/>
                      <a:pt x="1469" y="34011"/>
                      <a:pt x="1217" y="30024"/>
                    </a:cubicBezTo>
                    <a:cubicBezTo>
                      <a:pt x="913" y="25373"/>
                      <a:pt x="3557" y="20996"/>
                      <a:pt x="5168" y="16802"/>
                    </a:cubicBezTo>
                    <a:cubicBezTo>
                      <a:pt x="6323" y="13853"/>
                      <a:pt x="7053" y="10753"/>
                      <a:pt x="7296" y="7592"/>
                    </a:cubicBezTo>
                    <a:cubicBezTo>
                      <a:pt x="7326" y="6042"/>
                      <a:pt x="7569" y="4492"/>
                      <a:pt x="8025" y="3002"/>
                    </a:cubicBezTo>
                    <a:cubicBezTo>
                      <a:pt x="8177" y="2485"/>
                      <a:pt x="8420" y="1574"/>
                      <a:pt x="8846" y="1178"/>
                    </a:cubicBezTo>
                    <a:cubicBezTo>
                      <a:pt x="9105" y="939"/>
                      <a:pt x="9336" y="835"/>
                      <a:pt x="9541" y="835"/>
                    </a:cubicBezTo>
                    <a:close/>
                    <a:moveTo>
                      <a:pt x="9621" y="0"/>
                    </a:moveTo>
                    <a:cubicBezTo>
                      <a:pt x="9418" y="0"/>
                      <a:pt x="9191" y="71"/>
                      <a:pt x="8937" y="236"/>
                    </a:cubicBezTo>
                    <a:cubicBezTo>
                      <a:pt x="7205" y="1330"/>
                      <a:pt x="6931" y="4826"/>
                      <a:pt x="6779" y="6619"/>
                    </a:cubicBezTo>
                    <a:cubicBezTo>
                      <a:pt x="6414" y="10966"/>
                      <a:pt x="5320" y="15252"/>
                      <a:pt x="3527" y="19264"/>
                    </a:cubicBezTo>
                    <a:cubicBezTo>
                      <a:pt x="2463" y="21817"/>
                      <a:pt x="1308" y="24370"/>
                      <a:pt x="852" y="27136"/>
                    </a:cubicBezTo>
                    <a:cubicBezTo>
                      <a:pt x="1" y="31969"/>
                      <a:pt x="2554" y="37228"/>
                      <a:pt x="7904" y="37836"/>
                    </a:cubicBezTo>
                    <a:cubicBezTo>
                      <a:pt x="8185" y="37869"/>
                      <a:pt x="8466" y="37886"/>
                      <a:pt x="8746" y="37886"/>
                    </a:cubicBezTo>
                    <a:cubicBezTo>
                      <a:pt x="10728" y="37886"/>
                      <a:pt x="12624" y="37048"/>
                      <a:pt x="13983" y="35556"/>
                    </a:cubicBezTo>
                    <a:cubicBezTo>
                      <a:pt x="15898" y="33489"/>
                      <a:pt x="16263" y="30662"/>
                      <a:pt x="16080" y="27927"/>
                    </a:cubicBezTo>
                    <a:cubicBezTo>
                      <a:pt x="15837" y="23762"/>
                      <a:pt x="14226" y="19841"/>
                      <a:pt x="13405" y="15768"/>
                    </a:cubicBezTo>
                    <a:cubicBezTo>
                      <a:pt x="12463" y="11149"/>
                      <a:pt x="12159" y="6409"/>
                      <a:pt x="11035" y="1820"/>
                    </a:cubicBezTo>
                    <a:lnTo>
                      <a:pt x="11035" y="1820"/>
                    </a:lnTo>
                    <a:cubicBezTo>
                      <a:pt x="11035" y="1819"/>
                      <a:pt x="11035" y="1818"/>
                      <a:pt x="11035" y="1817"/>
                    </a:cubicBezTo>
                    <a:lnTo>
                      <a:pt x="11035" y="1817"/>
                    </a:lnTo>
                    <a:cubicBezTo>
                      <a:pt x="11035" y="1817"/>
                      <a:pt x="11035" y="1817"/>
                      <a:pt x="11035" y="1817"/>
                    </a:cubicBezTo>
                    <a:cubicBezTo>
                      <a:pt x="11033" y="1811"/>
                      <a:pt x="11032" y="1806"/>
                      <a:pt x="11030" y="1801"/>
                    </a:cubicBezTo>
                    <a:lnTo>
                      <a:pt x="11030" y="1801"/>
                    </a:lnTo>
                    <a:cubicBezTo>
                      <a:pt x="10812" y="1009"/>
                      <a:pt x="10387" y="0"/>
                      <a:pt x="9621" y="0"/>
                    </a:cubicBezTo>
                    <a:close/>
                  </a:path>
                </a:pathLst>
              </a:custGeom>
              <a:solidFill>
                <a:srgbClr val="683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" name="Google Shape;89;p3"/>
            <p:cNvGrpSpPr/>
            <p:nvPr/>
          </p:nvGrpSpPr>
          <p:grpSpPr>
            <a:xfrm>
              <a:off x="4280375" y="264810"/>
              <a:ext cx="1013292" cy="549368"/>
              <a:chOff x="7054050" y="290722"/>
              <a:chExt cx="1013292" cy="549368"/>
            </a:xfrm>
          </p:grpSpPr>
          <p:sp>
            <p:nvSpPr>
              <p:cNvPr id="90" name="Google Shape;90;p3"/>
              <p:cNvSpPr/>
              <p:nvPr/>
            </p:nvSpPr>
            <p:spPr>
              <a:xfrm>
                <a:off x="7450017" y="290722"/>
                <a:ext cx="200100" cy="200400"/>
              </a:xfrm>
              <a:prstGeom prst="mathMultiply">
                <a:avLst>
                  <a:gd name="adj1" fmla="val 0"/>
                </a:avLst>
              </a:prstGeom>
              <a:solidFill>
                <a:schemeClr val="accent5"/>
              </a:solidFill>
              <a:ln w="762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7867243" y="639691"/>
                <a:ext cx="200100" cy="200400"/>
              </a:xfrm>
              <a:prstGeom prst="mathMultiply">
                <a:avLst>
                  <a:gd name="adj1" fmla="val 0"/>
                </a:avLst>
              </a:prstGeom>
              <a:solidFill>
                <a:schemeClr val="accent5"/>
              </a:solidFill>
              <a:ln w="762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7054050" y="439300"/>
                <a:ext cx="200100" cy="200400"/>
              </a:xfrm>
              <a:prstGeom prst="mathMultiply">
                <a:avLst>
                  <a:gd name="adj1" fmla="val 0"/>
                </a:avLst>
              </a:prstGeom>
              <a:solidFill>
                <a:schemeClr val="accent5"/>
              </a:solidFill>
              <a:ln w="762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" name="Google Shape;93;p3"/>
            <p:cNvGrpSpPr/>
            <p:nvPr/>
          </p:nvGrpSpPr>
          <p:grpSpPr>
            <a:xfrm>
              <a:off x="172834" y="2982263"/>
              <a:ext cx="1467612" cy="904819"/>
              <a:chOff x="172834" y="2982263"/>
              <a:chExt cx="1467612" cy="904819"/>
            </a:xfrm>
          </p:grpSpPr>
          <p:sp>
            <p:nvSpPr>
              <p:cNvPr id="94" name="Google Shape;94;p3"/>
              <p:cNvSpPr/>
              <p:nvPr/>
            </p:nvSpPr>
            <p:spPr>
              <a:xfrm rot="2108733">
                <a:off x="200043" y="3722082"/>
                <a:ext cx="137582" cy="138000"/>
              </a:xfrm>
              <a:prstGeom prst="triangle">
                <a:avLst>
                  <a:gd name="adj" fmla="val 50000"/>
                </a:avLst>
              </a:prstGeom>
              <a:solidFill>
                <a:schemeClr val="accent3"/>
              </a:solidFill>
              <a:ln w="762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 rot="2700000">
                <a:off x="447291" y="3411514"/>
                <a:ext cx="137462" cy="137886"/>
              </a:xfrm>
              <a:prstGeom prst="triangle">
                <a:avLst>
                  <a:gd name="adj" fmla="val 50000"/>
                </a:avLst>
              </a:prstGeom>
              <a:solidFill>
                <a:schemeClr val="accent3"/>
              </a:solidFill>
              <a:ln w="762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 rot="3151826">
                <a:off x="754797" y="3182098"/>
                <a:ext cx="137588" cy="138008"/>
              </a:xfrm>
              <a:prstGeom prst="triangle">
                <a:avLst>
                  <a:gd name="adj" fmla="val 50000"/>
                </a:avLst>
              </a:prstGeom>
              <a:solidFill>
                <a:schemeClr val="accent3"/>
              </a:solidFill>
              <a:ln w="762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 rot="4481403">
                <a:off x="1108464" y="3010162"/>
                <a:ext cx="137479" cy="138137"/>
              </a:xfrm>
              <a:prstGeom prst="triangle">
                <a:avLst>
                  <a:gd name="adj" fmla="val 50000"/>
                </a:avLst>
              </a:prstGeom>
              <a:solidFill>
                <a:schemeClr val="accent3"/>
              </a:solidFill>
              <a:ln w="762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 rot="5934460">
                <a:off x="1492766" y="2991787"/>
                <a:ext cx="137559" cy="138152"/>
              </a:xfrm>
              <a:prstGeom prst="triangle">
                <a:avLst>
                  <a:gd name="adj" fmla="val 50000"/>
                </a:avLst>
              </a:prstGeom>
              <a:solidFill>
                <a:schemeClr val="accent3"/>
              </a:solidFill>
              <a:ln w="762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" name="Google Shape;99;p3"/>
            <p:cNvGrpSpPr/>
            <p:nvPr/>
          </p:nvGrpSpPr>
          <p:grpSpPr>
            <a:xfrm>
              <a:off x="2499029" y="4243604"/>
              <a:ext cx="464275" cy="729925"/>
              <a:chOff x="8459404" y="3128491"/>
              <a:chExt cx="464275" cy="729925"/>
            </a:xfrm>
          </p:grpSpPr>
          <p:sp>
            <p:nvSpPr>
              <p:cNvPr id="100" name="Google Shape;100;p3"/>
              <p:cNvSpPr/>
              <p:nvPr/>
            </p:nvSpPr>
            <p:spPr>
              <a:xfrm>
                <a:off x="8459404" y="3715016"/>
                <a:ext cx="143400" cy="1434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8780279" y="3571616"/>
                <a:ext cx="143400" cy="1434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8689454" y="3128491"/>
                <a:ext cx="143400" cy="1434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" name="Google Shape;103;p3"/>
            <p:cNvSpPr/>
            <p:nvPr/>
          </p:nvSpPr>
          <p:spPr>
            <a:xfrm rot="-2700000">
              <a:off x="3239750" y="1601279"/>
              <a:ext cx="918716" cy="503520"/>
            </a:xfrm>
            <a:custGeom>
              <a:avLst/>
              <a:gdLst/>
              <a:ahLst/>
              <a:cxnLst/>
              <a:rect l="l" t="t" r="r" b="b"/>
              <a:pathLst>
                <a:path w="36749" h="20141" extrusionOk="0">
                  <a:moveTo>
                    <a:pt x="23785" y="581"/>
                  </a:moveTo>
                  <a:cubicBezTo>
                    <a:pt x="24265" y="581"/>
                    <a:pt x="24746" y="590"/>
                    <a:pt x="25229" y="607"/>
                  </a:cubicBezTo>
                  <a:cubicBezTo>
                    <a:pt x="28633" y="729"/>
                    <a:pt x="32736" y="1732"/>
                    <a:pt x="34651" y="4862"/>
                  </a:cubicBezTo>
                  <a:cubicBezTo>
                    <a:pt x="36627" y="8175"/>
                    <a:pt x="32250" y="11914"/>
                    <a:pt x="29970" y="13920"/>
                  </a:cubicBezTo>
                  <a:cubicBezTo>
                    <a:pt x="26262" y="17173"/>
                    <a:pt x="21612" y="19270"/>
                    <a:pt x="16657" y="19422"/>
                  </a:cubicBezTo>
                  <a:cubicBezTo>
                    <a:pt x="16350" y="19435"/>
                    <a:pt x="16039" y="19441"/>
                    <a:pt x="15726" y="19441"/>
                  </a:cubicBezTo>
                  <a:cubicBezTo>
                    <a:pt x="13831" y="19441"/>
                    <a:pt x="11838" y="19193"/>
                    <a:pt x="10081" y="18511"/>
                  </a:cubicBezTo>
                  <a:lnTo>
                    <a:pt x="10081" y="18511"/>
                  </a:lnTo>
                  <a:cubicBezTo>
                    <a:pt x="10057" y="18498"/>
                    <a:pt x="10031" y="18487"/>
                    <a:pt x="10000" y="18480"/>
                  </a:cubicBezTo>
                  <a:lnTo>
                    <a:pt x="10000" y="18480"/>
                  </a:lnTo>
                  <a:cubicBezTo>
                    <a:pt x="10000" y="18480"/>
                    <a:pt x="10000" y="18480"/>
                    <a:pt x="10000" y="18480"/>
                  </a:cubicBezTo>
                  <a:cubicBezTo>
                    <a:pt x="9983" y="18473"/>
                    <a:pt x="9966" y="18469"/>
                    <a:pt x="9950" y="18466"/>
                  </a:cubicBezTo>
                  <a:lnTo>
                    <a:pt x="9950" y="18466"/>
                  </a:lnTo>
                  <a:cubicBezTo>
                    <a:pt x="6690" y="17573"/>
                    <a:pt x="3975" y="15121"/>
                    <a:pt x="2523" y="12097"/>
                  </a:cubicBezTo>
                  <a:cubicBezTo>
                    <a:pt x="1702" y="10364"/>
                    <a:pt x="821" y="8145"/>
                    <a:pt x="1611" y="6291"/>
                  </a:cubicBezTo>
                  <a:cubicBezTo>
                    <a:pt x="2280" y="4741"/>
                    <a:pt x="3982" y="4224"/>
                    <a:pt x="5471" y="3799"/>
                  </a:cubicBezTo>
                  <a:cubicBezTo>
                    <a:pt x="11487" y="2019"/>
                    <a:pt x="17502" y="581"/>
                    <a:pt x="23785" y="581"/>
                  </a:cubicBezTo>
                  <a:close/>
                  <a:moveTo>
                    <a:pt x="23201" y="1"/>
                  </a:moveTo>
                  <a:cubicBezTo>
                    <a:pt x="20174" y="1"/>
                    <a:pt x="17151" y="314"/>
                    <a:pt x="14195" y="941"/>
                  </a:cubicBezTo>
                  <a:cubicBezTo>
                    <a:pt x="11946" y="1367"/>
                    <a:pt x="9727" y="1944"/>
                    <a:pt x="7538" y="2613"/>
                  </a:cubicBezTo>
                  <a:cubicBezTo>
                    <a:pt x="6140" y="3008"/>
                    <a:pt x="4620" y="3312"/>
                    <a:pt x="3313" y="3951"/>
                  </a:cubicBezTo>
                  <a:cubicBezTo>
                    <a:pt x="0" y="5501"/>
                    <a:pt x="517" y="8905"/>
                    <a:pt x="1763" y="11793"/>
                  </a:cubicBezTo>
                  <a:cubicBezTo>
                    <a:pt x="3253" y="15227"/>
                    <a:pt x="6201" y="18054"/>
                    <a:pt x="9848" y="19027"/>
                  </a:cubicBezTo>
                  <a:cubicBezTo>
                    <a:pt x="11794" y="19794"/>
                    <a:pt x="13798" y="20140"/>
                    <a:pt x="15796" y="20140"/>
                  </a:cubicBezTo>
                  <a:cubicBezTo>
                    <a:pt x="22508" y="20140"/>
                    <a:pt x="29166" y="16234"/>
                    <a:pt x="33405" y="11245"/>
                  </a:cubicBezTo>
                  <a:cubicBezTo>
                    <a:pt x="35198" y="9087"/>
                    <a:pt x="36749" y="6747"/>
                    <a:pt x="34834" y="4163"/>
                  </a:cubicBezTo>
                  <a:cubicBezTo>
                    <a:pt x="32888" y="1519"/>
                    <a:pt x="29575" y="394"/>
                    <a:pt x="26444" y="121"/>
                  </a:cubicBezTo>
                  <a:cubicBezTo>
                    <a:pt x="25365" y="41"/>
                    <a:pt x="24283" y="1"/>
                    <a:pt x="23201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 rot="-2700000">
              <a:off x="3339776" y="1699907"/>
              <a:ext cx="651244" cy="361347"/>
            </a:xfrm>
            <a:custGeom>
              <a:avLst/>
              <a:gdLst/>
              <a:ahLst/>
              <a:cxnLst/>
              <a:rect l="l" t="t" r="r" b="b"/>
              <a:pathLst>
                <a:path w="26050" h="14454" extrusionOk="0">
                  <a:moveTo>
                    <a:pt x="17500" y="499"/>
                  </a:moveTo>
                  <a:cubicBezTo>
                    <a:pt x="19647" y="499"/>
                    <a:pt x="21734" y="874"/>
                    <a:pt x="23162" y="2102"/>
                  </a:cubicBezTo>
                  <a:cubicBezTo>
                    <a:pt x="25593" y="4199"/>
                    <a:pt x="23800" y="7756"/>
                    <a:pt x="21824" y="9458"/>
                  </a:cubicBezTo>
                  <a:cubicBezTo>
                    <a:pt x="19210" y="11707"/>
                    <a:pt x="15624" y="13865"/>
                    <a:pt x="12098" y="13926"/>
                  </a:cubicBezTo>
                  <a:cubicBezTo>
                    <a:pt x="12054" y="13927"/>
                    <a:pt x="12009" y="13927"/>
                    <a:pt x="11965" y="13927"/>
                  </a:cubicBezTo>
                  <a:cubicBezTo>
                    <a:pt x="7977" y="13927"/>
                    <a:pt x="2949" y="11242"/>
                    <a:pt x="1919" y="7101"/>
                  </a:cubicBezTo>
                  <a:lnTo>
                    <a:pt x="1919" y="7101"/>
                  </a:lnTo>
                  <a:cubicBezTo>
                    <a:pt x="1918" y="7097"/>
                    <a:pt x="1917" y="7092"/>
                    <a:pt x="1915" y="7087"/>
                  </a:cubicBezTo>
                  <a:lnTo>
                    <a:pt x="1915" y="7087"/>
                  </a:lnTo>
                  <a:cubicBezTo>
                    <a:pt x="1915" y="7087"/>
                    <a:pt x="1915" y="7087"/>
                    <a:pt x="1915" y="7087"/>
                  </a:cubicBezTo>
                  <a:cubicBezTo>
                    <a:pt x="1912" y="7075"/>
                    <a:pt x="1909" y="7063"/>
                    <a:pt x="1905" y="7052"/>
                  </a:cubicBezTo>
                  <a:lnTo>
                    <a:pt x="1905" y="7052"/>
                  </a:lnTo>
                  <a:cubicBezTo>
                    <a:pt x="622" y="2765"/>
                    <a:pt x="8762" y="1615"/>
                    <a:pt x="11581" y="1130"/>
                  </a:cubicBezTo>
                  <a:cubicBezTo>
                    <a:pt x="13236" y="859"/>
                    <a:pt x="15396" y="499"/>
                    <a:pt x="17500" y="499"/>
                  </a:cubicBezTo>
                  <a:close/>
                  <a:moveTo>
                    <a:pt x="17026" y="1"/>
                  </a:moveTo>
                  <a:cubicBezTo>
                    <a:pt x="14574" y="1"/>
                    <a:pt x="12075" y="431"/>
                    <a:pt x="9757" y="886"/>
                  </a:cubicBezTo>
                  <a:cubicBezTo>
                    <a:pt x="6870" y="1464"/>
                    <a:pt x="0" y="2892"/>
                    <a:pt x="1368" y="7239"/>
                  </a:cubicBezTo>
                  <a:cubicBezTo>
                    <a:pt x="2128" y="10339"/>
                    <a:pt x="5137" y="12680"/>
                    <a:pt x="7994" y="13744"/>
                  </a:cubicBezTo>
                  <a:cubicBezTo>
                    <a:pt x="9271" y="14216"/>
                    <a:pt x="10605" y="14453"/>
                    <a:pt x="11936" y="14453"/>
                  </a:cubicBezTo>
                  <a:cubicBezTo>
                    <a:pt x="13518" y="14453"/>
                    <a:pt x="15096" y="14117"/>
                    <a:pt x="16566" y="13440"/>
                  </a:cubicBezTo>
                  <a:cubicBezTo>
                    <a:pt x="19028" y="12346"/>
                    <a:pt x="21976" y="10613"/>
                    <a:pt x="23618" y="8394"/>
                  </a:cubicBezTo>
                  <a:cubicBezTo>
                    <a:pt x="26049" y="5081"/>
                    <a:pt x="24742" y="1373"/>
                    <a:pt x="20882" y="430"/>
                  </a:cubicBezTo>
                  <a:cubicBezTo>
                    <a:pt x="19633" y="124"/>
                    <a:pt x="18336" y="1"/>
                    <a:pt x="17026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05;p3"/>
          <p:cNvSpPr/>
          <p:nvPr/>
        </p:nvSpPr>
        <p:spPr>
          <a:xfrm rot="5400000" flipH="1">
            <a:off x="4459355" y="471605"/>
            <a:ext cx="5157054" cy="4213836"/>
          </a:xfrm>
          <a:prstGeom prst="flowChartDocument">
            <a:avLst/>
          </a:prstGeom>
          <a:solidFill>
            <a:srgbClr val="9CDCE3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5249775" y="3305325"/>
            <a:ext cx="3180900" cy="7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7" name="Google Shape;107;p3"/>
          <p:cNvSpPr txBox="1">
            <a:spLocks noGrp="1"/>
          </p:cNvSpPr>
          <p:nvPr>
            <p:ph type="title" idx="2" hasCustomPrompt="1"/>
          </p:nvPr>
        </p:nvSpPr>
        <p:spPr>
          <a:xfrm>
            <a:off x="6006475" y="2642625"/>
            <a:ext cx="24243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08" name="Google Shape;108;p3"/>
          <p:cNvSpPr txBox="1">
            <a:spLocks noGrp="1"/>
          </p:cNvSpPr>
          <p:nvPr>
            <p:ph type="subTitle" idx="1"/>
          </p:nvPr>
        </p:nvSpPr>
        <p:spPr>
          <a:xfrm>
            <a:off x="6006475" y="4035225"/>
            <a:ext cx="2424300" cy="5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9" name="Google Shape;109;p3"/>
          <p:cNvSpPr/>
          <p:nvPr/>
        </p:nvSpPr>
        <p:spPr>
          <a:xfrm rot="730848">
            <a:off x="4097596" y="3085278"/>
            <a:ext cx="636234" cy="523182"/>
          </a:xfrm>
          <a:custGeom>
            <a:avLst/>
            <a:gdLst/>
            <a:ahLst/>
            <a:cxnLst/>
            <a:rect l="l" t="t" r="r" b="b"/>
            <a:pathLst>
              <a:path w="25449" h="20927" extrusionOk="0">
                <a:moveTo>
                  <a:pt x="20580" y="500"/>
                </a:moveTo>
                <a:cubicBezTo>
                  <a:pt x="20926" y="500"/>
                  <a:pt x="21261" y="535"/>
                  <a:pt x="21581" y="616"/>
                </a:cubicBezTo>
                <a:cubicBezTo>
                  <a:pt x="24803" y="1436"/>
                  <a:pt x="22402" y="6482"/>
                  <a:pt x="21460" y="8184"/>
                </a:cubicBezTo>
                <a:cubicBezTo>
                  <a:pt x="18815" y="12652"/>
                  <a:pt x="13891" y="15509"/>
                  <a:pt x="9332" y="17819"/>
                </a:cubicBezTo>
                <a:cubicBezTo>
                  <a:pt x="7478" y="18762"/>
                  <a:pt x="5502" y="19704"/>
                  <a:pt x="3435" y="20129"/>
                </a:cubicBezTo>
                <a:cubicBezTo>
                  <a:pt x="3055" y="20256"/>
                  <a:pt x="2654" y="20319"/>
                  <a:pt x="2250" y="20319"/>
                </a:cubicBezTo>
                <a:cubicBezTo>
                  <a:pt x="2169" y="20319"/>
                  <a:pt x="2088" y="20317"/>
                  <a:pt x="2007" y="20312"/>
                </a:cubicBezTo>
                <a:cubicBezTo>
                  <a:pt x="487" y="19947"/>
                  <a:pt x="730" y="18640"/>
                  <a:pt x="1277" y="17637"/>
                </a:cubicBezTo>
                <a:cubicBezTo>
                  <a:pt x="1733" y="16725"/>
                  <a:pt x="2311" y="15965"/>
                  <a:pt x="2584" y="14962"/>
                </a:cubicBezTo>
                <a:cubicBezTo>
                  <a:pt x="3466" y="11831"/>
                  <a:pt x="2007" y="7880"/>
                  <a:pt x="4408" y="5266"/>
                </a:cubicBezTo>
                <a:cubicBezTo>
                  <a:pt x="6444" y="3047"/>
                  <a:pt x="10305" y="3260"/>
                  <a:pt x="13071" y="2682"/>
                </a:cubicBezTo>
                <a:cubicBezTo>
                  <a:pt x="15224" y="2230"/>
                  <a:pt x="18168" y="500"/>
                  <a:pt x="20580" y="500"/>
                </a:cubicBezTo>
                <a:close/>
                <a:moveTo>
                  <a:pt x="20798" y="1"/>
                </a:moveTo>
                <a:cubicBezTo>
                  <a:pt x="20707" y="1"/>
                  <a:pt x="20614" y="3"/>
                  <a:pt x="20518" y="8"/>
                </a:cubicBezTo>
                <a:cubicBezTo>
                  <a:pt x="17812" y="129"/>
                  <a:pt x="15259" y="1679"/>
                  <a:pt x="12615" y="2196"/>
                </a:cubicBezTo>
                <a:cubicBezTo>
                  <a:pt x="9940" y="2713"/>
                  <a:pt x="6475" y="2622"/>
                  <a:pt x="4317" y="4537"/>
                </a:cubicBezTo>
                <a:cubicBezTo>
                  <a:pt x="2341" y="6360"/>
                  <a:pt x="2432" y="9065"/>
                  <a:pt x="2402" y="11528"/>
                </a:cubicBezTo>
                <a:cubicBezTo>
                  <a:pt x="2371" y="13442"/>
                  <a:pt x="2098" y="15084"/>
                  <a:pt x="1125" y="16725"/>
                </a:cubicBezTo>
                <a:cubicBezTo>
                  <a:pt x="700" y="17515"/>
                  <a:pt x="0" y="18458"/>
                  <a:pt x="183" y="19430"/>
                </a:cubicBezTo>
                <a:cubicBezTo>
                  <a:pt x="392" y="20536"/>
                  <a:pt x="1205" y="20927"/>
                  <a:pt x="2257" y="20927"/>
                </a:cubicBezTo>
                <a:cubicBezTo>
                  <a:pt x="4416" y="20927"/>
                  <a:pt x="7581" y="19282"/>
                  <a:pt x="8602" y="18792"/>
                </a:cubicBezTo>
                <a:cubicBezTo>
                  <a:pt x="13587" y="16452"/>
                  <a:pt x="19089" y="13321"/>
                  <a:pt x="21977" y="8488"/>
                </a:cubicBezTo>
                <a:cubicBezTo>
                  <a:pt x="21977" y="8487"/>
                  <a:pt x="21977" y="8487"/>
                  <a:pt x="21978" y="8486"/>
                </a:cubicBezTo>
                <a:lnTo>
                  <a:pt x="21978" y="8486"/>
                </a:lnTo>
                <a:cubicBezTo>
                  <a:pt x="23319" y="6011"/>
                  <a:pt x="25448" y="1"/>
                  <a:pt x="20798" y="1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/>
          <p:nvPr/>
        </p:nvSpPr>
        <p:spPr>
          <a:xfrm>
            <a:off x="848" y="0"/>
            <a:ext cx="2316163" cy="1004663"/>
          </a:xfrm>
          <a:custGeom>
            <a:avLst/>
            <a:gdLst/>
            <a:ahLst/>
            <a:cxnLst/>
            <a:rect l="l" t="t" r="r" b="b"/>
            <a:pathLst>
              <a:path w="84717" h="36747" fill="none" extrusionOk="0">
                <a:moveTo>
                  <a:pt x="31449" y="1"/>
                </a:moveTo>
                <a:cubicBezTo>
                  <a:pt x="34459" y="3342"/>
                  <a:pt x="39304" y="4997"/>
                  <a:pt x="43698" y="4004"/>
                </a:cubicBezTo>
                <a:cubicBezTo>
                  <a:pt x="44811" y="3763"/>
                  <a:pt x="45925" y="3372"/>
                  <a:pt x="47008" y="3041"/>
                </a:cubicBezTo>
                <a:cubicBezTo>
                  <a:pt x="48483" y="2649"/>
                  <a:pt x="49927" y="2409"/>
                  <a:pt x="51342" y="2830"/>
                </a:cubicBezTo>
                <a:cubicBezTo>
                  <a:pt x="53810" y="3612"/>
                  <a:pt x="55194" y="6170"/>
                  <a:pt x="57090" y="7946"/>
                </a:cubicBezTo>
                <a:cubicBezTo>
                  <a:pt x="60160" y="10805"/>
                  <a:pt x="64704" y="11467"/>
                  <a:pt x="68917" y="11377"/>
                </a:cubicBezTo>
                <a:cubicBezTo>
                  <a:pt x="69459" y="11377"/>
                  <a:pt x="70001" y="11347"/>
                  <a:pt x="70542" y="11317"/>
                </a:cubicBezTo>
                <a:cubicBezTo>
                  <a:pt x="74214" y="11136"/>
                  <a:pt x="77885" y="10655"/>
                  <a:pt x="81497" y="11256"/>
                </a:cubicBezTo>
                <a:cubicBezTo>
                  <a:pt x="82731" y="11437"/>
                  <a:pt x="84205" y="11979"/>
                  <a:pt x="84446" y="13213"/>
                </a:cubicBezTo>
                <a:cubicBezTo>
                  <a:pt x="84717" y="14597"/>
                  <a:pt x="83212" y="15680"/>
                  <a:pt x="81858" y="16132"/>
                </a:cubicBezTo>
                <a:cubicBezTo>
                  <a:pt x="78216" y="17275"/>
                  <a:pt x="74364" y="16523"/>
                  <a:pt x="70542" y="15801"/>
                </a:cubicBezTo>
                <a:cubicBezTo>
                  <a:pt x="66810" y="15078"/>
                  <a:pt x="63079" y="14386"/>
                  <a:pt x="59528" y="15440"/>
                </a:cubicBezTo>
                <a:cubicBezTo>
                  <a:pt x="56398" y="16373"/>
                  <a:pt x="53840" y="18569"/>
                  <a:pt x="51161" y="20465"/>
                </a:cubicBezTo>
                <a:cubicBezTo>
                  <a:pt x="49867" y="21398"/>
                  <a:pt x="48483" y="22181"/>
                  <a:pt x="47038" y="22813"/>
                </a:cubicBezTo>
                <a:cubicBezTo>
                  <a:pt x="46286" y="23144"/>
                  <a:pt x="45533" y="23354"/>
                  <a:pt x="44751" y="23505"/>
                </a:cubicBezTo>
                <a:cubicBezTo>
                  <a:pt x="43878" y="23686"/>
                  <a:pt x="42975" y="23716"/>
                  <a:pt x="42103" y="23625"/>
                </a:cubicBezTo>
                <a:cubicBezTo>
                  <a:pt x="41892" y="23595"/>
                  <a:pt x="41681" y="23565"/>
                  <a:pt x="41471" y="23505"/>
                </a:cubicBezTo>
                <a:cubicBezTo>
                  <a:pt x="39274" y="23084"/>
                  <a:pt x="37197" y="21880"/>
                  <a:pt x="34970" y="21940"/>
                </a:cubicBezTo>
                <a:cubicBezTo>
                  <a:pt x="33405" y="22030"/>
                  <a:pt x="31901" y="22572"/>
                  <a:pt x="30667" y="23505"/>
                </a:cubicBezTo>
                <a:cubicBezTo>
                  <a:pt x="29523" y="24318"/>
                  <a:pt x="28470" y="25220"/>
                  <a:pt x="27507" y="26213"/>
                </a:cubicBezTo>
                <a:cubicBezTo>
                  <a:pt x="26183" y="27477"/>
                  <a:pt x="24888" y="28772"/>
                  <a:pt x="23504" y="30005"/>
                </a:cubicBezTo>
                <a:cubicBezTo>
                  <a:pt x="21879" y="31480"/>
                  <a:pt x="20133" y="32774"/>
                  <a:pt x="18237" y="33858"/>
                </a:cubicBezTo>
                <a:cubicBezTo>
                  <a:pt x="14716" y="35814"/>
                  <a:pt x="10443" y="36747"/>
                  <a:pt x="6651" y="35422"/>
                </a:cubicBezTo>
                <a:cubicBezTo>
                  <a:pt x="3852" y="34399"/>
                  <a:pt x="1595" y="32232"/>
                  <a:pt x="0" y="29674"/>
                </a:cubicBezTo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"/>
          <p:cNvSpPr/>
          <p:nvPr/>
        </p:nvSpPr>
        <p:spPr>
          <a:xfrm>
            <a:off x="2666787" y="0"/>
            <a:ext cx="361216" cy="162946"/>
          </a:xfrm>
          <a:custGeom>
            <a:avLst/>
            <a:gdLst/>
            <a:ahLst/>
            <a:cxnLst/>
            <a:rect l="l" t="t" r="r" b="b"/>
            <a:pathLst>
              <a:path w="13212" h="5960" fill="none" extrusionOk="0">
                <a:moveTo>
                  <a:pt x="13152" y="1"/>
                </a:moveTo>
                <a:cubicBezTo>
                  <a:pt x="13212" y="1927"/>
                  <a:pt x="12279" y="3733"/>
                  <a:pt x="10684" y="4786"/>
                </a:cubicBezTo>
                <a:cubicBezTo>
                  <a:pt x="8728" y="5960"/>
                  <a:pt x="6260" y="5809"/>
                  <a:pt x="4454" y="4395"/>
                </a:cubicBezTo>
                <a:cubicBezTo>
                  <a:pt x="3341" y="3462"/>
                  <a:pt x="2618" y="2108"/>
                  <a:pt x="1535" y="1084"/>
                </a:cubicBezTo>
                <a:cubicBezTo>
                  <a:pt x="1084" y="663"/>
                  <a:pt x="572" y="302"/>
                  <a:pt x="0" y="1"/>
                </a:cubicBezTo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"/>
          <p:cNvSpPr/>
          <p:nvPr/>
        </p:nvSpPr>
        <p:spPr>
          <a:xfrm>
            <a:off x="1990425" y="0"/>
            <a:ext cx="417181" cy="63401"/>
          </a:xfrm>
          <a:custGeom>
            <a:avLst/>
            <a:gdLst/>
            <a:ahLst/>
            <a:cxnLst/>
            <a:rect l="l" t="t" r="r" b="b"/>
            <a:pathLst>
              <a:path w="15259" h="2319" fill="none" extrusionOk="0">
                <a:moveTo>
                  <a:pt x="0" y="1"/>
                </a:moveTo>
                <a:cubicBezTo>
                  <a:pt x="1625" y="1506"/>
                  <a:pt x="3792" y="2318"/>
                  <a:pt x="6049" y="2288"/>
                </a:cubicBezTo>
                <a:cubicBezTo>
                  <a:pt x="9209" y="2228"/>
                  <a:pt x="12219" y="934"/>
                  <a:pt x="15258" y="1"/>
                </a:cubicBezTo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"/>
          <p:cNvSpPr/>
          <p:nvPr/>
        </p:nvSpPr>
        <p:spPr>
          <a:xfrm>
            <a:off x="848" y="1329703"/>
            <a:ext cx="1316476" cy="764399"/>
          </a:xfrm>
          <a:custGeom>
            <a:avLst/>
            <a:gdLst/>
            <a:ahLst/>
            <a:cxnLst/>
            <a:rect l="l" t="t" r="r" b="b"/>
            <a:pathLst>
              <a:path w="48152" h="27959" fill="none" extrusionOk="0">
                <a:moveTo>
                  <a:pt x="0" y="25490"/>
                </a:moveTo>
                <a:cubicBezTo>
                  <a:pt x="933" y="26182"/>
                  <a:pt x="2016" y="26694"/>
                  <a:pt x="3160" y="26995"/>
                </a:cubicBezTo>
                <a:cubicBezTo>
                  <a:pt x="6862" y="27958"/>
                  <a:pt x="10774" y="26273"/>
                  <a:pt x="13934" y="24106"/>
                </a:cubicBezTo>
                <a:cubicBezTo>
                  <a:pt x="14957" y="23384"/>
                  <a:pt x="15950" y="22631"/>
                  <a:pt x="16943" y="21879"/>
                </a:cubicBezTo>
                <a:cubicBezTo>
                  <a:pt x="19020" y="20314"/>
                  <a:pt x="21127" y="18749"/>
                  <a:pt x="23504" y="17756"/>
                </a:cubicBezTo>
                <a:lnTo>
                  <a:pt x="23564" y="17756"/>
                </a:lnTo>
                <a:cubicBezTo>
                  <a:pt x="28921" y="15619"/>
                  <a:pt x="35030" y="16612"/>
                  <a:pt x="39484" y="20314"/>
                </a:cubicBezTo>
                <a:cubicBezTo>
                  <a:pt x="40267" y="21006"/>
                  <a:pt x="41380" y="21819"/>
                  <a:pt x="42253" y="21217"/>
                </a:cubicBezTo>
                <a:cubicBezTo>
                  <a:pt x="43005" y="20705"/>
                  <a:pt x="42885" y="19622"/>
                  <a:pt x="43005" y="18719"/>
                </a:cubicBezTo>
                <a:cubicBezTo>
                  <a:pt x="43276" y="16943"/>
                  <a:pt x="44781" y="15649"/>
                  <a:pt x="46045" y="14325"/>
                </a:cubicBezTo>
                <a:cubicBezTo>
                  <a:pt x="46406" y="13934"/>
                  <a:pt x="46737" y="13513"/>
                  <a:pt x="47038" y="13091"/>
                </a:cubicBezTo>
                <a:cubicBezTo>
                  <a:pt x="47760" y="11948"/>
                  <a:pt x="48152" y="10623"/>
                  <a:pt x="47580" y="9450"/>
                </a:cubicBezTo>
                <a:cubicBezTo>
                  <a:pt x="47429" y="9179"/>
                  <a:pt x="47249" y="8908"/>
                  <a:pt x="47038" y="8697"/>
                </a:cubicBezTo>
                <a:cubicBezTo>
                  <a:pt x="45172" y="6922"/>
                  <a:pt x="41049" y="7945"/>
                  <a:pt x="39153" y="5869"/>
                </a:cubicBezTo>
                <a:cubicBezTo>
                  <a:pt x="37588" y="4183"/>
                  <a:pt x="37859" y="783"/>
                  <a:pt x="35632" y="241"/>
                </a:cubicBezTo>
                <a:cubicBezTo>
                  <a:pt x="34609" y="0"/>
                  <a:pt x="33586" y="572"/>
                  <a:pt x="32683" y="1114"/>
                </a:cubicBezTo>
                <a:cubicBezTo>
                  <a:pt x="29764" y="2829"/>
                  <a:pt x="26694" y="4274"/>
                  <a:pt x="23504" y="5477"/>
                </a:cubicBezTo>
                <a:cubicBezTo>
                  <a:pt x="16010" y="8306"/>
                  <a:pt x="8005" y="9630"/>
                  <a:pt x="0" y="9360"/>
                </a:cubicBezTo>
              </a:path>
            </a:pathLst>
          </a:custGeom>
          <a:noFill/>
          <a:ln w="18800" cap="flat" cmpd="sng">
            <a:solidFill>
              <a:schemeClr val="accent6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/>
          <p:nvPr/>
        </p:nvSpPr>
        <p:spPr>
          <a:xfrm>
            <a:off x="848" y="1607815"/>
            <a:ext cx="459121" cy="303638"/>
          </a:xfrm>
          <a:custGeom>
            <a:avLst/>
            <a:gdLst/>
            <a:ahLst/>
            <a:cxnLst/>
            <a:rect l="l" t="t" r="r" b="b"/>
            <a:pathLst>
              <a:path w="16793" h="11106" fill="none" extrusionOk="0">
                <a:moveTo>
                  <a:pt x="0" y="2709"/>
                </a:moveTo>
                <a:cubicBezTo>
                  <a:pt x="3792" y="2799"/>
                  <a:pt x="7584" y="2167"/>
                  <a:pt x="11165" y="843"/>
                </a:cubicBezTo>
                <a:cubicBezTo>
                  <a:pt x="12219" y="451"/>
                  <a:pt x="13362" y="0"/>
                  <a:pt x="14446" y="271"/>
                </a:cubicBezTo>
                <a:cubicBezTo>
                  <a:pt x="15710" y="572"/>
                  <a:pt x="16582" y="1806"/>
                  <a:pt x="16703" y="3100"/>
                </a:cubicBezTo>
                <a:cubicBezTo>
                  <a:pt x="16793" y="4394"/>
                  <a:pt x="16402" y="5658"/>
                  <a:pt x="15619" y="6711"/>
                </a:cubicBezTo>
                <a:cubicBezTo>
                  <a:pt x="13452" y="9781"/>
                  <a:pt x="9450" y="11105"/>
                  <a:pt x="5718" y="10864"/>
                </a:cubicBezTo>
                <a:cubicBezTo>
                  <a:pt x="3762" y="10714"/>
                  <a:pt x="1836" y="10292"/>
                  <a:pt x="0" y="9570"/>
                </a:cubicBezTo>
              </a:path>
            </a:pathLst>
          </a:custGeom>
          <a:noFill/>
          <a:ln w="18800" cap="flat" cmpd="sng">
            <a:solidFill>
              <a:schemeClr val="accent6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"/>
          <p:cNvSpPr/>
          <p:nvPr/>
        </p:nvSpPr>
        <p:spPr>
          <a:xfrm>
            <a:off x="637702" y="1381541"/>
            <a:ext cx="521675" cy="399902"/>
          </a:xfrm>
          <a:custGeom>
            <a:avLst/>
            <a:gdLst/>
            <a:ahLst/>
            <a:cxnLst/>
            <a:rect l="l" t="t" r="r" b="b"/>
            <a:pathLst>
              <a:path w="19081" h="14627" fill="none" extrusionOk="0">
                <a:moveTo>
                  <a:pt x="18268" y="8487"/>
                </a:moveTo>
                <a:cubicBezTo>
                  <a:pt x="17606" y="7464"/>
                  <a:pt x="16221" y="7283"/>
                  <a:pt x="15018" y="7163"/>
                </a:cubicBezTo>
                <a:cubicBezTo>
                  <a:pt x="13814" y="7012"/>
                  <a:pt x="12399" y="6651"/>
                  <a:pt x="12008" y="5507"/>
                </a:cubicBezTo>
                <a:cubicBezTo>
                  <a:pt x="11707" y="4635"/>
                  <a:pt x="12129" y="3672"/>
                  <a:pt x="11828" y="2829"/>
                </a:cubicBezTo>
                <a:cubicBezTo>
                  <a:pt x="10865" y="0"/>
                  <a:pt x="7434" y="2287"/>
                  <a:pt x="6471" y="3702"/>
                </a:cubicBezTo>
                <a:cubicBezTo>
                  <a:pt x="5869" y="4635"/>
                  <a:pt x="5417" y="5477"/>
                  <a:pt x="4485" y="6139"/>
                </a:cubicBezTo>
                <a:cubicBezTo>
                  <a:pt x="3431" y="6892"/>
                  <a:pt x="2017" y="6711"/>
                  <a:pt x="994" y="7433"/>
                </a:cubicBezTo>
                <a:cubicBezTo>
                  <a:pt x="0" y="8126"/>
                  <a:pt x="121" y="9931"/>
                  <a:pt x="1084" y="10804"/>
                </a:cubicBezTo>
                <a:cubicBezTo>
                  <a:pt x="2047" y="11677"/>
                  <a:pt x="3461" y="11827"/>
                  <a:pt x="4725" y="11707"/>
                </a:cubicBezTo>
                <a:cubicBezTo>
                  <a:pt x="6019" y="11586"/>
                  <a:pt x="7283" y="11225"/>
                  <a:pt x="8577" y="11286"/>
                </a:cubicBezTo>
                <a:cubicBezTo>
                  <a:pt x="10142" y="11316"/>
                  <a:pt x="11617" y="11948"/>
                  <a:pt x="12761" y="13001"/>
                </a:cubicBezTo>
                <a:cubicBezTo>
                  <a:pt x="13423" y="13633"/>
                  <a:pt x="14055" y="14445"/>
                  <a:pt x="14988" y="14506"/>
                </a:cubicBezTo>
                <a:cubicBezTo>
                  <a:pt x="16101" y="14626"/>
                  <a:pt x="16974" y="13513"/>
                  <a:pt x="17546" y="12519"/>
                </a:cubicBezTo>
                <a:cubicBezTo>
                  <a:pt x="18298" y="11286"/>
                  <a:pt x="19081" y="9691"/>
                  <a:pt x="18268" y="8487"/>
                </a:cubicBezTo>
                <a:close/>
              </a:path>
            </a:pathLst>
          </a:custGeom>
          <a:noFill/>
          <a:ln w="18800" cap="flat" cmpd="sng">
            <a:solidFill>
              <a:schemeClr val="accent6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"/>
          <p:cNvSpPr/>
          <p:nvPr/>
        </p:nvSpPr>
        <p:spPr>
          <a:xfrm>
            <a:off x="398249" y="0"/>
            <a:ext cx="924858" cy="612197"/>
          </a:xfrm>
          <a:custGeom>
            <a:avLst/>
            <a:gdLst/>
            <a:ahLst/>
            <a:cxnLst/>
            <a:rect l="l" t="t" r="r" b="b"/>
            <a:pathLst>
              <a:path w="33828" h="22392" fill="none" extrusionOk="0">
                <a:moveTo>
                  <a:pt x="1" y="1"/>
                </a:moveTo>
                <a:cubicBezTo>
                  <a:pt x="151" y="5418"/>
                  <a:pt x="272" y="10805"/>
                  <a:pt x="422" y="16222"/>
                </a:cubicBezTo>
                <a:cubicBezTo>
                  <a:pt x="452" y="18208"/>
                  <a:pt x="723" y="20586"/>
                  <a:pt x="2499" y="21549"/>
                </a:cubicBezTo>
                <a:cubicBezTo>
                  <a:pt x="4034" y="22391"/>
                  <a:pt x="5990" y="21639"/>
                  <a:pt x="7344" y="20556"/>
                </a:cubicBezTo>
                <a:cubicBezTo>
                  <a:pt x="7916" y="20074"/>
                  <a:pt x="8457" y="19563"/>
                  <a:pt x="8969" y="19051"/>
                </a:cubicBezTo>
                <a:cubicBezTo>
                  <a:pt x="9661" y="18299"/>
                  <a:pt x="10474" y="17636"/>
                  <a:pt x="11347" y="17095"/>
                </a:cubicBezTo>
                <a:cubicBezTo>
                  <a:pt x="13875" y="15650"/>
                  <a:pt x="17065" y="16041"/>
                  <a:pt x="19893" y="16764"/>
                </a:cubicBezTo>
                <a:cubicBezTo>
                  <a:pt x="22722" y="17456"/>
                  <a:pt x="25642" y="18419"/>
                  <a:pt x="28531" y="17877"/>
                </a:cubicBezTo>
                <a:cubicBezTo>
                  <a:pt x="30096" y="17606"/>
                  <a:pt x="31480" y="16794"/>
                  <a:pt x="32503" y="15590"/>
                </a:cubicBezTo>
                <a:cubicBezTo>
                  <a:pt x="33436" y="14567"/>
                  <a:pt x="33827" y="13182"/>
                  <a:pt x="33557" y="11828"/>
                </a:cubicBezTo>
                <a:cubicBezTo>
                  <a:pt x="33376" y="11106"/>
                  <a:pt x="33015" y="10444"/>
                  <a:pt x="32473" y="9902"/>
                </a:cubicBezTo>
                <a:cubicBezTo>
                  <a:pt x="31149" y="8488"/>
                  <a:pt x="28922" y="7826"/>
                  <a:pt x="26906" y="7886"/>
                </a:cubicBezTo>
                <a:cubicBezTo>
                  <a:pt x="24077" y="7976"/>
                  <a:pt x="21338" y="8969"/>
                  <a:pt x="18539" y="8849"/>
                </a:cubicBezTo>
                <a:cubicBezTo>
                  <a:pt x="14236" y="8668"/>
                  <a:pt x="10353" y="5418"/>
                  <a:pt x="8969" y="1355"/>
                </a:cubicBezTo>
                <a:cubicBezTo>
                  <a:pt x="8819" y="934"/>
                  <a:pt x="8698" y="452"/>
                  <a:pt x="8608" y="1"/>
                </a:cubicBezTo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"/>
          <p:cNvSpPr/>
          <p:nvPr/>
        </p:nvSpPr>
        <p:spPr>
          <a:xfrm>
            <a:off x="848" y="0"/>
            <a:ext cx="276462" cy="782525"/>
          </a:xfrm>
          <a:custGeom>
            <a:avLst/>
            <a:gdLst/>
            <a:ahLst/>
            <a:cxnLst/>
            <a:rect l="l" t="t" r="r" b="b"/>
            <a:pathLst>
              <a:path w="10112" h="28622" fill="none" extrusionOk="0">
                <a:moveTo>
                  <a:pt x="0" y="14868"/>
                </a:moveTo>
                <a:cubicBezTo>
                  <a:pt x="1174" y="16794"/>
                  <a:pt x="2137" y="18840"/>
                  <a:pt x="2468" y="21067"/>
                </a:cubicBezTo>
                <a:cubicBezTo>
                  <a:pt x="2558" y="21880"/>
                  <a:pt x="2588" y="22692"/>
                  <a:pt x="2648" y="23505"/>
                </a:cubicBezTo>
                <a:cubicBezTo>
                  <a:pt x="2678" y="24017"/>
                  <a:pt x="2769" y="24528"/>
                  <a:pt x="2859" y="25010"/>
                </a:cubicBezTo>
                <a:cubicBezTo>
                  <a:pt x="3160" y="26304"/>
                  <a:pt x="3942" y="27598"/>
                  <a:pt x="5176" y="28019"/>
                </a:cubicBezTo>
                <a:cubicBezTo>
                  <a:pt x="6862" y="28621"/>
                  <a:pt x="8728" y="27387"/>
                  <a:pt x="9480" y="25762"/>
                </a:cubicBezTo>
                <a:cubicBezTo>
                  <a:pt x="9781" y="25070"/>
                  <a:pt x="9992" y="24287"/>
                  <a:pt x="10052" y="23505"/>
                </a:cubicBezTo>
                <a:cubicBezTo>
                  <a:pt x="10112" y="22512"/>
                  <a:pt x="10112" y="21519"/>
                  <a:pt x="10052" y="20526"/>
                </a:cubicBezTo>
                <a:cubicBezTo>
                  <a:pt x="9811" y="16373"/>
                  <a:pt x="9570" y="12189"/>
                  <a:pt x="9329" y="8006"/>
                </a:cubicBezTo>
                <a:cubicBezTo>
                  <a:pt x="9179" y="5298"/>
                  <a:pt x="8998" y="2529"/>
                  <a:pt x="8156" y="1"/>
                </a:cubicBezTo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"/>
          <p:cNvSpPr/>
          <p:nvPr/>
        </p:nvSpPr>
        <p:spPr>
          <a:xfrm>
            <a:off x="848" y="2905392"/>
            <a:ext cx="1101720" cy="2237178"/>
          </a:xfrm>
          <a:custGeom>
            <a:avLst/>
            <a:gdLst/>
            <a:ahLst/>
            <a:cxnLst/>
            <a:rect l="l" t="t" r="r" b="b"/>
            <a:pathLst>
              <a:path w="40297" h="81828" fill="none" extrusionOk="0">
                <a:moveTo>
                  <a:pt x="26935" y="81828"/>
                </a:moveTo>
                <a:cubicBezTo>
                  <a:pt x="29403" y="79330"/>
                  <a:pt x="31750" y="76742"/>
                  <a:pt x="33947" y="74003"/>
                </a:cubicBezTo>
                <a:cubicBezTo>
                  <a:pt x="37227" y="69971"/>
                  <a:pt x="40297" y="64162"/>
                  <a:pt x="37318" y="59919"/>
                </a:cubicBezTo>
                <a:cubicBezTo>
                  <a:pt x="36896" y="59287"/>
                  <a:pt x="36385" y="58775"/>
                  <a:pt x="35783" y="58324"/>
                </a:cubicBezTo>
                <a:cubicBezTo>
                  <a:pt x="32563" y="55916"/>
                  <a:pt x="27507" y="56067"/>
                  <a:pt x="23715" y="54111"/>
                </a:cubicBezTo>
                <a:lnTo>
                  <a:pt x="23534" y="54020"/>
                </a:lnTo>
                <a:cubicBezTo>
                  <a:pt x="17184" y="50620"/>
                  <a:pt x="15860" y="41862"/>
                  <a:pt x="17816" y="34820"/>
                </a:cubicBezTo>
                <a:cubicBezTo>
                  <a:pt x="17876" y="34489"/>
                  <a:pt x="17967" y="34188"/>
                  <a:pt x="18087" y="33887"/>
                </a:cubicBezTo>
                <a:cubicBezTo>
                  <a:pt x="19381" y="29824"/>
                  <a:pt x="21488" y="26093"/>
                  <a:pt x="23504" y="22301"/>
                </a:cubicBezTo>
                <a:cubicBezTo>
                  <a:pt x="25099" y="19351"/>
                  <a:pt x="26604" y="16342"/>
                  <a:pt x="27657" y="13182"/>
                </a:cubicBezTo>
                <a:cubicBezTo>
                  <a:pt x="27838" y="12550"/>
                  <a:pt x="28018" y="11918"/>
                  <a:pt x="28199" y="11286"/>
                </a:cubicBezTo>
                <a:cubicBezTo>
                  <a:pt x="28680" y="9270"/>
                  <a:pt x="28861" y="7163"/>
                  <a:pt x="28319" y="5177"/>
                </a:cubicBezTo>
                <a:cubicBezTo>
                  <a:pt x="27657" y="2829"/>
                  <a:pt x="25791" y="723"/>
                  <a:pt x="23474" y="211"/>
                </a:cubicBezTo>
                <a:cubicBezTo>
                  <a:pt x="23203" y="151"/>
                  <a:pt x="22902" y="121"/>
                  <a:pt x="22631" y="121"/>
                </a:cubicBezTo>
                <a:cubicBezTo>
                  <a:pt x="19441" y="0"/>
                  <a:pt x="17004" y="2739"/>
                  <a:pt x="14355" y="4515"/>
                </a:cubicBezTo>
                <a:cubicBezTo>
                  <a:pt x="10202" y="7313"/>
                  <a:pt x="4605" y="7524"/>
                  <a:pt x="0" y="5598"/>
                </a:cubicBezTo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"/>
          <p:cNvSpPr/>
          <p:nvPr/>
        </p:nvSpPr>
        <p:spPr>
          <a:xfrm>
            <a:off x="848" y="3310231"/>
            <a:ext cx="362856" cy="735583"/>
          </a:xfrm>
          <a:custGeom>
            <a:avLst/>
            <a:gdLst/>
            <a:ahLst/>
            <a:cxnLst/>
            <a:rect l="l" t="t" r="r" b="b"/>
            <a:pathLst>
              <a:path w="13272" h="26905" fill="none" extrusionOk="0">
                <a:moveTo>
                  <a:pt x="0" y="26905"/>
                </a:moveTo>
                <a:cubicBezTo>
                  <a:pt x="361" y="26513"/>
                  <a:pt x="722" y="26152"/>
                  <a:pt x="1083" y="25761"/>
                </a:cubicBezTo>
                <a:cubicBezTo>
                  <a:pt x="3070" y="23805"/>
                  <a:pt x="5237" y="21999"/>
                  <a:pt x="7133" y="19983"/>
                </a:cubicBezTo>
                <a:cubicBezTo>
                  <a:pt x="8216" y="18869"/>
                  <a:pt x="9179" y="17666"/>
                  <a:pt x="10052" y="16372"/>
                </a:cubicBezTo>
                <a:cubicBezTo>
                  <a:pt x="12369" y="12730"/>
                  <a:pt x="13272" y="7704"/>
                  <a:pt x="10804" y="4123"/>
                </a:cubicBezTo>
                <a:cubicBezTo>
                  <a:pt x="8758" y="1204"/>
                  <a:pt x="4936" y="0"/>
                  <a:pt x="1384" y="211"/>
                </a:cubicBezTo>
                <a:cubicBezTo>
                  <a:pt x="933" y="211"/>
                  <a:pt x="451" y="271"/>
                  <a:pt x="0" y="331"/>
                </a:cubicBezTo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"/>
          <p:cNvSpPr/>
          <p:nvPr/>
        </p:nvSpPr>
        <p:spPr>
          <a:xfrm>
            <a:off x="848" y="4511540"/>
            <a:ext cx="514265" cy="631937"/>
          </a:xfrm>
          <a:custGeom>
            <a:avLst/>
            <a:gdLst/>
            <a:ahLst/>
            <a:cxnLst/>
            <a:rect l="l" t="t" r="r" b="b"/>
            <a:pathLst>
              <a:path w="18810" h="23114" fill="none" extrusionOk="0">
                <a:moveTo>
                  <a:pt x="0" y="2980"/>
                </a:moveTo>
                <a:lnTo>
                  <a:pt x="60" y="3010"/>
                </a:lnTo>
                <a:cubicBezTo>
                  <a:pt x="5537" y="4815"/>
                  <a:pt x="12700" y="0"/>
                  <a:pt x="16793" y="4063"/>
                </a:cubicBezTo>
                <a:cubicBezTo>
                  <a:pt x="18569" y="5839"/>
                  <a:pt x="18809" y="8698"/>
                  <a:pt x="17997" y="11045"/>
                </a:cubicBezTo>
                <a:cubicBezTo>
                  <a:pt x="17184" y="13423"/>
                  <a:pt x="15529" y="15379"/>
                  <a:pt x="13814" y="17184"/>
                </a:cubicBezTo>
                <a:cubicBezTo>
                  <a:pt x="11797" y="19261"/>
                  <a:pt x="9721" y="21247"/>
                  <a:pt x="7524" y="23113"/>
                </a:cubicBezTo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"/>
          <p:cNvSpPr/>
          <p:nvPr/>
        </p:nvSpPr>
        <p:spPr>
          <a:xfrm>
            <a:off x="848" y="4131391"/>
            <a:ext cx="244392" cy="314328"/>
          </a:xfrm>
          <a:custGeom>
            <a:avLst/>
            <a:gdLst/>
            <a:ahLst/>
            <a:cxnLst/>
            <a:rect l="l" t="t" r="r" b="b"/>
            <a:pathLst>
              <a:path w="8939" h="11497" fill="none" extrusionOk="0">
                <a:moveTo>
                  <a:pt x="0" y="1897"/>
                </a:moveTo>
                <a:cubicBezTo>
                  <a:pt x="1294" y="542"/>
                  <a:pt x="3220" y="1"/>
                  <a:pt x="5056" y="452"/>
                </a:cubicBezTo>
                <a:cubicBezTo>
                  <a:pt x="7373" y="1174"/>
                  <a:pt x="8938" y="3341"/>
                  <a:pt x="8908" y="5749"/>
                </a:cubicBezTo>
                <a:cubicBezTo>
                  <a:pt x="8788" y="8186"/>
                  <a:pt x="7193" y="10263"/>
                  <a:pt x="4875" y="11015"/>
                </a:cubicBezTo>
                <a:cubicBezTo>
                  <a:pt x="3250" y="11497"/>
                  <a:pt x="1475" y="11286"/>
                  <a:pt x="0" y="10413"/>
                </a:cubicBezTo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"/>
          <p:cNvSpPr/>
          <p:nvPr/>
        </p:nvSpPr>
        <p:spPr>
          <a:xfrm>
            <a:off x="404018" y="2571313"/>
            <a:ext cx="515906" cy="288027"/>
          </a:xfrm>
          <a:custGeom>
            <a:avLst/>
            <a:gdLst/>
            <a:ahLst/>
            <a:cxnLst/>
            <a:rect l="l" t="t" r="r" b="b"/>
            <a:pathLst>
              <a:path w="18870" h="10535" fill="none" extrusionOk="0">
                <a:moveTo>
                  <a:pt x="18750" y="6923"/>
                </a:moveTo>
                <a:cubicBezTo>
                  <a:pt x="18479" y="3582"/>
                  <a:pt x="16312" y="1145"/>
                  <a:pt x="13513" y="1"/>
                </a:cubicBezTo>
                <a:lnTo>
                  <a:pt x="6531" y="1"/>
                </a:lnTo>
                <a:cubicBezTo>
                  <a:pt x="5478" y="543"/>
                  <a:pt x="4485" y="1175"/>
                  <a:pt x="3491" y="1837"/>
                </a:cubicBezTo>
                <a:cubicBezTo>
                  <a:pt x="2528" y="2439"/>
                  <a:pt x="873" y="3161"/>
                  <a:pt x="663" y="4455"/>
                </a:cubicBezTo>
                <a:cubicBezTo>
                  <a:pt x="452" y="5749"/>
                  <a:pt x="0" y="8578"/>
                  <a:pt x="1174" y="8488"/>
                </a:cubicBezTo>
                <a:cubicBezTo>
                  <a:pt x="1957" y="8458"/>
                  <a:pt x="4274" y="5990"/>
                  <a:pt x="5056" y="5779"/>
                </a:cubicBezTo>
                <a:cubicBezTo>
                  <a:pt x="6260" y="5448"/>
                  <a:pt x="7524" y="5418"/>
                  <a:pt x="8758" y="5659"/>
                </a:cubicBezTo>
                <a:cubicBezTo>
                  <a:pt x="10383" y="5960"/>
                  <a:pt x="11888" y="6772"/>
                  <a:pt x="13062" y="7976"/>
                </a:cubicBezTo>
                <a:cubicBezTo>
                  <a:pt x="13573" y="8578"/>
                  <a:pt x="14115" y="9150"/>
                  <a:pt x="14687" y="9722"/>
                </a:cubicBezTo>
                <a:cubicBezTo>
                  <a:pt x="15259" y="10263"/>
                  <a:pt x="16071" y="10534"/>
                  <a:pt x="16884" y="10444"/>
                </a:cubicBezTo>
                <a:cubicBezTo>
                  <a:pt x="18298" y="10143"/>
                  <a:pt x="18870" y="8367"/>
                  <a:pt x="18750" y="6923"/>
                </a:cubicBezTo>
                <a:close/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"/>
          <p:cNvSpPr/>
          <p:nvPr/>
        </p:nvSpPr>
        <p:spPr>
          <a:xfrm>
            <a:off x="848" y="0"/>
            <a:ext cx="2581935" cy="1278664"/>
          </a:xfrm>
          <a:custGeom>
            <a:avLst/>
            <a:gdLst/>
            <a:ahLst/>
            <a:cxnLst/>
            <a:rect l="l" t="t" r="r" b="b"/>
            <a:pathLst>
              <a:path w="94438" h="46769" fill="none" extrusionOk="0">
                <a:moveTo>
                  <a:pt x="0" y="41953"/>
                </a:moveTo>
                <a:cubicBezTo>
                  <a:pt x="1475" y="42796"/>
                  <a:pt x="3040" y="43488"/>
                  <a:pt x="4665" y="43999"/>
                </a:cubicBezTo>
                <a:cubicBezTo>
                  <a:pt x="10834" y="46106"/>
                  <a:pt x="18358" y="46768"/>
                  <a:pt x="23504" y="43097"/>
                </a:cubicBezTo>
                <a:cubicBezTo>
                  <a:pt x="24046" y="42705"/>
                  <a:pt x="24557" y="42284"/>
                  <a:pt x="25009" y="41833"/>
                </a:cubicBezTo>
                <a:cubicBezTo>
                  <a:pt x="27115" y="39726"/>
                  <a:pt x="28349" y="36927"/>
                  <a:pt x="29974" y="34429"/>
                </a:cubicBezTo>
                <a:cubicBezTo>
                  <a:pt x="31600" y="31931"/>
                  <a:pt x="33887" y="29554"/>
                  <a:pt x="36836" y="29163"/>
                </a:cubicBezTo>
                <a:cubicBezTo>
                  <a:pt x="40387" y="28681"/>
                  <a:pt x="43577" y="31179"/>
                  <a:pt x="47038" y="32112"/>
                </a:cubicBezTo>
                <a:cubicBezTo>
                  <a:pt x="47730" y="32323"/>
                  <a:pt x="48483" y="32443"/>
                  <a:pt x="49205" y="32473"/>
                </a:cubicBezTo>
                <a:cubicBezTo>
                  <a:pt x="55074" y="32654"/>
                  <a:pt x="58835" y="26545"/>
                  <a:pt x="63921" y="23505"/>
                </a:cubicBezTo>
                <a:cubicBezTo>
                  <a:pt x="65908" y="22301"/>
                  <a:pt x="68225" y="21699"/>
                  <a:pt x="70542" y="21820"/>
                </a:cubicBezTo>
                <a:cubicBezTo>
                  <a:pt x="72498" y="21910"/>
                  <a:pt x="74424" y="22211"/>
                  <a:pt x="76320" y="22723"/>
                </a:cubicBezTo>
                <a:cubicBezTo>
                  <a:pt x="77404" y="22993"/>
                  <a:pt x="78487" y="23264"/>
                  <a:pt x="79601" y="23505"/>
                </a:cubicBezTo>
                <a:cubicBezTo>
                  <a:pt x="81737" y="23986"/>
                  <a:pt x="83874" y="24348"/>
                  <a:pt x="86011" y="24137"/>
                </a:cubicBezTo>
                <a:cubicBezTo>
                  <a:pt x="86914" y="24047"/>
                  <a:pt x="87787" y="23836"/>
                  <a:pt x="88659" y="23505"/>
                </a:cubicBezTo>
                <a:cubicBezTo>
                  <a:pt x="90946" y="22662"/>
                  <a:pt x="92903" y="21007"/>
                  <a:pt x="93535" y="18690"/>
                </a:cubicBezTo>
                <a:cubicBezTo>
                  <a:pt x="94437" y="15349"/>
                  <a:pt x="92210" y="11798"/>
                  <a:pt x="89201" y="10083"/>
                </a:cubicBezTo>
                <a:cubicBezTo>
                  <a:pt x="86192" y="8397"/>
                  <a:pt x="82580" y="8187"/>
                  <a:pt x="79119" y="8187"/>
                </a:cubicBezTo>
                <a:cubicBezTo>
                  <a:pt x="76260" y="8187"/>
                  <a:pt x="73341" y="8337"/>
                  <a:pt x="70542" y="7826"/>
                </a:cubicBezTo>
                <a:cubicBezTo>
                  <a:pt x="69940" y="7705"/>
                  <a:pt x="69369" y="7555"/>
                  <a:pt x="68827" y="7404"/>
                </a:cubicBezTo>
                <a:cubicBezTo>
                  <a:pt x="64313" y="6050"/>
                  <a:pt x="60731" y="2679"/>
                  <a:pt x="56819" y="1"/>
                </a:cubicBezTo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"/>
          <p:cNvSpPr/>
          <p:nvPr/>
        </p:nvSpPr>
        <p:spPr>
          <a:xfrm>
            <a:off x="1820091" y="0"/>
            <a:ext cx="1350241" cy="301177"/>
          </a:xfrm>
          <a:custGeom>
            <a:avLst/>
            <a:gdLst/>
            <a:ahLst/>
            <a:cxnLst/>
            <a:rect l="l" t="t" r="r" b="b"/>
            <a:pathLst>
              <a:path w="49387" h="11016" fill="none" extrusionOk="0">
                <a:moveTo>
                  <a:pt x="1" y="1"/>
                </a:moveTo>
                <a:cubicBezTo>
                  <a:pt x="1144" y="1265"/>
                  <a:pt x="2498" y="2288"/>
                  <a:pt x="4003" y="3041"/>
                </a:cubicBezTo>
                <a:cubicBezTo>
                  <a:pt x="6471" y="4335"/>
                  <a:pt x="9300" y="4816"/>
                  <a:pt x="12069" y="4485"/>
                </a:cubicBezTo>
                <a:cubicBezTo>
                  <a:pt x="14476" y="4154"/>
                  <a:pt x="16733" y="3221"/>
                  <a:pt x="19051" y="2619"/>
                </a:cubicBezTo>
                <a:cubicBezTo>
                  <a:pt x="21368" y="2047"/>
                  <a:pt x="23956" y="1867"/>
                  <a:pt x="26093" y="2980"/>
                </a:cubicBezTo>
                <a:cubicBezTo>
                  <a:pt x="26604" y="3251"/>
                  <a:pt x="27056" y="3552"/>
                  <a:pt x="27507" y="3913"/>
                </a:cubicBezTo>
                <a:cubicBezTo>
                  <a:pt x="28892" y="5117"/>
                  <a:pt x="30005" y="6682"/>
                  <a:pt x="31389" y="7916"/>
                </a:cubicBezTo>
                <a:cubicBezTo>
                  <a:pt x="33436" y="9661"/>
                  <a:pt x="36084" y="10564"/>
                  <a:pt x="38763" y="10835"/>
                </a:cubicBezTo>
                <a:cubicBezTo>
                  <a:pt x="40568" y="11016"/>
                  <a:pt x="42494" y="10865"/>
                  <a:pt x="44059" y="9962"/>
                </a:cubicBezTo>
                <a:cubicBezTo>
                  <a:pt x="47400" y="8006"/>
                  <a:pt x="47851" y="3642"/>
                  <a:pt x="49386" y="1"/>
                </a:cubicBezTo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"/>
          <p:cNvSpPr/>
          <p:nvPr/>
        </p:nvSpPr>
        <p:spPr>
          <a:xfrm>
            <a:off x="0" y="1066381"/>
            <a:ext cx="1724607" cy="1288534"/>
          </a:xfrm>
          <a:custGeom>
            <a:avLst/>
            <a:gdLst/>
            <a:ahLst/>
            <a:cxnLst/>
            <a:rect l="l" t="t" r="r" b="b"/>
            <a:pathLst>
              <a:path w="63080" h="47130" fill="none" extrusionOk="0">
                <a:moveTo>
                  <a:pt x="31" y="47129"/>
                </a:moveTo>
                <a:cubicBezTo>
                  <a:pt x="2950" y="47009"/>
                  <a:pt x="5839" y="46286"/>
                  <a:pt x="8458" y="44962"/>
                </a:cubicBezTo>
                <a:cubicBezTo>
                  <a:pt x="11979" y="43157"/>
                  <a:pt x="14838" y="40298"/>
                  <a:pt x="17817" y="37709"/>
                </a:cubicBezTo>
                <a:cubicBezTo>
                  <a:pt x="19563" y="36114"/>
                  <a:pt x="21489" y="34760"/>
                  <a:pt x="23535" y="33617"/>
                </a:cubicBezTo>
                <a:cubicBezTo>
                  <a:pt x="24950" y="32834"/>
                  <a:pt x="26484" y="32292"/>
                  <a:pt x="28109" y="32022"/>
                </a:cubicBezTo>
                <a:cubicBezTo>
                  <a:pt x="31992" y="31390"/>
                  <a:pt x="36536" y="33045"/>
                  <a:pt x="38041" y="36716"/>
                </a:cubicBezTo>
                <a:cubicBezTo>
                  <a:pt x="38914" y="38793"/>
                  <a:pt x="38823" y="41441"/>
                  <a:pt x="40599" y="42826"/>
                </a:cubicBezTo>
                <a:cubicBezTo>
                  <a:pt x="42073" y="43969"/>
                  <a:pt x="44240" y="43698"/>
                  <a:pt x="45895" y="42886"/>
                </a:cubicBezTo>
                <a:cubicBezTo>
                  <a:pt x="46287" y="42675"/>
                  <a:pt x="46678" y="42434"/>
                  <a:pt x="47039" y="42194"/>
                </a:cubicBezTo>
                <a:cubicBezTo>
                  <a:pt x="49326" y="40629"/>
                  <a:pt x="50861" y="38161"/>
                  <a:pt x="51252" y="35392"/>
                </a:cubicBezTo>
                <a:cubicBezTo>
                  <a:pt x="51433" y="34128"/>
                  <a:pt x="51343" y="32804"/>
                  <a:pt x="51463" y="31540"/>
                </a:cubicBezTo>
                <a:cubicBezTo>
                  <a:pt x="51493" y="30968"/>
                  <a:pt x="51614" y="30427"/>
                  <a:pt x="51734" y="29885"/>
                </a:cubicBezTo>
                <a:cubicBezTo>
                  <a:pt x="52938" y="25732"/>
                  <a:pt x="57693" y="23896"/>
                  <a:pt x="60702" y="20796"/>
                </a:cubicBezTo>
                <a:cubicBezTo>
                  <a:pt x="61786" y="19653"/>
                  <a:pt x="62688" y="18238"/>
                  <a:pt x="62899" y="16673"/>
                </a:cubicBezTo>
                <a:cubicBezTo>
                  <a:pt x="63080" y="15108"/>
                  <a:pt x="62418" y="13423"/>
                  <a:pt x="61033" y="12671"/>
                </a:cubicBezTo>
                <a:cubicBezTo>
                  <a:pt x="60130" y="12189"/>
                  <a:pt x="59047" y="12159"/>
                  <a:pt x="58024" y="12189"/>
                </a:cubicBezTo>
                <a:cubicBezTo>
                  <a:pt x="54894" y="12370"/>
                  <a:pt x="51794" y="13242"/>
                  <a:pt x="48664" y="13032"/>
                </a:cubicBezTo>
                <a:cubicBezTo>
                  <a:pt x="48123" y="13002"/>
                  <a:pt x="47581" y="12911"/>
                  <a:pt x="47039" y="12791"/>
                </a:cubicBezTo>
                <a:cubicBezTo>
                  <a:pt x="44451" y="12219"/>
                  <a:pt x="42043" y="10654"/>
                  <a:pt x="41351" y="8156"/>
                </a:cubicBezTo>
                <a:cubicBezTo>
                  <a:pt x="41351" y="8096"/>
                  <a:pt x="41351" y="8066"/>
                  <a:pt x="41321" y="8036"/>
                </a:cubicBezTo>
                <a:cubicBezTo>
                  <a:pt x="40900" y="6260"/>
                  <a:pt x="41321" y="4274"/>
                  <a:pt x="40478" y="2649"/>
                </a:cubicBezTo>
                <a:cubicBezTo>
                  <a:pt x="39214" y="272"/>
                  <a:pt x="35723" y="1"/>
                  <a:pt x="33346" y="1235"/>
                </a:cubicBezTo>
                <a:cubicBezTo>
                  <a:pt x="30938" y="2469"/>
                  <a:pt x="29283" y="4756"/>
                  <a:pt x="27417" y="6682"/>
                </a:cubicBezTo>
                <a:cubicBezTo>
                  <a:pt x="26966" y="7163"/>
                  <a:pt x="26514" y="7615"/>
                  <a:pt x="26003" y="8036"/>
                </a:cubicBezTo>
                <a:cubicBezTo>
                  <a:pt x="25220" y="8728"/>
                  <a:pt x="24378" y="9390"/>
                  <a:pt x="23505" y="9992"/>
                </a:cubicBezTo>
                <a:cubicBezTo>
                  <a:pt x="16764" y="14687"/>
                  <a:pt x="7886" y="16282"/>
                  <a:pt x="1" y="13995"/>
                </a:cubicBezTo>
              </a:path>
            </a:pathLst>
          </a:custGeom>
          <a:noFill/>
          <a:ln w="18800" cap="flat" cmpd="sng">
            <a:solidFill>
              <a:schemeClr val="accent6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"/>
          <p:cNvSpPr/>
          <p:nvPr/>
        </p:nvSpPr>
        <p:spPr>
          <a:xfrm>
            <a:off x="848" y="2419925"/>
            <a:ext cx="1499134" cy="2722627"/>
          </a:xfrm>
          <a:custGeom>
            <a:avLst/>
            <a:gdLst/>
            <a:ahLst/>
            <a:cxnLst/>
            <a:rect l="l" t="t" r="r" b="b"/>
            <a:pathLst>
              <a:path w="54833" h="99584" fill="none" extrusionOk="0">
                <a:moveTo>
                  <a:pt x="39364" y="99584"/>
                </a:moveTo>
                <a:cubicBezTo>
                  <a:pt x="41952" y="96665"/>
                  <a:pt x="44480" y="93715"/>
                  <a:pt x="47008" y="90766"/>
                </a:cubicBezTo>
                <a:cubicBezTo>
                  <a:pt x="47520" y="90164"/>
                  <a:pt x="48031" y="89562"/>
                  <a:pt x="48513" y="88961"/>
                </a:cubicBezTo>
                <a:cubicBezTo>
                  <a:pt x="51643" y="85289"/>
                  <a:pt x="54833" y="80534"/>
                  <a:pt x="54562" y="76080"/>
                </a:cubicBezTo>
                <a:cubicBezTo>
                  <a:pt x="54502" y="74846"/>
                  <a:pt x="54171" y="73672"/>
                  <a:pt x="53569" y="72589"/>
                </a:cubicBezTo>
                <a:cubicBezTo>
                  <a:pt x="52154" y="70061"/>
                  <a:pt x="49747" y="68767"/>
                  <a:pt x="47008" y="67774"/>
                </a:cubicBezTo>
                <a:cubicBezTo>
                  <a:pt x="43457" y="66510"/>
                  <a:pt x="39334" y="65818"/>
                  <a:pt x="36234" y="63741"/>
                </a:cubicBezTo>
                <a:cubicBezTo>
                  <a:pt x="32502" y="61243"/>
                  <a:pt x="30667" y="57090"/>
                  <a:pt x="30215" y="52576"/>
                </a:cubicBezTo>
                <a:cubicBezTo>
                  <a:pt x="29884" y="48935"/>
                  <a:pt x="30305" y="45263"/>
                  <a:pt x="31389" y="41772"/>
                </a:cubicBezTo>
                <a:cubicBezTo>
                  <a:pt x="32743" y="37438"/>
                  <a:pt x="34790" y="33285"/>
                  <a:pt x="36535" y="29072"/>
                </a:cubicBezTo>
                <a:cubicBezTo>
                  <a:pt x="37859" y="25822"/>
                  <a:pt x="39033" y="22541"/>
                  <a:pt x="39545" y="19081"/>
                </a:cubicBezTo>
                <a:cubicBezTo>
                  <a:pt x="40237" y="14506"/>
                  <a:pt x="39244" y="9330"/>
                  <a:pt x="36746" y="5538"/>
                </a:cubicBezTo>
                <a:cubicBezTo>
                  <a:pt x="34880" y="2739"/>
                  <a:pt x="32232" y="693"/>
                  <a:pt x="28831" y="241"/>
                </a:cubicBezTo>
                <a:cubicBezTo>
                  <a:pt x="27055" y="1"/>
                  <a:pt x="25219" y="181"/>
                  <a:pt x="23504" y="723"/>
                </a:cubicBezTo>
                <a:cubicBezTo>
                  <a:pt x="20976" y="1475"/>
                  <a:pt x="18569" y="2920"/>
                  <a:pt x="16372" y="4455"/>
                </a:cubicBezTo>
                <a:cubicBezTo>
                  <a:pt x="15860" y="4816"/>
                  <a:pt x="15348" y="5177"/>
                  <a:pt x="14807" y="5538"/>
                </a:cubicBezTo>
                <a:cubicBezTo>
                  <a:pt x="11677" y="7825"/>
                  <a:pt x="8547" y="10203"/>
                  <a:pt x="4845" y="11316"/>
                </a:cubicBezTo>
                <a:cubicBezTo>
                  <a:pt x="3250" y="11737"/>
                  <a:pt x="1625" y="11888"/>
                  <a:pt x="0" y="11677"/>
                </a:cubicBezTo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"/>
          <p:cNvSpPr/>
          <p:nvPr/>
        </p:nvSpPr>
        <p:spPr>
          <a:xfrm>
            <a:off x="304469" y="2006885"/>
            <a:ext cx="719124" cy="497807"/>
          </a:xfrm>
          <a:custGeom>
            <a:avLst/>
            <a:gdLst/>
            <a:ahLst/>
            <a:cxnLst/>
            <a:rect l="l" t="t" r="r" b="b"/>
            <a:pathLst>
              <a:path w="26303" h="18208" fill="none" extrusionOk="0">
                <a:moveTo>
                  <a:pt x="25791" y="11225"/>
                </a:moveTo>
                <a:lnTo>
                  <a:pt x="23925" y="6440"/>
                </a:lnTo>
                <a:cubicBezTo>
                  <a:pt x="23173" y="4454"/>
                  <a:pt x="22240" y="2317"/>
                  <a:pt x="20314" y="1384"/>
                </a:cubicBezTo>
                <a:cubicBezTo>
                  <a:pt x="17756" y="0"/>
                  <a:pt x="14385" y="1685"/>
                  <a:pt x="12399" y="3431"/>
                </a:cubicBezTo>
                <a:lnTo>
                  <a:pt x="12219" y="3581"/>
                </a:lnTo>
                <a:cubicBezTo>
                  <a:pt x="9269" y="6290"/>
                  <a:pt x="5989" y="8697"/>
                  <a:pt x="2859" y="11195"/>
                </a:cubicBezTo>
                <a:cubicBezTo>
                  <a:pt x="1956" y="11948"/>
                  <a:pt x="993" y="12700"/>
                  <a:pt x="482" y="13753"/>
                </a:cubicBezTo>
                <a:cubicBezTo>
                  <a:pt x="120" y="14506"/>
                  <a:pt x="0" y="15318"/>
                  <a:pt x="150" y="16161"/>
                </a:cubicBezTo>
                <a:cubicBezTo>
                  <a:pt x="331" y="17274"/>
                  <a:pt x="903" y="18207"/>
                  <a:pt x="2618" y="17184"/>
                </a:cubicBezTo>
                <a:cubicBezTo>
                  <a:pt x="5778" y="15288"/>
                  <a:pt x="8938" y="13332"/>
                  <a:pt x="12399" y="12008"/>
                </a:cubicBezTo>
                <a:cubicBezTo>
                  <a:pt x="13151" y="11707"/>
                  <a:pt x="13904" y="11436"/>
                  <a:pt x="14686" y="11165"/>
                </a:cubicBezTo>
                <a:cubicBezTo>
                  <a:pt x="16341" y="10654"/>
                  <a:pt x="18177" y="10202"/>
                  <a:pt x="19712" y="10985"/>
                </a:cubicBezTo>
                <a:cubicBezTo>
                  <a:pt x="20495" y="11346"/>
                  <a:pt x="21127" y="12008"/>
                  <a:pt x="21759" y="12610"/>
                </a:cubicBezTo>
                <a:cubicBezTo>
                  <a:pt x="22511" y="13332"/>
                  <a:pt x="23474" y="13964"/>
                  <a:pt x="24557" y="13874"/>
                </a:cubicBezTo>
                <a:cubicBezTo>
                  <a:pt x="25009" y="13813"/>
                  <a:pt x="25400" y="13633"/>
                  <a:pt x="25701" y="13302"/>
                </a:cubicBezTo>
                <a:cubicBezTo>
                  <a:pt x="26303" y="12610"/>
                  <a:pt x="26032" y="11887"/>
                  <a:pt x="25791" y="11225"/>
                </a:cubicBezTo>
                <a:close/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"/>
          <p:cNvSpPr/>
          <p:nvPr/>
        </p:nvSpPr>
        <p:spPr>
          <a:xfrm>
            <a:off x="848" y="2413336"/>
            <a:ext cx="147308" cy="229601"/>
          </a:xfrm>
          <a:custGeom>
            <a:avLst/>
            <a:gdLst/>
            <a:ahLst/>
            <a:cxnLst/>
            <a:rect l="l" t="t" r="r" b="b"/>
            <a:pathLst>
              <a:path w="5388" h="8398" fill="none" extrusionOk="0">
                <a:moveTo>
                  <a:pt x="0" y="8397"/>
                </a:moveTo>
                <a:cubicBezTo>
                  <a:pt x="873" y="8247"/>
                  <a:pt x="1715" y="7916"/>
                  <a:pt x="2498" y="7494"/>
                </a:cubicBezTo>
                <a:cubicBezTo>
                  <a:pt x="3220" y="7043"/>
                  <a:pt x="3852" y="6471"/>
                  <a:pt x="4334" y="5779"/>
                </a:cubicBezTo>
                <a:cubicBezTo>
                  <a:pt x="5026" y="4816"/>
                  <a:pt x="5387" y="3642"/>
                  <a:pt x="5267" y="2469"/>
                </a:cubicBezTo>
                <a:cubicBezTo>
                  <a:pt x="5176" y="1475"/>
                  <a:pt x="4635" y="452"/>
                  <a:pt x="3672" y="121"/>
                </a:cubicBezTo>
                <a:cubicBezTo>
                  <a:pt x="3130" y="1"/>
                  <a:pt x="2588" y="1"/>
                  <a:pt x="2046" y="91"/>
                </a:cubicBezTo>
                <a:lnTo>
                  <a:pt x="0" y="362"/>
                </a:lnTo>
              </a:path>
            </a:pathLst>
          </a:custGeom>
          <a:noFill/>
          <a:ln w="18800" cap="flat" cmpd="sng">
            <a:solidFill>
              <a:srgbClr val="683F0F"/>
            </a:solidFill>
            <a:prstDash val="solid"/>
            <a:miter lim="3009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"/>
          <p:cNvSpPr txBox="1">
            <a:spLocks noGrp="1"/>
          </p:cNvSpPr>
          <p:nvPr>
            <p:ph type="title"/>
          </p:nvPr>
        </p:nvSpPr>
        <p:spPr>
          <a:xfrm>
            <a:off x="2314575" y="539500"/>
            <a:ext cx="61161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5"/>
          <p:cNvSpPr txBox="1">
            <a:spLocks noGrp="1"/>
          </p:cNvSpPr>
          <p:nvPr>
            <p:ph type="subTitle" idx="1"/>
          </p:nvPr>
        </p:nvSpPr>
        <p:spPr>
          <a:xfrm>
            <a:off x="3290775" y="3384950"/>
            <a:ext cx="1742700" cy="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8" name="Google Shape;138;p5"/>
          <p:cNvSpPr txBox="1">
            <a:spLocks noGrp="1"/>
          </p:cNvSpPr>
          <p:nvPr>
            <p:ph type="subTitle" idx="2"/>
          </p:nvPr>
        </p:nvSpPr>
        <p:spPr>
          <a:xfrm>
            <a:off x="3290775" y="2934775"/>
            <a:ext cx="1742700" cy="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39" name="Google Shape;139;p5"/>
          <p:cNvSpPr txBox="1">
            <a:spLocks noGrp="1"/>
          </p:cNvSpPr>
          <p:nvPr>
            <p:ph type="subTitle" idx="3"/>
          </p:nvPr>
        </p:nvSpPr>
        <p:spPr>
          <a:xfrm>
            <a:off x="6191325" y="3384950"/>
            <a:ext cx="1742700" cy="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0" name="Google Shape;140;p5"/>
          <p:cNvSpPr txBox="1">
            <a:spLocks noGrp="1"/>
          </p:cNvSpPr>
          <p:nvPr>
            <p:ph type="subTitle" idx="4"/>
          </p:nvPr>
        </p:nvSpPr>
        <p:spPr>
          <a:xfrm>
            <a:off x="6191325" y="2934775"/>
            <a:ext cx="1742700" cy="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/>
          <p:nvPr/>
        </p:nvSpPr>
        <p:spPr>
          <a:xfrm>
            <a:off x="-11225" y="0"/>
            <a:ext cx="5898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" name="Google Shape;146;p7"/>
          <p:cNvGrpSpPr/>
          <p:nvPr/>
        </p:nvGrpSpPr>
        <p:grpSpPr>
          <a:xfrm>
            <a:off x="5887408" y="10646"/>
            <a:ext cx="3256631" cy="5142289"/>
            <a:chOff x="234800" y="470750"/>
            <a:chExt cx="3017075" cy="4764025"/>
          </a:xfrm>
        </p:grpSpPr>
        <p:sp>
          <p:nvSpPr>
            <p:cNvPr id="147" name="Google Shape;147;p7"/>
            <p:cNvSpPr/>
            <p:nvPr/>
          </p:nvSpPr>
          <p:spPr>
            <a:xfrm flipH="1">
              <a:off x="669450" y="1887150"/>
              <a:ext cx="1965125" cy="2597450"/>
            </a:xfrm>
            <a:custGeom>
              <a:avLst/>
              <a:gdLst/>
              <a:ahLst/>
              <a:cxnLst/>
              <a:rect l="l" t="t" r="r" b="b"/>
              <a:pathLst>
                <a:path w="78605" h="103898" extrusionOk="0">
                  <a:moveTo>
                    <a:pt x="56514" y="553"/>
                  </a:moveTo>
                  <a:cubicBezTo>
                    <a:pt x="59559" y="553"/>
                    <a:pt x="62620" y="1296"/>
                    <a:pt x="65321" y="2704"/>
                  </a:cubicBezTo>
                  <a:cubicBezTo>
                    <a:pt x="67692" y="3980"/>
                    <a:pt x="69820" y="5713"/>
                    <a:pt x="71522" y="7840"/>
                  </a:cubicBezTo>
                  <a:cubicBezTo>
                    <a:pt x="78604" y="16838"/>
                    <a:pt x="75504" y="29330"/>
                    <a:pt x="65625" y="34710"/>
                  </a:cubicBezTo>
                  <a:cubicBezTo>
                    <a:pt x="61096" y="37172"/>
                    <a:pt x="55959" y="38175"/>
                    <a:pt x="51217" y="40151"/>
                  </a:cubicBezTo>
                  <a:cubicBezTo>
                    <a:pt x="46901" y="41944"/>
                    <a:pt x="43193" y="44923"/>
                    <a:pt x="40549" y="48783"/>
                  </a:cubicBezTo>
                  <a:cubicBezTo>
                    <a:pt x="38239" y="52005"/>
                    <a:pt x="37235" y="55987"/>
                    <a:pt x="37752" y="59908"/>
                  </a:cubicBezTo>
                  <a:cubicBezTo>
                    <a:pt x="38330" y="64559"/>
                    <a:pt x="40366" y="68875"/>
                    <a:pt x="41400" y="73434"/>
                  </a:cubicBezTo>
                  <a:cubicBezTo>
                    <a:pt x="43436" y="82674"/>
                    <a:pt x="42312" y="92796"/>
                    <a:pt x="34500" y="99088"/>
                  </a:cubicBezTo>
                  <a:cubicBezTo>
                    <a:pt x="31053" y="101862"/>
                    <a:pt x="27192" y="103215"/>
                    <a:pt x="23154" y="103215"/>
                  </a:cubicBezTo>
                  <a:cubicBezTo>
                    <a:pt x="20997" y="103215"/>
                    <a:pt x="18789" y="102829"/>
                    <a:pt x="16566" y="102067"/>
                  </a:cubicBezTo>
                  <a:cubicBezTo>
                    <a:pt x="13588" y="101003"/>
                    <a:pt x="10761" y="99574"/>
                    <a:pt x="8116" y="97872"/>
                  </a:cubicBezTo>
                  <a:cubicBezTo>
                    <a:pt x="5746" y="96383"/>
                    <a:pt x="3223" y="94681"/>
                    <a:pt x="1976" y="92067"/>
                  </a:cubicBezTo>
                  <a:cubicBezTo>
                    <a:pt x="1" y="87963"/>
                    <a:pt x="2524" y="83525"/>
                    <a:pt x="4530" y="79969"/>
                  </a:cubicBezTo>
                  <a:cubicBezTo>
                    <a:pt x="6779" y="75957"/>
                    <a:pt x="9089" y="72036"/>
                    <a:pt x="9575" y="67385"/>
                  </a:cubicBezTo>
                  <a:cubicBezTo>
                    <a:pt x="10183" y="61337"/>
                    <a:pt x="8542" y="55106"/>
                    <a:pt x="10548" y="49239"/>
                  </a:cubicBezTo>
                  <a:cubicBezTo>
                    <a:pt x="12037" y="44801"/>
                    <a:pt x="15320" y="41397"/>
                    <a:pt x="18816" y="38479"/>
                  </a:cubicBezTo>
                  <a:cubicBezTo>
                    <a:pt x="24864" y="33403"/>
                    <a:pt x="31491" y="29239"/>
                    <a:pt x="34925" y="21853"/>
                  </a:cubicBezTo>
                  <a:cubicBezTo>
                    <a:pt x="37965" y="15257"/>
                    <a:pt x="40640" y="7719"/>
                    <a:pt x="46901" y="3433"/>
                  </a:cubicBezTo>
                  <a:cubicBezTo>
                    <a:pt x="49738" y="1477"/>
                    <a:pt x="53117" y="553"/>
                    <a:pt x="56514" y="553"/>
                  </a:cubicBezTo>
                  <a:close/>
                  <a:moveTo>
                    <a:pt x="56453" y="1"/>
                  </a:moveTo>
                  <a:cubicBezTo>
                    <a:pt x="55506" y="1"/>
                    <a:pt x="54549" y="70"/>
                    <a:pt x="53588" y="211"/>
                  </a:cubicBezTo>
                  <a:cubicBezTo>
                    <a:pt x="45321" y="1397"/>
                    <a:pt x="40457" y="8509"/>
                    <a:pt x="37144" y="15500"/>
                  </a:cubicBezTo>
                  <a:cubicBezTo>
                    <a:pt x="35746" y="18448"/>
                    <a:pt x="34621" y="21640"/>
                    <a:pt x="32950" y="24436"/>
                  </a:cubicBezTo>
                  <a:cubicBezTo>
                    <a:pt x="30427" y="28631"/>
                    <a:pt x="26475" y="31731"/>
                    <a:pt x="22676" y="34680"/>
                  </a:cubicBezTo>
                  <a:cubicBezTo>
                    <a:pt x="19089" y="37476"/>
                    <a:pt x="15381" y="40242"/>
                    <a:pt x="12676" y="43950"/>
                  </a:cubicBezTo>
                  <a:cubicBezTo>
                    <a:pt x="9393" y="48479"/>
                    <a:pt x="8815" y="53616"/>
                    <a:pt x="8998" y="59087"/>
                  </a:cubicBezTo>
                  <a:cubicBezTo>
                    <a:pt x="9119" y="62461"/>
                    <a:pt x="9393" y="65896"/>
                    <a:pt x="8724" y="69239"/>
                  </a:cubicBezTo>
                  <a:cubicBezTo>
                    <a:pt x="8208" y="71945"/>
                    <a:pt x="6931" y="74437"/>
                    <a:pt x="5624" y="76838"/>
                  </a:cubicBezTo>
                  <a:cubicBezTo>
                    <a:pt x="3679" y="80364"/>
                    <a:pt x="973" y="84133"/>
                    <a:pt x="700" y="88267"/>
                  </a:cubicBezTo>
                  <a:cubicBezTo>
                    <a:pt x="365" y="93039"/>
                    <a:pt x="4195" y="96079"/>
                    <a:pt x="7843" y="98358"/>
                  </a:cubicBezTo>
                  <a:cubicBezTo>
                    <a:pt x="12482" y="101261"/>
                    <a:pt x="17840" y="103897"/>
                    <a:pt x="23443" y="103897"/>
                  </a:cubicBezTo>
                  <a:cubicBezTo>
                    <a:pt x="23825" y="103897"/>
                    <a:pt x="24207" y="103885"/>
                    <a:pt x="24591" y="103860"/>
                  </a:cubicBezTo>
                  <a:cubicBezTo>
                    <a:pt x="34348" y="103191"/>
                    <a:pt x="41612" y="94255"/>
                    <a:pt x="42707" y="85015"/>
                  </a:cubicBezTo>
                  <a:cubicBezTo>
                    <a:pt x="43284" y="80243"/>
                    <a:pt x="42585" y="75379"/>
                    <a:pt x="41308" y="70759"/>
                  </a:cubicBezTo>
                  <a:cubicBezTo>
                    <a:pt x="39941" y="65835"/>
                    <a:pt x="37539" y="60911"/>
                    <a:pt x="38299" y="55653"/>
                  </a:cubicBezTo>
                  <a:cubicBezTo>
                    <a:pt x="39090" y="50121"/>
                    <a:pt x="43527" y="44984"/>
                    <a:pt x="48239" y="42248"/>
                  </a:cubicBezTo>
                  <a:cubicBezTo>
                    <a:pt x="52920" y="39543"/>
                    <a:pt x="58391" y="38540"/>
                    <a:pt x="63345" y="36412"/>
                  </a:cubicBezTo>
                  <a:cubicBezTo>
                    <a:pt x="67874" y="34467"/>
                    <a:pt x="71826" y="31519"/>
                    <a:pt x="74075" y="27050"/>
                  </a:cubicBezTo>
                  <a:cubicBezTo>
                    <a:pt x="76203" y="22917"/>
                    <a:pt x="76628" y="18114"/>
                    <a:pt x="75291" y="13676"/>
                  </a:cubicBezTo>
                  <a:cubicBezTo>
                    <a:pt x="74564" y="11406"/>
                    <a:pt x="73446" y="9316"/>
                    <a:pt x="71935" y="7467"/>
                  </a:cubicBezTo>
                  <a:lnTo>
                    <a:pt x="71935" y="7467"/>
                  </a:lnTo>
                  <a:cubicBezTo>
                    <a:pt x="71929" y="7460"/>
                    <a:pt x="71923" y="7453"/>
                    <a:pt x="71917" y="7445"/>
                  </a:cubicBezTo>
                  <a:lnTo>
                    <a:pt x="71917" y="7445"/>
                  </a:lnTo>
                  <a:cubicBezTo>
                    <a:pt x="71917" y="7445"/>
                    <a:pt x="71917" y="7445"/>
                    <a:pt x="71917" y="7445"/>
                  </a:cubicBezTo>
                  <a:cubicBezTo>
                    <a:pt x="71905" y="7428"/>
                    <a:pt x="71893" y="7414"/>
                    <a:pt x="71880" y="7401"/>
                  </a:cubicBezTo>
                  <a:lnTo>
                    <a:pt x="71880" y="7401"/>
                  </a:lnTo>
                  <a:cubicBezTo>
                    <a:pt x="67973" y="2732"/>
                    <a:pt x="62405" y="1"/>
                    <a:pt x="56453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 flipH="1">
              <a:off x="919475" y="2038375"/>
              <a:ext cx="1511450" cy="2198600"/>
            </a:xfrm>
            <a:custGeom>
              <a:avLst/>
              <a:gdLst/>
              <a:ahLst/>
              <a:cxnLst/>
              <a:rect l="l" t="t" r="r" b="b"/>
              <a:pathLst>
                <a:path w="60458" h="87944" extrusionOk="0">
                  <a:moveTo>
                    <a:pt x="48256" y="696"/>
                  </a:moveTo>
                  <a:cubicBezTo>
                    <a:pt x="51234" y="696"/>
                    <a:pt x="54010" y="1898"/>
                    <a:pt x="55959" y="4618"/>
                  </a:cubicBezTo>
                  <a:cubicBezTo>
                    <a:pt x="57935" y="7354"/>
                    <a:pt x="58968" y="10667"/>
                    <a:pt x="57874" y="13950"/>
                  </a:cubicBezTo>
                  <a:cubicBezTo>
                    <a:pt x="55868" y="19968"/>
                    <a:pt x="49242" y="23859"/>
                    <a:pt x="44135" y="26929"/>
                  </a:cubicBezTo>
                  <a:cubicBezTo>
                    <a:pt x="38147" y="30515"/>
                    <a:pt x="31855" y="33737"/>
                    <a:pt x="27296" y="39148"/>
                  </a:cubicBezTo>
                  <a:cubicBezTo>
                    <a:pt x="22372" y="45014"/>
                    <a:pt x="20062" y="53282"/>
                    <a:pt x="21855" y="60820"/>
                  </a:cubicBezTo>
                  <a:cubicBezTo>
                    <a:pt x="22919" y="65318"/>
                    <a:pt x="25381" y="69574"/>
                    <a:pt x="25442" y="74285"/>
                  </a:cubicBezTo>
                  <a:cubicBezTo>
                    <a:pt x="25472" y="78419"/>
                    <a:pt x="23041" y="82279"/>
                    <a:pt x="19788" y="84711"/>
                  </a:cubicBezTo>
                  <a:cubicBezTo>
                    <a:pt x="17600" y="86344"/>
                    <a:pt x="15020" y="87257"/>
                    <a:pt x="12521" y="87257"/>
                  </a:cubicBezTo>
                  <a:cubicBezTo>
                    <a:pt x="9814" y="87257"/>
                    <a:pt x="7202" y="86186"/>
                    <a:pt x="5290" y="83799"/>
                  </a:cubicBezTo>
                  <a:cubicBezTo>
                    <a:pt x="336" y="77629"/>
                    <a:pt x="2037" y="69180"/>
                    <a:pt x="5076" y="62554"/>
                  </a:cubicBezTo>
                  <a:lnTo>
                    <a:pt x="5076" y="62554"/>
                  </a:lnTo>
                  <a:cubicBezTo>
                    <a:pt x="5076" y="62554"/>
                    <a:pt x="5077" y="62553"/>
                    <a:pt x="5077" y="62552"/>
                  </a:cubicBezTo>
                  <a:lnTo>
                    <a:pt x="5077" y="62552"/>
                  </a:lnTo>
                  <a:cubicBezTo>
                    <a:pt x="5077" y="62552"/>
                    <a:pt x="5077" y="62552"/>
                    <a:pt x="5077" y="62552"/>
                  </a:cubicBezTo>
                  <a:cubicBezTo>
                    <a:pt x="5077" y="62551"/>
                    <a:pt x="5078" y="62550"/>
                    <a:pt x="5078" y="62549"/>
                  </a:cubicBezTo>
                  <a:lnTo>
                    <a:pt x="5078" y="62549"/>
                  </a:lnTo>
                  <a:cubicBezTo>
                    <a:pt x="8815" y="54221"/>
                    <a:pt x="6810" y="44040"/>
                    <a:pt x="14226" y="37476"/>
                  </a:cubicBezTo>
                  <a:cubicBezTo>
                    <a:pt x="17296" y="34771"/>
                    <a:pt x="20731" y="32795"/>
                    <a:pt x="23193" y="29391"/>
                  </a:cubicBezTo>
                  <a:cubicBezTo>
                    <a:pt x="25381" y="26381"/>
                    <a:pt x="26871" y="22916"/>
                    <a:pt x="28542" y="19603"/>
                  </a:cubicBezTo>
                  <a:cubicBezTo>
                    <a:pt x="31947" y="12977"/>
                    <a:pt x="36263" y="4314"/>
                    <a:pt x="43740" y="1548"/>
                  </a:cubicBezTo>
                  <a:cubicBezTo>
                    <a:pt x="45244" y="993"/>
                    <a:pt x="46775" y="696"/>
                    <a:pt x="48256" y="696"/>
                  </a:cubicBezTo>
                  <a:close/>
                  <a:moveTo>
                    <a:pt x="48258" y="0"/>
                  </a:moveTo>
                  <a:cubicBezTo>
                    <a:pt x="42454" y="0"/>
                    <a:pt x="37247" y="4759"/>
                    <a:pt x="33983" y="9299"/>
                  </a:cubicBezTo>
                  <a:cubicBezTo>
                    <a:pt x="31187" y="13159"/>
                    <a:pt x="28998" y="17445"/>
                    <a:pt x="26871" y="21701"/>
                  </a:cubicBezTo>
                  <a:cubicBezTo>
                    <a:pt x="24469" y="26533"/>
                    <a:pt x="22007" y="30819"/>
                    <a:pt x="17600" y="34132"/>
                  </a:cubicBezTo>
                  <a:cubicBezTo>
                    <a:pt x="13436" y="37263"/>
                    <a:pt x="10123" y="40303"/>
                    <a:pt x="8542" y="45409"/>
                  </a:cubicBezTo>
                  <a:cubicBezTo>
                    <a:pt x="6840" y="50941"/>
                    <a:pt x="6961" y="56929"/>
                    <a:pt x="4591" y="62279"/>
                  </a:cubicBezTo>
                  <a:cubicBezTo>
                    <a:pt x="1733" y="68449"/>
                    <a:pt x="1" y="75957"/>
                    <a:pt x="3557" y="82249"/>
                  </a:cubicBezTo>
                  <a:cubicBezTo>
                    <a:pt x="5290" y="85318"/>
                    <a:pt x="7873" y="87568"/>
                    <a:pt x="11521" y="87902"/>
                  </a:cubicBezTo>
                  <a:cubicBezTo>
                    <a:pt x="11834" y="87930"/>
                    <a:pt x="12148" y="87944"/>
                    <a:pt x="12461" y="87944"/>
                  </a:cubicBezTo>
                  <a:cubicBezTo>
                    <a:pt x="18916" y="87944"/>
                    <a:pt x="25146" y="82094"/>
                    <a:pt x="25928" y="75774"/>
                  </a:cubicBezTo>
                  <a:cubicBezTo>
                    <a:pt x="26506" y="71154"/>
                    <a:pt x="24226" y="66656"/>
                    <a:pt x="22889" y="62339"/>
                  </a:cubicBezTo>
                  <a:cubicBezTo>
                    <a:pt x="21369" y="57233"/>
                    <a:pt x="21582" y="51762"/>
                    <a:pt x="23466" y="46777"/>
                  </a:cubicBezTo>
                  <a:cubicBezTo>
                    <a:pt x="26658" y="38205"/>
                    <a:pt x="34287" y="33312"/>
                    <a:pt x="41825" y="28965"/>
                  </a:cubicBezTo>
                  <a:cubicBezTo>
                    <a:pt x="47357" y="25743"/>
                    <a:pt x="53862" y="22217"/>
                    <a:pt x="57266" y="16533"/>
                  </a:cubicBezTo>
                  <a:cubicBezTo>
                    <a:pt x="60458" y="11275"/>
                    <a:pt x="58361" y="3402"/>
                    <a:pt x="52494" y="880"/>
                  </a:cubicBezTo>
                  <a:cubicBezTo>
                    <a:pt x="51060" y="271"/>
                    <a:pt x="49642" y="0"/>
                    <a:pt x="48258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 flipH="1">
              <a:off x="1076000" y="2158275"/>
              <a:ext cx="594275" cy="543050"/>
            </a:xfrm>
            <a:custGeom>
              <a:avLst/>
              <a:gdLst/>
              <a:ahLst/>
              <a:cxnLst/>
              <a:rect l="l" t="t" r="r" b="b"/>
              <a:pathLst>
                <a:path w="23771" h="21722" extrusionOk="0">
                  <a:moveTo>
                    <a:pt x="16470" y="676"/>
                  </a:moveTo>
                  <a:cubicBezTo>
                    <a:pt x="19459" y="676"/>
                    <a:pt x="22073" y="2201"/>
                    <a:pt x="22494" y="5962"/>
                  </a:cubicBezTo>
                  <a:cubicBezTo>
                    <a:pt x="23161" y="11699"/>
                    <a:pt x="17071" y="16192"/>
                    <a:pt x="12483" y="18294"/>
                  </a:cubicBezTo>
                  <a:lnTo>
                    <a:pt x="12483" y="18294"/>
                  </a:lnTo>
                  <a:cubicBezTo>
                    <a:pt x="12476" y="18296"/>
                    <a:pt x="12470" y="18299"/>
                    <a:pt x="12463" y="18303"/>
                  </a:cubicBezTo>
                  <a:cubicBezTo>
                    <a:pt x="12463" y="18303"/>
                    <a:pt x="12463" y="18303"/>
                    <a:pt x="12463" y="18303"/>
                  </a:cubicBezTo>
                  <a:lnTo>
                    <a:pt x="12463" y="18303"/>
                  </a:lnTo>
                  <a:cubicBezTo>
                    <a:pt x="12442" y="18312"/>
                    <a:pt x="12424" y="18323"/>
                    <a:pt x="12408" y="18335"/>
                  </a:cubicBezTo>
                  <a:lnTo>
                    <a:pt x="12408" y="18335"/>
                  </a:lnTo>
                  <a:cubicBezTo>
                    <a:pt x="10643" y="19364"/>
                    <a:pt x="7271" y="21312"/>
                    <a:pt x="4647" y="21312"/>
                  </a:cubicBezTo>
                  <a:cubicBezTo>
                    <a:pt x="3979" y="21312"/>
                    <a:pt x="3360" y="21186"/>
                    <a:pt x="2828" y="20886"/>
                  </a:cubicBezTo>
                  <a:cubicBezTo>
                    <a:pt x="761" y="19762"/>
                    <a:pt x="1065" y="16388"/>
                    <a:pt x="1551" y="14503"/>
                  </a:cubicBezTo>
                  <a:cubicBezTo>
                    <a:pt x="2919" y="9275"/>
                    <a:pt x="7296" y="3622"/>
                    <a:pt x="12402" y="1524"/>
                  </a:cubicBezTo>
                  <a:cubicBezTo>
                    <a:pt x="13725" y="980"/>
                    <a:pt x="15135" y="676"/>
                    <a:pt x="16470" y="676"/>
                  </a:cubicBezTo>
                  <a:close/>
                  <a:moveTo>
                    <a:pt x="16576" y="1"/>
                  </a:moveTo>
                  <a:cubicBezTo>
                    <a:pt x="13315" y="1"/>
                    <a:pt x="9971" y="1727"/>
                    <a:pt x="7691" y="3926"/>
                  </a:cubicBezTo>
                  <a:cubicBezTo>
                    <a:pt x="4074" y="7391"/>
                    <a:pt x="1" y="12832"/>
                    <a:pt x="730" y="18151"/>
                  </a:cubicBezTo>
                  <a:cubicBezTo>
                    <a:pt x="1072" y="20822"/>
                    <a:pt x="2632" y="21721"/>
                    <a:pt x="4577" y="21721"/>
                  </a:cubicBezTo>
                  <a:cubicBezTo>
                    <a:pt x="7302" y="21721"/>
                    <a:pt x="10786" y="19955"/>
                    <a:pt x="12737" y="18819"/>
                  </a:cubicBezTo>
                  <a:cubicBezTo>
                    <a:pt x="16992" y="16844"/>
                    <a:pt x="21886" y="13287"/>
                    <a:pt x="22950" y="8424"/>
                  </a:cubicBezTo>
                  <a:cubicBezTo>
                    <a:pt x="23770" y="4716"/>
                    <a:pt x="21795" y="673"/>
                    <a:pt x="17874" y="96"/>
                  </a:cubicBezTo>
                  <a:cubicBezTo>
                    <a:pt x="17444" y="31"/>
                    <a:pt x="17011" y="1"/>
                    <a:pt x="16576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7"/>
            <p:cNvSpPr/>
            <p:nvPr/>
          </p:nvSpPr>
          <p:spPr>
            <a:xfrm flipH="1">
              <a:off x="1861725" y="3141100"/>
              <a:ext cx="442300" cy="947150"/>
            </a:xfrm>
            <a:custGeom>
              <a:avLst/>
              <a:gdLst/>
              <a:ahLst/>
              <a:cxnLst/>
              <a:rect l="l" t="t" r="r" b="b"/>
              <a:pathLst>
                <a:path w="17692" h="37886" extrusionOk="0">
                  <a:moveTo>
                    <a:pt x="9541" y="835"/>
                  </a:moveTo>
                  <a:cubicBezTo>
                    <a:pt x="9985" y="835"/>
                    <a:pt x="10300" y="1324"/>
                    <a:pt x="10487" y="1969"/>
                  </a:cubicBezTo>
                  <a:cubicBezTo>
                    <a:pt x="11916" y="7866"/>
                    <a:pt x="12190" y="13914"/>
                    <a:pt x="13801" y="19781"/>
                  </a:cubicBezTo>
                  <a:cubicBezTo>
                    <a:pt x="15168" y="24735"/>
                    <a:pt x="17691" y="32547"/>
                    <a:pt x="12433" y="36164"/>
                  </a:cubicBezTo>
                  <a:cubicBezTo>
                    <a:pt x="11281" y="36957"/>
                    <a:pt x="10037" y="37308"/>
                    <a:pt x="8811" y="37308"/>
                  </a:cubicBezTo>
                  <a:cubicBezTo>
                    <a:pt x="5055" y="37308"/>
                    <a:pt x="1469" y="34011"/>
                    <a:pt x="1217" y="30024"/>
                  </a:cubicBezTo>
                  <a:cubicBezTo>
                    <a:pt x="913" y="25373"/>
                    <a:pt x="3557" y="20996"/>
                    <a:pt x="5168" y="16802"/>
                  </a:cubicBezTo>
                  <a:cubicBezTo>
                    <a:pt x="6323" y="13853"/>
                    <a:pt x="7053" y="10753"/>
                    <a:pt x="7296" y="7592"/>
                  </a:cubicBezTo>
                  <a:cubicBezTo>
                    <a:pt x="7326" y="6042"/>
                    <a:pt x="7569" y="4492"/>
                    <a:pt x="8025" y="3002"/>
                  </a:cubicBezTo>
                  <a:cubicBezTo>
                    <a:pt x="8177" y="2485"/>
                    <a:pt x="8420" y="1574"/>
                    <a:pt x="8846" y="1178"/>
                  </a:cubicBezTo>
                  <a:cubicBezTo>
                    <a:pt x="9105" y="939"/>
                    <a:pt x="9336" y="835"/>
                    <a:pt x="9541" y="835"/>
                  </a:cubicBezTo>
                  <a:close/>
                  <a:moveTo>
                    <a:pt x="9621" y="0"/>
                  </a:moveTo>
                  <a:cubicBezTo>
                    <a:pt x="9418" y="0"/>
                    <a:pt x="9191" y="71"/>
                    <a:pt x="8937" y="236"/>
                  </a:cubicBezTo>
                  <a:cubicBezTo>
                    <a:pt x="7205" y="1330"/>
                    <a:pt x="6931" y="4826"/>
                    <a:pt x="6779" y="6619"/>
                  </a:cubicBezTo>
                  <a:cubicBezTo>
                    <a:pt x="6414" y="10966"/>
                    <a:pt x="5320" y="15252"/>
                    <a:pt x="3527" y="19264"/>
                  </a:cubicBezTo>
                  <a:cubicBezTo>
                    <a:pt x="2463" y="21817"/>
                    <a:pt x="1308" y="24370"/>
                    <a:pt x="852" y="27136"/>
                  </a:cubicBezTo>
                  <a:cubicBezTo>
                    <a:pt x="1" y="31969"/>
                    <a:pt x="2554" y="37228"/>
                    <a:pt x="7904" y="37836"/>
                  </a:cubicBezTo>
                  <a:cubicBezTo>
                    <a:pt x="8185" y="37869"/>
                    <a:pt x="8466" y="37886"/>
                    <a:pt x="8746" y="37886"/>
                  </a:cubicBezTo>
                  <a:cubicBezTo>
                    <a:pt x="10728" y="37886"/>
                    <a:pt x="12624" y="37048"/>
                    <a:pt x="13983" y="35556"/>
                  </a:cubicBezTo>
                  <a:cubicBezTo>
                    <a:pt x="15898" y="33489"/>
                    <a:pt x="16263" y="30662"/>
                    <a:pt x="16080" y="27927"/>
                  </a:cubicBezTo>
                  <a:cubicBezTo>
                    <a:pt x="15837" y="23762"/>
                    <a:pt x="14226" y="19841"/>
                    <a:pt x="13405" y="15768"/>
                  </a:cubicBezTo>
                  <a:cubicBezTo>
                    <a:pt x="12463" y="11149"/>
                    <a:pt x="12159" y="6409"/>
                    <a:pt x="11035" y="1820"/>
                  </a:cubicBezTo>
                  <a:lnTo>
                    <a:pt x="11035" y="1820"/>
                  </a:lnTo>
                  <a:cubicBezTo>
                    <a:pt x="11035" y="1819"/>
                    <a:pt x="11035" y="1818"/>
                    <a:pt x="11035" y="1817"/>
                  </a:cubicBezTo>
                  <a:lnTo>
                    <a:pt x="11035" y="1817"/>
                  </a:lnTo>
                  <a:cubicBezTo>
                    <a:pt x="11035" y="1817"/>
                    <a:pt x="11035" y="1817"/>
                    <a:pt x="11035" y="1817"/>
                  </a:cubicBezTo>
                  <a:cubicBezTo>
                    <a:pt x="11033" y="1811"/>
                    <a:pt x="11032" y="1806"/>
                    <a:pt x="11030" y="1801"/>
                  </a:cubicBezTo>
                  <a:lnTo>
                    <a:pt x="11030" y="1801"/>
                  </a:lnTo>
                  <a:cubicBezTo>
                    <a:pt x="10812" y="1009"/>
                    <a:pt x="10387" y="0"/>
                    <a:pt x="9621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 flipH="1">
              <a:off x="2691675" y="3160925"/>
              <a:ext cx="289225" cy="278675"/>
            </a:xfrm>
            <a:custGeom>
              <a:avLst/>
              <a:gdLst/>
              <a:ahLst/>
              <a:cxnLst/>
              <a:rect l="l" t="t" r="r" b="b"/>
              <a:pathLst>
                <a:path w="11569" h="11147" extrusionOk="0">
                  <a:moveTo>
                    <a:pt x="6984" y="453"/>
                  </a:moveTo>
                  <a:cubicBezTo>
                    <a:pt x="8332" y="453"/>
                    <a:pt x="9772" y="932"/>
                    <a:pt x="10480" y="2088"/>
                  </a:cubicBezTo>
                  <a:cubicBezTo>
                    <a:pt x="11179" y="3243"/>
                    <a:pt x="10997" y="4762"/>
                    <a:pt x="10784" y="6039"/>
                  </a:cubicBezTo>
                  <a:cubicBezTo>
                    <a:pt x="10466" y="8064"/>
                    <a:pt x="9789" y="10557"/>
                    <a:pt x="7393" y="10557"/>
                  </a:cubicBezTo>
                  <a:cubicBezTo>
                    <a:pt x="7271" y="10557"/>
                    <a:pt x="7145" y="10551"/>
                    <a:pt x="7015" y="10538"/>
                  </a:cubicBezTo>
                  <a:cubicBezTo>
                    <a:pt x="4765" y="10355"/>
                    <a:pt x="3002" y="8410"/>
                    <a:pt x="2030" y="6495"/>
                  </a:cubicBezTo>
                  <a:cubicBezTo>
                    <a:pt x="2027" y="6490"/>
                    <a:pt x="2025" y="6484"/>
                    <a:pt x="2022" y="6479"/>
                  </a:cubicBezTo>
                  <a:lnTo>
                    <a:pt x="2022" y="6479"/>
                  </a:lnTo>
                  <a:cubicBezTo>
                    <a:pt x="1081" y="3723"/>
                    <a:pt x="3189" y="1138"/>
                    <a:pt x="5860" y="568"/>
                  </a:cubicBezTo>
                  <a:cubicBezTo>
                    <a:pt x="6214" y="493"/>
                    <a:pt x="6595" y="453"/>
                    <a:pt x="6984" y="453"/>
                  </a:cubicBezTo>
                  <a:close/>
                  <a:moveTo>
                    <a:pt x="7177" y="1"/>
                  </a:moveTo>
                  <a:cubicBezTo>
                    <a:pt x="3823" y="1"/>
                    <a:pt x="0" y="2740"/>
                    <a:pt x="1513" y="6738"/>
                  </a:cubicBezTo>
                  <a:cubicBezTo>
                    <a:pt x="1520" y="6753"/>
                    <a:pt x="1527" y="6767"/>
                    <a:pt x="1535" y="6779"/>
                  </a:cubicBezTo>
                  <a:lnTo>
                    <a:pt x="1535" y="6779"/>
                  </a:lnTo>
                  <a:cubicBezTo>
                    <a:pt x="1538" y="6786"/>
                    <a:pt x="1541" y="6792"/>
                    <a:pt x="1543" y="6799"/>
                  </a:cubicBezTo>
                  <a:cubicBezTo>
                    <a:pt x="2600" y="8884"/>
                    <a:pt x="4774" y="11146"/>
                    <a:pt x="7300" y="11146"/>
                  </a:cubicBezTo>
                  <a:cubicBezTo>
                    <a:pt x="7537" y="11146"/>
                    <a:pt x="7776" y="11126"/>
                    <a:pt x="8018" y="11085"/>
                  </a:cubicBezTo>
                  <a:cubicBezTo>
                    <a:pt x="10936" y="10568"/>
                    <a:pt x="11513" y="6799"/>
                    <a:pt x="11544" y="4367"/>
                  </a:cubicBezTo>
                  <a:cubicBezTo>
                    <a:pt x="11568" y="1296"/>
                    <a:pt x="9484" y="1"/>
                    <a:pt x="7177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 flipH="1">
              <a:off x="2549425" y="1050125"/>
              <a:ext cx="262950" cy="383575"/>
            </a:xfrm>
            <a:custGeom>
              <a:avLst/>
              <a:gdLst/>
              <a:ahLst/>
              <a:cxnLst/>
              <a:rect l="l" t="t" r="r" b="b"/>
              <a:pathLst>
                <a:path w="10518" h="15343" extrusionOk="0">
                  <a:moveTo>
                    <a:pt x="5215" y="572"/>
                  </a:moveTo>
                  <a:cubicBezTo>
                    <a:pt x="6984" y="572"/>
                    <a:pt x="8331" y="2727"/>
                    <a:pt x="8967" y="4543"/>
                  </a:cubicBezTo>
                  <a:cubicBezTo>
                    <a:pt x="9636" y="6458"/>
                    <a:pt x="9696" y="8433"/>
                    <a:pt x="9575" y="10440"/>
                  </a:cubicBezTo>
                  <a:cubicBezTo>
                    <a:pt x="9484" y="11534"/>
                    <a:pt x="9392" y="12780"/>
                    <a:pt x="8815" y="13753"/>
                  </a:cubicBezTo>
                  <a:cubicBezTo>
                    <a:pt x="8340" y="14561"/>
                    <a:pt x="7675" y="14848"/>
                    <a:pt x="6949" y="14848"/>
                  </a:cubicBezTo>
                  <a:cubicBezTo>
                    <a:pt x="6282" y="14848"/>
                    <a:pt x="5563" y="14605"/>
                    <a:pt x="4894" y="14300"/>
                  </a:cubicBezTo>
                  <a:cubicBezTo>
                    <a:pt x="3467" y="13541"/>
                    <a:pt x="2404" y="12600"/>
                    <a:pt x="1735" y="11114"/>
                  </a:cubicBezTo>
                  <a:lnTo>
                    <a:pt x="1735" y="11114"/>
                  </a:lnTo>
                  <a:cubicBezTo>
                    <a:pt x="993" y="7993"/>
                    <a:pt x="611" y="3754"/>
                    <a:pt x="3283" y="1412"/>
                  </a:cubicBezTo>
                  <a:cubicBezTo>
                    <a:pt x="3968" y="819"/>
                    <a:pt x="4616" y="572"/>
                    <a:pt x="5215" y="572"/>
                  </a:cubicBezTo>
                  <a:close/>
                  <a:moveTo>
                    <a:pt x="5213" y="0"/>
                  </a:moveTo>
                  <a:cubicBezTo>
                    <a:pt x="4614" y="0"/>
                    <a:pt x="3976" y="205"/>
                    <a:pt x="3313" y="683"/>
                  </a:cubicBezTo>
                  <a:cubicBezTo>
                    <a:pt x="0" y="3053"/>
                    <a:pt x="365" y="7917"/>
                    <a:pt x="1216" y="11382"/>
                  </a:cubicBezTo>
                  <a:cubicBezTo>
                    <a:pt x="1228" y="11429"/>
                    <a:pt x="1252" y="11466"/>
                    <a:pt x="1284" y="11495"/>
                  </a:cubicBezTo>
                  <a:lnTo>
                    <a:pt x="1284" y="11495"/>
                  </a:lnTo>
                  <a:cubicBezTo>
                    <a:pt x="1981" y="13017"/>
                    <a:pt x="3110" y="13995"/>
                    <a:pt x="4587" y="14769"/>
                  </a:cubicBezTo>
                  <a:lnTo>
                    <a:pt x="4587" y="14769"/>
                  </a:lnTo>
                  <a:cubicBezTo>
                    <a:pt x="4597" y="14775"/>
                    <a:pt x="4608" y="14781"/>
                    <a:pt x="4620" y="14786"/>
                  </a:cubicBezTo>
                  <a:cubicBezTo>
                    <a:pt x="4620" y="14786"/>
                    <a:pt x="4620" y="14786"/>
                    <a:pt x="4620" y="14786"/>
                  </a:cubicBezTo>
                  <a:lnTo>
                    <a:pt x="4620" y="14786"/>
                  </a:lnTo>
                  <a:cubicBezTo>
                    <a:pt x="4642" y="14799"/>
                    <a:pt x="4664" y="14809"/>
                    <a:pt x="4686" y="14815"/>
                  </a:cubicBezTo>
                  <a:lnTo>
                    <a:pt x="4686" y="14815"/>
                  </a:lnTo>
                  <a:cubicBezTo>
                    <a:pt x="5470" y="15163"/>
                    <a:pt x="6198" y="15342"/>
                    <a:pt x="6850" y="15342"/>
                  </a:cubicBezTo>
                  <a:cubicBezTo>
                    <a:pt x="8345" y="15342"/>
                    <a:pt x="9438" y="14400"/>
                    <a:pt x="9879" y="12385"/>
                  </a:cubicBezTo>
                  <a:cubicBezTo>
                    <a:pt x="10517" y="9528"/>
                    <a:pt x="10365" y="6245"/>
                    <a:pt x="9180" y="3540"/>
                  </a:cubicBezTo>
                  <a:cubicBezTo>
                    <a:pt x="8408" y="1770"/>
                    <a:pt x="6976" y="0"/>
                    <a:pt x="5213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 flipH="1">
              <a:off x="620850" y="633850"/>
              <a:ext cx="794850" cy="666600"/>
            </a:xfrm>
            <a:custGeom>
              <a:avLst/>
              <a:gdLst/>
              <a:ahLst/>
              <a:cxnLst/>
              <a:rect l="l" t="t" r="r" b="b"/>
              <a:pathLst>
                <a:path w="31794" h="26664" extrusionOk="0">
                  <a:moveTo>
                    <a:pt x="7758" y="556"/>
                  </a:moveTo>
                  <a:cubicBezTo>
                    <a:pt x="10307" y="556"/>
                    <a:pt x="11982" y="3034"/>
                    <a:pt x="13223" y="5145"/>
                  </a:cubicBezTo>
                  <a:cubicBezTo>
                    <a:pt x="14347" y="7181"/>
                    <a:pt x="15685" y="9066"/>
                    <a:pt x="17235" y="10798"/>
                  </a:cubicBezTo>
                  <a:cubicBezTo>
                    <a:pt x="19332" y="13017"/>
                    <a:pt x="22220" y="14172"/>
                    <a:pt x="24864" y="15571"/>
                  </a:cubicBezTo>
                  <a:cubicBezTo>
                    <a:pt x="26475" y="16422"/>
                    <a:pt x="28572" y="17364"/>
                    <a:pt x="29758" y="18732"/>
                  </a:cubicBezTo>
                  <a:cubicBezTo>
                    <a:pt x="31490" y="20768"/>
                    <a:pt x="30062" y="22987"/>
                    <a:pt x="28147" y="24173"/>
                  </a:cubicBezTo>
                  <a:cubicBezTo>
                    <a:pt x="25130" y="25781"/>
                    <a:pt x="22141" y="26060"/>
                    <a:pt x="18819" y="26060"/>
                  </a:cubicBezTo>
                  <a:cubicBezTo>
                    <a:pt x="18626" y="26060"/>
                    <a:pt x="18433" y="26059"/>
                    <a:pt x="18238" y="26057"/>
                  </a:cubicBezTo>
                  <a:cubicBezTo>
                    <a:pt x="14864" y="26027"/>
                    <a:pt x="11429" y="25814"/>
                    <a:pt x="8207" y="24659"/>
                  </a:cubicBezTo>
                  <a:cubicBezTo>
                    <a:pt x="3101" y="22866"/>
                    <a:pt x="943" y="18245"/>
                    <a:pt x="1034" y="13048"/>
                  </a:cubicBezTo>
                  <a:cubicBezTo>
                    <a:pt x="1125" y="9309"/>
                    <a:pt x="2159" y="1953"/>
                    <a:pt x="6536" y="738"/>
                  </a:cubicBezTo>
                  <a:cubicBezTo>
                    <a:pt x="6964" y="613"/>
                    <a:pt x="7371" y="556"/>
                    <a:pt x="7758" y="556"/>
                  </a:cubicBezTo>
                  <a:close/>
                  <a:moveTo>
                    <a:pt x="7634" y="0"/>
                  </a:moveTo>
                  <a:cubicBezTo>
                    <a:pt x="3101" y="0"/>
                    <a:pt x="1362" y="6186"/>
                    <a:pt x="760" y="9856"/>
                  </a:cubicBezTo>
                  <a:cubicBezTo>
                    <a:pt x="0" y="14689"/>
                    <a:pt x="578" y="20373"/>
                    <a:pt x="4773" y="23534"/>
                  </a:cubicBezTo>
                  <a:cubicBezTo>
                    <a:pt x="7873" y="25875"/>
                    <a:pt x="12098" y="26391"/>
                    <a:pt x="15867" y="26574"/>
                  </a:cubicBezTo>
                  <a:cubicBezTo>
                    <a:pt x="16919" y="26625"/>
                    <a:pt x="17963" y="26664"/>
                    <a:pt x="18998" y="26664"/>
                  </a:cubicBezTo>
                  <a:cubicBezTo>
                    <a:pt x="22262" y="26664"/>
                    <a:pt x="25430" y="26278"/>
                    <a:pt x="28424" y="24673"/>
                  </a:cubicBezTo>
                  <a:lnTo>
                    <a:pt x="28424" y="24673"/>
                  </a:lnTo>
                  <a:cubicBezTo>
                    <a:pt x="28433" y="24669"/>
                    <a:pt x="28442" y="24664"/>
                    <a:pt x="28451" y="24659"/>
                  </a:cubicBezTo>
                  <a:lnTo>
                    <a:pt x="28451" y="24659"/>
                  </a:lnTo>
                  <a:cubicBezTo>
                    <a:pt x="28451" y="24659"/>
                    <a:pt x="28451" y="24659"/>
                    <a:pt x="28451" y="24659"/>
                  </a:cubicBezTo>
                  <a:cubicBezTo>
                    <a:pt x="28452" y="24658"/>
                    <a:pt x="28454" y="24657"/>
                    <a:pt x="28455" y="24656"/>
                  </a:cubicBezTo>
                  <a:lnTo>
                    <a:pt x="28455" y="24656"/>
                  </a:lnTo>
                  <a:cubicBezTo>
                    <a:pt x="30247" y="23561"/>
                    <a:pt x="31794" y="21587"/>
                    <a:pt x="30852" y="19400"/>
                  </a:cubicBezTo>
                  <a:cubicBezTo>
                    <a:pt x="30305" y="18215"/>
                    <a:pt x="29180" y="17486"/>
                    <a:pt x="28116" y="16786"/>
                  </a:cubicBezTo>
                  <a:cubicBezTo>
                    <a:pt x="26202" y="15540"/>
                    <a:pt x="24135" y="14568"/>
                    <a:pt x="22129" y="13504"/>
                  </a:cubicBezTo>
                  <a:cubicBezTo>
                    <a:pt x="18542" y="11619"/>
                    <a:pt x="16110" y="8975"/>
                    <a:pt x="14074" y="5510"/>
                  </a:cubicBezTo>
                  <a:cubicBezTo>
                    <a:pt x="12767" y="3200"/>
                    <a:pt x="11368" y="525"/>
                    <a:pt x="8481" y="69"/>
                  </a:cubicBezTo>
                  <a:cubicBezTo>
                    <a:pt x="8188" y="22"/>
                    <a:pt x="7906" y="0"/>
                    <a:pt x="7634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 flipH="1">
              <a:off x="809275" y="724325"/>
              <a:ext cx="543950" cy="491975"/>
            </a:xfrm>
            <a:custGeom>
              <a:avLst/>
              <a:gdLst/>
              <a:ahLst/>
              <a:cxnLst/>
              <a:rect l="l" t="t" r="r" b="b"/>
              <a:pathLst>
                <a:path w="21758" h="19679" extrusionOk="0">
                  <a:moveTo>
                    <a:pt x="4736" y="600"/>
                  </a:moveTo>
                  <a:cubicBezTo>
                    <a:pt x="6272" y="600"/>
                    <a:pt x="7525" y="2112"/>
                    <a:pt x="8383" y="3289"/>
                  </a:cubicBezTo>
                  <a:cubicBezTo>
                    <a:pt x="9690" y="5113"/>
                    <a:pt x="10298" y="7362"/>
                    <a:pt x="11696" y="9125"/>
                  </a:cubicBezTo>
                  <a:cubicBezTo>
                    <a:pt x="12851" y="10553"/>
                    <a:pt x="14523" y="11435"/>
                    <a:pt x="16164" y="12256"/>
                  </a:cubicBezTo>
                  <a:cubicBezTo>
                    <a:pt x="17046" y="12681"/>
                    <a:pt x="17927" y="13046"/>
                    <a:pt x="18778" y="13532"/>
                  </a:cubicBezTo>
                  <a:cubicBezTo>
                    <a:pt x="19781" y="14079"/>
                    <a:pt x="20146" y="14262"/>
                    <a:pt x="20389" y="15477"/>
                  </a:cubicBezTo>
                  <a:cubicBezTo>
                    <a:pt x="20633" y="16602"/>
                    <a:pt x="20450" y="17088"/>
                    <a:pt x="19599" y="17879"/>
                  </a:cubicBezTo>
                  <a:cubicBezTo>
                    <a:pt x="18566" y="18791"/>
                    <a:pt x="17107" y="19110"/>
                    <a:pt x="15602" y="19110"/>
                  </a:cubicBezTo>
                  <a:cubicBezTo>
                    <a:pt x="14097" y="19110"/>
                    <a:pt x="12547" y="18791"/>
                    <a:pt x="11331" y="18426"/>
                  </a:cubicBezTo>
                  <a:cubicBezTo>
                    <a:pt x="7836" y="17362"/>
                    <a:pt x="4523" y="15356"/>
                    <a:pt x="2426" y="12316"/>
                  </a:cubicBezTo>
                  <a:cubicBezTo>
                    <a:pt x="1058" y="9702"/>
                    <a:pt x="511" y="6754"/>
                    <a:pt x="1453" y="3897"/>
                  </a:cubicBezTo>
                  <a:cubicBezTo>
                    <a:pt x="1848" y="2772"/>
                    <a:pt x="2456" y="1435"/>
                    <a:pt x="3581" y="888"/>
                  </a:cubicBezTo>
                  <a:cubicBezTo>
                    <a:pt x="3981" y="687"/>
                    <a:pt x="4366" y="600"/>
                    <a:pt x="4736" y="600"/>
                  </a:cubicBezTo>
                  <a:close/>
                  <a:moveTo>
                    <a:pt x="4898" y="0"/>
                  </a:moveTo>
                  <a:cubicBezTo>
                    <a:pt x="4539" y="0"/>
                    <a:pt x="4161" y="60"/>
                    <a:pt x="3763" y="188"/>
                  </a:cubicBezTo>
                  <a:cubicBezTo>
                    <a:pt x="2030" y="736"/>
                    <a:pt x="1149" y="2742"/>
                    <a:pt x="723" y="4383"/>
                  </a:cubicBezTo>
                  <a:cubicBezTo>
                    <a:pt x="1" y="7184"/>
                    <a:pt x="591" y="10014"/>
                    <a:pt x="1902" y="12520"/>
                  </a:cubicBezTo>
                  <a:lnTo>
                    <a:pt x="1902" y="12520"/>
                  </a:lnTo>
                  <a:cubicBezTo>
                    <a:pt x="1911" y="12543"/>
                    <a:pt x="1923" y="12566"/>
                    <a:pt x="1939" y="12590"/>
                  </a:cubicBezTo>
                  <a:cubicBezTo>
                    <a:pt x="1939" y="12590"/>
                    <a:pt x="1939" y="12590"/>
                    <a:pt x="1939" y="12590"/>
                  </a:cubicBezTo>
                  <a:lnTo>
                    <a:pt x="1939" y="12590"/>
                  </a:lnTo>
                  <a:cubicBezTo>
                    <a:pt x="1951" y="12612"/>
                    <a:pt x="1965" y="12632"/>
                    <a:pt x="1979" y="12648"/>
                  </a:cubicBezTo>
                  <a:lnTo>
                    <a:pt x="1979" y="12648"/>
                  </a:lnTo>
                  <a:cubicBezTo>
                    <a:pt x="4016" y="15594"/>
                    <a:pt x="7037" y="17522"/>
                    <a:pt x="10359" y="18699"/>
                  </a:cubicBezTo>
                  <a:cubicBezTo>
                    <a:pt x="11745" y="19198"/>
                    <a:pt x="13775" y="19678"/>
                    <a:pt x="15721" y="19678"/>
                  </a:cubicBezTo>
                  <a:cubicBezTo>
                    <a:pt x="18043" y="19678"/>
                    <a:pt x="20245" y="18995"/>
                    <a:pt x="21089" y="16845"/>
                  </a:cubicBezTo>
                  <a:cubicBezTo>
                    <a:pt x="21757" y="15113"/>
                    <a:pt x="20724" y="13958"/>
                    <a:pt x="19295" y="13137"/>
                  </a:cubicBezTo>
                  <a:cubicBezTo>
                    <a:pt x="17015" y="11860"/>
                    <a:pt x="14310" y="11101"/>
                    <a:pt x="12487" y="9155"/>
                  </a:cubicBezTo>
                  <a:cubicBezTo>
                    <a:pt x="10455" y="6985"/>
                    <a:pt x="8781" y="0"/>
                    <a:pt x="4898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 flipH="1">
              <a:off x="472650" y="4320225"/>
              <a:ext cx="559300" cy="483450"/>
            </a:xfrm>
            <a:custGeom>
              <a:avLst/>
              <a:gdLst/>
              <a:ahLst/>
              <a:cxnLst/>
              <a:rect l="l" t="t" r="r" b="b"/>
              <a:pathLst>
                <a:path w="22372" h="19338" extrusionOk="0">
                  <a:moveTo>
                    <a:pt x="4372" y="485"/>
                  </a:moveTo>
                  <a:cubicBezTo>
                    <a:pt x="5391" y="485"/>
                    <a:pt x="6522" y="1079"/>
                    <a:pt x="7386" y="1674"/>
                  </a:cubicBezTo>
                  <a:cubicBezTo>
                    <a:pt x="7386" y="1674"/>
                    <a:pt x="7386" y="1674"/>
                    <a:pt x="7386" y="1674"/>
                  </a:cubicBezTo>
                  <a:lnTo>
                    <a:pt x="7386" y="1674"/>
                  </a:lnTo>
                  <a:cubicBezTo>
                    <a:pt x="7389" y="1675"/>
                    <a:pt x="7391" y="1677"/>
                    <a:pt x="7393" y="1678"/>
                  </a:cubicBezTo>
                  <a:lnTo>
                    <a:pt x="7393" y="1678"/>
                  </a:lnTo>
                  <a:cubicBezTo>
                    <a:pt x="9700" y="3258"/>
                    <a:pt x="11796" y="5079"/>
                    <a:pt x="14256" y="6446"/>
                  </a:cubicBezTo>
                  <a:cubicBezTo>
                    <a:pt x="16323" y="7601"/>
                    <a:pt x="20578" y="8148"/>
                    <a:pt x="21216" y="10762"/>
                  </a:cubicBezTo>
                  <a:cubicBezTo>
                    <a:pt x="21916" y="13558"/>
                    <a:pt x="18450" y="15717"/>
                    <a:pt x="16384" y="16780"/>
                  </a:cubicBezTo>
                  <a:cubicBezTo>
                    <a:pt x="14063" y="17953"/>
                    <a:pt x="11369" y="18792"/>
                    <a:pt x="8712" y="18792"/>
                  </a:cubicBezTo>
                  <a:cubicBezTo>
                    <a:pt x="8063" y="18792"/>
                    <a:pt x="7417" y="18742"/>
                    <a:pt x="6779" y="18634"/>
                  </a:cubicBezTo>
                  <a:cubicBezTo>
                    <a:pt x="4347" y="18239"/>
                    <a:pt x="2037" y="17449"/>
                    <a:pt x="1155" y="14896"/>
                  </a:cubicBezTo>
                  <a:cubicBezTo>
                    <a:pt x="304" y="12495"/>
                    <a:pt x="973" y="10063"/>
                    <a:pt x="1368" y="7631"/>
                  </a:cubicBezTo>
                  <a:cubicBezTo>
                    <a:pt x="1702" y="5747"/>
                    <a:pt x="1490" y="3224"/>
                    <a:pt x="2554" y="1522"/>
                  </a:cubicBezTo>
                  <a:cubicBezTo>
                    <a:pt x="3024" y="766"/>
                    <a:pt x="3672" y="485"/>
                    <a:pt x="4372" y="485"/>
                  </a:cubicBezTo>
                  <a:close/>
                  <a:moveTo>
                    <a:pt x="4437" y="1"/>
                  </a:moveTo>
                  <a:cubicBezTo>
                    <a:pt x="3097" y="1"/>
                    <a:pt x="1988" y="776"/>
                    <a:pt x="1520" y="2646"/>
                  </a:cubicBezTo>
                  <a:cubicBezTo>
                    <a:pt x="943" y="4956"/>
                    <a:pt x="730" y="7449"/>
                    <a:pt x="365" y="9789"/>
                  </a:cubicBezTo>
                  <a:cubicBezTo>
                    <a:pt x="61" y="11704"/>
                    <a:pt x="0" y="13862"/>
                    <a:pt x="851" y="15656"/>
                  </a:cubicBezTo>
                  <a:cubicBezTo>
                    <a:pt x="2153" y="18444"/>
                    <a:pt x="5293" y="19338"/>
                    <a:pt x="8346" y="19338"/>
                  </a:cubicBezTo>
                  <a:cubicBezTo>
                    <a:pt x="9785" y="19338"/>
                    <a:pt x="11204" y="19139"/>
                    <a:pt x="12402" y="18847"/>
                  </a:cubicBezTo>
                  <a:cubicBezTo>
                    <a:pt x="15684" y="18027"/>
                    <a:pt x="22372" y="15413"/>
                    <a:pt x="21855" y="10975"/>
                  </a:cubicBezTo>
                  <a:cubicBezTo>
                    <a:pt x="21551" y="8604"/>
                    <a:pt x="19028" y="7935"/>
                    <a:pt x="17143" y="7206"/>
                  </a:cubicBezTo>
                  <a:cubicBezTo>
                    <a:pt x="13587" y="5777"/>
                    <a:pt x="10791" y="3315"/>
                    <a:pt x="7690" y="1187"/>
                  </a:cubicBezTo>
                  <a:cubicBezTo>
                    <a:pt x="7687" y="1185"/>
                    <a:pt x="7684" y="1183"/>
                    <a:pt x="7682" y="1181"/>
                  </a:cubicBezTo>
                  <a:lnTo>
                    <a:pt x="7682" y="1181"/>
                  </a:lnTo>
                  <a:cubicBezTo>
                    <a:pt x="6586" y="440"/>
                    <a:pt x="5446" y="1"/>
                    <a:pt x="4437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 flipH="1">
              <a:off x="678475" y="4436425"/>
              <a:ext cx="291175" cy="256550"/>
            </a:xfrm>
            <a:custGeom>
              <a:avLst/>
              <a:gdLst/>
              <a:ahLst/>
              <a:cxnLst/>
              <a:rect l="l" t="t" r="r" b="b"/>
              <a:pathLst>
                <a:path w="11647" h="10262" extrusionOk="0">
                  <a:moveTo>
                    <a:pt x="4459" y="561"/>
                  </a:moveTo>
                  <a:cubicBezTo>
                    <a:pt x="5016" y="561"/>
                    <a:pt x="5621" y="725"/>
                    <a:pt x="6262" y="1099"/>
                  </a:cubicBezTo>
                  <a:cubicBezTo>
                    <a:pt x="7843" y="2011"/>
                    <a:pt x="10882" y="4959"/>
                    <a:pt x="11065" y="6813"/>
                  </a:cubicBezTo>
                  <a:cubicBezTo>
                    <a:pt x="10820" y="9067"/>
                    <a:pt x="7907" y="9695"/>
                    <a:pt x="5858" y="9695"/>
                  </a:cubicBezTo>
                  <a:cubicBezTo>
                    <a:pt x="5614" y="9695"/>
                    <a:pt x="5382" y="9687"/>
                    <a:pt x="5168" y="9670"/>
                  </a:cubicBezTo>
                  <a:cubicBezTo>
                    <a:pt x="3739" y="9579"/>
                    <a:pt x="2068" y="9306"/>
                    <a:pt x="1308" y="7907"/>
                  </a:cubicBezTo>
                  <a:cubicBezTo>
                    <a:pt x="761" y="6904"/>
                    <a:pt x="791" y="5476"/>
                    <a:pt x="973" y="4351"/>
                  </a:cubicBezTo>
                  <a:cubicBezTo>
                    <a:pt x="1300" y="2366"/>
                    <a:pt x="2614" y="561"/>
                    <a:pt x="4459" y="561"/>
                  </a:cubicBezTo>
                  <a:close/>
                  <a:moveTo>
                    <a:pt x="4379" y="1"/>
                  </a:moveTo>
                  <a:cubicBezTo>
                    <a:pt x="1918" y="1"/>
                    <a:pt x="622" y="2438"/>
                    <a:pt x="365" y="4716"/>
                  </a:cubicBezTo>
                  <a:cubicBezTo>
                    <a:pt x="1" y="8120"/>
                    <a:pt x="1764" y="10065"/>
                    <a:pt x="5168" y="10248"/>
                  </a:cubicBezTo>
                  <a:cubicBezTo>
                    <a:pt x="5347" y="10257"/>
                    <a:pt x="5533" y="10262"/>
                    <a:pt x="5725" y="10262"/>
                  </a:cubicBezTo>
                  <a:cubicBezTo>
                    <a:pt x="8071" y="10262"/>
                    <a:pt x="11235" y="9536"/>
                    <a:pt x="11626" y="6935"/>
                  </a:cubicBezTo>
                  <a:lnTo>
                    <a:pt x="11626" y="6935"/>
                  </a:lnTo>
                  <a:cubicBezTo>
                    <a:pt x="11640" y="6901"/>
                    <a:pt x="11646" y="6860"/>
                    <a:pt x="11642" y="6813"/>
                  </a:cubicBezTo>
                  <a:lnTo>
                    <a:pt x="11642" y="6813"/>
                  </a:lnTo>
                  <a:cubicBezTo>
                    <a:pt x="11642" y="6813"/>
                    <a:pt x="11642" y="6813"/>
                    <a:pt x="11642" y="6813"/>
                  </a:cubicBezTo>
                  <a:cubicBezTo>
                    <a:pt x="11646" y="6770"/>
                    <a:pt x="11641" y="6732"/>
                    <a:pt x="11629" y="6699"/>
                  </a:cubicBezTo>
                  <a:lnTo>
                    <a:pt x="11629" y="6699"/>
                  </a:lnTo>
                  <a:cubicBezTo>
                    <a:pt x="11431" y="5178"/>
                    <a:pt x="10249" y="4083"/>
                    <a:pt x="9241" y="3074"/>
                  </a:cubicBezTo>
                  <a:cubicBezTo>
                    <a:pt x="7964" y="1798"/>
                    <a:pt x="6779" y="278"/>
                    <a:pt x="4894" y="35"/>
                  </a:cubicBezTo>
                  <a:cubicBezTo>
                    <a:pt x="4717" y="12"/>
                    <a:pt x="4545" y="1"/>
                    <a:pt x="4379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7"/>
            <p:cNvSpPr/>
            <p:nvPr/>
          </p:nvSpPr>
          <p:spPr>
            <a:xfrm flipH="1">
              <a:off x="1418325" y="471425"/>
              <a:ext cx="1832450" cy="1184850"/>
            </a:xfrm>
            <a:custGeom>
              <a:avLst/>
              <a:gdLst/>
              <a:ahLst/>
              <a:cxnLst/>
              <a:rect l="l" t="t" r="r" b="b"/>
              <a:pathLst>
                <a:path w="73298" h="47394" extrusionOk="0">
                  <a:moveTo>
                    <a:pt x="73027" y="0"/>
                  </a:moveTo>
                  <a:cubicBezTo>
                    <a:pt x="72887" y="0"/>
                    <a:pt x="72735" y="92"/>
                    <a:pt x="72704" y="274"/>
                  </a:cubicBezTo>
                  <a:cubicBezTo>
                    <a:pt x="71914" y="6839"/>
                    <a:pt x="69604" y="13162"/>
                    <a:pt x="65987" y="18724"/>
                  </a:cubicBezTo>
                  <a:cubicBezTo>
                    <a:pt x="62309" y="24286"/>
                    <a:pt x="57506" y="28207"/>
                    <a:pt x="52339" y="32280"/>
                  </a:cubicBezTo>
                  <a:cubicBezTo>
                    <a:pt x="47476" y="36110"/>
                    <a:pt x="42977" y="40396"/>
                    <a:pt x="37597" y="43496"/>
                  </a:cubicBezTo>
                  <a:cubicBezTo>
                    <a:pt x="34892" y="45077"/>
                    <a:pt x="31913" y="46354"/>
                    <a:pt x="28752" y="46718"/>
                  </a:cubicBezTo>
                  <a:cubicBezTo>
                    <a:pt x="28238" y="46775"/>
                    <a:pt x="27731" y="46802"/>
                    <a:pt x="27230" y="46802"/>
                  </a:cubicBezTo>
                  <a:cubicBezTo>
                    <a:pt x="24797" y="46802"/>
                    <a:pt x="22499" y="46167"/>
                    <a:pt x="20181" y="45259"/>
                  </a:cubicBezTo>
                  <a:cubicBezTo>
                    <a:pt x="16898" y="43952"/>
                    <a:pt x="13737" y="42463"/>
                    <a:pt x="10484" y="41095"/>
                  </a:cubicBezTo>
                  <a:cubicBezTo>
                    <a:pt x="7202" y="39697"/>
                    <a:pt x="3828" y="38664"/>
                    <a:pt x="454" y="37478"/>
                  </a:cubicBezTo>
                  <a:cubicBezTo>
                    <a:pt x="421" y="37466"/>
                    <a:pt x="389" y="37461"/>
                    <a:pt x="360" y="37461"/>
                  </a:cubicBezTo>
                  <a:cubicBezTo>
                    <a:pt x="94" y="37461"/>
                    <a:pt x="0" y="37916"/>
                    <a:pt x="302" y="38025"/>
                  </a:cubicBezTo>
                  <a:cubicBezTo>
                    <a:pt x="3493" y="39150"/>
                    <a:pt x="6746" y="40123"/>
                    <a:pt x="9846" y="41430"/>
                  </a:cubicBezTo>
                  <a:cubicBezTo>
                    <a:pt x="13007" y="42737"/>
                    <a:pt x="16138" y="44226"/>
                    <a:pt x="19329" y="45503"/>
                  </a:cubicBezTo>
                  <a:cubicBezTo>
                    <a:pt x="21848" y="46545"/>
                    <a:pt x="24366" y="47394"/>
                    <a:pt x="27094" y="47394"/>
                  </a:cubicBezTo>
                  <a:cubicBezTo>
                    <a:pt x="27231" y="47394"/>
                    <a:pt x="27368" y="47391"/>
                    <a:pt x="27506" y="47387"/>
                  </a:cubicBezTo>
                  <a:cubicBezTo>
                    <a:pt x="30302" y="47235"/>
                    <a:pt x="33008" y="46506"/>
                    <a:pt x="35530" y="45229"/>
                  </a:cubicBezTo>
                  <a:cubicBezTo>
                    <a:pt x="41366" y="42463"/>
                    <a:pt x="46230" y="37995"/>
                    <a:pt x="51184" y="33922"/>
                  </a:cubicBezTo>
                  <a:cubicBezTo>
                    <a:pt x="56321" y="29758"/>
                    <a:pt x="61428" y="26049"/>
                    <a:pt x="65349" y="20639"/>
                  </a:cubicBezTo>
                  <a:cubicBezTo>
                    <a:pt x="69665" y="14621"/>
                    <a:pt x="72400" y="7599"/>
                    <a:pt x="73282" y="274"/>
                  </a:cubicBezTo>
                  <a:cubicBezTo>
                    <a:pt x="73297" y="92"/>
                    <a:pt x="73168" y="0"/>
                    <a:pt x="73027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 flipH="1">
              <a:off x="1600325" y="470850"/>
              <a:ext cx="1650500" cy="816375"/>
            </a:xfrm>
            <a:custGeom>
              <a:avLst/>
              <a:gdLst/>
              <a:ahLst/>
              <a:cxnLst/>
              <a:rect l="l" t="t" r="r" b="b"/>
              <a:pathLst>
                <a:path w="66020" h="32655" extrusionOk="0">
                  <a:moveTo>
                    <a:pt x="65746" y="1"/>
                  </a:moveTo>
                  <a:cubicBezTo>
                    <a:pt x="65609" y="1"/>
                    <a:pt x="65472" y="99"/>
                    <a:pt x="65472" y="297"/>
                  </a:cubicBezTo>
                  <a:cubicBezTo>
                    <a:pt x="65442" y="4248"/>
                    <a:pt x="65016" y="8352"/>
                    <a:pt x="62281" y="11422"/>
                  </a:cubicBezTo>
                  <a:cubicBezTo>
                    <a:pt x="60214" y="13762"/>
                    <a:pt x="57508" y="15373"/>
                    <a:pt x="55107" y="17349"/>
                  </a:cubicBezTo>
                  <a:cubicBezTo>
                    <a:pt x="52098" y="19811"/>
                    <a:pt x="49210" y="22455"/>
                    <a:pt x="46292" y="25069"/>
                  </a:cubicBezTo>
                  <a:cubicBezTo>
                    <a:pt x="43739" y="27288"/>
                    <a:pt x="40487" y="31270"/>
                    <a:pt x="36809" y="31270"/>
                  </a:cubicBezTo>
                  <a:cubicBezTo>
                    <a:pt x="33861" y="31270"/>
                    <a:pt x="31885" y="28170"/>
                    <a:pt x="30456" y="25981"/>
                  </a:cubicBezTo>
                  <a:cubicBezTo>
                    <a:pt x="29028" y="23762"/>
                    <a:pt x="27812" y="21027"/>
                    <a:pt x="25623" y="19446"/>
                  </a:cubicBezTo>
                  <a:cubicBezTo>
                    <a:pt x="24586" y="18696"/>
                    <a:pt x="23442" y="18366"/>
                    <a:pt x="22299" y="18366"/>
                  </a:cubicBezTo>
                  <a:cubicBezTo>
                    <a:pt x="19321" y="18366"/>
                    <a:pt x="16352" y="20603"/>
                    <a:pt x="15319" y="23458"/>
                  </a:cubicBezTo>
                  <a:cubicBezTo>
                    <a:pt x="14377" y="26072"/>
                    <a:pt x="14438" y="30085"/>
                    <a:pt x="11702" y="31635"/>
                  </a:cubicBezTo>
                  <a:cubicBezTo>
                    <a:pt x="10954" y="32057"/>
                    <a:pt x="10078" y="32226"/>
                    <a:pt x="9138" y="32226"/>
                  </a:cubicBezTo>
                  <a:cubicBezTo>
                    <a:pt x="6220" y="32226"/>
                    <a:pt x="2686" y="30593"/>
                    <a:pt x="456" y="29811"/>
                  </a:cubicBezTo>
                  <a:cubicBezTo>
                    <a:pt x="424" y="29800"/>
                    <a:pt x="394" y="29794"/>
                    <a:pt x="366" y="29794"/>
                  </a:cubicBezTo>
                  <a:cubicBezTo>
                    <a:pt x="97" y="29794"/>
                    <a:pt x="1" y="30278"/>
                    <a:pt x="304" y="30389"/>
                  </a:cubicBezTo>
                  <a:cubicBezTo>
                    <a:pt x="2811" y="31258"/>
                    <a:pt x="6132" y="32655"/>
                    <a:pt x="9004" y="32655"/>
                  </a:cubicBezTo>
                  <a:cubicBezTo>
                    <a:pt x="11250" y="32655"/>
                    <a:pt x="13222" y="31801"/>
                    <a:pt x="14316" y="29173"/>
                  </a:cubicBezTo>
                  <a:cubicBezTo>
                    <a:pt x="15380" y="26589"/>
                    <a:pt x="15258" y="23428"/>
                    <a:pt x="17234" y="21240"/>
                  </a:cubicBezTo>
                  <a:cubicBezTo>
                    <a:pt x="18602" y="19811"/>
                    <a:pt x="20487" y="18960"/>
                    <a:pt x="22493" y="18929"/>
                  </a:cubicBezTo>
                  <a:cubicBezTo>
                    <a:pt x="24651" y="18960"/>
                    <a:pt x="26231" y="20540"/>
                    <a:pt x="27417" y="22212"/>
                  </a:cubicBezTo>
                  <a:cubicBezTo>
                    <a:pt x="29609" y="25414"/>
                    <a:pt x="32184" y="31844"/>
                    <a:pt x="36856" y="31844"/>
                  </a:cubicBezTo>
                  <a:cubicBezTo>
                    <a:pt x="37108" y="31844"/>
                    <a:pt x="37366" y="31826"/>
                    <a:pt x="37630" y="31787"/>
                  </a:cubicBezTo>
                  <a:cubicBezTo>
                    <a:pt x="40700" y="31300"/>
                    <a:pt x="43162" y="28565"/>
                    <a:pt x="45350" y="26650"/>
                  </a:cubicBezTo>
                  <a:cubicBezTo>
                    <a:pt x="48481" y="23914"/>
                    <a:pt x="51521" y="21118"/>
                    <a:pt x="54682" y="18443"/>
                  </a:cubicBezTo>
                  <a:cubicBezTo>
                    <a:pt x="57508" y="16042"/>
                    <a:pt x="60943" y="14097"/>
                    <a:pt x="63253" y="11148"/>
                  </a:cubicBezTo>
                  <a:cubicBezTo>
                    <a:pt x="65655" y="8078"/>
                    <a:pt x="66019" y="4066"/>
                    <a:pt x="66019" y="297"/>
                  </a:cubicBezTo>
                  <a:cubicBezTo>
                    <a:pt x="66019" y="99"/>
                    <a:pt x="65883" y="1"/>
                    <a:pt x="65746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 flipH="1">
              <a:off x="1763325" y="471425"/>
              <a:ext cx="1486725" cy="626150"/>
            </a:xfrm>
            <a:custGeom>
              <a:avLst/>
              <a:gdLst/>
              <a:ahLst/>
              <a:cxnLst/>
              <a:rect l="l" t="t" r="r" b="b"/>
              <a:pathLst>
                <a:path w="59469" h="25046" extrusionOk="0">
                  <a:moveTo>
                    <a:pt x="59187" y="0"/>
                  </a:moveTo>
                  <a:cubicBezTo>
                    <a:pt x="59043" y="0"/>
                    <a:pt x="58891" y="92"/>
                    <a:pt x="58876" y="274"/>
                  </a:cubicBezTo>
                  <a:cubicBezTo>
                    <a:pt x="58541" y="4134"/>
                    <a:pt x="57113" y="6900"/>
                    <a:pt x="54073" y="9332"/>
                  </a:cubicBezTo>
                  <a:cubicBezTo>
                    <a:pt x="52037" y="10943"/>
                    <a:pt x="49727" y="12128"/>
                    <a:pt x="47690" y="13739"/>
                  </a:cubicBezTo>
                  <a:cubicBezTo>
                    <a:pt x="45065" y="15781"/>
                    <a:pt x="41254" y="20486"/>
                    <a:pt x="37470" y="20486"/>
                  </a:cubicBezTo>
                  <a:cubicBezTo>
                    <a:pt x="36522" y="20486"/>
                    <a:pt x="35576" y="20190"/>
                    <a:pt x="34650" y="19484"/>
                  </a:cubicBezTo>
                  <a:cubicBezTo>
                    <a:pt x="32523" y="17873"/>
                    <a:pt x="31824" y="15107"/>
                    <a:pt x="30000" y="13222"/>
                  </a:cubicBezTo>
                  <a:cubicBezTo>
                    <a:pt x="28389" y="11581"/>
                    <a:pt x="26170" y="11034"/>
                    <a:pt x="23921" y="11034"/>
                  </a:cubicBezTo>
                  <a:cubicBezTo>
                    <a:pt x="23832" y="11033"/>
                    <a:pt x="23743" y="11032"/>
                    <a:pt x="23655" y="11032"/>
                  </a:cubicBezTo>
                  <a:cubicBezTo>
                    <a:pt x="19504" y="11032"/>
                    <a:pt x="16421" y="12445"/>
                    <a:pt x="13951" y="15897"/>
                  </a:cubicBezTo>
                  <a:cubicBezTo>
                    <a:pt x="12613" y="17751"/>
                    <a:pt x="11550" y="19788"/>
                    <a:pt x="9969" y="21460"/>
                  </a:cubicBezTo>
                  <a:cubicBezTo>
                    <a:pt x="7877" y="23700"/>
                    <a:pt x="5246" y="24465"/>
                    <a:pt x="2400" y="24465"/>
                  </a:cubicBezTo>
                  <a:cubicBezTo>
                    <a:pt x="1732" y="24465"/>
                    <a:pt x="1052" y="24422"/>
                    <a:pt x="364" y="24347"/>
                  </a:cubicBezTo>
                  <a:cubicBezTo>
                    <a:pt x="346" y="24344"/>
                    <a:pt x="328" y="24343"/>
                    <a:pt x="312" y="24343"/>
                  </a:cubicBezTo>
                  <a:cubicBezTo>
                    <a:pt x="0" y="24343"/>
                    <a:pt x="17" y="24865"/>
                    <a:pt x="364" y="24894"/>
                  </a:cubicBezTo>
                  <a:cubicBezTo>
                    <a:pt x="1148" y="24988"/>
                    <a:pt x="1936" y="25046"/>
                    <a:pt x="2719" y="25046"/>
                  </a:cubicBezTo>
                  <a:cubicBezTo>
                    <a:pt x="4728" y="25046"/>
                    <a:pt x="6699" y="24664"/>
                    <a:pt x="8449" y="23527"/>
                  </a:cubicBezTo>
                  <a:cubicBezTo>
                    <a:pt x="10060" y="22463"/>
                    <a:pt x="11246" y="20973"/>
                    <a:pt x="12279" y="19393"/>
                  </a:cubicBezTo>
                  <a:cubicBezTo>
                    <a:pt x="13556" y="17539"/>
                    <a:pt x="14650" y="15502"/>
                    <a:pt x="16322" y="13952"/>
                  </a:cubicBezTo>
                  <a:cubicBezTo>
                    <a:pt x="18347" y="12124"/>
                    <a:pt x="20945" y="11571"/>
                    <a:pt x="23586" y="11571"/>
                  </a:cubicBezTo>
                  <a:cubicBezTo>
                    <a:pt x="23799" y="11571"/>
                    <a:pt x="24012" y="11574"/>
                    <a:pt x="24225" y="11581"/>
                  </a:cubicBezTo>
                  <a:cubicBezTo>
                    <a:pt x="26231" y="11672"/>
                    <a:pt x="28146" y="12159"/>
                    <a:pt x="29605" y="13618"/>
                  </a:cubicBezTo>
                  <a:cubicBezTo>
                    <a:pt x="30699" y="14742"/>
                    <a:pt x="31368" y="16201"/>
                    <a:pt x="32188" y="17508"/>
                  </a:cubicBezTo>
                  <a:cubicBezTo>
                    <a:pt x="33283" y="19180"/>
                    <a:pt x="34741" y="20761"/>
                    <a:pt x="36808" y="21034"/>
                  </a:cubicBezTo>
                  <a:cubicBezTo>
                    <a:pt x="37029" y="21060"/>
                    <a:pt x="37247" y="21073"/>
                    <a:pt x="37464" y="21073"/>
                  </a:cubicBezTo>
                  <a:cubicBezTo>
                    <a:pt x="41495" y="21073"/>
                    <a:pt x="44924" y="16687"/>
                    <a:pt x="47751" y="14408"/>
                  </a:cubicBezTo>
                  <a:cubicBezTo>
                    <a:pt x="50334" y="12311"/>
                    <a:pt x="53374" y="10882"/>
                    <a:pt x="55836" y="8572"/>
                  </a:cubicBezTo>
                  <a:cubicBezTo>
                    <a:pt x="58237" y="6323"/>
                    <a:pt x="59180" y="3526"/>
                    <a:pt x="59453" y="274"/>
                  </a:cubicBezTo>
                  <a:cubicBezTo>
                    <a:pt x="59468" y="92"/>
                    <a:pt x="59332" y="0"/>
                    <a:pt x="59187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7"/>
            <p:cNvSpPr/>
            <p:nvPr/>
          </p:nvSpPr>
          <p:spPr>
            <a:xfrm flipH="1">
              <a:off x="1902300" y="470750"/>
              <a:ext cx="1349575" cy="490175"/>
            </a:xfrm>
            <a:custGeom>
              <a:avLst/>
              <a:gdLst/>
              <a:ahLst/>
              <a:cxnLst/>
              <a:rect l="l" t="t" r="r" b="b"/>
              <a:pathLst>
                <a:path w="53983" h="19607" extrusionOk="0">
                  <a:moveTo>
                    <a:pt x="53625" y="1"/>
                  </a:moveTo>
                  <a:cubicBezTo>
                    <a:pt x="53513" y="1"/>
                    <a:pt x="53411" y="64"/>
                    <a:pt x="53386" y="210"/>
                  </a:cubicBezTo>
                  <a:cubicBezTo>
                    <a:pt x="52778" y="3888"/>
                    <a:pt x="50590" y="6471"/>
                    <a:pt x="47702" y="8690"/>
                  </a:cubicBezTo>
                  <a:cubicBezTo>
                    <a:pt x="45514" y="10362"/>
                    <a:pt x="42322" y="13249"/>
                    <a:pt x="39435" y="13341"/>
                  </a:cubicBezTo>
                  <a:cubicBezTo>
                    <a:pt x="39362" y="13343"/>
                    <a:pt x="39291" y="13344"/>
                    <a:pt x="39220" y="13344"/>
                  </a:cubicBezTo>
                  <a:cubicBezTo>
                    <a:pt x="35944" y="13344"/>
                    <a:pt x="34646" y="10625"/>
                    <a:pt x="32474" y="8721"/>
                  </a:cubicBezTo>
                  <a:cubicBezTo>
                    <a:pt x="30893" y="7383"/>
                    <a:pt x="28948" y="6532"/>
                    <a:pt x="26881" y="6228"/>
                  </a:cubicBezTo>
                  <a:cubicBezTo>
                    <a:pt x="25929" y="6073"/>
                    <a:pt x="24944" y="5994"/>
                    <a:pt x="23950" y="5994"/>
                  </a:cubicBezTo>
                  <a:cubicBezTo>
                    <a:pt x="20465" y="5994"/>
                    <a:pt x="16858" y="6961"/>
                    <a:pt x="14115" y="8994"/>
                  </a:cubicBezTo>
                  <a:cubicBezTo>
                    <a:pt x="12109" y="10483"/>
                    <a:pt x="10589" y="12459"/>
                    <a:pt x="8887" y="14222"/>
                  </a:cubicBezTo>
                  <a:cubicBezTo>
                    <a:pt x="6425" y="16806"/>
                    <a:pt x="3902" y="18508"/>
                    <a:pt x="346" y="19055"/>
                  </a:cubicBezTo>
                  <a:cubicBezTo>
                    <a:pt x="0" y="19113"/>
                    <a:pt x="118" y="19607"/>
                    <a:pt x="442" y="19607"/>
                  </a:cubicBezTo>
                  <a:cubicBezTo>
                    <a:pt x="460" y="19607"/>
                    <a:pt x="479" y="19605"/>
                    <a:pt x="498" y="19602"/>
                  </a:cubicBezTo>
                  <a:cubicBezTo>
                    <a:pt x="3537" y="19116"/>
                    <a:pt x="5817" y="17900"/>
                    <a:pt x="8066" y="15833"/>
                  </a:cubicBezTo>
                  <a:cubicBezTo>
                    <a:pt x="10133" y="13918"/>
                    <a:pt x="11805" y="11578"/>
                    <a:pt x="13993" y="9815"/>
                  </a:cubicBezTo>
                  <a:cubicBezTo>
                    <a:pt x="16600" y="7715"/>
                    <a:pt x="20383" y="6488"/>
                    <a:pt x="24049" y="6488"/>
                  </a:cubicBezTo>
                  <a:cubicBezTo>
                    <a:pt x="26539" y="6488"/>
                    <a:pt x="28975" y="7054"/>
                    <a:pt x="30954" y="8295"/>
                  </a:cubicBezTo>
                  <a:cubicBezTo>
                    <a:pt x="33082" y="9602"/>
                    <a:pt x="34176" y="12125"/>
                    <a:pt x="36456" y="13249"/>
                  </a:cubicBezTo>
                  <a:cubicBezTo>
                    <a:pt x="37344" y="13694"/>
                    <a:pt x="38243" y="13896"/>
                    <a:pt x="39135" y="13896"/>
                  </a:cubicBezTo>
                  <a:cubicBezTo>
                    <a:pt x="40318" y="13896"/>
                    <a:pt x="41486" y="13539"/>
                    <a:pt x="42596" y="12915"/>
                  </a:cubicBezTo>
                  <a:cubicBezTo>
                    <a:pt x="47459" y="10149"/>
                    <a:pt x="52961" y="6228"/>
                    <a:pt x="53964" y="362"/>
                  </a:cubicBezTo>
                  <a:cubicBezTo>
                    <a:pt x="53982" y="143"/>
                    <a:pt x="53792" y="1"/>
                    <a:pt x="53625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 flipH="1">
              <a:off x="3054000" y="2810350"/>
              <a:ext cx="197675" cy="174150"/>
            </a:xfrm>
            <a:custGeom>
              <a:avLst/>
              <a:gdLst/>
              <a:ahLst/>
              <a:cxnLst/>
              <a:rect l="l" t="t" r="r" b="b"/>
              <a:pathLst>
                <a:path w="7907" h="6966" extrusionOk="0">
                  <a:moveTo>
                    <a:pt x="429" y="1"/>
                  </a:moveTo>
                  <a:cubicBezTo>
                    <a:pt x="34" y="1"/>
                    <a:pt x="34" y="548"/>
                    <a:pt x="429" y="548"/>
                  </a:cubicBezTo>
                  <a:cubicBezTo>
                    <a:pt x="2921" y="578"/>
                    <a:pt x="7025" y="974"/>
                    <a:pt x="7086" y="4348"/>
                  </a:cubicBezTo>
                  <a:cubicBezTo>
                    <a:pt x="7120" y="5991"/>
                    <a:pt x="5530" y="6404"/>
                    <a:pt x="3839" y="6404"/>
                  </a:cubicBezTo>
                  <a:cubicBezTo>
                    <a:pt x="2560" y="6404"/>
                    <a:pt x="1223" y="6168"/>
                    <a:pt x="490" y="6050"/>
                  </a:cubicBezTo>
                  <a:cubicBezTo>
                    <a:pt x="462" y="6043"/>
                    <a:pt x="435" y="6039"/>
                    <a:pt x="410" y="6039"/>
                  </a:cubicBezTo>
                  <a:cubicBezTo>
                    <a:pt x="105" y="6039"/>
                    <a:pt x="1" y="6513"/>
                    <a:pt x="338" y="6597"/>
                  </a:cubicBezTo>
                  <a:cubicBezTo>
                    <a:pt x="1165" y="6735"/>
                    <a:pt x="2514" y="6966"/>
                    <a:pt x="3829" y="6966"/>
                  </a:cubicBezTo>
                  <a:cubicBezTo>
                    <a:pt x="5703" y="6966"/>
                    <a:pt x="7508" y="6497"/>
                    <a:pt x="7633" y="4621"/>
                  </a:cubicBezTo>
                  <a:cubicBezTo>
                    <a:pt x="7906" y="700"/>
                    <a:pt x="3286" y="1"/>
                    <a:pt x="429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7"/>
            <p:cNvSpPr/>
            <p:nvPr/>
          </p:nvSpPr>
          <p:spPr>
            <a:xfrm flipH="1">
              <a:off x="2724975" y="2691675"/>
              <a:ext cx="526900" cy="446575"/>
            </a:xfrm>
            <a:custGeom>
              <a:avLst/>
              <a:gdLst/>
              <a:ahLst/>
              <a:cxnLst/>
              <a:rect l="l" t="t" r="r" b="b"/>
              <a:pathLst>
                <a:path w="21076" h="17863" extrusionOk="0">
                  <a:moveTo>
                    <a:pt x="4944" y="0"/>
                  </a:moveTo>
                  <a:cubicBezTo>
                    <a:pt x="3361" y="0"/>
                    <a:pt x="1802" y="167"/>
                    <a:pt x="346" y="493"/>
                  </a:cubicBezTo>
                  <a:cubicBezTo>
                    <a:pt x="0" y="579"/>
                    <a:pt x="118" y="1075"/>
                    <a:pt x="442" y="1075"/>
                  </a:cubicBezTo>
                  <a:cubicBezTo>
                    <a:pt x="460" y="1075"/>
                    <a:pt x="479" y="1073"/>
                    <a:pt x="498" y="1070"/>
                  </a:cubicBezTo>
                  <a:cubicBezTo>
                    <a:pt x="1924" y="737"/>
                    <a:pt x="3455" y="568"/>
                    <a:pt x="5009" y="568"/>
                  </a:cubicBezTo>
                  <a:cubicBezTo>
                    <a:pt x="8424" y="568"/>
                    <a:pt x="11955" y="1384"/>
                    <a:pt x="14753" y="3076"/>
                  </a:cubicBezTo>
                  <a:cubicBezTo>
                    <a:pt x="16060" y="3867"/>
                    <a:pt x="17641" y="4961"/>
                    <a:pt x="18340" y="6359"/>
                  </a:cubicBezTo>
                  <a:cubicBezTo>
                    <a:pt x="19617" y="8882"/>
                    <a:pt x="16304" y="9794"/>
                    <a:pt x="14419" y="10158"/>
                  </a:cubicBezTo>
                  <a:cubicBezTo>
                    <a:pt x="12230" y="10584"/>
                    <a:pt x="8735" y="10219"/>
                    <a:pt x="7398" y="12438"/>
                  </a:cubicBezTo>
                  <a:cubicBezTo>
                    <a:pt x="6546" y="13836"/>
                    <a:pt x="7306" y="16146"/>
                    <a:pt x="5726" y="16997"/>
                  </a:cubicBezTo>
                  <a:cubicBezTo>
                    <a:pt x="5286" y="17236"/>
                    <a:pt x="4754" y="17330"/>
                    <a:pt x="4193" y="17330"/>
                  </a:cubicBezTo>
                  <a:cubicBezTo>
                    <a:pt x="2892" y="17330"/>
                    <a:pt x="1429" y="16823"/>
                    <a:pt x="559" y="16420"/>
                  </a:cubicBezTo>
                  <a:cubicBezTo>
                    <a:pt x="512" y="16392"/>
                    <a:pt x="465" y="16380"/>
                    <a:pt x="421" y="16380"/>
                  </a:cubicBezTo>
                  <a:cubicBezTo>
                    <a:pt x="176" y="16380"/>
                    <a:pt x="2" y="16752"/>
                    <a:pt x="285" y="16906"/>
                  </a:cubicBezTo>
                  <a:cubicBezTo>
                    <a:pt x="1292" y="17388"/>
                    <a:pt x="2810" y="17862"/>
                    <a:pt x="4184" y="17862"/>
                  </a:cubicBezTo>
                  <a:cubicBezTo>
                    <a:pt x="5672" y="17862"/>
                    <a:pt x="6990" y="17306"/>
                    <a:pt x="7306" y="15599"/>
                  </a:cubicBezTo>
                  <a:cubicBezTo>
                    <a:pt x="7580" y="14110"/>
                    <a:pt x="7367" y="12620"/>
                    <a:pt x="8917" y="11769"/>
                  </a:cubicBezTo>
                  <a:cubicBezTo>
                    <a:pt x="9829" y="11253"/>
                    <a:pt x="10984" y="11192"/>
                    <a:pt x="11987" y="11070"/>
                  </a:cubicBezTo>
                  <a:cubicBezTo>
                    <a:pt x="14024" y="10827"/>
                    <a:pt x="16425" y="10675"/>
                    <a:pt x="18127" y="9429"/>
                  </a:cubicBezTo>
                  <a:cubicBezTo>
                    <a:pt x="21076" y="7271"/>
                    <a:pt x="17459" y="4140"/>
                    <a:pt x="15544" y="2894"/>
                  </a:cubicBezTo>
                  <a:cubicBezTo>
                    <a:pt x="12555" y="930"/>
                    <a:pt x="8681" y="0"/>
                    <a:pt x="4944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 flipH="1">
              <a:off x="2683175" y="2545375"/>
              <a:ext cx="568025" cy="735925"/>
            </a:xfrm>
            <a:custGeom>
              <a:avLst/>
              <a:gdLst/>
              <a:ahLst/>
              <a:cxnLst/>
              <a:rect l="l" t="t" r="r" b="b"/>
              <a:pathLst>
                <a:path w="22721" h="29437" extrusionOk="0">
                  <a:moveTo>
                    <a:pt x="2805" y="0"/>
                  </a:moveTo>
                  <a:cubicBezTo>
                    <a:pt x="2011" y="0"/>
                    <a:pt x="1212" y="29"/>
                    <a:pt x="410" y="83"/>
                  </a:cubicBezTo>
                  <a:cubicBezTo>
                    <a:pt x="55" y="83"/>
                    <a:pt x="45" y="631"/>
                    <a:pt x="383" y="631"/>
                  </a:cubicBezTo>
                  <a:cubicBezTo>
                    <a:pt x="391" y="631"/>
                    <a:pt x="401" y="631"/>
                    <a:pt x="410" y="630"/>
                  </a:cubicBezTo>
                  <a:cubicBezTo>
                    <a:pt x="1200" y="580"/>
                    <a:pt x="1987" y="552"/>
                    <a:pt x="2770" y="552"/>
                  </a:cubicBezTo>
                  <a:cubicBezTo>
                    <a:pt x="7196" y="552"/>
                    <a:pt x="11467" y="1435"/>
                    <a:pt x="15213" y="4095"/>
                  </a:cubicBezTo>
                  <a:cubicBezTo>
                    <a:pt x="18191" y="6223"/>
                    <a:pt x="22204" y="10478"/>
                    <a:pt x="21170" y="14521"/>
                  </a:cubicBezTo>
                  <a:cubicBezTo>
                    <a:pt x="20471" y="17317"/>
                    <a:pt x="17584" y="18108"/>
                    <a:pt x="15273" y="19111"/>
                  </a:cubicBezTo>
                  <a:cubicBezTo>
                    <a:pt x="13541" y="19779"/>
                    <a:pt x="12052" y="20965"/>
                    <a:pt x="10988" y="22485"/>
                  </a:cubicBezTo>
                  <a:cubicBezTo>
                    <a:pt x="9741" y="24278"/>
                    <a:pt x="9286" y="26892"/>
                    <a:pt x="7462" y="28199"/>
                  </a:cubicBezTo>
                  <a:cubicBezTo>
                    <a:pt x="6826" y="28660"/>
                    <a:pt x="6148" y="28845"/>
                    <a:pt x="5458" y="28845"/>
                  </a:cubicBezTo>
                  <a:cubicBezTo>
                    <a:pt x="3738" y="28845"/>
                    <a:pt x="1941" y="27699"/>
                    <a:pt x="532" y="26831"/>
                  </a:cubicBezTo>
                  <a:cubicBezTo>
                    <a:pt x="485" y="26803"/>
                    <a:pt x="439" y="26791"/>
                    <a:pt x="396" y="26791"/>
                  </a:cubicBezTo>
                  <a:cubicBezTo>
                    <a:pt x="157" y="26791"/>
                    <a:pt x="0" y="27168"/>
                    <a:pt x="258" y="27348"/>
                  </a:cubicBezTo>
                  <a:cubicBezTo>
                    <a:pt x="1778" y="28271"/>
                    <a:pt x="3639" y="29437"/>
                    <a:pt x="5513" y="29437"/>
                  </a:cubicBezTo>
                  <a:cubicBezTo>
                    <a:pt x="5737" y="29437"/>
                    <a:pt x="5961" y="29420"/>
                    <a:pt x="6185" y="29384"/>
                  </a:cubicBezTo>
                  <a:cubicBezTo>
                    <a:pt x="8465" y="29020"/>
                    <a:pt x="9377" y="26801"/>
                    <a:pt x="10289" y="24947"/>
                  </a:cubicBezTo>
                  <a:cubicBezTo>
                    <a:pt x="10957" y="23548"/>
                    <a:pt x="11717" y="22241"/>
                    <a:pt x="12903" y="21178"/>
                  </a:cubicBezTo>
                  <a:cubicBezTo>
                    <a:pt x="14301" y="19962"/>
                    <a:pt x="15973" y="19506"/>
                    <a:pt x="17614" y="18807"/>
                  </a:cubicBezTo>
                  <a:cubicBezTo>
                    <a:pt x="19468" y="17986"/>
                    <a:pt x="21201" y="16709"/>
                    <a:pt x="21717" y="14673"/>
                  </a:cubicBezTo>
                  <a:cubicBezTo>
                    <a:pt x="22720" y="10813"/>
                    <a:pt x="19346" y="6740"/>
                    <a:pt x="16611" y="4490"/>
                  </a:cubicBezTo>
                  <a:cubicBezTo>
                    <a:pt x="12622" y="1158"/>
                    <a:pt x="7818" y="0"/>
                    <a:pt x="2805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 flipH="1">
              <a:off x="2462800" y="2390950"/>
              <a:ext cx="787275" cy="1164775"/>
            </a:xfrm>
            <a:custGeom>
              <a:avLst/>
              <a:gdLst/>
              <a:ahLst/>
              <a:cxnLst/>
              <a:rect l="l" t="t" r="r" b="b"/>
              <a:pathLst>
                <a:path w="31491" h="46591" extrusionOk="0">
                  <a:moveTo>
                    <a:pt x="5526" y="1"/>
                  </a:moveTo>
                  <a:cubicBezTo>
                    <a:pt x="3776" y="1"/>
                    <a:pt x="2027" y="143"/>
                    <a:pt x="365" y="303"/>
                  </a:cubicBezTo>
                  <a:cubicBezTo>
                    <a:pt x="10" y="332"/>
                    <a:pt x="0" y="881"/>
                    <a:pt x="338" y="881"/>
                  </a:cubicBezTo>
                  <a:cubicBezTo>
                    <a:pt x="347" y="881"/>
                    <a:pt x="356" y="881"/>
                    <a:pt x="365" y="880"/>
                  </a:cubicBezTo>
                  <a:cubicBezTo>
                    <a:pt x="2007" y="717"/>
                    <a:pt x="3707" y="583"/>
                    <a:pt x="5401" y="583"/>
                  </a:cubicBezTo>
                  <a:cubicBezTo>
                    <a:pt x="7188" y="583"/>
                    <a:pt x="8968" y="732"/>
                    <a:pt x="10669" y="1154"/>
                  </a:cubicBezTo>
                  <a:cubicBezTo>
                    <a:pt x="14013" y="1974"/>
                    <a:pt x="17052" y="4132"/>
                    <a:pt x="19697" y="6291"/>
                  </a:cubicBezTo>
                  <a:cubicBezTo>
                    <a:pt x="21794" y="8053"/>
                    <a:pt x="23982" y="9877"/>
                    <a:pt x="25958" y="11792"/>
                  </a:cubicBezTo>
                  <a:cubicBezTo>
                    <a:pt x="28390" y="14193"/>
                    <a:pt x="30001" y="17233"/>
                    <a:pt x="28207" y="20485"/>
                  </a:cubicBezTo>
                  <a:cubicBezTo>
                    <a:pt x="27052" y="22522"/>
                    <a:pt x="25229" y="24102"/>
                    <a:pt x="24165" y="26200"/>
                  </a:cubicBezTo>
                  <a:cubicBezTo>
                    <a:pt x="23010" y="28479"/>
                    <a:pt x="23101" y="30911"/>
                    <a:pt x="23618" y="33373"/>
                  </a:cubicBezTo>
                  <a:cubicBezTo>
                    <a:pt x="24195" y="36109"/>
                    <a:pt x="25046" y="38935"/>
                    <a:pt x="25077" y="41762"/>
                  </a:cubicBezTo>
                  <a:cubicBezTo>
                    <a:pt x="25125" y="44656"/>
                    <a:pt x="22801" y="46019"/>
                    <a:pt x="20276" y="46019"/>
                  </a:cubicBezTo>
                  <a:cubicBezTo>
                    <a:pt x="19618" y="46019"/>
                    <a:pt x="18946" y="45926"/>
                    <a:pt x="18298" y="45744"/>
                  </a:cubicBezTo>
                  <a:cubicBezTo>
                    <a:pt x="15259" y="44832"/>
                    <a:pt x="12888" y="42461"/>
                    <a:pt x="10122" y="40972"/>
                  </a:cubicBezTo>
                  <a:cubicBezTo>
                    <a:pt x="7430" y="39504"/>
                    <a:pt x="4471" y="38911"/>
                    <a:pt x="1441" y="38911"/>
                  </a:cubicBezTo>
                  <a:cubicBezTo>
                    <a:pt x="1083" y="38911"/>
                    <a:pt x="724" y="38919"/>
                    <a:pt x="365" y="38935"/>
                  </a:cubicBezTo>
                  <a:cubicBezTo>
                    <a:pt x="0" y="38935"/>
                    <a:pt x="0" y="39513"/>
                    <a:pt x="365" y="39513"/>
                  </a:cubicBezTo>
                  <a:cubicBezTo>
                    <a:pt x="732" y="39491"/>
                    <a:pt x="1099" y="39480"/>
                    <a:pt x="1465" y="39480"/>
                  </a:cubicBezTo>
                  <a:cubicBezTo>
                    <a:pt x="5100" y="39480"/>
                    <a:pt x="8665" y="40570"/>
                    <a:pt x="11703" y="42613"/>
                  </a:cubicBezTo>
                  <a:cubicBezTo>
                    <a:pt x="14104" y="44194"/>
                    <a:pt x="16505" y="46200"/>
                    <a:pt x="19423" y="46534"/>
                  </a:cubicBezTo>
                  <a:cubicBezTo>
                    <a:pt x="19720" y="46571"/>
                    <a:pt x="20030" y="46591"/>
                    <a:pt x="20347" y="46591"/>
                  </a:cubicBezTo>
                  <a:cubicBezTo>
                    <a:pt x="22106" y="46591"/>
                    <a:pt x="24063" y="45992"/>
                    <a:pt x="25016" y="44498"/>
                  </a:cubicBezTo>
                  <a:cubicBezTo>
                    <a:pt x="26141" y="42765"/>
                    <a:pt x="25563" y="40425"/>
                    <a:pt x="25259" y="38540"/>
                  </a:cubicBezTo>
                  <a:cubicBezTo>
                    <a:pt x="24621" y="34710"/>
                    <a:pt x="22767" y="30455"/>
                    <a:pt x="24560" y="26686"/>
                  </a:cubicBezTo>
                  <a:cubicBezTo>
                    <a:pt x="25715" y="24193"/>
                    <a:pt x="28025" y="22461"/>
                    <a:pt x="29119" y="19938"/>
                  </a:cubicBezTo>
                  <a:cubicBezTo>
                    <a:pt x="31490" y="14406"/>
                    <a:pt x="25046" y="10272"/>
                    <a:pt x="21581" y="7172"/>
                  </a:cubicBezTo>
                  <a:cubicBezTo>
                    <a:pt x="18785" y="4649"/>
                    <a:pt x="15654" y="2278"/>
                    <a:pt x="12098" y="971"/>
                  </a:cubicBezTo>
                  <a:cubicBezTo>
                    <a:pt x="10029" y="236"/>
                    <a:pt x="7777" y="1"/>
                    <a:pt x="5526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7"/>
            <p:cNvSpPr/>
            <p:nvPr/>
          </p:nvSpPr>
          <p:spPr>
            <a:xfrm flipH="1">
              <a:off x="234800" y="1391650"/>
              <a:ext cx="3017050" cy="3842725"/>
            </a:xfrm>
            <a:custGeom>
              <a:avLst/>
              <a:gdLst/>
              <a:ahLst/>
              <a:cxnLst/>
              <a:rect l="l" t="t" r="r" b="b"/>
              <a:pathLst>
                <a:path w="120682" h="153709" extrusionOk="0">
                  <a:moveTo>
                    <a:pt x="90992" y="678"/>
                  </a:moveTo>
                  <a:cubicBezTo>
                    <a:pt x="89416" y="678"/>
                    <a:pt x="87841" y="717"/>
                    <a:pt x="86273" y="760"/>
                  </a:cubicBezTo>
                  <a:cubicBezTo>
                    <a:pt x="76760" y="1064"/>
                    <a:pt x="66881" y="0"/>
                    <a:pt x="58066" y="4347"/>
                  </a:cubicBezTo>
                  <a:cubicBezTo>
                    <a:pt x="53173" y="6748"/>
                    <a:pt x="49647" y="10578"/>
                    <a:pt x="46941" y="15259"/>
                  </a:cubicBezTo>
                  <a:cubicBezTo>
                    <a:pt x="44479" y="19484"/>
                    <a:pt x="42321" y="24043"/>
                    <a:pt x="39008" y="27721"/>
                  </a:cubicBezTo>
                  <a:cubicBezTo>
                    <a:pt x="36442" y="30565"/>
                    <a:pt x="33277" y="32108"/>
                    <a:pt x="29742" y="32108"/>
                  </a:cubicBezTo>
                  <a:cubicBezTo>
                    <a:pt x="28630" y="32108"/>
                    <a:pt x="27481" y="31955"/>
                    <a:pt x="26303" y="31642"/>
                  </a:cubicBezTo>
                  <a:cubicBezTo>
                    <a:pt x="19433" y="29818"/>
                    <a:pt x="13385" y="24955"/>
                    <a:pt x="8004" y="20548"/>
                  </a:cubicBezTo>
                  <a:cubicBezTo>
                    <a:pt x="5603" y="18572"/>
                    <a:pt x="3324" y="16384"/>
                    <a:pt x="558" y="14864"/>
                  </a:cubicBezTo>
                  <a:cubicBezTo>
                    <a:pt x="511" y="14836"/>
                    <a:pt x="464" y="14824"/>
                    <a:pt x="420" y="14824"/>
                  </a:cubicBezTo>
                  <a:cubicBezTo>
                    <a:pt x="175" y="14824"/>
                    <a:pt x="1" y="15196"/>
                    <a:pt x="284" y="15350"/>
                  </a:cubicBezTo>
                  <a:cubicBezTo>
                    <a:pt x="3354" y="17052"/>
                    <a:pt x="5938" y="19606"/>
                    <a:pt x="8643" y="21794"/>
                  </a:cubicBezTo>
                  <a:cubicBezTo>
                    <a:pt x="11074" y="23800"/>
                    <a:pt x="13597" y="25654"/>
                    <a:pt x="16211" y="27387"/>
                  </a:cubicBezTo>
                  <a:cubicBezTo>
                    <a:pt x="20226" y="29970"/>
                    <a:pt x="25019" y="32734"/>
                    <a:pt x="29942" y="32734"/>
                  </a:cubicBezTo>
                  <a:cubicBezTo>
                    <a:pt x="30349" y="32734"/>
                    <a:pt x="30757" y="32715"/>
                    <a:pt x="31166" y="32676"/>
                  </a:cubicBezTo>
                  <a:cubicBezTo>
                    <a:pt x="39859" y="31825"/>
                    <a:pt x="43902" y="21581"/>
                    <a:pt x="47671" y="15107"/>
                  </a:cubicBezTo>
                  <a:cubicBezTo>
                    <a:pt x="50741" y="9818"/>
                    <a:pt x="55118" y="5897"/>
                    <a:pt x="60893" y="3739"/>
                  </a:cubicBezTo>
                  <a:cubicBezTo>
                    <a:pt x="65741" y="1946"/>
                    <a:pt x="71002" y="1418"/>
                    <a:pt x="76153" y="1418"/>
                  </a:cubicBezTo>
                  <a:cubicBezTo>
                    <a:pt x="76589" y="1418"/>
                    <a:pt x="77024" y="1422"/>
                    <a:pt x="77459" y="1429"/>
                  </a:cubicBezTo>
                  <a:cubicBezTo>
                    <a:pt x="77955" y="1440"/>
                    <a:pt x="78453" y="1445"/>
                    <a:pt x="78954" y="1445"/>
                  </a:cubicBezTo>
                  <a:cubicBezTo>
                    <a:pt x="82900" y="1445"/>
                    <a:pt x="86956" y="1144"/>
                    <a:pt x="90976" y="1144"/>
                  </a:cubicBezTo>
                  <a:cubicBezTo>
                    <a:pt x="94995" y="1144"/>
                    <a:pt x="98977" y="1445"/>
                    <a:pt x="102778" y="2645"/>
                  </a:cubicBezTo>
                  <a:cubicBezTo>
                    <a:pt x="107429" y="4104"/>
                    <a:pt x="110651" y="7539"/>
                    <a:pt x="110134" y="12675"/>
                  </a:cubicBezTo>
                  <a:cubicBezTo>
                    <a:pt x="109617" y="17934"/>
                    <a:pt x="106243" y="22463"/>
                    <a:pt x="105453" y="27660"/>
                  </a:cubicBezTo>
                  <a:cubicBezTo>
                    <a:pt x="104784" y="31855"/>
                    <a:pt x="106487" y="35290"/>
                    <a:pt x="109161" y="38390"/>
                  </a:cubicBezTo>
                  <a:cubicBezTo>
                    <a:pt x="111927" y="41612"/>
                    <a:pt x="115696" y="44560"/>
                    <a:pt x="116943" y="48785"/>
                  </a:cubicBezTo>
                  <a:cubicBezTo>
                    <a:pt x="118310" y="53527"/>
                    <a:pt x="115788" y="58238"/>
                    <a:pt x="111502" y="60366"/>
                  </a:cubicBezTo>
                  <a:cubicBezTo>
                    <a:pt x="107338" y="62463"/>
                    <a:pt x="102444" y="62950"/>
                    <a:pt x="97854" y="63497"/>
                  </a:cubicBezTo>
                  <a:cubicBezTo>
                    <a:pt x="90012" y="64409"/>
                    <a:pt x="80407" y="65837"/>
                    <a:pt x="77550" y="74530"/>
                  </a:cubicBezTo>
                  <a:cubicBezTo>
                    <a:pt x="75969" y="79272"/>
                    <a:pt x="77367" y="84014"/>
                    <a:pt x="78644" y="88604"/>
                  </a:cubicBezTo>
                  <a:cubicBezTo>
                    <a:pt x="80529" y="95260"/>
                    <a:pt x="82413" y="101978"/>
                    <a:pt x="83234" y="108847"/>
                  </a:cubicBezTo>
                  <a:cubicBezTo>
                    <a:pt x="84055" y="115564"/>
                    <a:pt x="84146" y="122434"/>
                    <a:pt x="82079" y="128938"/>
                  </a:cubicBezTo>
                  <a:cubicBezTo>
                    <a:pt x="80012" y="135352"/>
                    <a:pt x="76364" y="141157"/>
                    <a:pt x="72079" y="146325"/>
                  </a:cubicBezTo>
                  <a:cubicBezTo>
                    <a:pt x="70073" y="148756"/>
                    <a:pt x="67945" y="151036"/>
                    <a:pt x="65665" y="153225"/>
                  </a:cubicBezTo>
                  <a:cubicBezTo>
                    <a:pt x="65478" y="153412"/>
                    <a:pt x="65670" y="153708"/>
                    <a:pt x="65893" y="153708"/>
                  </a:cubicBezTo>
                  <a:cubicBezTo>
                    <a:pt x="65959" y="153708"/>
                    <a:pt x="66028" y="153682"/>
                    <a:pt x="66091" y="153620"/>
                  </a:cubicBezTo>
                  <a:cubicBezTo>
                    <a:pt x="74814" y="145139"/>
                    <a:pt x="82869" y="134379"/>
                    <a:pt x="84146" y="121887"/>
                  </a:cubicBezTo>
                  <a:cubicBezTo>
                    <a:pt x="84845" y="115200"/>
                    <a:pt x="83994" y="108330"/>
                    <a:pt x="82626" y="101795"/>
                  </a:cubicBezTo>
                  <a:cubicBezTo>
                    <a:pt x="81927" y="98513"/>
                    <a:pt x="81076" y="95260"/>
                    <a:pt x="80194" y="92038"/>
                  </a:cubicBezTo>
                  <a:cubicBezTo>
                    <a:pt x="79343" y="88908"/>
                    <a:pt x="78249" y="85777"/>
                    <a:pt x="77702" y="82585"/>
                  </a:cubicBezTo>
                  <a:cubicBezTo>
                    <a:pt x="76820" y="77540"/>
                    <a:pt x="77945" y="72403"/>
                    <a:pt x="81988" y="68998"/>
                  </a:cubicBezTo>
                  <a:cubicBezTo>
                    <a:pt x="85878" y="65746"/>
                    <a:pt x="90863" y="64895"/>
                    <a:pt x="95726" y="64317"/>
                  </a:cubicBezTo>
                  <a:cubicBezTo>
                    <a:pt x="102748" y="63497"/>
                    <a:pt x="114055" y="63223"/>
                    <a:pt x="117064" y="55351"/>
                  </a:cubicBezTo>
                  <a:cubicBezTo>
                    <a:pt x="120681" y="45959"/>
                    <a:pt x="110590" y="41430"/>
                    <a:pt x="106973" y="34287"/>
                  </a:cubicBezTo>
                  <a:cubicBezTo>
                    <a:pt x="102201" y="24864"/>
                    <a:pt x="115696" y="14773"/>
                    <a:pt x="108979" y="5928"/>
                  </a:cubicBezTo>
                  <a:cubicBezTo>
                    <a:pt x="106760" y="3010"/>
                    <a:pt x="102961" y="1855"/>
                    <a:pt x="99526" y="1277"/>
                  </a:cubicBezTo>
                  <a:cubicBezTo>
                    <a:pt x="96706" y="807"/>
                    <a:pt x="93847" y="678"/>
                    <a:pt x="90992" y="6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 flipH="1">
              <a:off x="414150" y="1539475"/>
              <a:ext cx="2837025" cy="3694575"/>
            </a:xfrm>
            <a:custGeom>
              <a:avLst/>
              <a:gdLst/>
              <a:ahLst/>
              <a:cxnLst/>
              <a:rect l="l" t="t" r="r" b="b"/>
              <a:pathLst>
                <a:path w="113481" h="147783" extrusionOk="0">
                  <a:moveTo>
                    <a:pt x="89272" y="0"/>
                  </a:moveTo>
                  <a:cubicBezTo>
                    <a:pt x="87830" y="0"/>
                    <a:pt x="86389" y="54"/>
                    <a:pt x="84970" y="106"/>
                  </a:cubicBezTo>
                  <a:cubicBezTo>
                    <a:pt x="79316" y="288"/>
                    <a:pt x="73602" y="45"/>
                    <a:pt x="68161" y="1869"/>
                  </a:cubicBezTo>
                  <a:cubicBezTo>
                    <a:pt x="63936" y="3297"/>
                    <a:pt x="59468" y="5851"/>
                    <a:pt x="57036" y="9711"/>
                  </a:cubicBezTo>
                  <a:cubicBezTo>
                    <a:pt x="54027" y="14483"/>
                    <a:pt x="53510" y="20380"/>
                    <a:pt x="50349" y="25121"/>
                  </a:cubicBezTo>
                  <a:cubicBezTo>
                    <a:pt x="47310" y="29650"/>
                    <a:pt x="42629" y="33237"/>
                    <a:pt x="37218" y="34362"/>
                  </a:cubicBezTo>
                  <a:cubicBezTo>
                    <a:pt x="36120" y="34586"/>
                    <a:pt x="35041" y="34688"/>
                    <a:pt x="33980" y="34688"/>
                  </a:cubicBezTo>
                  <a:cubicBezTo>
                    <a:pt x="29139" y="34688"/>
                    <a:pt x="24667" y="32560"/>
                    <a:pt x="20379" y="30167"/>
                  </a:cubicBezTo>
                  <a:cubicBezTo>
                    <a:pt x="16124" y="27766"/>
                    <a:pt x="11990" y="24757"/>
                    <a:pt x="7096" y="23845"/>
                  </a:cubicBezTo>
                  <a:cubicBezTo>
                    <a:pt x="6098" y="23656"/>
                    <a:pt x="5088" y="23563"/>
                    <a:pt x="4080" y="23563"/>
                  </a:cubicBezTo>
                  <a:cubicBezTo>
                    <a:pt x="2815" y="23563"/>
                    <a:pt x="1552" y="23709"/>
                    <a:pt x="318" y="23997"/>
                  </a:cubicBezTo>
                  <a:cubicBezTo>
                    <a:pt x="1" y="24083"/>
                    <a:pt x="94" y="24579"/>
                    <a:pt x="414" y="24579"/>
                  </a:cubicBezTo>
                  <a:cubicBezTo>
                    <a:pt x="432" y="24579"/>
                    <a:pt x="451" y="24577"/>
                    <a:pt x="470" y="24574"/>
                  </a:cubicBezTo>
                  <a:cubicBezTo>
                    <a:pt x="1679" y="24284"/>
                    <a:pt x="2854" y="24154"/>
                    <a:pt x="4000" y="24154"/>
                  </a:cubicBezTo>
                  <a:cubicBezTo>
                    <a:pt x="13196" y="24154"/>
                    <a:pt x="20565" y="32564"/>
                    <a:pt x="29376" y="34726"/>
                  </a:cubicBezTo>
                  <a:cubicBezTo>
                    <a:pt x="30796" y="35080"/>
                    <a:pt x="32217" y="35247"/>
                    <a:pt x="33619" y="35247"/>
                  </a:cubicBezTo>
                  <a:cubicBezTo>
                    <a:pt x="41129" y="35247"/>
                    <a:pt x="48120" y="30448"/>
                    <a:pt x="51808" y="23814"/>
                  </a:cubicBezTo>
                  <a:cubicBezTo>
                    <a:pt x="54513" y="18981"/>
                    <a:pt x="54939" y="12750"/>
                    <a:pt x="58647" y="8495"/>
                  </a:cubicBezTo>
                  <a:cubicBezTo>
                    <a:pt x="62173" y="4422"/>
                    <a:pt x="67705" y="2142"/>
                    <a:pt x="72903" y="1291"/>
                  </a:cubicBezTo>
                  <a:cubicBezTo>
                    <a:pt x="75912" y="805"/>
                    <a:pt x="78921" y="805"/>
                    <a:pt x="81961" y="744"/>
                  </a:cubicBezTo>
                  <a:cubicBezTo>
                    <a:pt x="84388" y="718"/>
                    <a:pt x="86816" y="580"/>
                    <a:pt x="89244" y="580"/>
                  </a:cubicBezTo>
                  <a:cubicBezTo>
                    <a:pt x="89643" y="580"/>
                    <a:pt x="90042" y="584"/>
                    <a:pt x="90441" y="592"/>
                  </a:cubicBezTo>
                  <a:cubicBezTo>
                    <a:pt x="95456" y="714"/>
                    <a:pt x="101809" y="1929"/>
                    <a:pt x="104575" y="6732"/>
                  </a:cubicBezTo>
                  <a:cubicBezTo>
                    <a:pt x="107371" y="11595"/>
                    <a:pt x="103298" y="16945"/>
                    <a:pt x="102478" y="21778"/>
                  </a:cubicBezTo>
                  <a:cubicBezTo>
                    <a:pt x="101748" y="26064"/>
                    <a:pt x="102873" y="30623"/>
                    <a:pt x="105061" y="34301"/>
                  </a:cubicBezTo>
                  <a:cubicBezTo>
                    <a:pt x="107371" y="38131"/>
                    <a:pt x="113481" y="43176"/>
                    <a:pt x="110715" y="48192"/>
                  </a:cubicBezTo>
                  <a:cubicBezTo>
                    <a:pt x="108587" y="52052"/>
                    <a:pt x="103329" y="53116"/>
                    <a:pt x="99317" y="53602"/>
                  </a:cubicBezTo>
                  <a:cubicBezTo>
                    <a:pt x="95213" y="54088"/>
                    <a:pt x="91079" y="53936"/>
                    <a:pt x="87006" y="54787"/>
                  </a:cubicBezTo>
                  <a:cubicBezTo>
                    <a:pt x="83055" y="55638"/>
                    <a:pt x="79134" y="57189"/>
                    <a:pt x="75942" y="59742"/>
                  </a:cubicBezTo>
                  <a:cubicBezTo>
                    <a:pt x="73389" y="61748"/>
                    <a:pt x="71322" y="64453"/>
                    <a:pt x="70501" y="67645"/>
                  </a:cubicBezTo>
                  <a:cubicBezTo>
                    <a:pt x="69407" y="71931"/>
                    <a:pt x="70258" y="77037"/>
                    <a:pt x="71049" y="81323"/>
                  </a:cubicBezTo>
                  <a:cubicBezTo>
                    <a:pt x="72112" y="87128"/>
                    <a:pt x="74453" y="92569"/>
                    <a:pt x="75517" y="98375"/>
                  </a:cubicBezTo>
                  <a:cubicBezTo>
                    <a:pt x="76550" y="104059"/>
                    <a:pt x="76915" y="110077"/>
                    <a:pt x="75456" y="115700"/>
                  </a:cubicBezTo>
                  <a:cubicBezTo>
                    <a:pt x="72812" y="126156"/>
                    <a:pt x="65365" y="134545"/>
                    <a:pt x="57522" y="141597"/>
                  </a:cubicBezTo>
                  <a:cubicBezTo>
                    <a:pt x="55395" y="143512"/>
                    <a:pt x="53237" y="145397"/>
                    <a:pt x="51109" y="147312"/>
                  </a:cubicBezTo>
                  <a:cubicBezTo>
                    <a:pt x="50896" y="147501"/>
                    <a:pt x="51107" y="147783"/>
                    <a:pt x="51340" y="147783"/>
                  </a:cubicBezTo>
                  <a:cubicBezTo>
                    <a:pt x="51406" y="147783"/>
                    <a:pt x="51474" y="147760"/>
                    <a:pt x="51535" y="147707"/>
                  </a:cubicBezTo>
                  <a:cubicBezTo>
                    <a:pt x="59589" y="140473"/>
                    <a:pt x="67948" y="133482"/>
                    <a:pt x="72994" y="123664"/>
                  </a:cubicBezTo>
                  <a:cubicBezTo>
                    <a:pt x="78040" y="113907"/>
                    <a:pt x="77675" y="103116"/>
                    <a:pt x="74787" y="92751"/>
                  </a:cubicBezTo>
                  <a:cubicBezTo>
                    <a:pt x="73024" y="86460"/>
                    <a:pt x="71079" y="80532"/>
                    <a:pt x="70775" y="73937"/>
                  </a:cubicBezTo>
                  <a:cubicBezTo>
                    <a:pt x="70562" y="69438"/>
                    <a:pt x="71079" y="65547"/>
                    <a:pt x="74240" y="62082"/>
                  </a:cubicBezTo>
                  <a:cubicBezTo>
                    <a:pt x="77310" y="58708"/>
                    <a:pt x="81657" y="56702"/>
                    <a:pt x="86034" y="55608"/>
                  </a:cubicBezTo>
                  <a:cubicBezTo>
                    <a:pt x="90593" y="54483"/>
                    <a:pt x="95183" y="54727"/>
                    <a:pt x="99803" y="54119"/>
                  </a:cubicBezTo>
                  <a:cubicBezTo>
                    <a:pt x="103359" y="53632"/>
                    <a:pt x="107402" y="52751"/>
                    <a:pt x="110016" y="50076"/>
                  </a:cubicBezTo>
                  <a:cubicBezTo>
                    <a:pt x="112964" y="47006"/>
                    <a:pt x="111870" y="43085"/>
                    <a:pt x="109803" y="39833"/>
                  </a:cubicBezTo>
                  <a:cubicBezTo>
                    <a:pt x="108526" y="37796"/>
                    <a:pt x="106794" y="36064"/>
                    <a:pt x="105578" y="33997"/>
                  </a:cubicBezTo>
                  <a:cubicBezTo>
                    <a:pt x="104119" y="31626"/>
                    <a:pt x="103238" y="28951"/>
                    <a:pt x="102934" y="26155"/>
                  </a:cubicBezTo>
                  <a:cubicBezTo>
                    <a:pt x="102660" y="23267"/>
                    <a:pt x="103207" y="20623"/>
                    <a:pt x="104149" y="17918"/>
                  </a:cubicBezTo>
                  <a:cubicBezTo>
                    <a:pt x="105001" y="15547"/>
                    <a:pt x="106034" y="13145"/>
                    <a:pt x="106125" y="10623"/>
                  </a:cubicBezTo>
                  <a:cubicBezTo>
                    <a:pt x="106277" y="6641"/>
                    <a:pt x="103298" y="3601"/>
                    <a:pt x="99894" y="1960"/>
                  </a:cubicBezTo>
                  <a:cubicBezTo>
                    <a:pt x="96581" y="347"/>
                    <a:pt x="92925" y="0"/>
                    <a:pt x="892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7"/>
            <p:cNvSpPr/>
            <p:nvPr/>
          </p:nvSpPr>
          <p:spPr>
            <a:xfrm flipH="1">
              <a:off x="1942275" y="3649925"/>
              <a:ext cx="1308875" cy="1584850"/>
            </a:xfrm>
            <a:custGeom>
              <a:avLst/>
              <a:gdLst/>
              <a:ahLst/>
              <a:cxnLst/>
              <a:rect l="l" t="t" r="r" b="b"/>
              <a:pathLst>
                <a:path w="52355" h="63394" extrusionOk="0">
                  <a:moveTo>
                    <a:pt x="411" y="0"/>
                  </a:moveTo>
                  <a:cubicBezTo>
                    <a:pt x="92" y="0"/>
                    <a:pt x="1" y="468"/>
                    <a:pt x="317" y="583"/>
                  </a:cubicBezTo>
                  <a:cubicBezTo>
                    <a:pt x="3903" y="1646"/>
                    <a:pt x="7338" y="3105"/>
                    <a:pt x="10621" y="4929"/>
                  </a:cubicBezTo>
                  <a:cubicBezTo>
                    <a:pt x="13387" y="6479"/>
                    <a:pt x="16609" y="7756"/>
                    <a:pt x="17582" y="11069"/>
                  </a:cubicBezTo>
                  <a:cubicBezTo>
                    <a:pt x="18463" y="14048"/>
                    <a:pt x="17916" y="17331"/>
                    <a:pt x="18007" y="20370"/>
                  </a:cubicBezTo>
                  <a:cubicBezTo>
                    <a:pt x="18068" y="22923"/>
                    <a:pt x="18797" y="25416"/>
                    <a:pt x="20104" y="27604"/>
                  </a:cubicBezTo>
                  <a:cubicBezTo>
                    <a:pt x="22901" y="32376"/>
                    <a:pt x="27855" y="37027"/>
                    <a:pt x="33144" y="38881"/>
                  </a:cubicBezTo>
                  <a:cubicBezTo>
                    <a:pt x="38311" y="40705"/>
                    <a:pt x="48676" y="39246"/>
                    <a:pt x="50895" y="45690"/>
                  </a:cubicBezTo>
                  <a:cubicBezTo>
                    <a:pt x="51868" y="48577"/>
                    <a:pt x="50530" y="51921"/>
                    <a:pt x="49193" y="54474"/>
                  </a:cubicBezTo>
                  <a:cubicBezTo>
                    <a:pt x="47643" y="57483"/>
                    <a:pt x="45637" y="60249"/>
                    <a:pt x="43539" y="62894"/>
                  </a:cubicBezTo>
                  <a:cubicBezTo>
                    <a:pt x="43356" y="63100"/>
                    <a:pt x="43536" y="63394"/>
                    <a:pt x="43741" y="63394"/>
                  </a:cubicBezTo>
                  <a:cubicBezTo>
                    <a:pt x="43807" y="63394"/>
                    <a:pt x="43875" y="63363"/>
                    <a:pt x="43935" y="63289"/>
                  </a:cubicBezTo>
                  <a:cubicBezTo>
                    <a:pt x="47217" y="59185"/>
                    <a:pt x="51138" y="54231"/>
                    <a:pt x="51716" y="48790"/>
                  </a:cubicBezTo>
                  <a:cubicBezTo>
                    <a:pt x="52354" y="42863"/>
                    <a:pt x="46853" y="40705"/>
                    <a:pt x="41928" y="39945"/>
                  </a:cubicBezTo>
                  <a:cubicBezTo>
                    <a:pt x="38190" y="39337"/>
                    <a:pt x="34390" y="39185"/>
                    <a:pt x="31016" y="37300"/>
                  </a:cubicBezTo>
                  <a:cubicBezTo>
                    <a:pt x="27703" y="35446"/>
                    <a:pt x="24785" y="32954"/>
                    <a:pt x="22414" y="29975"/>
                  </a:cubicBezTo>
                  <a:cubicBezTo>
                    <a:pt x="20013" y="26936"/>
                    <a:pt x="18615" y="23714"/>
                    <a:pt x="18585" y="19823"/>
                  </a:cubicBezTo>
                  <a:cubicBezTo>
                    <a:pt x="18524" y="16814"/>
                    <a:pt x="18980" y="13622"/>
                    <a:pt x="18068" y="10674"/>
                  </a:cubicBezTo>
                  <a:cubicBezTo>
                    <a:pt x="17126" y="7665"/>
                    <a:pt x="14360" y="6327"/>
                    <a:pt x="11776" y="4899"/>
                  </a:cubicBezTo>
                  <a:cubicBezTo>
                    <a:pt x="8189" y="2893"/>
                    <a:pt x="4390" y="1251"/>
                    <a:pt x="469" y="5"/>
                  </a:cubicBezTo>
                  <a:cubicBezTo>
                    <a:pt x="449" y="2"/>
                    <a:pt x="429" y="0"/>
                    <a:pt x="411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 flipH="1">
              <a:off x="2308550" y="3951450"/>
              <a:ext cx="942375" cy="1283000"/>
            </a:xfrm>
            <a:custGeom>
              <a:avLst/>
              <a:gdLst/>
              <a:ahLst/>
              <a:cxnLst/>
              <a:rect l="l" t="t" r="r" b="b"/>
              <a:pathLst>
                <a:path w="37695" h="51320" extrusionOk="0">
                  <a:moveTo>
                    <a:pt x="377" y="0"/>
                  </a:moveTo>
                  <a:cubicBezTo>
                    <a:pt x="78" y="0"/>
                    <a:pt x="0" y="446"/>
                    <a:pt x="308" y="558"/>
                  </a:cubicBezTo>
                  <a:cubicBezTo>
                    <a:pt x="5536" y="2078"/>
                    <a:pt x="7512" y="8066"/>
                    <a:pt x="9761" y="12473"/>
                  </a:cubicBezTo>
                  <a:cubicBezTo>
                    <a:pt x="12284" y="17489"/>
                    <a:pt x="14776" y="21987"/>
                    <a:pt x="18819" y="25908"/>
                  </a:cubicBezTo>
                  <a:cubicBezTo>
                    <a:pt x="22284" y="29252"/>
                    <a:pt x="25992" y="31957"/>
                    <a:pt x="29822" y="34844"/>
                  </a:cubicBezTo>
                  <a:cubicBezTo>
                    <a:pt x="31919" y="36425"/>
                    <a:pt x="34108" y="38158"/>
                    <a:pt x="35384" y="40528"/>
                  </a:cubicBezTo>
                  <a:cubicBezTo>
                    <a:pt x="37208" y="43933"/>
                    <a:pt x="36418" y="47580"/>
                    <a:pt x="34868" y="50893"/>
                  </a:cubicBezTo>
                  <a:cubicBezTo>
                    <a:pt x="34765" y="51120"/>
                    <a:pt x="34955" y="51319"/>
                    <a:pt x="35136" y="51319"/>
                  </a:cubicBezTo>
                  <a:cubicBezTo>
                    <a:pt x="35222" y="51319"/>
                    <a:pt x="35305" y="51274"/>
                    <a:pt x="35354" y="51167"/>
                  </a:cubicBezTo>
                  <a:cubicBezTo>
                    <a:pt x="37694" y="46182"/>
                    <a:pt x="37603" y="41288"/>
                    <a:pt x="33561" y="37246"/>
                  </a:cubicBezTo>
                  <a:cubicBezTo>
                    <a:pt x="31676" y="35361"/>
                    <a:pt x="29457" y="33841"/>
                    <a:pt x="27330" y="32322"/>
                  </a:cubicBezTo>
                  <a:cubicBezTo>
                    <a:pt x="24959" y="30619"/>
                    <a:pt x="22709" y="28796"/>
                    <a:pt x="20612" y="26820"/>
                  </a:cubicBezTo>
                  <a:cubicBezTo>
                    <a:pt x="18241" y="24601"/>
                    <a:pt x="15931" y="22321"/>
                    <a:pt x="14199" y="19586"/>
                  </a:cubicBezTo>
                  <a:cubicBezTo>
                    <a:pt x="12375" y="16759"/>
                    <a:pt x="11007" y="13628"/>
                    <a:pt x="9457" y="10619"/>
                  </a:cubicBezTo>
                  <a:cubicBezTo>
                    <a:pt x="7268" y="6364"/>
                    <a:pt x="5475" y="1470"/>
                    <a:pt x="460" y="11"/>
                  </a:cubicBezTo>
                  <a:cubicBezTo>
                    <a:pt x="430" y="4"/>
                    <a:pt x="403" y="0"/>
                    <a:pt x="377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 flipH="1">
              <a:off x="2416450" y="4138150"/>
              <a:ext cx="834650" cy="1096200"/>
            </a:xfrm>
            <a:custGeom>
              <a:avLst/>
              <a:gdLst/>
              <a:ahLst/>
              <a:cxnLst/>
              <a:rect l="l" t="t" r="r" b="b"/>
              <a:pathLst>
                <a:path w="33386" h="43848" extrusionOk="0">
                  <a:moveTo>
                    <a:pt x="410" y="0"/>
                  </a:moveTo>
                  <a:cubicBezTo>
                    <a:pt x="170" y="0"/>
                    <a:pt x="0" y="390"/>
                    <a:pt x="254" y="568"/>
                  </a:cubicBezTo>
                  <a:cubicBezTo>
                    <a:pt x="2290" y="1996"/>
                    <a:pt x="2959" y="4063"/>
                    <a:pt x="3780" y="6282"/>
                  </a:cubicBezTo>
                  <a:cubicBezTo>
                    <a:pt x="4479" y="8197"/>
                    <a:pt x="5421" y="10021"/>
                    <a:pt x="6607" y="11692"/>
                  </a:cubicBezTo>
                  <a:cubicBezTo>
                    <a:pt x="9008" y="15036"/>
                    <a:pt x="12169" y="17741"/>
                    <a:pt x="15330" y="20355"/>
                  </a:cubicBezTo>
                  <a:cubicBezTo>
                    <a:pt x="22382" y="26252"/>
                    <a:pt x="32899" y="32848"/>
                    <a:pt x="30467" y="43486"/>
                  </a:cubicBezTo>
                  <a:cubicBezTo>
                    <a:pt x="30413" y="43705"/>
                    <a:pt x="30588" y="43847"/>
                    <a:pt x="30756" y="43847"/>
                  </a:cubicBezTo>
                  <a:cubicBezTo>
                    <a:pt x="30869" y="43847"/>
                    <a:pt x="30978" y="43784"/>
                    <a:pt x="31014" y="43638"/>
                  </a:cubicBezTo>
                  <a:cubicBezTo>
                    <a:pt x="33385" y="33212"/>
                    <a:pt x="24023" y="26921"/>
                    <a:pt x="17032" y="21054"/>
                  </a:cubicBezTo>
                  <a:cubicBezTo>
                    <a:pt x="13294" y="17893"/>
                    <a:pt x="9342" y="14823"/>
                    <a:pt x="6607" y="10689"/>
                  </a:cubicBezTo>
                  <a:cubicBezTo>
                    <a:pt x="4357" y="7285"/>
                    <a:pt x="4023" y="2543"/>
                    <a:pt x="558" y="51"/>
                  </a:cubicBezTo>
                  <a:cubicBezTo>
                    <a:pt x="508" y="16"/>
                    <a:pt x="458" y="0"/>
                    <a:pt x="410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 flipH="1">
              <a:off x="2560075" y="4330875"/>
              <a:ext cx="690850" cy="903475"/>
            </a:xfrm>
            <a:custGeom>
              <a:avLst/>
              <a:gdLst/>
              <a:ahLst/>
              <a:cxnLst/>
              <a:rect l="l" t="t" r="r" b="b"/>
              <a:pathLst>
                <a:path w="27634" h="36139" extrusionOk="0">
                  <a:moveTo>
                    <a:pt x="405" y="0"/>
                  </a:moveTo>
                  <a:cubicBezTo>
                    <a:pt x="204" y="0"/>
                    <a:pt x="1" y="279"/>
                    <a:pt x="186" y="488"/>
                  </a:cubicBezTo>
                  <a:cubicBezTo>
                    <a:pt x="2618" y="3406"/>
                    <a:pt x="3408" y="7357"/>
                    <a:pt x="5627" y="10458"/>
                  </a:cubicBezTo>
                  <a:cubicBezTo>
                    <a:pt x="7633" y="13254"/>
                    <a:pt x="10126" y="15655"/>
                    <a:pt x="12770" y="17813"/>
                  </a:cubicBezTo>
                  <a:cubicBezTo>
                    <a:pt x="18545" y="22555"/>
                    <a:pt x="27634" y="26750"/>
                    <a:pt x="25141" y="35777"/>
                  </a:cubicBezTo>
                  <a:cubicBezTo>
                    <a:pt x="25086" y="35996"/>
                    <a:pt x="25261" y="36138"/>
                    <a:pt x="25430" y="36138"/>
                  </a:cubicBezTo>
                  <a:cubicBezTo>
                    <a:pt x="25542" y="36138"/>
                    <a:pt x="25652" y="36075"/>
                    <a:pt x="25688" y="35929"/>
                  </a:cubicBezTo>
                  <a:cubicBezTo>
                    <a:pt x="26661" y="32434"/>
                    <a:pt x="26053" y="28938"/>
                    <a:pt x="23773" y="26081"/>
                  </a:cubicBezTo>
                  <a:cubicBezTo>
                    <a:pt x="21402" y="23163"/>
                    <a:pt x="17998" y="21187"/>
                    <a:pt x="15050" y="18908"/>
                  </a:cubicBezTo>
                  <a:cubicBezTo>
                    <a:pt x="11828" y="16415"/>
                    <a:pt x="8697" y="13710"/>
                    <a:pt x="6296" y="10427"/>
                  </a:cubicBezTo>
                  <a:cubicBezTo>
                    <a:pt x="3955" y="7205"/>
                    <a:pt x="3104" y="3132"/>
                    <a:pt x="581" y="93"/>
                  </a:cubicBezTo>
                  <a:cubicBezTo>
                    <a:pt x="531" y="28"/>
                    <a:pt x="468" y="0"/>
                    <a:pt x="405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 flipH="1">
              <a:off x="2720400" y="4576225"/>
              <a:ext cx="530400" cy="658200"/>
            </a:xfrm>
            <a:custGeom>
              <a:avLst/>
              <a:gdLst/>
              <a:ahLst/>
              <a:cxnLst/>
              <a:rect l="l" t="t" r="r" b="b"/>
              <a:pathLst>
                <a:path w="21216" h="26328" extrusionOk="0">
                  <a:moveTo>
                    <a:pt x="404" y="1"/>
                  </a:moveTo>
                  <a:cubicBezTo>
                    <a:pt x="199" y="1"/>
                    <a:pt x="0" y="216"/>
                    <a:pt x="151" y="431"/>
                  </a:cubicBezTo>
                  <a:cubicBezTo>
                    <a:pt x="1762" y="2802"/>
                    <a:pt x="2826" y="5507"/>
                    <a:pt x="4589" y="7787"/>
                  </a:cubicBezTo>
                  <a:cubicBezTo>
                    <a:pt x="6321" y="10036"/>
                    <a:pt x="8418" y="11890"/>
                    <a:pt x="10546" y="13744"/>
                  </a:cubicBezTo>
                  <a:cubicBezTo>
                    <a:pt x="14163" y="16875"/>
                    <a:pt x="20698" y="20492"/>
                    <a:pt x="20303" y="26054"/>
                  </a:cubicBezTo>
                  <a:cubicBezTo>
                    <a:pt x="20303" y="26237"/>
                    <a:pt x="20440" y="26328"/>
                    <a:pt x="20581" y="26328"/>
                  </a:cubicBezTo>
                  <a:cubicBezTo>
                    <a:pt x="20721" y="26328"/>
                    <a:pt x="20865" y="26237"/>
                    <a:pt x="20881" y="26054"/>
                  </a:cubicBezTo>
                  <a:cubicBezTo>
                    <a:pt x="21215" y="20887"/>
                    <a:pt x="16169" y="17817"/>
                    <a:pt x="12765" y="14899"/>
                  </a:cubicBezTo>
                  <a:cubicBezTo>
                    <a:pt x="10455" y="12923"/>
                    <a:pt x="8054" y="10978"/>
                    <a:pt x="6048" y="8668"/>
                  </a:cubicBezTo>
                  <a:cubicBezTo>
                    <a:pt x="3768" y="6084"/>
                    <a:pt x="2552" y="2954"/>
                    <a:pt x="637" y="127"/>
                  </a:cubicBezTo>
                  <a:cubicBezTo>
                    <a:pt x="575" y="38"/>
                    <a:pt x="489" y="1"/>
                    <a:pt x="404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 flipH="1">
              <a:off x="2201400" y="3835200"/>
              <a:ext cx="1050275" cy="1398600"/>
            </a:xfrm>
            <a:custGeom>
              <a:avLst/>
              <a:gdLst/>
              <a:ahLst/>
              <a:cxnLst/>
              <a:rect l="l" t="t" r="r" b="b"/>
              <a:pathLst>
                <a:path w="42011" h="55944" extrusionOk="0">
                  <a:moveTo>
                    <a:pt x="410" y="0"/>
                  </a:moveTo>
                  <a:cubicBezTo>
                    <a:pt x="105" y="0"/>
                    <a:pt x="1" y="474"/>
                    <a:pt x="338" y="558"/>
                  </a:cubicBezTo>
                  <a:cubicBezTo>
                    <a:pt x="3833" y="1348"/>
                    <a:pt x="7542" y="2503"/>
                    <a:pt x="10551" y="4540"/>
                  </a:cubicBezTo>
                  <a:cubicBezTo>
                    <a:pt x="13134" y="6302"/>
                    <a:pt x="14137" y="9251"/>
                    <a:pt x="14745" y="12169"/>
                  </a:cubicBezTo>
                  <a:cubicBezTo>
                    <a:pt x="15292" y="14722"/>
                    <a:pt x="15505" y="17366"/>
                    <a:pt x="16296" y="19829"/>
                  </a:cubicBezTo>
                  <a:cubicBezTo>
                    <a:pt x="17147" y="22503"/>
                    <a:pt x="18788" y="24844"/>
                    <a:pt x="20612" y="26941"/>
                  </a:cubicBezTo>
                  <a:cubicBezTo>
                    <a:pt x="24502" y="31318"/>
                    <a:pt x="29396" y="33902"/>
                    <a:pt x="34138" y="37154"/>
                  </a:cubicBezTo>
                  <a:cubicBezTo>
                    <a:pt x="36752" y="38978"/>
                    <a:pt x="39062" y="41136"/>
                    <a:pt x="39883" y="44327"/>
                  </a:cubicBezTo>
                  <a:cubicBezTo>
                    <a:pt x="40855" y="48188"/>
                    <a:pt x="40004" y="52017"/>
                    <a:pt x="38484" y="55604"/>
                  </a:cubicBezTo>
                  <a:cubicBezTo>
                    <a:pt x="38410" y="55808"/>
                    <a:pt x="38584" y="55943"/>
                    <a:pt x="38765" y="55943"/>
                  </a:cubicBezTo>
                  <a:cubicBezTo>
                    <a:pt x="38882" y="55943"/>
                    <a:pt x="39002" y="55887"/>
                    <a:pt x="39062" y="55756"/>
                  </a:cubicBezTo>
                  <a:cubicBezTo>
                    <a:pt x="40946" y="51227"/>
                    <a:pt x="42010" y="45422"/>
                    <a:pt x="39062" y="41045"/>
                  </a:cubicBezTo>
                  <a:cubicBezTo>
                    <a:pt x="36691" y="37458"/>
                    <a:pt x="32496" y="35513"/>
                    <a:pt x="28971" y="33233"/>
                  </a:cubicBezTo>
                  <a:cubicBezTo>
                    <a:pt x="24381" y="30315"/>
                    <a:pt x="19700" y="26242"/>
                    <a:pt x="17420" y="21196"/>
                  </a:cubicBezTo>
                  <a:cubicBezTo>
                    <a:pt x="15566" y="17093"/>
                    <a:pt x="15961" y="12321"/>
                    <a:pt x="14168" y="8187"/>
                  </a:cubicBezTo>
                  <a:cubicBezTo>
                    <a:pt x="11919" y="2989"/>
                    <a:pt x="5566" y="1166"/>
                    <a:pt x="490" y="11"/>
                  </a:cubicBezTo>
                  <a:cubicBezTo>
                    <a:pt x="462" y="4"/>
                    <a:pt x="435" y="0"/>
                    <a:pt x="410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73" name="Google Shape;173;p7"/>
          <p:cNvCxnSpPr/>
          <p:nvPr/>
        </p:nvCxnSpPr>
        <p:spPr>
          <a:xfrm>
            <a:off x="5887400" y="-775"/>
            <a:ext cx="0" cy="5146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4" name="Google Shape;174;p7"/>
          <p:cNvSpPr txBox="1">
            <a:spLocks noGrp="1"/>
          </p:cNvSpPr>
          <p:nvPr>
            <p:ph type="subTitle" idx="1"/>
          </p:nvPr>
        </p:nvSpPr>
        <p:spPr>
          <a:xfrm>
            <a:off x="713225" y="2061650"/>
            <a:ext cx="3705600" cy="25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5" name="Google Shape;175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3705600" cy="14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latin typeface="Londrina Solid Black"/>
                <a:ea typeface="Londrina Solid Black"/>
                <a:cs typeface="Londrina Solid Black"/>
                <a:sym typeface="Londrina Solid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/>
          <p:nvPr/>
        </p:nvSpPr>
        <p:spPr>
          <a:xfrm>
            <a:off x="2053963" y="0"/>
            <a:ext cx="7089812" cy="5138642"/>
          </a:xfrm>
          <a:custGeom>
            <a:avLst/>
            <a:gdLst/>
            <a:ahLst/>
            <a:cxnLst/>
            <a:rect l="l" t="t" r="r" b="b"/>
            <a:pathLst>
              <a:path w="285966" h="207266" extrusionOk="0">
                <a:moveTo>
                  <a:pt x="2426" y="0"/>
                </a:moveTo>
                <a:cubicBezTo>
                  <a:pt x="5129" y="4790"/>
                  <a:pt x="6418" y="10409"/>
                  <a:pt x="4729" y="15936"/>
                </a:cubicBezTo>
                <a:cubicBezTo>
                  <a:pt x="4238" y="17441"/>
                  <a:pt x="3624" y="18946"/>
                  <a:pt x="2918" y="20389"/>
                </a:cubicBezTo>
                <a:cubicBezTo>
                  <a:pt x="2089" y="22016"/>
                  <a:pt x="1444" y="23705"/>
                  <a:pt x="922" y="25455"/>
                </a:cubicBezTo>
                <a:cubicBezTo>
                  <a:pt x="1" y="28802"/>
                  <a:pt x="431" y="33070"/>
                  <a:pt x="3501" y="35066"/>
                </a:cubicBezTo>
                <a:cubicBezTo>
                  <a:pt x="4607" y="35772"/>
                  <a:pt x="5866" y="36080"/>
                  <a:pt x="7124" y="36387"/>
                </a:cubicBezTo>
                <a:cubicBezTo>
                  <a:pt x="7708" y="36509"/>
                  <a:pt x="8322" y="36663"/>
                  <a:pt x="8905" y="36847"/>
                </a:cubicBezTo>
                <a:cubicBezTo>
                  <a:pt x="14985" y="38812"/>
                  <a:pt x="18609" y="45691"/>
                  <a:pt x="19653" y="57205"/>
                </a:cubicBezTo>
                <a:cubicBezTo>
                  <a:pt x="19714" y="57850"/>
                  <a:pt x="19775" y="58495"/>
                  <a:pt x="19867" y="59170"/>
                </a:cubicBezTo>
                <a:cubicBezTo>
                  <a:pt x="19898" y="59631"/>
                  <a:pt x="19960" y="60092"/>
                  <a:pt x="20021" y="60522"/>
                </a:cubicBezTo>
                <a:cubicBezTo>
                  <a:pt x="20942" y="68198"/>
                  <a:pt x="22877" y="75905"/>
                  <a:pt x="29325" y="79191"/>
                </a:cubicBezTo>
                <a:cubicBezTo>
                  <a:pt x="31510" y="80331"/>
                  <a:pt x="33868" y="80739"/>
                  <a:pt x="36305" y="80739"/>
                </a:cubicBezTo>
                <a:cubicBezTo>
                  <a:pt x="39383" y="80739"/>
                  <a:pt x="42586" y="80088"/>
                  <a:pt x="45722" y="79436"/>
                </a:cubicBezTo>
                <a:cubicBezTo>
                  <a:pt x="48867" y="78817"/>
                  <a:pt x="51930" y="78214"/>
                  <a:pt x="54809" y="78214"/>
                </a:cubicBezTo>
                <a:cubicBezTo>
                  <a:pt x="57495" y="78214"/>
                  <a:pt x="60021" y="78739"/>
                  <a:pt x="62303" y="80265"/>
                </a:cubicBezTo>
                <a:cubicBezTo>
                  <a:pt x="66571" y="83060"/>
                  <a:pt x="68014" y="88003"/>
                  <a:pt x="69550" y="93223"/>
                </a:cubicBezTo>
                <a:cubicBezTo>
                  <a:pt x="70502" y="96478"/>
                  <a:pt x="71484" y="99856"/>
                  <a:pt x="73204" y="102712"/>
                </a:cubicBezTo>
                <a:cubicBezTo>
                  <a:pt x="73235" y="102742"/>
                  <a:pt x="73265" y="102804"/>
                  <a:pt x="73296" y="102834"/>
                </a:cubicBezTo>
                <a:cubicBezTo>
                  <a:pt x="73388" y="102957"/>
                  <a:pt x="73480" y="103111"/>
                  <a:pt x="73572" y="103234"/>
                </a:cubicBezTo>
                <a:cubicBezTo>
                  <a:pt x="75015" y="105475"/>
                  <a:pt x="76950" y="107379"/>
                  <a:pt x="78792" y="109252"/>
                </a:cubicBezTo>
                <a:cubicBezTo>
                  <a:pt x="80880" y="111340"/>
                  <a:pt x="83030" y="113489"/>
                  <a:pt x="84504" y="116069"/>
                </a:cubicBezTo>
                <a:cubicBezTo>
                  <a:pt x="86684" y="119876"/>
                  <a:pt x="87206" y="124175"/>
                  <a:pt x="86929" y="128597"/>
                </a:cubicBezTo>
                <a:cubicBezTo>
                  <a:pt x="86929" y="128750"/>
                  <a:pt x="86899" y="128873"/>
                  <a:pt x="86899" y="129027"/>
                </a:cubicBezTo>
                <a:cubicBezTo>
                  <a:pt x="86592" y="133418"/>
                  <a:pt x="85455" y="137962"/>
                  <a:pt x="84442" y="142199"/>
                </a:cubicBezTo>
                <a:lnTo>
                  <a:pt x="84258" y="142875"/>
                </a:lnTo>
                <a:cubicBezTo>
                  <a:pt x="83429" y="146283"/>
                  <a:pt x="82631" y="150337"/>
                  <a:pt x="82508" y="154390"/>
                </a:cubicBezTo>
                <a:lnTo>
                  <a:pt x="82508" y="154789"/>
                </a:lnTo>
                <a:cubicBezTo>
                  <a:pt x="82385" y="160162"/>
                  <a:pt x="83521" y="165536"/>
                  <a:pt x="87359" y="169559"/>
                </a:cubicBezTo>
                <a:cubicBezTo>
                  <a:pt x="89232" y="171524"/>
                  <a:pt x="91627" y="172967"/>
                  <a:pt x="93961" y="174379"/>
                </a:cubicBezTo>
                <a:cubicBezTo>
                  <a:pt x="97369" y="176437"/>
                  <a:pt x="100563" y="178371"/>
                  <a:pt x="102252" y="181718"/>
                </a:cubicBezTo>
                <a:cubicBezTo>
                  <a:pt x="103326" y="183868"/>
                  <a:pt x="103572" y="186355"/>
                  <a:pt x="103787" y="188750"/>
                </a:cubicBezTo>
                <a:cubicBezTo>
                  <a:pt x="103879" y="189517"/>
                  <a:pt x="103971" y="190316"/>
                  <a:pt x="104063" y="191114"/>
                </a:cubicBezTo>
                <a:cubicBezTo>
                  <a:pt x="104647" y="195444"/>
                  <a:pt x="106151" y="199650"/>
                  <a:pt x="107625" y="203704"/>
                </a:cubicBezTo>
                <a:cubicBezTo>
                  <a:pt x="107902" y="204502"/>
                  <a:pt x="108178" y="205300"/>
                  <a:pt x="108454" y="206099"/>
                </a:cubicBezTo>
                <a:cubicBezTo>
                  <a:pt x="108454" y="206129"/>
                  <a:pt x="108454" y="206129"/>
                  <a:pt x="109038" y="207265"/>
                </a:cubicBezTo>
                <a:lnTo>
                  <a:pt x="285966" y="207265"/>
                </a:lnTo>
                <a:lnTo>
                  <a:pt x="28596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8"/>
          <p:cNvSpPr/>
          <p:nvPr/>
        </p:nvSpPr>
        <p:spPr>
          <a:xfrm>
            <a:off x="0" y="0"/>
            <a:ext cx="4769000" cy="5138684"/>
          </a:xfrm>
          <a:custGeom>
            <a:avLst/>
            <a:gdLst/>
            <a:ahLst/>
            <a:cxnLst/>
            <a:rect l="l" t="t" r="r" b="b"/>
            <a:pathLst>
              <a:path w="193606" h="208614" extrusionOk="0">
                <a:moveTo>
                  <a:pt x="45002" y="0"/>
                </a:moveTo>
                <a:cubicBezTo>
                  <a:pt x="44974" y="0"/>
                  <a:pt x="44946" y="8"/>
                  <a:pt x="44920" y="25"/>
                </a:cubicBezTo>
                <a:cubicBezTo>
                  <a:pt x="44920" y="25"/>
                  <a:pt x="44920" y="25"/>
                  <a:pt x="44920" y="25"/>
                </a:cubicBezTo>
                <a:lnTo>
                  <a:pt x="44920" y="25"/>
                </a:lnTo>
                <a:cubicBezTo>
                  <a:pt x="44796" y="56"/>
                  <a:pt x="44765" y="180"/>
                  <a:pt x="44796" y="304"/>
                </a:cubicBezTo>
                <a:lnTo>
                  <a:pt x="44796" y="335"/>
                </a:lnTo>
                <a:lnTo>
                  <a:pt x="44827" y="335"/>
                </a:lnTo>
                <a:cubicBezTo>
                  <a:pt x="44982" y="707"/>
                  <a:pt x="45199" y="1080"/>
                  <a:pt x="45416" y="1483"/>
                </a:cubicBezTo>
                <a:lnTo>
                  <a:pt x="45819" y="2134"/>
                </a:lnTo>
                <a:cubicBezTo>
                  <a:pt x="45851" y="2197"/>
                  <a:pt x="45913" y="2259"/>
                  <a:pt x="45975" y="2259"/>
                </a:cubicBezTo>
                <a:cubicBezTo>
                  <a:pt x="46006" y="2259"/>
                  <a:pt x="46068" y="2228"/>
                  <a:pt x="46099" y="2228"/>
                </a:cubicBezTo>
                <a:cubicBezTo>
                  <a:pt x="46192" y="2166"/>
                  <a:pt x="46223" y="2041"/>
                  <a:pt x="46192" y="1948"/>
                </a:cubicBezTo>
                <a:lnTo>
                  <a:pt x="45788" y="1266"/>
                </a:lnTo>
                <a:cubicBezTo>
                  <a:pt x="45602" y="925"/>
                  <a:pt x="45447" y="614"/>
                  <a:pt x="45292" y="335"/>
                </a:cubicBezTo>
                <a:cubicBezTo>
                  <a:pt x="45261" y="273"/>
                  <a:pt x="45230" y="180"/>
                  <a:pt x="45199" y="118"/>
                </a:cubicBezTo>
                <a:cubicBezTo>
                  <a:pt x="45154" y="51"/>
                  <a:pt x="45077" y="0"/>
                  <a:pt x="45003" y="0"/>
                </a:cubicBezTo>
                <a:cubicBezTo>
                  <a:pt x="45003" y="0"/>
                  <a:pt x="45003" y="0"/>
                  <a:pt x="45003" y="0"/>
                </a:cubicBezTo>
                <a:lnTo>
                  <a:pt x="45003" y="0"/>
                </a:lnTo>
                <a:cubicBezTo>
                  <a:pt x="45003" y="0"/>
                  <a:pt x="45002" y="0"/>
                  <a:pt x="45002" y="0"/>
                </a:cubicBezTo>
                <a:close/>
                <a:moveTo>
                  <a:pt x="40360" y="1762"/>
                </a:moveTo>
                <a:cubicBezTo>
                  <a:pt x="40236" y="1762"/>
                  <a:pt x="40143" y="1824"/>
                  <a:pt x="40143" y="1948"/>
                </a:cubicBezTo>
                <a:lnTo>
                  <a:pt x="40112" y="2445"/>
                </a:lnTo>
                <a:cubicBezTo>
                  <a:pt x="40081" y="2972"/>
                  <a:pt x="40050" y="3499"/>
                  <a:pt x="40050" y="3996"/>
                </a:cubicBezTo>
                <a:lnTo>
                  <a:pt x="40050" y="4058"/>
                </a:lnTo>
                <a:cubicBezTo>
                  <a:pt x="40050" y="4197"/>
                  <a:pt x="40158" y="4267"/>
                  <a:pt x="40267" y="4267"/>
                </a:cubicBezTo>
                <a:cubicBezTo>
                  <a:pt x="40375" y="4267"/>
                  <a:pt x="40484" y="4197"/>
                  <a:pt x="40484" y="4058"/>
                </a:cubicBezTo>
                <a:lnTo>
                  <a:pt x="40484" y="3996"/>
                </a:lnTo>
                <a:cubicBezTo>
                  <a:pt x="40484" y="3499"/>
                  <a:pt x="40515" y="2972"/>
                  <a:pt x="40546" y="2476"/>
                </a:cubicBezTo>
                <a:lnTo>
                  <a:pt x="40546" y="1979"/>
                </a:lnTo>
                <a:cubicBezTo>
                  <a:pt x="40577" y="1855"/>
                  <a:pt x="40484" y="1762"/>
                  <a:pt x="40360" y="1762"/>
                </a:cubicBezTo>
                <a:close/>
                <a:moveTo>
                  <a:pt x="46964" y="3654"/>
                </a:moveTo>
                <a:cubicBezTo>
                  <a:pt x="46829" y="3654"/>
                  <a:pt x="46701" y="3783"/>
                  <a:pt x="46781" y="3965"/>
                </a:cubicBezTo>
                <a:cubicBezTo>
                  <a:pt x="47060" y="4554"/>
                  <a:pt x="47246" y="5237"/>
                  <a:pt x="47309" y="5888"/>
                </a:cubicBezTo>
                <a:cubicBezTo>
                  <a:pt x="47340" y="6012"/>
                  <a:pt x="47402" y="6074"/>
                  <a:pt x="47526" y="6074"/>
                </a:cubicBezTo>
                <a:lnTo>
                  <a:pt x="47557" y="6074"/>
                </a:lnTo>
                <a:cubicBezTo>
                  <a:pt x="47650" y="6074"/>
                  <a:pt x="47743" y="5981"/>
                  <a:pt x="47743" y="5857"/>
                </a:cubicBezTo>
                <a:cubicBezTo>
                  <a:pt x="47650" y="5144"/>
                  <a:pt x="47464" y="4430"/>
                  <a:pt x="47153" y="3779"/>
                </a:cubicBezTo>
                <a:cubicBezTo>
                  <a:pt x="47110" y="3692"/>
                  <a:pt x="47036" y="3654"/>
                  <a:pt x="46964" y="3654"/>
                </a:cubicBezTo>
                <a:close/>
                <a:moveTo>
                  <a:pt x="40533" y="5882"/>
                </a:moveTo>
                <a:cubicBezTo>
                  <a:pt x="40517" y="5882"/>
                  <a:pt x="40500" y="5884"/>
                  <a:pt x="40484" y="5888"/>
                </a:cubicBezTo>
                <a:cubicBezTo>
                  <a:pt x="40391" y="5919"/>
                  <a:pt x="40329" y="6043"/>
                  <a:pt x="40360" y="6136"/>
                </a:cubicBezTo>
                <a:cubicBezTo>
                  <a:pt x="40515" y="6850"/>
                  <a:pt x="40794" y="7532"/>
                  <a:pt x="41166" y="8153"/>
                </a:cubicBezTo>
                <a:cubicBezTo>
                  <a:pt x="41197" y="8215"/>
                  <a:pt x="41259" y="8246"/>
                  <a:pt x="41321" y="8246"/>
                </a:cubicBezTo>
                <a:cubicBezTo>
                  <a:pt x="41383" y="8246"/>
                  <a:pt x="41414" y="8215"/>
                  <a:pt x="41445" y="8215"/>
                </a:cubicBezTo>
                <a:cubicBezTo>
                  <a:pt x="41570" y="8153"/>
                  <a:pt x="41601" y="7998"/>
                  <a:pt x="41539" y="7904"/>
                </a:cubicBezTo>
                <a:cubicBezTo>
                  <a:pt x="41166" y="7315"/>
                  <a:pt x="40918" y="6695"/>
                  <a:pt x="40763" y="6043"/>
                </a:cubicBezTo>
                <a:cubicBezTo>
                  <a:pt x="40736" y="5963"/>
                  <a:pt x="40639" y="5882"/>
                  <a:pt x="40533" y="5882"/>
                </a:cubicBezTo>
                <a:close/>
                <a:moveTo>
                  <a:pt x="47256" y="7693"/>
                </a:moveTo>
                <a:cubicBezTo>
                  <a:pt x="47182" y="7693"/>
                  <a:pt x="47105" y="7744"/>
                  <a:pt x="47060" y="7811"/>
                </a:cubicBezTo>
                <a:cubicBezTo>
                  <a:pt x="46812" y="8432"/>
                  <a:pt x="46440" y="9021"/>
                  <a:pt x="45975" y="9487"/>
                </a:cubicBezTo>
                <a:cubicBezTo>
                  <a:pt x="45913" y="9580"/>
                  <a:pt x="45913" y="9704"/>
                  <a:pt x="45975" y="9797"/>
                </a:cubicBezTo>
                <a:cubicBezTo>
                  <a:pt x="46037" y="9828"/>
                  <a:pt x="46068" y="9859"/>
                  <a:pt x="46130" y="9859"/>
                </a:cubicBezTo>
                <a:cubicBezTo>
                  <a:pt x="46192" y="9859"/>
                  <a:pt x="46254" y="9828"/>
                  <a:pt x="46285" y="9797"/>
                </a:cubicBezTo>
                <a:cubicBezTo>
                  <a:pt x="46781" y="9269"/>
                  <a:pt x="47153" y="8649"/>
                  <a:pt x="47433" y="7967"/>
                </a:cubicBezTo>
                <a:cubicBezTo>
                  <a:pt x="47495" y="7873"/>
                  <a:pt x="47433" y="7749"/>
                  <a:pt x="47309" y="7718"/>
                </a:cubicBezTo>
                <a:lnTo>
                  <a:pt x="47340" y="7718"/>
                </a:lnTo>
                <a:cubicBezTo>
                  <a:pt x="47314" y="7701"/>
                  <a:pt x="47285" y="7693"/>
                  <a:pt x="47256" y="7693"/>
                </a:cubicBezTo>
                <a:close/>
                <a:moveTo>
                  <a:pt x="12673" y="9153"/>
                </a:moveTo>
                <a:cubicBezTo>
                  <a:pt x="12634" y="9153"/>
                  <a:pt x="12596" y="9161"/>
                  <a:pt x="12565" y="9176"/>
                </a:cubicBezTo>
                <a:cubicBezTo>
                  <a:pt x="12441" y="9176"/>
                  <a:pt x="12347" y="9269"/>
                  <a:pt x="12347" y="9394"/>
                </a:cubicBezTo>
                <a:cubicBezTo>
                  <a:pt x="12378" y="9518"/>
                  <a:pt x="12472" y="9580"/>
                  <a:pt x="12565" y="9580"/>
                </a:cubicBezTo>
                <a:lnTo>
                  <a:pt x="12782" y="9580"/>
                </a:lnTo>
                <a:cubicBezTo>
                  <a:pt x="13371" y="9611"/>
                  <a:pt x="13961" y="9735"/>
                  <a:pt x="14488" y="10014"/>
                </a:cubicBezTo>
                <a:lnTo>
                  <a:pt x="14581" y="10014"/>
                </a:lnTo>
                <a:cubicBezTo>
                  <a:pt x="14674" y="10014"/>
                  <a:pt x="14736" y="9952"/>
                  <a:pt x="14767" y="9890"/>
                </a:cubicBezTo>
                <a:cubicBezTo>
                  <a:pt x="14798" y="9797"/>
                  <a:pt x="14767" y="9673"/>
                  <a:pt x="14674" y="9611"/>
                </a:cubicBezTo>
                <a:cubicBezTo>
                  <a:pt x="14085" y="9331"/>
                  <a:pt x="13433" y="9176"/>
                  <a:pt x="12782" y="9176"/>
                </a:cubicBezTo>
                <a:cubicBezTo>
                  <a:pt x="12751" y="9161"/>
                  <a:pt x="12712" y="9153"/>
                  <a:pt x="12673" y="9153"/>
                </a:cubicBezTo>
                <a:close/>
                <a:moveTo>
                  <a:pt x="42690" y="9410"/>
                </a:moveTo>
                <a:cubicBezTo>
                  <a:pt x="42530" y="9410"/>
                  <a:pt x="42383" y="9618"/>
                  <a:pt x="42531" y="9766"/>
                </a:cubicBezTo>
                <a:cubicBezTo>
                  <a:pt x="42810" y="10045"/>
                  <a:pt x="43121" y="10293"/>
                  <a:pt x="43462" y="10510"/>
                </a:cubicBezTo>
                <a:cubicBezTo>
                  <a:pt x="43741" y="10727"/>
                  <a:pt x="44051" y="10852"/>
                  <a:pt x="44393" y="10914"/>
                </a:cubicBezTo>
                <a:cubicBezTo>
                  <a:pt x="44517" y="10914"/>
                  <a:pt x="44579" y="10820"/>
                  <a:pt x="44610" y="10727"/>
                </a:cubicBezTo>
                <a:cubicBezTo>
                  <a:pt x="44610" y="10603"/>
                  <a:pt x="44548" y="10510"/>
                  <a:pt x="44424" y="10479"/>
                </a:cubicBezTo>
                <a:lnTo>
                  <a:pt x="44455" y="10479"/>
                </a:lnTo>
                <a:cubicBezTo>
                  <a:pt x="44175" y="10448"/>
                  <a:pt x="43927" y="10324"/>
                  <a:pt x="43710" y="10169"/>
                </a:cubicBezTo>
                <a:cubicBezTo>
                  <a:pt x="43400" y="9952"/>
                  <a:pt x="43090" y="9735"/>
                  <a:pt x="42810" y="9456"/>
                </a:cubicBezTo>
                <a:cubicBezTo>
                  <a:pt x="42772" y="9424"/>
                  <a:pt x="42731" y="9410"/>
                  <a:pt x="42690" y="9410"/>
                </a:cubicBezTo>
                <a:close/>
                <a:moveTo>
                  <a:pt x="10653" y="9878"/>
                </a:moveTo>
                <a:cubicBezTo>
                  <a:pt x="10607" y="9878"/>
                  <a:pt x="10559" y="9893"/>
                  <a:pt x="10517" y="9921"/>
                </a:cubicBezTo>
                <a:cubicBezTo>
                  <a:pt x="9928" y="10324"/>
                  <a:pt x="9400" y="10852"/>
                  <a:pt x="8997" y="11441"/>
                </a:cubicBezTo>
                <a:cubicBezTo>
                  <a:pt x="8935" y="11534"/>
                  <a:pt x="8966" y="11658"/>
                  <a:pt x="9059" y="11720"/>
                </a:cubicBezTo>
                <a:cubicBezTo>
                  <a:pt x="9090" y="11751"/>
                  <a:pt x="9121" y="11782"/>
                  <a:pt x="9183" y="11782"/>
                </a:cubicBezTo>
                <a:cubicBezTo>
                  <a:pt x="9245" y="11782"/>
                  <a:pt x="9307" y="11751"/>
                  <a:pt x="9338" y="11689"/>
                </a:cubicBezTo>
                <a:cubicBezTo>
                  <a:pt x="9711" y="11131"/>
                  <a:pt x="10207" y="10634"/>
                  <a:pt x="10734" y="10262"/>
                </a:cubicBezTo>
                <a:cubicBezTo>
                  <a:pt x="10827" y="10200"/>
                  <a:pt x="10858" y="10045"/>
                  <a:pt x="10796" y="9952"/>
                </a:cubicBezTo>
                <a:cubicBezTo>
                  <a:pt x="10762" y="9901"/>
                  <a:pt x="10709" y="9878"/>
                  <a:pt x="10653" y="9878"/>
                </a:cubicBezTo>
                <a:close/>
                <a:moveTo>
                  <a:pt x="16287" y="10782"/>
                </a:moveTo>
                <a:cubicBezTo>
                  <a:pt x="16233" y="10782"/>
                  <a:pt x="16179" y="10805"/>
                  <a:pt x="16132" y="10852"/>
                </a:cubicBezTo>
                <a:cubicBezTo>
                  <a:pt x="16070" y="10945"/>
                  <a:pt x="16070" y="11069"/>
                  <a:pt x="16132" y="11162"/>
                </a:cubicBezTo>
                <a:cubicBezTo>
                  <a:pt x="16628" y="11627"/>
                  <a:pt x="17032" y="12154"/>
                  <a:pt x="17373" y="12744"/>
                </a:cubicBezTo>
                <a:cubicBezTo>
                  <a:pt x="17404" y="12806"/>
                  <a:pt x="17497" y="12837"/>
                  <a:pt x="17559" y="12837"/>
                </a:cubicBezTo>
                <a:cubicBezTo>
                  <a:pt x="17590" y="12837"/>
                  <a:pt x="17652" y="12806"/>
                  <a:pt x="17683" y="12806"/>
                </a:cubicBezTo>
                <a:cubicBezTo>
                  <a:pt x="17776" y="12744"/>
                  <a:pt x="17807" y="12620"/>
                  <a:pt x="17745" y="12527"/>
                </a:cubicBezTo>
                <a:cubicBezTo>
                  <a:pt x="17404" y="11906"/>
                  <a:pt x="16939" y="11348"/>
                  <a:pt x="16442" y="10852"/>
                </a:cubicBezTo>
                <a:cubicBezTo>
                  <a:pt x="16396" y="10805"/>
                  <a:pt x="16341" y="10782"/>
                  <a:pt x="16287" y="10782"/>
                </a:cubicBezTo>
                <a:close/>
                <a:moveTo>
                  <a:pt x="8197" y="13167"/>
                </a:moveTo>
                <a:cubicBezTo>
                  <a:pt x="8106" y="13167"/>
                  <a:pt x="8028" y="13207"/>
                  <a:pt x="8004" y="13302"/>
                </a:cubicBezTo>
                <a:cubicBezTo>
                  <a:pt x="7725" y="13954"/>
                  <a:pt x="7508" y="14636"/>
                  <a:pt x="7384" y="15319"/>
                </a:cubicBezTo>
                <a:cubicBezTo>
                  <a:pt x="7353" y="15443"/>
                  <a:pt x="7415" y="15536"/>
                  <a:pt x="7539" y="15567"/>
                </a:cubicBezTo>
                <a:lnTo>
                  <a:pt x="7570" y="15567"/>
                </a:lnTo>
                <a:cubicBezTo>
                  <a:pt x="7694" y="15567"/>
                  <a:pt x="7756" y="15505"/>
                  <a:pt x="7787" y="15412"/>
                </a:cubicBezTo>
                <a:cubicBezTo>
                  <a:pt x="7911" y="14729"/>
                  <a:pt x="8129" y="14078"/>
                  <a:pt x="8377" y="13457"/>
                </a:cubicBezTo>
                <a:cubicBezTo>
                  <a:pt x="8439" y="13364"/>
                  <a:pt x="8377" y="13209"/>
                  <a:pt x="8284" y="13178"/>
                </a:cubicBezTo>
                <a:cubicBezTo>
                  <a:pt x="8254" y="13171"/>
                  <a:pt x="8225" y="13167"/>
                  <a:pt x="8197" y="13167"/>
                </a:cubicBezTo>
                <a:close/>
                <a:moveTo>
                  <a:pt x="18378" y="14371"/>
                </a:moveTo>
                <a:cubicBezTo>
                  <a:pt x="18278" y="14371"/>
                  <a:pt x="18179" y="14445"/>
                  <a:pt x="18179" y="14574"/>
                </a:cubicBezTo>
                <a:cubicBezTo>
                  <a:pt x="18335" y="15195"/>
                  <a:pt x="18428" y="15815"/>
                  <a:pt x="18428" y="16466"/>
                </a:cubicBezTo>
                <a:lnTo>
                  <a:pt x="18428" y="16590"/>
                </a:lnTo>
                <a:cubicBezTo>
                  <a:pt x="18428" y="16684"/>
                  <a:pt x="18521" y="16808"/>
                  <a:pt x="18614" y="16808"/>
                </a:cubicBezTo>
                <a:cubicBezTo>
                  <a:pt x="18738" y="16808"/>
                  <a:pt x="18831" y="16715"/>
                  <a:pt x="18831" y="16590"/>
                </a:cubicBezTo>
                <a:lnTo>
                  <a:pt x="18831" y="16466"/>
                </a:lnTo>
                <a:cubicBezTo>
                  <a:pt x="18831" y="15784"/>
                  <a:pt x="18738" y="15132"/>
                  <a:pt x="18552" y="14481"/>
                </a:cubicBezTo>
                <a:cubicBezTo>
                  <a:pt x="18514" y="14405"/>
                  <a:pt x="18446" y="14371"/>
                  <a:pt x="18378" y="14371"/>
                </a:cubicBezTo>
                <a:close/>
                <a:moveTo>
                  <a:pt x="7353" y="17242"/>
                </a:moveTo>
                <a:cubicBezTo>
                  <a:pt x="7260" y="17242"/>
                  <a:pt x="7167" y="17335"/>
                  <a:pt x="7167" y="17459"/>
                </a:cubicBezTo>
                <a:cubicBezTo>
                  <a:pt x="7167" y="17738"/>
                  <a:pt x="7167" y="18017"/>
                  <a:pt x="7198" y="18266"/>
                </a:cubicBezTo>
                <a:cubicBezTo>
                  <a:pt x="7291" y="18979"/>
                  <a:pt x="7477" y="19693"/>
                  <a:pt x="7818" y="20344"/>
                </a:cubicBezTo>
                <a:cubicBezTo>
                  <a:pt x="7849" y="20406"/>
                  <a:pt x="7911" y="20437"/>
                  <a:pt x="8004" y="20437"/>
                </a:cubicBezTo>
                <a:cubicBezTo>
                  <a:pt x="8036" y="20437"/>
                  <a:pt x="8067" y="20437"/>
                  <a:pt x="8098" y="20406"/>
                </a:cubicBezTo>
                <a:cubicBezTo>
                  <a:pt x="8191" y="20375"/>
                  <a:pt x="8222" y="20251"/>
                  <a:pt x="8191" y="20127"/>
                </a:cubicBezTo>
                <a:cubicBezTo>
                  <a:pt x="7880" y="19538"/>
                  <a:pt x="7694" y="18886"/>
                  <a:pt x="7632" y="18235"/>
                </a:cubicBezTo>
                <a:cubicBezTo>
                  <a:pt x="7601" y="17955"/>
                  <a:pt x="7570" y="17707"/>
                  <a:pt x="7570" y="17459"/>
                </a:cubicBezTo>
                <a:cubicBezTo>
                  <a:pt x="7570" y="17335"/>
                  <a:pt x="7477" y="17242"/>
                  <a:pt x="7353" y="17242"/>
                </a:cubicBezTo>
                <a:close/>
                <a:moveTo>
                  <a:pt x="18272" y="18444"/>
                </a:moveTo>
                <a:cubicBezTo>
                  <a:pt x="18179" y="18444"/>
                  <a:pt x="18112" y="18499"/>
                  <a:pt x="18086" y="18576"/>
                </a:cubicBezTo>
                <a:cubicBezTo>
                  <a:pt x="17869" y="19227"/>
                  <a:pt x="17559" y="19817"/>
                  <a:pt x="17125" y="20344"/>
                </a:cubicBezTo>
                <a:cubicBezTo>
                  <a:pt x="17032" y="20406"/>
                  <a:pt x="17032" y="20530"/>
                  <a:pt x="17125" y="20623"/>
                </a:cubicBezTo>
                <a:cubicBezTo>
                  <a:pt x="17156" y="20654"/>
                  <a:pt x="17218" y="20685"/>
                  <a:pt x="17249" y="20685"/>
                </a:cubicBezTo>
                <a:cubicBezTo>
                  <a:pt x="17311" y="20685"/>
                  <a:pt x="17373" y="20654"/>
                  <a:pt x="17404" y="20592"/>
                </a:cubicBezTo>
                <a:cubicBezTo>
                  <a:pt x="17869" y="20034"/>
                  <a:pt x="18242" y="19413"/>
                  <a:pt x="18459" y="18700"/>
                </a:cubicBezTo>
                <a:cubicBezTo>
                  <a:pt x="18490" y="18607"/>
                  <a:pt x="18428" y="18483"/>
                  <a:pt x="18335" y="18452"/>
                </a:cubicBezTo>
                <a:cubicBezTo>
                  <a:pt x="18313" y="18446"/>
                  <a:pt x="18292" y="18444"/>
                  <a:pt x="18272" y="18444"/>
                </a:cubicBezTo>
                <a:close/>
                <a:moveTo>
                  <a:pt x="1211" y="11844"/>
                </a:moveTo>
                <a:lnTo>
                  <a:pt x="1211" y="21926"/>
                </a:lnTo>
                <a:cubicBezTo>
                  <a:pt x="1273" y="21027"/>
                  <a:pt x="1397" y="20127"/>
                  <a:pt x="1490" y="19258"/>
                </a:cubicBezTo>
                <a:cubicBezTo>
                  <a:pt x="1769" y="16932"/>
                  <a:pt x="1831" y="14202"/>
                  <a:pt x="1211" y="11844"/>
                </a:cubicBezTo>
                <a:close/>
                <a:moveTo>
                  <a:pt x="15581" y="21419"/>
                </a:moveTo>
                <a:cubicBezTo>
                  <a:pt x="15557" y="21419"/>
                  <a:pt x="15534" y="21423"/>
                  <a:pt x="15512" y="21430"/>
                </a:cubicBezTo>
                <a:cubicBezTo>
                  <a:pt x="14860" y="21647"/>
                  <a:pt x="14178" y="21771"/>
                  <a:pt x="13526" y="21802"/>
                </a:cubicBezTo>
                <a:cubicBezTo>
                  <a:pt x="13278" y="21864"/>
                  <a:pt x="13278" y="22205"/>
                  <a:pt x="13526" y="22236"/>
                </a:cubicBezTo>
                <a:cubicBezTo>
                  <a:pt x="14240" y="22205"/>
                  <a:pt x="14922" y="22050"/>
                  <a:pt x="15605" y="21802"/>
                </a:cubicBezTo>
                <a:cubicBezTo>
                  <a:pt x="15729" y="21771"/>
                  <a:pt x="15791" y="21647"/>
                  <a:pt x="15760" y="21554"/>
                </a:cubicBezTo>
                <a:cubicBezTo>
                  <a:pt x="15736" y="21459"/>
                  <a:pt x="15658" y="21419"/>
                  <a:pt x="15581" y="21419"/>
                </a:cubicBezTo>
                <a:close/>
                <a:moveTo>
                  <a:pt x="9423" y="21498"/>
                </a:moveTo>
                <a:cubicBezTo>
                  <a:pt x="9338" y="21498"/>
                  <a:pt x="9268" y="21549"/>
                  <a:pt x="9245" y="21616"/>
                </a:cubicBezTo>
                <a:cubicBezTo>
                  <a:pt x="9183" y="21709"/>
                  <a:pt x="9245" y="21833"/>
                  <a:pt x="9338" y="21895"/>
                </a:cubicBezTo>
                <a:cubicBezTo>
                  <a:pt x="9925" y="22146"/>
                  <a:pt x="10586" y="22272"/>
                  <a:pt x="11233" y="22272"/>
                </a:cubicBezTo>
                <a:cubicBezTo>
                  <a:pt x="11305" y="22272"/>
                  <a:pt x="11377" y="22271"/>
                  <a:pt x="11448" y="22267"/>
                </a:cubicBezTo>
                <a:cubicBezTo>
                  <a:pt x="11572" y="22267"/>
                  <a:pt x="11665" y="22205"/>
                  <a:pt x="11665" y="22081"/>
                </a:cubicBezTo>
                <a:cubicBezTo>
                  <a:pt x="11665" y="21957"/>
                  <a:pt x="11572" y="21864"/>
                  <a:pt x="11448" y="21864"/>
                </a:cubicBezTo>
                <a:cubicBezTo>
                  <a:pt x="11382" y="21867"/>
                  <a:pt x="11316" y="21869"/>
                  <a:pt x="11250" y="21869"/>
                </a:cubicBezTo>
                <a:cubicBezTo>
                  <a:pt x="10665" y="21869"/>
                  <a:pt x="10082" y="21746"/>
                  <a:pt x="9525" y="21523"/>
                </a:cubicBezTo>
                <a:cubicBezTo>
                  <a:pt x="9490" y="21506"/>
                  <a:pt x="9455" y="21498"/>
                  <a:pt x="9423" y="21498"/>
                </a:cubicBezTo>
                <a:close/>
                <a:moveTo>
                  <a:pt x="497" y="335"/>
                </a:moveTo>
                <a:cubicBezTo>
                  <a:pt x="745" y="552"/>
                  <a:pt x="994" y="770"/>
                  <a:pt x="1211" y="987"/>
                </a:cubicBezTo>
                <a:cubicBezTo>
                  <a:pt x="2607" y="2414"/>
                  <a:pt x="3568" y="4213"/>
                  <a:pt x="3941" y="6198"/>
                </a:cubicBezTo>
                <a:cubicBezTo>
                  <a:pt x="4313" y="8184"/>
                  <a:pt x="3910" y="10169"/>
                  <a:pt x="3506" y="12279"/>
                </a:cubicBezTo>
                <a:cubicBezTo>
                  <a:pt x="3165" y="13737"/>
                  <a:pt x="2979" y="15257"/>
                  <a:pt x="2917" y="16746"/>
                </a:cubicBezTo>
                <a:cubicBezTo>
                  <a:pt x="2886" y="20344"/>
                  <a:pt x="4437" y="23787"/>
                  <a:pt x="7136" y="26145"/>
                </a:cubicBezTo>
                <a:cubicBezTo>
                  <a:pt x="7322" y="26300"/>
                  <a:pt x="7477" y="26424"/>
                  <a:pt x="7663" y="26579"/>
                </a:cubicBezTo>
                <a:cubicBezTo>
                  <a:pt x="8532" y="27231"/>
                  <a:pt x="9494" y="27789"/>
                  <a:pt x="10548" y="28161"/>
                </a:cubicBezTo>
                <a:cubicBezTo>
                  <a:pt x="11665" y="28544"/>
                  <a:pt x="12823" y="28730"/>
                  <a:pt x="13976" y="28730"/>
                </a:cubicBezTo>
                <a:cubicBezTo>
                  <a:pt x="16280" y="28730"/>
                  <a:pt x="18562" y="27986"/>
                  <a:pt x="20444" y="26579"/>
                </a:cubicBezTo>
                <a:cubicBezTo>
                  <a:pt x="20630" y="26424"/>
                  <a:pt x="20785" y="26300"/>
                  <a:pt x="20940" y="26145"/>
                </a:cubicBezTo>
                <a:cubicBezTo>
                  <a:pt x="21840" y="25370"/>
                  <a:pt x="22585" y="24408"/>
                  <a:pt x="23143" y="23353"/>
                </a:cubicBezTo>
                <a:cubicBezTo>
                  <a:pt x="25283" y="19134"/>
                  <a:pt x="23949" y="14295"/>
                  <a:pt x="22678" y="9642"/>
                </a:cubicBezTo>
                <a:cubicBezTo>
                  <a:pt x="21809" y="6540"/>
                  <a:pt x="20940" y="3313"/>
                  <a:pt x="21127" y="335"/>
                </a:cubicBezTo>
                <a:lnTo>
                  <a:pt x="20475" y="335"/>
                </a:lnTo>
                <a:cubicBezTo>
                  <a:pt x="20289" y="3437"/>
                  <a:pt x="21189" y="6664"/>
                  <a:pt x="22057" y="9797"/>
                </a:cubicBezTo>
                <a:cubicBezTo>
                  <a:pt x="23360" y="14574"/>
                  <a:pt x="24601" y="19072"/>
                  <a:pt x="22585" y="23074"/>
                </a:cubicBezTo>
                <a:cubicBezTo>
                  <a:pt x="21933" y="24315"/>
                  <a:pt x="21033" y="25370"/>
                  <a:pt x="19917" y="26145"/>
                </a:cubicBezTo>
                <a:cubicBezTo>
                  <a:pt x="19762" y="26269"/>
                  <a:pt x="19606" y="26362"/>
                  <a:pt x="19451" y="26455"/>
                </a:cubicBezTo>
                <a:cubicBezTo>
                  <a:pt x="17795" y="27533"/>
                  <a:pt x="15881" y="28084"/>
                  <a:pt x="13951" y="28084"/>
                </a:cubicBezTo>
                <a:cubicBezTo>
                  <a:pt x="12881" y="28084"/>
                  <a:pt x="11805" y="27915"/>
                  <a:pt x="10765" y="27572"/>
                </a:cubicBezTo>
                <a:cubicBezTo>
                  <a:pt x="9990" y="27293"/>
                  <a:pt x="9276" y="26952"/>
                  <a:pt x="8625" y="26486"/>
                </a:cubicBezTo>
                <a:cubicBezTo>
                  <a:pt x="8439" y="26393"/>
                  <a:pt x="8284" y="26269"/>
                  <a:pt x="8129" y="26145"/>
                </a:cubicBezTo>
                <a:cubicBezTo>
                  <a:pt x="5213" y="23912"/>
                  <a:pt x="3506" y="20437"/>
                  <a:pt x="3537" y="16777"/>
                </a:cubicBezTo>
                <a:cubicBezTo>
                  <a:pt x="3599" y="15288"/>
                  <a:pt x="3786" y="13830"/>
                  <a:pt x="4127" y="12403"/>
                </a:cubicBezTo>
                <a:cubicBezTo>
                  <a:pt x="4499" y="10355"/>
                  <a:pt x="4933" y="8215"/>
                  <a:pt x="4561" y="6105"/>
                </a:cubicBezTo>
                <a:cubicBezTo>
                  <a:pt x="4158" y="3903"/>
                  <a:pt x="3041" y="1886"/>
                  <a:pt x="1428" y="335"/>
                </a:cubicBezTo>
                <a:close/>
                <a:moveTo>
                  <a:pt x="41570" y="33276"/>
                </a:moveTo>
                <a:cubicBezTo>
                  <a:pt x="41007" y="33276"/>
                  <a:pt x="40476" y="33433"/>
                  <a:pt x="40050" y="33745"/>
                </a:cubicBezTo>
                <a:cubicBezTo>
                  <a:pt x="39956" y="33807"/>
                  <a:pt x="39925" y="33963"/>
                  <a:pt x="39987" y="34056"/>
                </a:cubicBezTo>
                <a:cubicBezTo>
                  <a:pt x="40050" y="34087"/>
                  <a:pt x="40112" y="34118"/>
                  <a:pt x="40174" y="34118"/>
                </a:cubicBezTo>
                <a:cubicBezTo>
                  <a:pt x="40205" y="34118"/>
                  <a:pt x="40236" y="34118"/>
                  <a:pt x="40298" y="34087"/>
                </a:cubicBezTo>
                <a:cubicBezTo>
                  <a:pt x="40701" y="33807"/>
                  <a:pt x="41197" y="33683"/>
                  <a:pt x="41725" y="33683"/>
                </a:cubicBezTo>
                <a:lnTo>
                  <a:pt x="42128" y="33683"/>
                </a:lnTo>
                <a:cubicBezTo>
                  <a:pt x="42144" y="33687"/>
                  <a:pt x="42160" y="33689"/>
                  <a:pt x="42175" y="33689"/>
                </a:cubicBezTo>
                <a:cubicBezTo>
                  <a:pt x="42275" y="33689"/>
                  <a:pt x="42349" y="33605"/>
                  <a:pt x="42376" y="33497"/>
                </a:cubicBezTo>
                <a:cubicBezTo>
                  <a:pt x="42376" y="33404"/>
                  <a:pt x="42283" y="33311"/>
                  <a:pt x="42190" y="33311"/>
                </a:cubicBezTo>
                <a:cubicBezTo>
                  <a:pt x="42035" y="33311"/>
                  <a:pt x="41849" y="33280"/>
                  <a:pt x="41725" y="33280"/>
                </a:cubicBezTo>
                <a:cubicBezTo>
                  <a:pt x="41673" y="33277"/>
                  <a:pt x="41621" y="33276"/>
                  <a:pt x="41570" y="33276"/>
                </a:cubicBezTo>
                <a:close/>
                <a:moveTo>
                  <a:pt x="44155" y="33844"/>
                </a:moveTo>
                <a:cubicBezTo>
                  <a:pt x="44082" y="33844"/>
                  <a:pt x="44012" y="33895"/>
                  <a:pt x="43989" y="33963"/>
                </a:cubicBezTo>
                <a:cubicBezTo>
                  <a:pt x="43927" y="34056"/>
                  <a:pt x="43989" y="34180"/>
                  <a:pt x="44082" y="34242"/>
                </a:cubicBezTo>
                <a:cubicBezTo>
                  <a:pt x="44703" y="34490"/>
                  <a:pt x="45261" y="34831"/>
                  <a:pt x="45757" y="35296"/>
                </a:cubicBezTo>
                <a:cubicBezTo>
                  <a:pt x="45788" y="35358"/>
                  <a:pt x="45851" y="35389"/>
                  <a:pt x="45913" y="35389"/>
                </a:cubicBezTo>
                <a:cubicBezTo>
                  <a:pt x="45913" y="35421"/>
                  <a:pt x="45913" y="35483"/>
                  <a:pt x="45944" y="35545"/>
                </a:cubicBezTo>
                <a:cubicBezTo>
                  <a:pt x="46316" y="36103"/>
                  <a:pt x="46595" y="36723"/>
                  <a:pt x="46812" y="37375"/>
                </a:cubicBezTo>
                <a:cubicBezTo>
                  <a:pt x="46812" y="37437"/>
                  <a:pt x="46905" y="37499"/>
                  <a:pt x="46998" y="37499"/>
                </a:cubicBezTo>
                <a:cubicBezTo>
                  <a:pt x="47014" y="37514"/>
                  <a:pt x="47022" y="37522"/>
                  <a:pt x="47029" y="37522"/>
                </a:cubicBezTo>
                <a:cubicBezTo>
                  <a:pt x="47037" y="37522"/>
                  <a:pt x="47045" y="37514"/>
                  <a:pt x="47060" y="37499"/>
                </a:cubicBezTo>
                <a:cubicBezTo>
                  <a:pt x="47184" y="37468"/>
                  <a:pt x="47246" y="37344"/>
                  <a:pt x="47184" y="37251"/>
                </a:cubicBezTo>
                <a:cubicBezTo>
                  <a:pt x="46998" y="36537"/>
                  <a:pt x="46688" y="35886"/>
                  <a:pt x="46285" y="35296"/>
                </a:cubicBezTo>
                <a:cubicBezTo>
                  <a:pt x="46254" y="35234"/>
                  <a:pt x="46192" y="35203"/>
                  <a:pt x="46099" y="35203"/>
                </a:cubicBezTo>
                <a:cubicBezTo>
                  <a:pt x="46130" y="35141"/>
                  <a:pt x="46099" y="35079"/>
                  <a:pt x="46068" y="35017"/>
                </a:cubicBezTo>
                <a:cubicBezTo>
                  <a:pt x="45540" y="34521"/>
                  <a:pt x="44920" y="34118"/>
                  <a:pt x="44237" y="33869"/>
                </a:cubicBezTo>
                <a:cubicBezTo>
                  <a:pt x="44211" y="33852"/>
                  <a:pt x="44183" y="33844"/>
                  <a:pt x="44155" y="33844"/>
                </a:cubicBezTo>
                <a:close/>
                <a:moveTo>
                  <a:pt x="39504" y="35581"/>
                </a:moveTo>
                <a:cubicBezTo>
                  <a:pt x="39395" y="35581"/>
                  <a:pt x="39288" y="35669"/>
                  <a:pt x="39305" y="35824"/>
                </a:cubicBezTo>
                <a:cubicBezTo>
                  <a:pt x="39429" y="36506"/>
                  <a:pt x="39739" y="37158"/>
                  <a:pt x="40174" y="37716"/>
                </a:cubicBezTo>
                <a:lnTo>
                  <a:pt x="40205" y="37778"/>
                </a:lnTo>
                <a:cubicBezTo>
                  <a:pt x="40236" y="37840"/>
                  <a:pt x="40298" y="37871"/>
                  <a:pt x="40391" y="37871"/>
                </a:cubicBezTo>
                <a:cubicBezTo>
                  <a:pt x="40422" y="37871"/>
                  <a:pt x="40453" y="37840"/>
                  <a:pt x="40484" y="37840"/>
                </a:cubicBezTo>
                <a:cubicBezTo>
                  <a:pt x="40577" y="37778"/>
                  <a:pt x="40608" y="37623"/>
                  <a:pt x="40546" y="37530"/>
                </a:cubicBezTo>
                <a:lnTo>
                  <a:pt x="40515" y="37468"/>
                </a:lnTo>
                <a:cubicBezTo>
                  <a:pt x="40112" y="36972"/>
                  <a:pt x="39832" y="36382"/>
                  <a:pt x="39708" y="35762"/>
                </a:cubicBezTo>
                <a:cubicBezTo>
                  <a:pt x="39681" y="35637"/>
                  <a:pt x="39592" y="35581"/>
                  <a:pt x="39504" y="35581"/>
                </a:cubicBezTo>
                <a:close/>
                <a:moveTo>
                  <a:pt x="25484" y="38579"/>
                </a:moveTo>
                <a:cubicBezTo>
                  <a:pt x="25385" y="38579"/>
                  <a:pt x="25314" y="38663"/>
                  <a:pt x="25314" y="38771"/>
                </a:cubicBezTo>
                <a:cubicBezTo>
                  <a:pt x="25283" y="38833"/>
                  <a:pt x="25345" y="38926"/>
                  <a:pt x="25407" y="38957"/>
                </a:cubicBezTo>
                <a:cubicBezTo>
                  <a:pt x="25438" y="38988"/>
                  <a:pt x="25469" y="38988"/>
                  <a:pt x="25501" y="38988"/>
                </a:cubicBezTo>
                <a:lnTo>
                  <a:pt x="25594" y="38988"/>
                </a:lnTo>
                <a:cubicBezTo>
                  <a:pt x="25656" y="39019"/>
                  <a:pt x="25718" y="39050"/>
                  <a:pt x="25749" y="39081"/>
                </a:cubicBezTo>
                <a:cubicBezTo>
                  <a:pt x="26028" y="39267"/>
                  <a:pt x="26245" y="39764"/>
                  <a:pt x="26369" y="40446"/>
                </a:cubicBezTo>
                <a:cubicBezTo>
                  <a:pt x="26369" y="40539"/>
                  <a:pt x="26462" y="40601"/>
                  <a:pt x="26586" y="40601"/>
                </a:cubicBezTo>
                <a:lnTo>
                  <a:pt x="26617" y="40601"/>
                </a:lnTo>
                <a:cubicBezTo>
                  <a:pt x="26710" y="40601"/>
                  <a:pt x="26803" y="40477"/>
                  <a:pt x="26772" y="40353"/>
                </a:cubicBezTo>
                <a:cubicBezTo>
                  <a:pt x="26586" y="39360"/>
                  <a:pt x="26245" y="38771"/>
                  <a:pt x="25718" y="38616"/>
                </a:cubicBezTo>
                <a:cubicBezTo>
                  <a:pt x="25656" y="38585"/>
                  <a:pt x="25594" y="38585"/>
                  <a:pt x="25532" y="38585"/>
                </a:cubicBezTo>
                <a:cubicBezTo>
                  <a:pt x="25515" y="38581"/>
                  <a:pt x="25499" y="38579"/>
                  <a:pt x="25484" y="38579"/>
                </a:cubicBezTo>
                <a:close/>
                <a:moveTo>
                  <a:pt x="23576" y="39318"/>
                </a:moveTo>
                <a:cubicBezTo>
                  <a:pt x="23546" y="39318"/>
                  <a:pt x="23515" y="39321"/>
                  <a:pt x="23484" y="39329"/>
                </a:cubicBezTo>
                <a:cubicBezTo>
                  <a:pt x="22864" y="39670"/>
                  <a:pt x="22274" y="40105"/>
                  <a:pt x="21778" y="40601"/>
                </a:cubicBezTo>
                <a:cubicBezTo>
                  <a:pt x="21685" y="40694"/>
                  <a:pt x="21685" y="40818"/>
                  <a:pt x="21778" y="40880"/>
                </a:cubicBezTo>
                <a:cubicBezTo>
                  <a:pt x="21801" y="40926"/>
                  <a:pt x="21840" y="40955"/>
                  <a:pt x="21884" y="40955"/>
                </a:cubicBezTo>
                <a:cubicBezTo>
                  <a:pt x="21900" y="40955"/>
                  <a:pt x="21916" y="40951"/>
                  <a:pt x="21933" y="40942"/>
                </a:cubicBezTo>
                <a:cubicBezTo>
                  <a:pt x="21941" y="40951"/>
                  <a:pt x="21952" y="40955"/>
                  <a:pt x="21963" y="40955"/>
                </a:cubicBezTo>
                <a:cubicBezTo>
                  <a:pt x="21995" y="40955"/>
                  <a:pt x="22034" y="40926"/>
                  <a:pt x="22057" y="40880"/>
                </a:cubicBezTo>
                <a:cubicBezTo>
                  <a:pt x="22553" y="40415"/>
                  <a:pt x="23112" y="40043"/>
                  <a:pt x="23701" y="39732"/>
                </a:cubicBezTo>
                <a:cubicBezTo>
                  <a:pt x="23794" y="39670"/>
                  <a:pt x="23856" y="39546"/>
                  <a:pt x="23763" y="39422"/>
                </a:cubicBezTo>
                <a:cubicBezTo>
                  <a:pt x="23740" y="39352"/>
                  <a:pt x="23664" y="39318"/>
                  <a:pt x="23576" y="39318"/>
                </a:cubicBezTo>
                <a:close/>
                <a:moveTo>
                  <a:pt x="47433" y="39112"/>
                </a:moveTo>
                <a:cubicBezTo>
                  <a:pt x="47309" y="39143"/>
                  <a:pt x="47246" y="39236"/>
                  <a:pt x="47246" y="39360"/>
                </a:cubicBezTo>
                <a:cubicBezTo>
                  <a:pt x="47277" y="39577"/>
                  <a:pt x="47340" y="39826"/>
                  <a:pt x="47371" y="40043"/>
                </a:cubicBezTo>
                <a:lnTo>
                  <a:pt x="47588" y="41408"/>
                </a:lnTo>
                <a:cubicBezTo>
                  <a:pt x="47619" y="41501"/>
                  <a:pt x="47681" y="41594"/>
                  <a:pt x="47805" y="41594"/>
                </a:cubicBezTo>
                <a:lnTo>
                  <a:pt x="47836" y="41594"/>
                </a:lnTo>
                <a:cubicBezTo>
                  <a:pt x="47960" y="41563"/>
                  <a:pt x="48022" y="41470"/>
                  <a:pt x="47991" y="41346"/>
                </a:cubicBezTo>
                <a:lnTo>
                  <a:pt x="47774" y="39981"/>
                </a:lnTo>
                <a:cubicBezTo>
                  <a:pt x="47743" y="39732"/>
                  <a:pt x="47712" y="39515"/>
                  <a:pt x="47681" y="39298"/>
                </a:cubicBezTo>
                <a:cubicBezTo>
                  <a:pt x="47650" y="39174"/>
                  <a:pt x="47526" y="39112"/>
                  <a:pt x="47433" y="39112"/>
                </a:cubicBezTo>
                <a:close/>
                <a:moveTo>
                  <a:pt x="41191" y="39329"/>
                </a:moveTo>
                <a:cubicBezTo>
                  <a:pt x="41069" y="39329"/>
                  <a:pt x="40948" y="39415"/>
                  <a:pt x="40980" y="39577"/>
                </a:cubicBezTo>
                <a:lnTo>
                  <a:pt x="40980" y="39764"/>
                </a:lnTo>
                <a:cubicBezTo>
                  <a:pt x="40949" y="40353"/>
                  <a:pt x="40794" y="40942"/>
                  <a:pt x="40515" y="41501"/>
                </a:cubicBezTo>
                <a:cubicBezTo>
                  <a:pt x="40484" y="41594"/>
                  <a:pt x="40515" y="41718"/>
                  <a:pt x="40608" y="41749"/>
                </a:cubicBezTo>
                <a:lnTo>
                  <a:pt x="40701" y="41749"/>
                </a:lnTo>
                <a:cubicBezTo>
                  <a:pt x="40794" y="41749"/>
                  <a:pt x="40856" y="41718"/>
                  <a:pt x="40887" y="41625"/>
                </a:cubicBezTo>
                <a:cubicBezTo>
                  <a:pt x="41197" y="41035"/>
                  <a:pt x="41352" y="40384"/>
                  <a:pt x="41414" y="39732"/>
                </a:cubicBezTo>
                <a:cubicBezTo>
                  <a:pt x="41414" y="39670"/>
                  <a:pt x="41414" y="39608"/>
                  <a:pt x="41414" y="39546"/>
                </a:cubicBezTo>
                <a:cubicBezTo>
                  <a:pt x="41414" y="39399"/>
                  <a:pt x="41302" y="39329"/>
                  <a:pt x="41191" y="39329"/>
                </a:cubicBezTo>
                <a:close/>
                <a:moveTo>
                  <a:pt x="53820" y="42059"/>
                </a:moveTo>
                <a:cubicBezTo>
                  <a:pt x="53782" y="42059"/>
                  <a:pt x="53740" y="42069"/>
                  <a:pt x="53699" y="42090"/>
                </a:cubicBezTo>
                <a:cubicBezTo>
                  <a:pt x="53575" y="42152"/>
                  <a:pt x="53451" y="42276"/>
                  <a:pt x="53358" y="42400"/>
                </a:cubicBezTo>
                <a:cubicBezTo>
                  <a:pt x="53234" y="42586"/>
                  <a:pt x="53203" y="42773"/>
                  <a:pt x="53203" y="42990"/>
                </a:cubicBezTo>
                <a:cubicBezTo>
                  <a:pt x="53203" y="43269"/>
                  <a:pt x="53265" y="43548"/>
                  <a:pt x="53327" y="43827"/>
                </a:cubicBezTo>
                <a:cubicBezTo>
                  <a:pt x="53358" y="43951"/>
                  <a:pt x="53389" y="44076"/>
                  <a:pt x="53420" y="44200"/>
                </a:cubicBezTo>
                <a:cubicBezTo>
                  <a:pt x="53420" y="44324"/>
                  <a:pt x="53513" y="44386"/>
                  <a:pt x="53637" y="44386"/>
                </a:cubicBezTo>
                <a:lnTo>
                  <a:pt x="53668" y="44386"/>
                </a:lnTo>
                <a:cubicBezTo>
                  <a:pt x="53761" y="44386"/>
                  <a:pt x="53854" y="44262"/>
                  <a:pt x="53823" y="44169"/>
                </a:cubicBezTo>
                <a:cubicBezTo>
                  <a:pt x="53823" y="44013"/>
                  <a:pt x="53761" y="43889"/>
                  <a:pt x="53730" y="43734"/>
                </a:cubicBezTo>
                <a:cubicBezTo>
                  <a:pt x="53668" y="43486"/>
                  <a:pt x="53637" y="43238"/>
                  <a:pt x="53606" y="42990"/>
                </a:cubicBezTo>
                <a:cubicBezTo>
                  <a:pt x="53606" y="42773"/>
                  <a:pt x="53699" y="42555"/>
                  <a:pt x="53916" y="42462"/>
                </a:cubicBezTo>
                <a:cubicBezTo>
                  <a:pt x="54009" y="42400"/>
                  <a:pt x="54040" y="42276"/>
                  <a:pt x="53978" y="42183"/>
                </a:cubicBezTo>
                <a:cubicBezTo>
                  <a:pt x="53957" y="42100"/>
                  <a:pt x="53895" y="42059"/>
                  <a:pt x="53820" y="42059"/>
                </a:cubicBezTo>
                <a:close/>
                <a:moveTo>
                  <a:pt x="26492" y="42268"/>
                </a:moveTo>
                <a:cubicBezTo>
                  <a:pt x="26400" y="42268"/>
                  <a:pt x="26333" y="42324"/>
                  <a:pt x="26307" y="42400"/>
                </a:cubicBezTo>
                <a:cubicBezTo>
                  <a:pt x="26152" y="42804"/>
                  <a:pt x="25997" y="43176"/>
                  <a:pt x="25749" y="43517"/>
                </a:cubicBezTo>
                <a:cubicBezTo>
                  <a:pt x="25625" y="43703"/>
                  <a:pt x="25501" y="43920"/>
                  <a:pt x="25345" y="44076"/>
                </a:cubicBezTo>
                <a:lnTo>
                  <a:pt x="25314" y="44138"/>
                </a:lnTo>
                <a:cubicBezTo>
                  <a:pt x="25221" y="44231"/>
                  <a:pt x="25252" y="44355"/>
                  <a:pt x="25314" y="44417"/>
                </a:cubicBezTo>
                <a:cubicBezTo>
                  <a:pt x="25345" y="44448"/>
                  <a:pt x="25407" y="44479"/>
                  <a:pt x="25438" y="44479"/>
                </a:cubicBezTo>
                <a:cubicBezTo>
                  <a:pt x="25501" y="44479"/>
                  <a:pt x="25563" y="44448"/>
                  <a:pt x="25594" y="44386"/>
                </a:cubicBezTo>
                <a:lnTo>
                  <a:pt x="25749" y="44231"/>
                </a:lnTo>
                <a:cubicBezTo>
                  <a:pt x="26152" y="43734"/>
                  <a:pt x="26462" y="43145"/>
                  <a:pt x="26679" y="42524"/>
                </a:cubicBezTo>
                <a:cubicBezTo>
                  <a:pt x="26710" y="42431"/>
                  <a:pt x="26648" y="42307"/>
                  <a:pt x="26555" y="42276"/>
                </a:cubicBezTo>
                <a:cubicBezTo>
                  <a:pt x="26533" y="42271"/>
                  <a:pt x="26512" y="42268"/>
                  <a:pt x="26492" y="42268"/>
                </a:cubicBezTo>
                <a:close/>
                <a:moveTo>
                  <a:pt x="55742" y="42530"/>
                </a:moveTo>
                <a:cubicBezTo>
                  <a:pt x="55679" y="42530"/>
                  <a:pt x="55614" y="42563"/>
                  <a:pt x="55560" y="42617"/>
                </a:cubicBezTo>
                <a:cubicBezTo>
                  <a:pt x="55498" y="42711"/>
                  <a:pt x="55529" y="42835"/>
                  <a:pt x="55591" y="42897"/>
                </a:cubicBezTo>
                <a:cubicBezTo>
                  <a:pt x="56119" y="43331"/>
                  <a:pt x="56553" y="43827"/>
                  <a:pt x="56863" y="44448"/>
                </a:cubicBezTo>
                <a:cubicBezTo>
                  <a:pt x="56894" y="44510"/>
                  <a:pt x="56956" y="44541"/>
                  <a:pt x="57049" y="44541"/>
                </a:cubicBezTo>
                <a:lnTo>
                  <a:pt x="57142" y="44541"/>
                </a:lnTo>
                <a:cubicBezTo>
                  <a:pt x="57235" y="44479"/>
                  <a:pt x="57297" y="44355"/>
                  <a:pt x="57235" y="44262"/>
                </a:cubicBezTo>
                <a:cubicBezTo>
                  <a:pt x="56894" y="43610"/>
                  <a:pt x="56429" y="43021"/>
                  <a:pt x="55870" y="42586"/>
                </a:cubicBezTo>
                <a:cubicBezTo>
                  <a:pt x="55831" y="42547"/>
                  <a:pt x="55787" y="42530"/>
                  <a:pt x="55742" y="42530"/>
                </a:cubicBezTo>
                <a:close/>
                <a:moveTo>
                  <a:pt x="20680" y="42203"/>
                </a:moveTo>
                <a:cubicBezTo>
                  <a:pt x="20603" y="42203"/>
                  <a:pt x="20522" y="42237"/>
                  <a:pt x="20475" y="42307"/>
                </a:cubicBezTo>
                <a:cubicBezTo>
                  <a:pt x="20382" y="42524"/>
                  <a:pt x="20289" y="42742"/>
                  <a:pt x="20196" y="42959"/>
                </a:cubicBezTo>
                <a:cubicBezTo>
                  <a:pt x="20010" y="43393"/>
                  <a:pt x="19917" y="43858"/>
                  <a:pt x="19917" y="44324"/>
                </a:cubicBezTo>
                <a:cubicBezTo>
                  <a:pt x="19917" y="44603"/>
                  <a:pt x="19948" y="44882"/>
                  <a:pt x="20072" y="45161"/>
                </a:cubicBezTo>
                <a:cubicBezTo>
                  <a:pt x="20103" y="45223"/>
                  <a:pt x="20165" y="45285"/>
                  <a:pt x="20258" y="45285"/>
                </a:cubicBezTo>
                <a:lnTo>
                  <a:pt x="20351" y="45285"/>
                </a:lnTo>
                <a:cubicBezTo>
                  <a:pt x="20444" y="45223"/>
                  <a:pt x="20506" y="45099"/>
                  <a:pt x="20444" y="45006"/>
                </a:cubicBezTo>
                <a:cubicBezTo>
                  <a:pt x="20351" y="44789"/>
                  <a:pt x="20320" y="44541"/>
                  <a:pt x="20320" y="44324"/>
                </a:cubicBezTo>
                <a:cubicBezTo>
                  <a:pt x="20320" y="43920"/>
                  <a:pt x="20413" y="43517"/>
                  <a:pt x="20568" y="43114"/>
                </a:cubicBezTo>
                <a:cubicBezTo>
                  <a:pt x="20661" y="42928"/>
                  <a:pt x="20754" y="42742"/>
                  <a:pt x="20847" y="42524"/>
                </a:cubicBezTo>
                <a:cubicBezTo>
                  <a:pt x="20909" y="42431"/>
                  <a:pt x="20878" y="42276"/>
                  <a:pt x="20754" y="42214"/>
                </a:cubicBezTo>
                <a:cubicBezTo>
                  <a:pt x="20731" y="42206"/>
                  <a:pt x="20706" y="42203"/>
                  <a:pt x="20680" y="42203"/>
                </a:cubicBezTo>
                <a:close/>
                <a:moveTo>
                  <a:pt x="1211" y="36506"/>
                </a:moveTo>
                <a:lnTo>
                  <a:pt x="1211" y="36941"/>
                </a:lnTo>
                <a:cubicBezTo>
                  <a:pt x="3255" y="37422"/>
                  <a:pt x="5490" y="37665"/>
                  <a:pt x="7937" y="37665"/>
                </a:cubicBezTo>
                <a:cubicBezTo>
                  <a:pt x="9907" y="37665"/>
                  <a:pt x="12015" y="37507"/>
                  <a:pt x="14271" y="37189"/>
                </a:cubicBezTo>
                <a:cubicBezTo>
                  <a:pt x="14367" y="37173"/>
                  <a:pt x="14463" y="37165"/>
                  <a:pt x="14559" y="37165"/>
                </a:cubicBezTo>
                <a:cubicBezTo>
                  <a:pt x="14833" y="37165"/>
                  <a:pt x="15103" y="37229"/>
                  <a:pt x="15357" y="37344"/>
                </a:cubicBezTo>
                <a:cubicBezTo>
                  <a:pt x="16318" y="37840"/>
                  <a:pt x="15977" y="38926"/>
                  <a:pt x="15667" y="39546"/>
                </a:cubicBezTo>
                <a:cubicBezTo>
                  <a:pt x="13433" y="44138"/>
                  <a:pt x="7136" y="44758"/>
                  <a:pt x="4561" y="44820"/>
                </a:cubicBezTo>
                <a:cubicBezTo>
                  <a:pt x="4065" y="44820"/>
                  <a:pt x="3568" y="44820"/>
                  <a:pt x="3072" y="44851"/>
                </a:cubicBezTo>
                <a:cubicBezTo>
                  <a:pt x="2452" y="44851"/>
                  <a:pt x="1831" y="44851"/>
                  <a:pt x="1211" y="44882"/>
                </a:cubicBezTo>
                <a:lnTo>
                  <a:pt x="1211" y="45316"/>
                </a:lnTo>
                <a:cubicBezTo>
                  <a:pt x="1831" y="45285"/>
                  <a:pt x="2452" y="45285"/>
                  <a:pt x="3103" y="45285"/>
                </a:cubicBezTo>
                <a:cubicBezTo>
                  <a:pt x="3568" y="45285"/>
                  <a:pt x="4065" y="45285"/>
                  <a:pt x="4561" y="45254"/>
                </a:cubicBezTo>
                <a:cubicBezTo>
                  <a:pt x="7229" y="45192"/>
                  <a:pt x="13712" y="44510"/>
                  <a:pt x="16039" y="39732"/>
                </a:cubicBezTo>
                <a:cubicBezTo>
                  <a:pt x="16659" y="38461"/>
                  <a:pt x="16473" y="37468"/>
                  <a:pt x="15543" y="36972"/>
                </a:cubicBezTo>
                <a:cubicBezTo>
                  <a:pt x="15240" y="36832"/>
                  <a:pt x="14903" y="36762"/>
                  <a:pt x="14557" y="36762"/>
                </a:cubicBezTo>
                <a:cubicBezTo>
                  <a:pt x="14441" y="36762"/>
                  <a:pt x="14325" y="36770"/>
                  <a:pt x="14209" y="36785"/>
                </a:cubicBezTo>
                <a:cubicBezTo>
                  <a:pt x="11968" y="37090"/>
                  <a:pt x="9875" y="37246"/>
                  <a:pt x="7916" y="37246"/>
                </a:cubicBezTo>
                <a:cubicBezTo>
                  <a:pt x="5483" y="37246"/>
                  <a:pt x="3256" y="37005"/>
                  <a:pt x="1211" y="36506"/>
                </a:cubicBezTo>
                <a:close/>
                <a:moveTo>
                  <a:pt x="48053" y="43215"/>
                </a:moveTo>
                <a:cubicBezTo>
                  <a:pt x="47944" y="43215"/>
                  <a:pt x="47836" y="43284"/>
                  <a:pt x="47836" y="43424"/>
                </a:cubicBezTo>
                <a:lnTo>
                  <a:pt x="47836" y="43672"/>
                </a:lnTo>
                <a:cubicBezTo>
                  <a:pt x="47867" y="44262"/>
                  <a:pt x="47743" y="44820"/>
                  <a:pt x="47526" y="45378"/>
                </a:cubicBezTo>
                <a:cubicBezTo>
                  <a:pt x="47464" y="45471"/>
                  <a:pt x="47526" y="45596"/>
                  <a:pt x="47619" y="45627"/>
                </a:cubicBezTo>
                <a:cubicBezTo>
                  <a:pt x="47634" y="45642"/>
                  <a:pt x="47650" y="45650"/>
                  <a:pt x="47665" y="45650"/>
                </a:cubicBezTo>
                <a:cubicBezTo>
                  <a:pt x="47681" y="45650"/>
                  <a:pt x="47696" y="45642"/>
                  <a:pt x="47712" y="45627"/>
                </a:cubicBezTo>
                <a:cubicBezTo>
                  <a:pt x="47774" y="45627"/>
                  <a:pt x="47867" y="45596"/>
                  <a:pt x="47898" y="45534"/>
                </a:cubicBezTo>
                <a:cubicBezTo>
                  <a:pt x="48146" y="44944"/>
                  <a:pt x="48270" y="44293"/>
                  <a:pt x="48270" y="43641"/>
                </a:cubicBezTo>
                <a:cubicBezTo>
                  <a:pt x="48270" y="43610"/>
                  <a:pt x="48270" y="43517"/>
                  <a:pt x="48270" y="43424"/>
                </a:cubicBezTo>
                <a:cubicBezTo>
                  <a:pt x="48270" y="43284"/>
                  <a:pt x="48162" y="43215"/>
                  <a:pt x="48053" y="43215"/>
                </a:cubicBezTo>
                <a:close/>
                <a:moveTo>
                  <a:pt x="40143" y="43300"/>
                </a:moveTo>
                <a:cubicBezTo>
                  <a:pt x="40018" y="43300"/>
                  <a:pt x="39925" y="43393"/>
                  <a:pt x="39925" y="43486"/>
                </a:cubicBezTo>
                <a:cubicBezTo>
                  <a:pt x="39894" y="43703"/>
                  <a:pt x="39863" y="43889"/>
                  <a:pt x="39894" y="44107"/>
                </a:cubicBezTo>
                <a:cubicBezTo>
                  <a:pt x="39894" y="44603"/>
                  <a:pt x="39925" y="45130"/>
                  <a:pt x="40018" y="45627"/>
                </a:cubicBezTo>
                <a:cubicBezTo>
                  <a:pt x="40050" y="45720"/>
                  <a:pt x="40143" y="45813"/>
                  <a:pt x="40236" y="45813"/>
                </a:cubicBezTo>
                <a:lnTo>
                  <a:pt x="40267" y="45813"/>
                </a:lnTo>
                <a:cubicBezTo>
                  <a:pt x="40391" y="45782"/>
                  <a:pt x="40453" y="45689"/>
                  <a:pt x="40453" y="45565"/>
                </a:cubicBezTo>
                <a:cubicBezTo>
                  <a:pt x="40360" y="45099"/>
                  <a:pt x="40298" y="44603"/>
                  <a:pt x="40298" y="44107"/>
                </a:cubicBezTo>
                <a:cubicBezTo>
                  <a:pt x="40298" y="43920"/>
                  <a:pt x="40298" y="43734"/>
                  <a:pt x="40329" y="43548"/>
                </a:cubicBezTo>
                <a:cubicBezTo>
                  <a:pt x="40329" y="43424"/>
                  <a:pt x="40267" y="43331"/>
                  <a:pt x="40143" y="43300"/>
                </a:cubicBezTo>
                <a:close/>
                <a:moveTo>
                  <a:pt x="23892" y="45408"/>
                </a:moveTo>
                <a:cubicBezTo>
                  <a:pt x="23851" y="45408"/>
                  <a:pt x="23807" y="45418"/>
                  <a:pt x="23763" y="45440"/>
                </a:cubicBezTo>
                <a:cubicBezTo>
                  <a:pt x="23329" y="45720"/>
                  <a:pt x="22833" y="45906"/>
                  <a:pt x="22336" y="45968"/>
                </a:cubicBezTo>
                <a:lnTo>
                  <a:pt x="21933" y="45968"/>
                </a:lnTo>
                <a:cubicBezTo>
                  <a:pt x="21916" y="45964"/>
                  <a:pt x="21899" y="45962"/>
                  <a:pt x="21883" y="45962"/>
                </a:cubicBezTo>
                <a:cubicBezTo>
                  <a:pt x="21648" y="45962"/>
                  <a:pt x="21611" y="46371"/>
                  <a:pt x="21902" y="46371"/>
                </a:cubicBezTo>
                <a:lnTo>
                  <a:pt x="22367" y="46371"/>
                </a:lnTo>
                <a:cubicBezTo>
                  <a:pt x="22957" y="46309"/>
                  <a:pt x="23515" y="46123"/>
                  <a:pt x="24011" y="45782"/>
                </a:cubicBezTo>
                <a:cubicBezTo>
                  <a:pt x="24105" y="45720"/>
                  <a:pt x="24136" y="45596"/>
                  <a:pt x="24074" y="45502"/>
                </a:cubicBezTo>
                <a:cubicBezTo>
                  <a:pt x="24033" y="45442"/>
                  <a:pt x="23968" y="45408"/>
                  <a:pt x="23892" y="45408"/>
                </a:cubicBezTo>
                <a:close/>
                <a:moveTo>
                  <a:pt x="46359" y="46827"/>
                </a:moveTo>
                <a:cubicBezTo>
                  <a:pt x="46311" y="46827"/>
                  <a:pt x="46261" y="46842"/>
                  <a:pt x="46223" y="46867"/>
                </a:cubicBezTo>
                <a:cubicBezTo>
                  <a:pt x="46130" y="46929"/>
                  <a:pt x="46037" y="46992"/>
                  <a:pt x="45944" y="47054"/>
                </a:cubicBezTo>
                <a:cubicBezTo>
                  <a:pt x="45478" y="47364"/>
                  <a:pt x="44951" y="47612"/>
                  <a:pt x="44455" y="47798"/>
                </a:cubicBezTo>
                <a:cubicBezTo>
                  <a:pt x="44330" y="47829"/>
                  <a:pt x="44268" y="47922"/>
                  <a:pt x="44299" y="48046"/>
                </a:cubicBezTo>
                <a:cubicBezTo>
                  <a:pt x="44330" y="48139"/>
                  <a:pt x="44424" y="48201"/>
                  <a:pt x="44517" y="48201"/>
                </a:cubicBezTo>
                <a:lnTo>
                  <a:pt x="44579" y="48201"/>
                </a:lnTo>
                <a:cubicBezTo>
                  <a:pt x="45137" y="48015"/>
                  <a:pt x="45664" y="47736"/>
                  <a:pt x="46161" y="47426"/>
                </a:cubicBezTo>
                <a:cubicBezTo>
                  <a:pt x="46285" y="47364"/>
                  <a:pt x="46378" y="47302"/>
                  <a:pt x="46471" y="47209"/>
                </a:cubicBezTo>
                <a:cubicBezTo>
                  <a:pt x="46595" y="47147"/>
                  <a:pt x="46595" y="47023"/>
                  <a:pt x="46533" y="46929"/>
                </a:cubicBezTo>
                <a:cubicBezTo>
                  <a:pt x="46497" y="46857"/>
                  <a:pt x="46428" y="46827"/>
                  <a:pt x="46359" y="46827"/>
                </a:cubicBezTo>
                <a:close/>
                <a:moveTo>
                  <a:pt x="40700" y="47418"/>
                </a:moveTo>
                <a:cubicBezTo>
                  <a:pt x="40681" y="47418"/>
                  <a:pt x="40660" y="47421"/>
                  <a:pt x="40639" y="47426"/>
                </a:cubicBezTo>
                <a:cubicBezTo>
                  <a:pt x="40546" y="47488"/>
                  <a:pt x="40484" y="47581"/>
                  <a:pt x="40515" y="47705"/>
                </a:cubicBezTo>
                <a:cubicBezTo>
                  <a:pt x="40577" y="47953"/>
                  <a:pt x="40732" y="48170"/>
                  <a:pt x="40918" y="48325"/>
                </a:cubicBezTo>
                <a:cubicBezTo>
                  <a:pt x="41166" y="48481"/>
                  <a:pt x="41476" y="48574"/>
                  <a:pt x="41787" y="48574"/>
                </a:cubicBezTo>
                <a:lnTo>
                  <a:pt x="42469" y="48574"/>
                </a:lnTo>
                <a:cubicBezTo>
                  <a:pt x="42562" y="48574"/>
                  <a:pt x="42655" y="48450"/>
                  <a:pt x="42655" y="48356"/>
                </a:cubicBezTo>
                <a:cubicBezTo>
                  <a:pt x="42655" y="48232"/>
                  <a:pt x="42562" y="48139"/>
                  <a:pt x="42469" y="48139"/>
                </a:cubicBezTo>
                <a:lnTo>
                  <a:pt x="41787" y="48139"/>
                </a:lnTo>
                <a:cubicBezTo>
                  <a:pt x="41570" y="48139"/>
                  <a:pt x="41352" y="48108"/>
                  <a:pt x="41166" y="47984"/>
                </a:cubicBezTo>
                <a:cubicBezTo>
                  <a:pt x="41042" y="47860"/>
                  <a:pt x="40949" y="47736"/>
                  <a:pt x="40918" y="47581"/>
                </a:cubicBezTo>
                <a:cubicBezTo>
                  <a:pt x="40867" y="47478"/>
                  <a:pt x="40794" y="47418"/>
                  <a:pt x="40700" y="47418"/>
                </a:cubicBezTo>
                <a:close/>
                <a:moveTo>
                  <a:pt x="57577" y="46123"/>
                </a:moveTo>
                <a:cubicBezTo>
                  <a:pt x="57484" y="46123"/>
                  <a:pt x="57390" y="46247"/>
                  <a:pt x="57390" y="46340"/>
                </a:cubicBezTo>
                <a:lnTo>
                  <a:pt x="57390" y="46619"/>
                </a:lnTo>
                <a:cubicBezTo>
                  <a:pt x="57390" y="46743"/>
                  <a:pt x="57390" y="46929"/>
                  <a:pt x="57359" y="47054"/>
                </a:cubicBezTo>
                <a:cubicBezTo>
                  <a:pt x="57328" y="47488"/>
                  <a:pt x="57235" y="47922"/>
                  <a:pt x="57080" y="48325"/>
                </a:cubicBezTo>
                <a:cubicBezTo>
                  <a:pt x="57049" y="48419"/>
                  <a:pt x="57111" y="48543"/>
                  <a:pt x="57235" y="48574"/>
                </a:cubicBezTo>
                <a:lnTo>
                  <a:pt x="57297" y="48574"/>
                </a:lnTo>
                <a:cubicBezTo>
                  <a:pt x="57390" y="48574"/>
                  <a:pt x="57452" y="48512"/>
                  <a:pt x="57484" y="48450"/>
                </a:cubicBezTo>
                <a:cubicBezTo>
                  <a:pt x="57639" y="48015"/>
                  <a:pt x="57732" y="47550"/>
                  <a:pt x="57794" y="47085"/>
                </a:cubicBezTo>
                <a:cubicBezTo>
                  <a:pt x="57794" y="46929"/>
                  <a:pt x="57794" y="46774"/>
                  <a:pt x="57794" y="46619"/>
                </a:cubicBezTo>
                <a:cubicBezTo>
                  <a:pt x="57825" y="46526"/>
                  <a:pt x="57825" y="46433"/>
                  <a:pt x="57825" y="46309"/>
                </a:cubicBezTo>
                <a:lnTo>
                  <a:pt x="57794" y="46309"/>
                </a:lnTo>
                <a:cubicBezTo>
                  <a:pt x="57794" y="46216"/>
                  <a:pt x="57701" y="46123"/>
                  <a:pt x="57577" y="46123"/>
                </a:cubicBezTo>
                <a:close/>
                <a:moveTo>
                  <a:pt x="53416" y="46022"/>
                </a:moveTo>
                <a:cubicBezTo>
                  <a:pt x="53317" y="46022"/>
                  <a:pt x="53228" y="46077"/>
                  <a:pt x="53203" y="46154"/>
                </a:cubicBezTo>
                <a:cubicBezTo>
                  <a:pt x="53078" y="46495"/>
                  <a:pt x="52923" y="46805"/>
                  <a:pt x="52737" y="47116"/>
                </a:cubicBezTo>
                <a:cubicBezTo>
                  <a:pt x="52551" y="47364"/>
                  <a:pt x="52334" y="47643"/>
                  <a:pt x="52148" y="47891"/>
                </a:cubicBezTo>
                <a:cubicBezTo>
                  <a:pt x="52024" y="48015"/>
                  <a:pt x="51900" y="48139"/>
                  <a:pt x="51807" y="48294"/>
                </a:cubicBezTo>
                <a:cubicBezTo>
                  <a:pt x="51683" y="48450"/>
                  <a:pt x="51558" y="48605"/>
                  <a:pt x="51465" y="48760"/>
                </a:cubicBezTo>
                <a:lnTo>
                  <a:pt x="51807" y="48946"/>
                </a:lnTo>
                <a:lnTo>
                  <a:pt x="51807" y="48977"/>
                </a:lnTo>
                <a:cubicBezTo>
                  <a:pt x="52024" y="48667"/>
                  <a:pt x="52210" y="48419"/>
                  <a:pt x="52458" y="48139"/>
                </a:cubicBezTo>
                <a:cubicBezTo>
                  <a:pt x="52675" y="47891"/>
                  <a:pt x="52892" y="47612"/>
                  <a:pt x="53078" y="47333"/>
                </a:cubicBezTo>
                <a:cubicBezTo>
                  <a:pt x="53296" y="47023"/>
                  <a:pt x="53482" y="46681"/>
                  <a:pt x="53606" y="46309"/>
                </a:cubicBezTo>
                <a:cubicBezTo>
                  <a:pt x="53637" y="46185"/>
                  <a:pt x="53575" y="46061"/>
                  <a:pt x="53482" y="46030"/>
                </a:cubicBezTo>
                <a:cubicBezTo>
                  <a:pt x="53460" y="46024"/>
                  <a:pt x="53438" y="46022"/>
                  <a:pt x="53416" y="46022"/>
                </a:cubicBezTo>
                <a:close/>
                <a:moveTo>
                  <a:pt x="56513" y="50100"/>
                </a:moveTo>
                <a:cubicBezTo>
                  <a:pt x="56429" y="50100"/>
                  <a:pt x="56358" y="50151"/>
                  <a:pt x="56336" y="50218"/>
                </a:cubicBezTo>
                <a:cubicBezTo>
                  <a:pt x="56181" y="50559"/>
                  <a:pt x="55994" y="50838"/>
                  <a:pt x="55715" y="51086"/>
                </a:cubicBezTo>
                <a:cubicBezTo>
                  <a:pt x="55467" y="51241"/>
                  <a:pt x="55219" y="51335"/>
                  <a:pt x="54940" y="51397"/>
                </a:cubicBezTo>
                <a:cubicBezTo>
                  <a:pt x="54816" y="51459"/>
                  <a:pt x="54754" y="51552"/>
                  <a:pt x="54785" y="51676"/>
                </a:cubicBezTo>
                <a:cubicBezTo>
                  <a:pt x="54816" y="51769"/>
                  <a:pt x="54909" y="51800"/>
                  <a:pt x="55002" y="51800"/>
                </a:cubicBezTo>
                <a:lnTo>
                  <a:pt x="55064" y="51800"/>
                </a:lnTo>
                <a:cubicBezTo>
                  <a:pt x="55374" y="51738"/>
                  <a:pt x="55684" y="51614"/>
                  <a:pt x="55963" y="51428"/>
                </a:cubicBezTo>
                <a:cubicBezTo>
                  <a:pt x="56274" y="51148"/>
                  <a:pt x="56553" y="50807"/>
                  <a:pt x="56708" y="50404"/>
                </a:cubicBezTo>
                <a:cubicBezTo>
                  <a:pt x="56770" y="50311"/>
                  <a:pt x="56708" y="50156"/>
                  <a:pt x="56615" y="50125"/>
                </a:cubicBezTo>
                <a:cubicBezTo>
                  <a:pt x="56580" y="50107"/>
                  <a:pt x="56546" y="50100"/>
                  <a:pt x="56513" y="50100"/>
                </a:cubicBezTo>
                <a:close/>
                <a:moveTo>
                  <a:pt x="51297" y="50628"/>
                </a:moveTo>
                <a:cubicBezTo>
                  <a:pt x="51269" y="50628"/>
                  <a:pt x="51242" y="50635"/>
                  <a:pt x="51217" y="50652"/>
                </a:cubicBezTo>
                <a:cubicBezTo>
                  <a:pt x="51093" y="50683"/>
                  <a:pt x="51062" y="50807"/>
                  <a:pt x="51093" y="50931"/>
                </a:cubicBezTo>
                <a:cubicBezTo>
                  <a:pt x="51186" y="51117"/>
                  <a:pt x="51310" y="51304"/>
                  <a:pt x="51496" y="51459"/>
                </a:cubicBezTo>
                <a:cubicBezTo>
                  <a:pt x="51589" y="51552"/>
                  <a:pt x="51683" y="51645"/>
                  <a:pt x="51807" y="51738"/>
                </a:cubicBezTo>
                <a:cubicBezTo>
                  <a:pt x="52148" y="51955"/>
                  <a:pt x="52551" y="52079"/>
                  <a:pt x="52954" y="52141"/>
                </a:cubicBezTo>
                <a:lnTo>
                  <a:pt x="52985" y="52141"/>
                </a:lnTo>
                <a:cubicBezTo>
                  <a:pt x="53078" y="52141"/>
                  <a:pt x="53141" y="52048"/>
                  <a:pt x="53172" y="51955"/>
                </a:cubicBezTo>
                <a:cubicBezTo>
                  <a:pt x="53172" y="51831"/>
                  <a:pt x="53078" y="51707"/>
                  <a:pt x="52954" y="51707"/>
                </a:cubicBezTo>
                <a:cubicBezTo>
                  <a:pt x="52334" y="51676"/>
                  <a:pt x="51776" y="51304"/>
                  <a:pt x="51496" y="50776"/>
                </a:cubicBezTo>
                <a:cubicBezTo>
                  <a:pt x="51451" y="50685"/>
                  <a:pt x="51372" y="50628"/>
                  <a:pt x="51297" y="50628"/>
                </a:cubicBezTo>
                <a:close/>
                <a:moveTo>
                  <a:pt x="8636" y="51765"/>
                </a:moveTo>
                <a:cubicBezTo>
                  <a:pt x="8581" y="51765"/>
                  <a:pt x="8525" y="51766"/>
                  <a:pt x="8470" y="51769"/>
                </a:cubicBezTo>
                <a:cubicBezTo>
                  <a:pt x="8463" y="51768"/>
                  <a:pt x="8456" y="51767"/>
                  <a:pt x="8449" y="51767"/>
                </a:cubicBezTo>
                <a:cubicBezTo>
                  <a:pt x="8259" y="51767"/>
                  <a:pt x="8259" y="52174"/>
                  <a:pt x="8449" y="52174"/>
                </a:cubicBezTo>
                <a:cubicBezTo>
                  <a:pt x="8456" y="52174"/>
                  <a:pt x="8463" y="52173"/>
                  <a:pt x="8470" y="52172"/>
                </a:cubicBezTo>
                <a:lnTo>
                  <a:pt x="8625" y="52172"/>
                </a:lnTo>
                <a:cubicBezTo>
                  <a:pt x="9152" y="52172"/>
                  <a:pt x="9680" y="52296"/>
                  <a:pt x="10176" y="52513"/>
                </a:cubicBezTo>
                <a:lnTo>
                  <a:pt x="10362" y="52606"/>
                </a:lnTo>
                <a:cubicBezTo>
                  <a:pt x="10404" y="52632"/>
                  <a:pt x="10444" y="52644"/>
                  <a:pt x="10482" y="52644"/>
                </a:cubicBezTo>
                <a:cubicBezTo>
                  <a:pt x="10670" y="52644"/>
                  <a:pt x="10786" y="52368"/>
                  <a:pt x="10579" y="52265"/>
                </a:cubicBezTo>
                <a:cubicBezTo>
                  <a:pt x="10517" y="52234"/>
                  <a:pt x="10455" y="52203"/>
                  <a:pt x="10362" y="52141"/>
                </a:cubicBezTo>
                <a:cubicBezTo>
                  <a:pt x="9823" y="51914"/>
                  <a:pt x="9232" y="51765"/>
                  <a:pt x="8636" y="51765"/>
                </a:cubicBezTo>
                <a:close/>
                <a:moveTo>
                  <a:pt x="6688" y="51949"/>
                </a:moveTo>
                <a:cubicBezTo>
                  <a:pt x="6672" y="51949"/>
                  <a:pt x="6656" y="51951"/>
                  <a:pt x="6640" y="51955"/>
                </a:cubicBezTo>
                <a:cubicBezTo>
                  <a:pt x="5957" y="52110"/>
                  <a:pt x="5275" y="52389"/>
                  <a:pt x="4654" y="52730"/>
                </a:cubicBezTo>
                <a:cubicBezTo>
                  <a:pt x="4561" y="52793"/>
                  <a:pt x="4530" y="52917"/>
                  <a:pt x="4592" y="53010"/>
                </a:cubicBezTo>
                <a:cubicBezTo>
                  <a:pt x="4623" y="53072"/>
                  <a:pt x="4685" y="53134"/>
                  <a:pt x="4747" y="53134"/>
                </a:cubicBezTo>
                <a:cubicBezTo>
                  <a:pt x="4809" y="53134"/>
                  <a:pt x="4840" y="53103"/>
                  <a:pt x="4871" y="53103"/>
                </a:cubicBezTo>
                <a:cubicBezTo>
                  <a:pt x="5430" y="52762"/>
                  <a:pt x="6081" y="52513"/>
                  <a:pt x="6733" y="52358"/>
                </a:cubicBezTo>
                <a:cubicBezTo>
                  <a:pt x="6826" y="52327"/>
                  <a:pt x="6919" y="52234"/>
                  <a:pt x="6888" y="52141"/>
                </a:cubicBezTo>
                <a:lnTo>
                  <a:pt x="6888" y="52110"/>
                </a:lnTo>
                <a:cubicBezTo>
                  <a:pt x="6861" y="52029"/>
                  <a:pt x="6787" y="51949"/>
                  <a:pt x="6688" y="51949"/>
                </a:cubicBezTo>
                <a:close/>
                <a:moveTo>
                  <a:pt x="3119" y="53995"/>
                </a:moveTo>
                <a:cubicBezTo>
                  <a:pt x="3064" y="53995"/>
                  <a:pt x="3010" y="54018"/>
                  <a:pt x="2979" y="54064"/>
                </a:cubicBezTo>
                <a:cubicBezTo>
                  <a:pt x="2576" y="54468"/>
                  <a:pt x="2203" y="54871"/>
                  <a:pt x="1862" y="55305"/>
                </a:cubicBezTo>
                <a:cubicBezTo>
                  <a:pt x="1769" y="55429"/>
                  <a:pt x="1676" y="55553"/>
                  <a:pt x="1583" y="55647"/>
                </a:cubicBezTo>
                <a:cubicBezTo>
                  <a:pt x="1521" y="55740"/>
                  <a:pt x="1521" y="55864"/>
                  <a:pt x="1614" y="55957"/>
                </a:cubicBezTo>
                <a:cubicBezTo>
                  <a:pt x="1676" y="55988"/>
                  <a:pt x="1707" y="55988"/>
                  <a:pt x="1738" y="55988"/>
                </a:cubicBezTo>
                <a:cubicBezTo>
                  <a:pt x="1800" y="55988"/>
                  <a:pt x="1862" y="55957"/>
                  <a:pt x="1924" y="55895"/>
                </a:cubicBezTo>
                <a:cubicBezTo>
                  <a:pt x="2017" y="55802"/>
                  <a:pt x="2079" y="55678"/>
                  <a:pt x="2172" y="55584"/>
                </a:cubicBezTo>
                <a:cubicBezTo>
                  <a:pt x="2514" y="55150"/>
                  <a:pt x="2886" y="54747"/>
                  <a:pt x="3258" y="54375"/>
                </a:cubicBezTo>
                <a:cubicBezTo>
                  <a:pt x="3351" y="54282"/>
                  <a:pt x="3351" y="54126"/>
                  <a:pt x="3258" y="54064"/>
                </a:cubicBezTo>
                <a:cubicBezTo>
                  <a:pt x="3227" y="54018"/>
                  <a:pt x="3173" y="53995"/>
                  <a:pt x="3119" y="53995"/>
                </a:cubicBezTo>
                <a:close/>
                <a:moveTo>
                  <a:pt x="12068" y="53909"/>
                </a:moveTo>
                <a:lnTo>
                  <a:pt x="11851" y="53971"/>
                </a:lnTo>
                <a:lnTo>
                  <a:pt x="11696" y="54095"/>
                </a:lnTo>
                <a:cubicBezTo>
                  <a:pt x="12006" y="54685"/>
                  <a:pt x="12223" y="55305"/>
                  <a:pt x="12347" y="55957"/>
                </a:cubicBezTo>
                <a:cubicBezTo>
                  <a:pt x="12378" y="56081"/>
                  <a:pt x="12472" y="56143"/>
                  <a:pt x="12565" y="56143"/>
                </a:cubicBezTo>
                <a:lnTo>
                  <a:pt x="12627" y="56143"/>
                </a:lnTo>
                <a:cubicBezTo>
                  <a:pt x="12720" y="56112"/>
                  <a:pt x="12813" y="56019"/>
                  <a:pt x="12782" y="55895"/>
                </a:cubicBezTo>
                <a:cubicBezTo>
                  <a:pt x="12627" y="55181"/>
                  <a:pt x="12410" y="54530"/>
                  <a:pt x="12068" y="53909"/>
                </a:cubicBezTo>
                <a:close/>
                <a:moveTo>
                  <a:pt x="39129" y="58036"/>
                </a:moveTo>
                <a:cubicBezTo>
                  <a:pt x="38929" y="58036"/>
                  <a:pt x="38729" y="58081"/>
                  <a:pt x="38529" y="58190"/>
                </a:cubicBezTo>
                <a:cubicBezTo>
                  <a:pt x="38314" y="58271"/>
                  <a:pt x="38403" y="58586"/>
                  <a:pt x="38613" y="58586"/>
                </a:cubicBezTo>
                <a:cubicBezTo>
                  <a:pt x="38644" y="58586"/>
                  <a:pt x="38679" y="58579"/>
                  <a:pt x="38716" y="58563"/>
                </a:cubicBezTo>
                <a:cubicBezTo>
                  <a:pt x="38843" y="58490"/>
                  <a:pt x="38981" y="58460"/>
                  <a:pt x="39123" y="58460"/>
                </a:cubicBezTo>
                <a:cubicBezTo>
                  <a:pt x="39223" y="58460"/>
                  <a:pt x="39326" y="58475"/>
                  <a:pt x="39429" y="58500"/>
                </a:cubicBezTo>
                <a:cubicBezTo>
                  <a:pt x="39708" y="58656"/>
                  <a:pt x="39925" y="58935"/>
                  <a:pt x="40018" y="59276"/>
                </a:cubicBezTo>
                <a:cubicBezTo>
                  <a:pt x="40050" y="59338"/>
                  <a:pt x="40143" y="59400"/>
                  <a:pt x="40236" y="59400"/>
                </a:cubicBezTo>
                <a:lnTo>
                  <a:pt x="40298" y="59400"/>
                </a:lnTo>
                <a:cubicBezTo>
                  <a:pt x="40422" y="59369"/>
                  <a:pt x="40484" y="59214"/>
                  <a:pt x="40422" y="59121"/>
                </a:cubicBezTo>
                <a:cubicBezTo>
                  <a:pt x="40298" y="58656"/>
                  <a:pt x="39987" y="58314"/>
                  <a:pt x="39553" y="58097"/>
                </a:cubicBezTo>
                <a:cubicBezTo>
                  <a:pt x="39412" y="58059"/>
                  <a:pt x="39270" y="58036"/>
                  <a:pt x="39129" y="58036"/>
                </a:cubicBezTo>
                <a:close/>
                <a:moveTo>
                  <a:pt x="12751" y="57787"/>
                </a:moveTo>
                <a:cubicBezTo>
                  <a:pt x="12627" y="57787"/>
                  <a:pt x="12534" y="57880"/>
                  <a:pt x="12534" y="58004"/>
                </a:cubicBezTo>
                <a:cubicBezTo>
                  <a:pt x="12503" y="58687"/>
                  <a:pt x="12441" y="59369"/>
                  <a:pt x="12285" y="60021"/>
                </a:cubicBezTo>
                <a:cubicBezTo>
                  <a:pt x="12285" y="60145"/>
                  <a:pt x="12347" y="60269"/>
                  <a:pt x="12472" y="60269"/>
                </a:cubicBezTo>
                <a:lnTo>
                  <a:pt x="12503" y="60269"/>
                </a:lnTo>
                <a:cubicBezTo>
                  <a:pt x="12596" y="60269"/>
                  <a:pt x="12689" y="60207"/>
                  <a:pt x="12720" y="60114"/>
                </a:cubicBezTo>
                <a:cubicBezTo>
                  <a:pt x="12844" y="59400"/>
                  <a:pt x="12937" y="58718"/>
                  <a:pt x="12937" y="58004"/>
                </a:cubicBezTo>
                <a:cubicBezTo>
                  <a:pt x="12968" y="57880"/>
                  <a:pt x="12875" y="57787"/>
                  <a:pt x="12751" y="57787"/>
                </a:cubicBezTo>
                <a:close/>
                <a:moveTo>
                  <a:pt x="63637" y="58921"/>
                </a:moveTo>
                <a:cubicBezTo>
                  <a:pt x="63412" y="58921"/>
                  <a:pt x="63313" y="59255"/>
                  <a:pt x="63564" y="59338"/>
                </a:cubicBezTo>
                <a:cubicBezTo>
                  <a:pt x="63998" y="59462"/>
                  <a:pt x="64370" y="59741"/>
                  <a:pt x="64649" y="60114"/>
                </a:cubicBezTo>
                <a:cubicBezTo>
                  <a:pt x="64774" y="60269"/>
                  <a:pt x="64867" y="60424"/>
                  <a:pt x="64960" y="60610"/>
                </a:cubicBezTo>
                <a:cubicBezTo>
                  <a:pt x="64991" y="60672"/>
                  <a:pt x="65053" y="60703"/>
                  <a:pt x="65146" y="60703"/>
                </a:cubicBezTo>
                <a:lnTo>
                  <a:pt x="65208" y="60703"/>
                </a:lnTo>
                <a:cubicBezTo>
                  <a:pt x="65332" y="60641"/>
                  <a:pt x="65394" y="60517"/>
                  <a:pt x="65332" y="60393"/>
                </a:cubicBezTo>
                <a:cubicBezTo>
                  <a:pt x="65239" y="60207"/>
                  <a:pt x="65115" y="59990"/>
                  <a:pt x="64991" y="59834"/>
                </a:cubicBezTo>
                <a:cubicBezTo>
                  <a:pt x="64649" y="59400"/>
                  <a:pt x="64215" y="59090"/>
                  <a:pt x="63719" y="58935"/>
                </a:cubicBezTo>
                <a:cubicBezTo>
                  <a:pt x="63690" y="58925"/>
                  <a:pt x="63663" y="58921"/>
                  <a:pt x="63637" y="58921"/>
                </a:cubicBezTo>
                <a:close/>
                <a:moveTo>
                  <a:pt x="61616" y="59028"/>
                </a:moveTo>
                <a:cubicBezTo>
                  <a:pt x="61582" y="59028"/>
                  <a:pt x="61547" y="59038"/>
                  <a:pt x="61516" y="59059"/>
                </a:cubicBezTo>
                <a:cubicBezTo>
                  <a:pt x="61144" y="59245"/>
                  <a:pt x="60927" y="59617"/>
                  <a:pt x="60958" y="60021"/>
                </a:cubicBezTo>
                <a:cubicBezTo>
                  <a:pt x="60958" y="60145"/>
                  <a:pt x="60958" y="60300"/>
                  <a:pt x="60989" y="60424"/>
                </a:cubicBezTo>
                <a:cubicBezTo>
                  <a:pt x="61020" y="60672"/>
                  <a:pt x="61082" y="60920"/>
                  <a:pt x="61144" y="61168"/>
                </a:cubicBezTo>
                <a:cubicBezTo>
                  <a:pt x="61175" y="61261"/>
                  <a:pt x="61237" y="61323"/>
                  <a:pt x="61330" y="61323"/>
                </a:cubicBezTo>
                <a:lnTo>
                  <a:pt x="61392" y="61323"/>
                </a:lnTo>
                <a:cubicBezTo>
                  <a:pt x="61516" y="61292"/>
                  <a:pt x="61578" y="61199"/>
                  <a:pt x="61547" y="61075"/>
                </a:cubicBezTo>
                <a:cubicBezTo>
                  <a:pt x="61485" y="60827"/>
                  <a:pt x="61423" y="60579"/>
                  <a:pt x="61392" y="60362"/>
                </a:cubicBezTo>
                <a:cubicBezTo>
                  <a:pt x="61392" y="60238"/>
                  <a:pt x="61361" y="60145"/>
                  <a:pt x="61361" y="60021"/>
                </a:cubicBezTo>
                <a:cubicBezTo>
                  <a:pt x="61330" y="59772"/>
                  <a:pt x="61485" y="59524"/>
                  <a:pt x="61702" y="59431"/>
                </a:cubicBezTo>
                <a:cubicBezTo>
                  <a:pt x="61826" y="59369"/>
                  <a:pt x="61858" y="59245"/>
                  <a:pt x="61795" y="59152"/>
                </a:cubicBezTo>
                <a:cubicBezTo>
                  <a:pt x="61754" y="59069"/>
                  <a:pt x="61685" y="59028"/>
                  <a:pt x="61616" y="59028"/>
                </a:cubicBezTo>
                <a:close/>
                <a:moveTo>
                  <a:pt x="37215" y="59264"/>
                </a:moveTo>
                <a:cubicBezTo>
                  <a:pt x="37159" y="59264"/>
                  <a:pt x="37106" y="59287"/>
                  <a:pt x="37071" y="59338"/>
                </a:cubicBezTo>
                <a:cubicBezTo>
                  <a:pt x="36699" y="59741"/>
                  <a:pt x="36513" y="60300"/>
                  <a:pt x="36482" y="60827"/>
                </a:cubicBezTo>
                <a:cubicBezTo>
                  <a:pt x="36482" y="61044"/>
                  <a:pt x="36513" y="61261"/>
                  <a:pt x="36575" y="61479"/>
                </a:cubicBezTo>
                <a:cubicBezTo>
                  <a:pt x="36606" y="61572"/>
                  <a:pt x="36699" y="61634"/>
                  <a:pt x="36792" y="61634"/>
                </a:cubicBezTo>
                <a:lnTo>
                  <a:pt x="36854" y="61634"/>
                </a:lnTo>
                <a:cubicBezTo>
                  <a:pt x="36947" y="61572"/>
                  <a:pt x="37009" y="61479"/>
                  <a:pt x="36978" y="61354"/>
                </a:cubicBezTo>
                <a:cubicBezTo>
                  <a:pt x="36916" y="61199"/>
                  <a:pt x="36885" y="61013"/>
                  <a:pt x="36885" y="60858"/>
                </a:cubicBezTo>
                <a:cubicBezTo>
                  <a:pt x="36916" y="60393"/>
                  <a:pt x="37071" y="59958"/>
                  <a:pt x="37351" y="59586"/>
                </a:cubicBezTo>
                <a:cubicBezTo>
                  <a:pt x="37444" y="59524"/>
                  <a:pt x="37444" y="59369"/>
                  <a:pt x="37351" y="59307"/>
                </a:cubicBezTo>
                <a:cubicBezTo>
                  <a:pt x="37309" y="59279"/>
                  <a:pt x="37261" y="59264"/>
                  <a:pt x="37215" y="59264"/>
                </a:cubicBezTo>
                <a:close/>
                <a:moveTo>
                  <a:pt x="40045" y="60957"/>
                </a:moveTo>
                <a:cubicBezTo>
                  <a:pt x="39982" y="60957"/>
                  <a:pt x="39917" y="60990"/>
                  <a:pt x="39863" y="61044"/>
                </a:cubicBezTo>
                <a:cubicBezTo>
                  <a:pt x="39708" y="61230"/>
                  <a:pt x="39553" y="61417"/>
                  <a:pt x="39367" y="61603"/>
                </a:cubicBezTo>
                <a:cubicBezTo>
                  <a:pt x="39119" y="61851"/>
                  <a:pt x="38840" y="62068"/>
                  <a:pt x="38498" y="62223"/>
                </a:cubicBezTo>
                <a:lnTo>
                  <a:pt x="38405" y="62223"/>
                </a:lnTo>
                <a:cubicBezTo>
                  <a:pt x="38281" y="62254"/>
                  <a:pt x="38188" y="62347"/>
                  <a:pt x="38219" y="62471"/>
                </a:cubicBezTo>
                <a:cubicBezTo>
                  <a:pt x="38250" y="62564"/>
                  <a:pt x="38343" y="62626"/>
                  <a:pt x="38436" y="62657"/>
                </a:cubicBezTo>
                <a:lnTo>
                  <a:pt x="38467" y="62657"/>
                </a:lnTo>
                <a:cubicBezTo>
                  <a:pt x="38529" y="62626"/>
                  <a:pt x="38560" y="62626"/>
                  <a:pt x="38592" y="62595"/>
                </a:cubicBezTo>
                <a:cubicBezTo>
                  <a:pt x="38995" y="62471"/>
                  <a:pt x="39367" y="62223"/>
                  <a:pt x="39646" y="61882"/>
                </a:cubicBezTo>
                <a:cubicBezTo>
                  <a:pt x="39863" y="61727"/>
                  <a:pt x="40050" y="61510"/>
                  <a:pt x="40205" y="61292"/>
                </a:cubicBezTo>
                <a:cubicBezTo>
                  <a:pt x="40267" y="61199"/>
                  <a:pt x="40267" y="61075"/>
                  <a:pt x="40174" y="61013"/>
                </a:cubicBezTo>
                <a:cubicBezTo>
                  <a:pt x="40135" y="60974"/>
                  <a:pt x="40090" y="60957"/>
                  <a:pt x="40045" y="60957"/>
                </a:cubicBezTo>
                <a:close/>
                <a:moveTo>
                  <a:pt x="12005" y="61874"/>
                </a:moveTo>
                <a:cubicBezTo>
                  <a:pt x="11904" y="61874"/>
                  <a:pt x="11815" y="61934"/>
                  <a:pt x="11789" y="62037"/>
                </a:cubicBezTo>
                <a:cubicBezTo>
                  <a:pt x="11634" y="62626"/>
                  <a:pt x="11417" y="63185"/>
                  <a:pt x="11231" y="63774"/>
                </a:cubicBezTo>
                <a:lnTo>
                  <a:pt x="11169" y="64022"/>
                </a:lnTo>
                <a:cubicBezTo>
                  <a:pt x="11138" y="64115"/>
                  <a:pt x="11200" y="64239"/>
                  <a:pt x="11293" y="64270"/>
                </a:cubicBezTo>
                <a:lnTo>
                  <a:pt x="11355" y="64270"/>
                </a:lnTo>
                <a:cubicBezTo>
                  <a:pt x="11448" y="64270"/>
                  <a:pt x="11541" y="64208"/>
                  <a:pt x="11572" y="64115"/>
                </a:cubicBezTo>
                <a:lnTo>
                  <a:pt x="11634" y="63898"/>
                </a:lnTo>
                <a:cubicBezTo>
                  <a:pt x="11820" y="63309"/>
                  <a:pt x="12037" y="62750"/>
                  <a:pt x="12192" y="62130"/>
                </a:cubicBezTo>
                <a:cubicBezTo>
                  <a:pt x="12223" y="62037"/>
                  <a:pt x="12161" y="61913"/>
                  <a:pt x="12068" y="61882"/>
                </a:cubicBezTo>
                <a:cubicBezTo>
                  <a:pt x="12047" y="61877"/>
                  <a:pt x="12026" y="61874"/>
                  <a:pt x="12005" y="61874"/>
                </a:cubicBezTo>
                <a:close/>
                <a:moveTo>
                  <a:pt x="65818" y="62246"/>
                </a:moveTo>
                <a:cubicBezTo>
                  <a:pt x="65800" y="62246"/>
                  <a:pt x="65783" y="62249"/>
                  <a:pt x="65766" y="62254"/>
                </a:cubicBezTo>
                <a:cubicBezTo>
                  <a:pt x="65642" y="62285"/>
                  <a:pt x="65580" y="62409"/>
                  <a:pt x="65611" y="62502"/>
                </a:cubicBezTo>
                <a:cubicBezTo>
                  <a:pt x="65859" y="63278"/>
                  <a:pt x="66045" y="63929"/>
                  <a:pt x="66232" y="64488"/>
                </a:cubicBezTo>
                <a:cubicBezTo>
                  <a:pt x="66232" y="64581"/>
                  <a:pt x="66325" y="64643"/>
                  <a:pt x="66418" y="64643"/>
                </a:cubicBezTo>
                <a:lnTo>
                  <a:pt x="66480" y="64643"/>
                </a:lnTo>
                <a:cubicBezTo>
                  <a:pt x="66604" y="64612"/>
                  <a:pt x="66666" y="64488"/>
                  <a:pt x="66635" y="64395"/>
                </a:cubicBezTo>
                <a:cubicBezTo>
                  <a:pt x="66449" y="63805"/>
                  <a:pt x="66263" y="63154"/>
                  <a:pt x="66014" y="62378"/>
                </a:cubicBezTo>
                <a:cubicBezTo>
                  <a:pt x="65989" y="62302"/>
                  <a:pt x="65900" y="62246"/>
                  <a:pt x="65818" y="62246"/>
                </a:cubicBezTo>
                <a:close/>
                <a:moveTo>
                  <a:pt x="61970" y="62898"/>
                </a:moveTo>
                <a:cubicBezTo>
                  <a:pt x="61952" y="62898"/>
                  <a:pt x="61936" y="62900"/>
                  <a:pt x="61920" y="62906"/>
                </a:cubicBezTo>
                <a:cubicBezTo>
                  <a:pt x="61795" y="62937"/>
                  <a:pt x="61733" y="63061"/>
                  <a:pt x="61764" y="63185"/>
                </a:cubicBezTo>
                <a:cubicBezTo>
                  <a:pt x="62013" y="63805"/>
                  <a:pt x="62168" y="64488"/>
                  <a:pt x="62230" y="65170"/>
                </a:cubicBezTo>
                <a:cubicBezTo>
                  <a:pt x="62230" y="65263"/>
                  <a:pt x="62323" y="65356"/>
                  <a:pt x="62447" y="65356"/>
                </a:cubicBezTo>
                <a:cubicBezTo>
                  <a:pt x="62540" y="65325"/>
                  <a:pt x="62633" y="65232"/>
                  <a:pt x="62633" y="65108"/>
                </a:cubicBezTo>
                <a:cubicBezTo>
                  <a:pt x="62571" y="64426"/>
                  <a:pt x="62416" y="63712"/>
                  <a:pt x="62168" y="63061"/>
                </a:cubicBezTo>
                <a:cubicBezTo>
                  <a:pt x="62142" y="62958"/>
                  <a:pt x="62052" y="62898"/>
                  <a:pt x="61970" y="62898"/>
                </a:cubicBezTo>
                <a:close/>
                <a:moveTo>
                  <a:pt x="10746" y="65845"/>
                </a:moveTo>
                <a:cubicBezTo>
                  <a:pt x="10664" y="65845"/>
                  <a:pt x="10574" y="65905"/>
                  <a:pt x="10548" y="66008"/>
                </a:cubicBezTo>
                <a:cubicBezTo>
                  <a:pt x="10362" y="66690"/>
                  <a:pt x="10207" y="67373"/>
                  <a:pt x="10083" y="68055"/>
                </a:cubicBezTo>
                <a:cubicBezTo>
                  <a:pt x="10052" y="68179"/>
                  <a:pt x="10145" y="68272"/>
                  <a:pt x="10269" y="68303"/>
                </a:cubicBezTo>
                <a:lnTo>
                  <a:pt x="10300" y="68303"/>
                </a:lnTo>
                <a:cubicBezTo>
                  <a:pt x="10393" y="68303"/>
                  <a:pt x="10486" y="68241"/>
                  <a:pt x="10486" y="68117"/>
                </a:cubicBezTo>
                <a:cubicBezTo>
                  <a:pt x="10610" y="67435"/>
                  <a:pt x="10765" y="66783"/>
                  <a:pt x="10952" y="66132"/>
                </a:cubicBezTo>
                <a:cubicBezTo>
                  <a:pt x="10983" y="66008"/>
                  <a:pt x="10920" y="65915"/>
                  <a:pt x="10827" y="65853"/>
                </a:cubicBezTo>
                <a:lnTo>
                  <a:pt x="10796" y="65853"/>
                </a:lnTo>
                <a:cubicBezTo>
                  <a:pt x="10780" y="65847"/>
                  <a:pt x="10764" y="65845"/>
                  <a:pt x="10746" y="65845"/>
                </a:cubicBezTo>
                <a:close/>
                <a:moveTo>
                  <a:pt x="66906" y="66271"/>
                </a:moveTo>
                <a:cubicBezTo>
                  <a:pt x="66793" y="66271"/>
                  <a:pt x="66679" y="66362"/>
                  <a:pt x="66697" y="66504"/>
                </a:cubicBezTo>
                <a:cubicBezTo>
                  <a:pt x="66821" y="67155"/>
                  <a:pt x="66914" y="67838"/>
                  <a:pt x="66976" y="68520"/>
                </a:cubicBezTo>
                <a:lnTo>
                  <a:pt x="66976" y="68551"/>
                </a:lnTo>
                <a:cubicBezTo>
                  <a:pt x="66976" y="68645"/>
                  <a:pt x="67069" y="68738"/>
                  <a:pt x="67193" y="68738"/>
                </a:cubicBezTo>
                <a:cubicBezTo>
                  <a:pt x="67317" y="68738"/>
                  <a:pt x="67410" y="68645"/>
                  <a:pt x="67379" y="68520"/>
                </a:cubicBezTo>
                <a:lnTo>
                  <a:pt x="67379" y="68489"/>
                </a:lnTo>
                <a:cubicBezTo>
                  <a:pt x="67348" y="67776"/>
                  <a:pt x="67224" y="67093"/>
                  <a:pt x="67100" y="66442"/>
                </a:cubicBezTo>
                <a:cubicBezTo>
                  <a:pt x="67074" y="66322"/>
                  <a:pt x="66990" y="66271"/>
                  <a:pt x="66906" y="66271"/>
                </a:cubicBezTo>
                <a:close/>
                <a:moveTo>
                  <a:pt x="62354" y="67000"/>
                </a:moveTo>
                <a:cubicBezTo>
                  <a:pt x="62230" y="67000"/>
                  <a:pt x="62137" y="67062"/>
                  <a:pt x="62106" y="67186"/>
                </a:cubicBezTo>
                <a:cubicBezTo>
                  <a:pt x="62013" y="67838"/>
                  <a:pt x="61826" y="68520"/>
                  <a:pt x="61578" y="69141"/>
                </a:cubicBezTo>
                <a:cubicBezTo>
                  <a:pt x="61547" y="69265"/>
                  <a:pt x="61609" y="69389"/>
                  <a:pt x="61733" y="69420"/>
                </a:cubicBezTo>
                <a:lnTo>
                  <a:pt x="61795" y="69420"/>
                </a:lnTo>
                <a:cubicBezTo>
                  <a:pt x="61889" y="69420"/>
                  <a:pt x="61951" y="69358"/>
                  <a:pt x="61982" y="69296"/>
                </a:cubicBezTo>
                <a:cubicBezTo>
                  <a:pt x="62230" y="68613"/>
                  <a:pt x="62416" y="67931"/>
                  <a:pt x="62509" y="67249"/>
                </a:cubicBezTo>
                <a:cubicBezTo>
                  <a:pt x="62540" y="67124"/>
                  <a:pt x="62447" y="67031"/>
                  <a:pt x="62354" y="67000"/>
                </a:cubicBezTo>
                <a:close/>
                <a:moveTo>
                  <a:pt x="10145" y="69978"/>
                </a:moveTo>
                <a:cubicBezTo>
                  <a:pt x="10021" y="69978"/>
                  <a:pt x="9928" y="70071"/>
                  <a:pt x="9928" y="70196"/>
                </a:cubicBezTo>
                <a:cubicBezTo>
                  <a:pt x="9959" y="70878"/>
                  <a:pt x="10021" y="71592"/>
                  <a:pt x="10145" y="72305"/>
                </a:cubicBezTo>
                <a:cubicBezTo>
                  <a:pt x="10176" y="72398"/>
                  <a:pt x="10238" y="72460"/>
                  <a:pt x="10362" y="72460"/>
                </a:cubicBezTo>
                <a:lnTo>
                  <a:pt x="10393" y="72460"/>
                </a:lnTo>
                <a:cubicBezTo>
                  <a:pt x="10486" y="72429"/>
                  <a:pt x="10579" y="72336"/>
                  <a:pt x="10548" y="72212"/>
                </a:cubicBezTo>
                <a:cubicBezTo>
                  <a:pt x="10424" y="71561"/>
                  <a:pt x="10362" y="70878"/>
                  <a:pt x="10362" y="70196"/>
                </a:cubicBezTo>
                <a:cubicBezTo>
                  <a:pt x="10362" y="70071"/>
                  <a:pt x="10269" y="69978"/>
                  <a:pt x="10145" y="69978"/>
                </a:cubicBezTo>
                <a:close/>
                <a:moveTo>
                  <a:pt x="67333" y="70407"/>
                </a:moveTo>
                <a:cubicBezTo>
                  <a:pt x="67318" y="70407"/>
                  <a:pt x="67303" y="70409"/>
                  <a:pt x="67286" y="70413"/>
                </a:cubicBezTo>
                <a:cubicBezTo>
                  <a:pt x="67162" y="70413"/>
                  <a:pt x="67100" y="70506"/>
                  <a:pt x="67100" y="70630"/>
                </a:cubicBezTo>
                <a:cubicBezTo>
                  <a:pt x="67131" y="71064"/>
                  <a:pt x="67162" y="71436"/>
                  <a:pt x="67193" y="71778"/>
                </a:cubicBezTo>
                <a:cubicBezTo>
                  <a:pt x="67224" y="72150"/>
                  <a:pt x="67286" y="72367"/>
                  <a:pt x="67348" y="72739"/>
                </a:cubicBezTo>
                <a:cubicBezTo>
                  <a:pt x="67379" y="72832"/>
                  <a:pt x="67472" y="72894"/>
                  <a:pt x="67565" y="72894"/>
                </a:cubicBezTo>
                <a:lnTo>
                  <a:pt x="67596" y="72894"/>
                </a:lnTo>
                <a:cubicBezTo>
                  <a:pt x="67721" y="72863"/>
                  <a:pt x="67783" y="72739"/>
                  <a:pt x="67752" y="72646"/>
                </a:cubicBezTo>
                <a:cubicBezTo>
                  <a:pt x="67690" y="72305"/>
                  <a:pt x="67658" y="71995"/>
                  <a:pt x="67627" y="71716"/>
                </a:cubicBezTo>
                <a:cubicBezTo>
                  <a:pt x="67596" y="71436"/>
                  <a:pt x="67534" y="71033"/>
                  <a:pt x="67503" y="70599"/>
                </a:cubicBezTo>
                <a:cubicBezTo>
                  <a:pt x="67503" y="70491"/>
                  <a:pt x="67433" y="70407"/>
                  <a:pt x="67333" y="70407"/>
                </a:cubicBezTo>
                <a:close/>
                <a:moveTo>
                  <a:pt x="60917" y="70884"/>
                </a:moveTo>
                <a:cubicBezTo>
                  <a:pt x="60831" y="70884"/>
                  <a:pt x="60754" y="70935"/>
                  <a:pt x="60710" y="71002"/>
                </a:cubicBezTo>
                <a:cubicBezTo>
                  <a:pt x="60524" y="71343"/>
                  <a:pt x="60306" y="71654"/>
                  <a:pt x="60058" y="71964"/>
                </a:cubicBezTo>
                <a:cubicBezTo>
                  <a:pt x="59965" y="72088"/>
                  <a:pt x="59872" y="72212"/>
                  <a:pt x="59779" y="72336"/>
                </a:cubicBezTo>
                <a:cubicBezTo>
                  <a:pt x="59438" y="72770"/>
                  <a:pt x="59128" y="73205"/>
                  <a:pt x="58848" y="73701"/>
                </a:cubicBezTo>
                <a:cubicBezTo>
                  <a:pt x="58786" y="73794"/>
                  <a:pt x="58817" y="73949"/>
                  <a:pt x="58942" y="73980"/>
                </a:cubicBezTo>
                <a:cubicBezTo>
                  <a:pt x="58973" y="74011"/>
                  <a:pt x="59004" y="74011"/>
                  <a:pt x="59035" y="74011"/>
                </a:cubicBezTo>
                <a:cubicBezTo>
                  <a:pt x="59097" y="74011"/>
                  <a:pt x="59159" y="73980"/>
                  <a:pt x="59221" y="73887"/>
                </a:cubicBezTo>
                <a:cubicBezTo>
                  <a:pt x="59469" y="73422"/>
                  <a:pt x="59779" y="72988"/>
                  <a:pt x="60120" y="72584"/>
                </a:cubicBezTo>
                <a:cubicBezTo>
                  <a:pt x="60213" y="72460"/>
                  <a:pt x="60306" y="72336"/>
                  <a:pt x="60400" y="72243"/>
                </a:cubicBezTo>
                <a:cubicBezTo>
                  <a:pt x="60648" y="71902"/>
                  <a:pt x="60865" y="71561"/>
                  <a:pt x="61082" y="71219"/>
                </a:cubicBezTo>
                <a:cubicBezTo>
                  <a:pt x="61144" y="71095"/>
                  <a:pt x="61113" y="70971"/>
                  <a:pt x="60989" y="70909"/>
                </a:cubicBezTo>
                <a:lnTo>
                  <a:pt x="61020" y="70909"/>
                </a:lnTo>
                <a:cubicBezTo>
                  <a:pt x="60985" y="70892"/>
                  <a:pt x="60951" y="70884"/>
                  <a:pt x="60917" y="70884"/>
                </a:cubicBezTo>
                <a:close/>
                <a:moveTo>
                  <a:pt x="250" y="73693"/>
                </a:moveTo>
                <a:cubicBezTo>
                  <a:pt x="230" y="73693"/>
                  <a:pt x="209" y="73696"/>
                  <a:pt x="187" y="73701"/>
                </a:cubicBezTo>
                <a:cubicBezTo>
                  <a:pt x="63" y="73701"/>
                  <a:pt x="1" y="73825"/>
                  <a:pt x="32" y="73949"/>
                </a:cubicBezTo>
                <a:cubicBezTo>
                  <a:pt x="218" y="74632"/>
                  <a:pt x="466" y="75314"/>
                  <a:pt x="808" y="75935"/>
                </a:cubicBezTo>
                <a:cubicBezTo>
                  <a:pt x="839" y="75997"/>
                  <a:pt x="901" y="76028"/>
                  <a:pt x="994" y="76028"/>
                </a:cubicBezTo>
                <a:lnTo>
                  <a:pt x="1087" y="76028"/>
                </a:lnTo>
                <a:cubicBezTo>
                  <a:pt x="1180" y="75966"/>
                  <a:pt x="1242" y="75841"/>
                  <a:pt x="1180" y="75748"/>
                </a:cubicBezTo>
                <a:cubicBezTo>
                  <a:pt x="839" y="75128"/>
                  <a:pt x="621" y="74508"/>
                  <a:pt x="435" y="73825"/>
                </a:cubicBezTo>
                <a:lnTo>
                  <a:pt x="435" y="73825"/>
                </a:lnTo>
                <a:cubicBezTo>
                  <a:pt x="435" y="73825"/>
                  <a:pt x="435" y="73825"/>
                  <a:pt x="435" y="73825"/>
                </a:cubicBezTo>
                <a:cubicBezTo>
                  <a:pt x="410" y="73749"/>
                  <a:pt x="342" y="73693"/>
                  <a:pt x="250" y="73693"/>
                </a:cubicBezTo>
                <a:close/>
                <a:moveTo>
                  <a:pt x="10753" y="74067"/>
                </a:moveTo>
                <a:cubicBezTo>
                  <a:pt x="10737" y="74067"/>
                  <a:pt x="10720" y="74069"/>
                  <a:pt x="10703" y="74073"/>
                </a:cubicBezTo>
                <a:cubicBezTo>
                  <a:pt x="10610" y="74104"/>
                  <a:pt x="10517" y="74197"/>
                  <a:pt x="10548" y="74321"/>
                </a:cubicBezTo>
                <a:cubicBezTo>
                  <a:pt x="10672" y="74942"/>
                  <a:pt x="10827" y="75655"/>
                  <a:pt x="10952" y="76369"/>
                </a:cubicBezTo>
                <a:cubicBezTo>
                  <a:pt x="10952" y="76462"/>
                  <a:pt x="11045" y="76524"/>
                  <a:pt x="11138" y="76524"/>
                </a:cubicBezTo>
                <a:lnTo>
                  <a:pt x="11169" y="76524"/>
                </a:lnTo>
                <a:cubicBezTo>
                  <a:pt x="11293" y="76524"/>
                  <a:pt x="11355" y="76400"/>
                  <a:pt x="11355" y="76307"/>
                </a:cubicBezTo>
                <a:cubicBezTo>
                  <a:pt x="11262" y="75624"/>
                  <a:pt x="11107" y="74880"/>
                  <a:pt x="10952" y="74228"/>
                </a:cubicBezTo>
                <a:cubicBezTo>
                  <a:pt x="10952" y="74148"/>
                  <a:pt x="10858" y="74067"/>
                  <a:pt x="10753" y="74067"/>
                </a:cubicBezTo>
                <a:close/>
                <a:moveTo>
                  <a:pt x="67938" y="74508"/>
                </a:moveTo>
                <a:cubicBezTo>
                  <a:pt x="67814" y="74539"/>
                  <a:pt x="67752" y="74632"/>
                  <a:pt x="67752" y="74756"/>
                </a:cubicBezTo>
                <a:cubicBezTo>
                  <a:pt x="67814" y="74942"/>
                  <a:pt x="67814" y="75159"/>
                  <a:pt x="67845" y="75314"/>
                </a:cubicBezTo>
                <a:cubicBezTo>
                  <a:pt x="67907" y="75655"/>
                  <a:pt x="67938" y="76028"/>
                  <a:pt x="67938" y="76400"/>
                </a:cubicBezTo>
                <a:lnTo>
                  <a:pt x="67938" y="76772"/>
                </a:lnTo>
                <a:cubicBezTo>
                  <a:pt x="67938" y="76896"/>
                  <a:pt x="68000" y="76989"/>
                  <a:pt x="68124" y="76989"/>
                </a:cubicBezTo>
                <a:cubicBezTo>
                  <a:pt x="68248" y="76989"/>
                  <a:pt x="68310" y="76896"/>
                  <a:pt x="68341" y="76803"/>
                </a:cubicBezTo>
                <a:lnTo>
                  <a:pt x="68341" y="76400"/>
                </a:lnTo>
                <a:cubicBezTo>
                  <a:pt x="68341" y="75997"/>
                  <a:pt x="68310" y="75624"/>
                  <a:pt x="68248" y="75252"/>
                </a:cubicBezTo>
                <a:lnTo>
                  <a:pt x="68279" y="75252"/>
                </a:lnTo>
                <a:cubicBezTo>
                  <a:pt x="68248" y="75066"/>
                  <a:pt x="68217" y="74880"/>
                  <a:pt x="68186" y="74694"/>
                </a:cubicBezTo>
                <a:cubicBezTo>
                  <a:pt x="68155" y="74570"/>
                  <a:pt x="68062" y="74508"/>
                  <a:pt x="67938" y="74508"/>
                </a:cubicBezTo>
                <a:close/>
                <a:moveTo>
                  <a:pt x="58844" y="75593"/>
                </a:moveTo>
                <a:cubicBezTo>
                  <a:pt x="58707" y="75593"/>
                  <a:pt x="58571" y="75722"/>
                  <a:pt x="58631" y="75904"/>
                </a:cubicBezTo>
                <a:cubicBezTo>
                  <a:pt x="58973" y="76555"/>
                  <a:pt x="59562" y="77082"/>
                  <a:pt x="60306" y="77331"/>
                </a:cubicBezTo>
                <a:lnTo>
                  <a:pt x="60368" y="77331"/>
                </a:lnTo>
                <a:cubicBezTo>
                  <a:pt x="60462" y="77331"/>
                  <a:pt x="60524" y="77268"/>
                  <a:pt x="60555" y="77206"/>
                </a:cubicBezTo>
                <a:cubicBezTo>
                  <a:pt x="60586" y="77082"/>
                  <a:pt x="60555" y="76958"/>
                  <a:pt x="60431" y="76927"/>
                </a:cubicBezTo>
                <a:lnTo>
                  <a:pt x="60431" y="76958"/>
                </a:lnTo>
                <a:cubicBezTo>
                  <a:pt x="59841" y="76741"/>
                  <a:pt x="59314" y="76307"/>
                  <a:pt x="59035" y="75717"/>
                </a:cubicBezTo>
                <a:cubicBezTo>
                  <a:pt x="58991" y="75631"/>
                  <a:pt x="58917" y="75593"/>
                  <a:pt x="58844" y="75593"/>
                </a:cubicBezTo>
                <a:close/>
                <a:moveTo>
                  <a:pt x="63256" y="77170"/>
                </a:moveTo>
                <a:cubicBezTo>
                  <a:pt x="63193" y="77170"/>
                  <a:pt x="63130" y="77171"/>
                  <a:pt x="63067" y="77175"/>
                </a:cubicBezTo>
                <a:lnTo>
                  <a:pt x="62416" y="77175"/>
                </a:lnTo>
                <a:cubicBezTo>
                  <a:pt x="62292" y="77175"/>
                  <a:pt x="62199" y="77268"/>
                  <a:pt x="62230" y="77393"/>
                </a:cubicBezTo>
                <a:cubicBezTo>
                  <a:pt x="62199" y="77517"/>
                  <a:pt x="62323" y="77610"/>
                  <a:pt x="62416" y="77610"/>
                </a:cubicBezTo>
                <a:lnTo>
                  <a:pt x="63067" y="77610"/>
                </a:lnTo>
                <a:cubicBezTo>
                  <a:pt x="63140" y="77605"/>
                  <a:pt x="63213" y="77602"/>
                  <a:pt x="63287" y="77602"/>
                </a:cubicBezTo>
                <a:cubicBezTo>
                  <a:pt x="63656" y="77602"/>
                  <a:pt x="64039" y="77667"/>
                  <a:pt x="64401" y="77796"/>
                </a:cubicBezTo>
                <a:cubicBezTo>
                  <a:pt x="64427" y="77813"/>
                  <a:pt x="64456" y="77821"/>
                  <a:pt x="64484" y="77821"/>
                </a:cubicBezTo>
                <a:cubicBezTo>
                  <a:pt x="64559" y="77821"/>
                  <a:pt x="64636" y="77770"/>
                  <a:pt x="64680" y="77703"/>
                </a:cubicBezTo>
                <a:cubicBezTo>
                  <a:pt x="64711" y="77579"/>
                  <a:pt x="64649" y="77455"/>
                  <a:pt x="64556" y="77424"/>
                </a:cubicBezTo>
                <a:cubicBezTo>
                  <a:pt x="64123" y="77261"/>
                  <a:pt x="63690" y="77170"/>
                  <a:pt x="63256" y="77170"/>
                </a:cubicBezTo>
                <a:close/>
                <a:moveTo>
                  <a:pt x="17966" y="76514"/>
                </a:moveTo>
                <a:cubicBezTo>
                  <a:pt x="17777" y="76514"/>
                  <a:pt x="17589" y="76580"/>
                  <a:pt x="17404" y="76710"/>
                </a:cubicBezTo>
                <a:cubicBezTo>
                  <a:pt x="17250" y="76864"/>
                  <a:pt x="17351" y="77082"/>
                  <a:pt x="17531" y="77082"/>
                </a:cubicBezTo>
                <a:cubicBezTo>
                  <a:pt x="17569" y="77082"/>
                  <a:pt x="17609" y="77073"/>
                  <a:pt x="17652" y="77051"/>
                </a:cubicBezTo>
                <a:cubicBezTo>
                  <a:pt x="17745" y="76989"/>
                  <a:pt x="17838" y="76927"/>
                  <a:pt x="17962" y="76927"/>
                </a:cubicBezTo>
                <a:cubicBezTo>
                  <a:pt x="18242" y="76927"/>
                  <a:pt x="18583" y="77237"/>
                  <a:pt x="18924" y="77827"/>
                </a:cubicBezTo>
                <a:cubicBezTo>
                  <a:pt x="18955" y="77889"/>
                  <a:pt x="19017" y="77951"/>
                  <a:pt x="19110" y="77951"/>
                </a:cubicBezTo>
                <a:cubicBezTo>
                  <a:pt x="19141" y="77951"/>
                  <a:pt x="19172" y="77920"/>
                  <a:pt x="19203" y="77920"/>
                </a:cubicBezTo>
                <a:cubicBezTo>
                  <a:pt x="19296" y="77858"/>
                  <a:pt x="19327" y="77734"/>
                  <a:pt x="19296" y="77641"/>
                </a:cubicBezTo>
                <a:cubicBezTo>
                  <a:pt x="18861" y="76879"/>
                  <a:pt x="18411" y="76514"/>
                  <a:pt x="17966" y="76514"/>
                </a:cubicBezTo>
                <a:close/>
                <a:moveTo>
                  <a:pt x="54630" y="77051"/>
                </a:moveTo>
                <a:cubicBezTo>
                  <a:pt x="54381" y="77051"/>
                  <a:pt x="54133" y="77113"/>
                  <a:pt x="53916" y="77175"/>
                </a:cubicBezTo>
                <a:cubicBezTo>
                  <a:pt x="53792" y="77237"/>
                  <a:pt x="53730" y="77331"/>
                  <a:pt x="53761" y="77455"/>
                </a:cubicBezTo>
                <a:cubicBezTo>
                  <a:pt x="53786" y="77531"/>
                  <a:pt x="53875" y="77587"/>
                  <a:pt x="53975" y="77587"/>
                </a:cubicBezTo>
                <a:cubicBezTo>
                  <a:pt x="53996" y="77587"/>
                  <a:pt x="54018" y="77584"/>
                  <a:pt x="54040" y="77579"/>
                </a:cubicBezTo>
                <a:cubicBezTo>
                  <a:pt x="54226" y="77517"/>
                  <a:pt x="54412" y="77486"/>
                  <a:pt x="54630" y="77486"/>
                </a:cubicBezTo>
                <a:cubicBezTo>
                  <a:pt x="55033" y="77486"/>
                  <a:pt x="55436" y="77641"/>
                  <a:pt x="55715" y="77951"/>
                </a:cubicBezTo>
                <a:cubicBezTo>
                  <a:pt x="55777" y="78013"/>
                  <a:pt x="55808" y="78044"/>
                  <a:pt x="55870" y="78044"/>
                </a:cubicBezTo>
                <a:cubicBezTo>
                  <a:pt x="55932" y="78044"/>
                  <a:pt x="55994" y="78013"/>
                  <a:pt x="56025" y="77982"/>
                </a:cubicBezTo>
                <a:cubicBezTo>
                  <a:pt x="56119" y="77889"/>
                  <a:pt x="56119" y="77765"/>
                  <a:pt x="56025" y="77672"/>
                </a:cubicBezTo>
                <a:cubicBezTo>
                  <a:pt x="55653" y="77268"/>
                  <a:pt x="55157" y="77051"/>
                  <a:pt x="54630" y="77051"/>
                </a:cubicBezTo>
                <a:close/>
                <a:moveTo>
                  <a:pt x="2207" y="77261"/>
                </a:moveTo>
                <a:cubicBezTo>
                  <a:pt x="2157" y="77261"/>
                  <a:pt x="2110" y="77284"/>
                  <a:pt x="2079" y="77331"/>
                </a:cubicBezTo>
                <a:cubicBezTo>
                  <a:pt x="1986" y="77424"/>
                  <a:pt x="1986" y="77548"/>
                  <a:pt x="2079" y="77641"/>
                </a:cubicBezTo>
                <a:cubicBezTo>
                  <a:pt x="2297" y="77827"/>
                  <a:pt x="2514" y="78013"/>
                  <a:pt x="2731" y="78230"/>
                </a:cubicBezTo>
                <a:lnTo>
                  <a:pt x="3196" y="78571"/>
                </a:lnTo>
                <a:lnTo>
                  <a:pt x="3227" y="78633"/>
                </a:lnTo>
                <a:lnTo>
                  <a:pt x="3661" y="78975"/>
                </a:lnTo>
                <a:cubicBezTo>
                  <a:pt x="3693" y="79006"/>
                  <a:pt x="3755" y="79037"/>
                  <a:pt x="3817" y="79037"/>
                </a:cubicBezTo>
                <a:cubicBezTo>
                  <a:pt x="3879" y="79037"/>
                  <a:pt x="3910" y="79006"/>
                  <a:pt x="3972" y="78944"/>
                </a:cubicBezTo>
                <a:cubicBezTo>
                  <a:pt x="4034" y="78882"/>
                  <a:pt x="4034" y="78758"/>
                  <a:pt x="3972" y="78664"/>
                </a:cubicBezTo>
                <a:lnTo>
                  <a:pt x="3941" y="78633"/>
                </a:lnTo>
                <a:cubicBezTo>
                  <a:pt x="3786" y="78509"/>
                  <a:pt x="3630" y="78385"/>
                  <a:pt x="3506" y="78261"/>
                </a:cubicBezTo>
                <a:lnTo>
                  <a:pt x="3444" y="78199"/>
                </a:lnTo>
                <a:cubicBezTo>
                  <a:pt x="3072" y="77951"/>
                  <a:pt x="2700" y="77641"/>
                  <a:pt x="2359" y="77331"/>
                </a:cubicBezTo>
                <a:cubicBezTo>
                  <a:pt x="2312" y="77284"/>
                  <a:pt x="2258" y="77261"/>
                  <a:pt x="2207" y="77261"/>
                </a:cubicBezTo>
                <a:close/>
                <a:moveTo>
                  <a:pt x="67588" y="78577"/>
                </a:moveTo>
                <a:cubicBezTo>
                  <a:pt x="67503" y="78577"/>
                  <a:pt x="67433" y="78628"/>
                  <a:pt x="67410" y="78695"/>
                </a:cubicBezTo>
                <a:cubicBezTo>
                  <a:pt x="67286" y="78944"/>
                  <a:pt x="67069" y="79161"/>
                  <a:pt x="66821" y="79254"/>
                </a:cubicBezTo>
                <a:cubicBezTo>
                  <a:pt x="66542" y="79254"/>
                  <a:pt x="66232" y="79161"/>
                  <a:pt x="66045" y="78944"/>
                </a:cubicBezTo>
                <a:cubicBezTo>
                  <a:pt x="66014" y="78897"/>
                  <a:pt x="65960" y="78874"/>
                  <a:pt x="65906" y="78874"/>
                </a:cubicBezTo>
                <a:cubicBezTo>
                  <a:pt x="65852" y="78874"/>
                  <a:pt x="65797" y="78897"/>
                  <a:pt x="65766" y="78944"/>
                </a:cubicBezTo>
                <a:cubicBezTo>
                  <a:pt x="65673" y="79006"/>
                  <a:pt x="65673" y="79161"/>
                  <a:pt x="65766" y="79223"/>
                </a:cubicBezTo>
                <a:cubicBezTo>
                  <a:pt x="66014" y="79502"/>
                  <a:pt x="66325" y="79657"/>
                  <a:pt x="66697" y="79688"/>
                </a:cubicBezTo>
                <a:cubicBezTo>
                  <a:pt x="66759" y="79688"/>
                  <a:pt x="66852" y="79657"/>
                  <a:pt x="66914" y="79657"/>
                </a:cubicBezTo>
                <a:cubicBezTo>
                  <a:pt x="67317" y="79533"/>
                  <a:pt x="67596" y="79254"/>
                  <a:pt x="67783" y="78882"/>
                </a:cubicBezTo>
                <a:cubicBezTo>
                  <a:pt x="67814" y="78758"/>
                  <a:pt x="67783" y="78633"/>
                  <a:pt x="67690" y="78602"/>
                </a:cubicBezTo>
                <a:cubicBezTo>
                  <a:pt x="67655" y="78585"/>
                  <a:pt x="67620" y="78577"/>
                  <a:pt x="67588" y="78577"/>
                </a:cubicBezTo>
                <a:close/>
                <a:moveTo>
                  <a:pt x="52309" y="78404"/>
                </a:moveTo>
                <a:cubicBezTo>
                  <a:pt x="52244" y="78404"/>
                  <a:pt x="52182" y="78427"/>
                  <a:pt x="52148" y="78478"/>
                </a:cubicBezTo>
                <a:cubicBezTo>
                  <a:pt x="51651" y="79006"/>
                  <a:pt x="51310" y="79657"/>
                  <a:pt x="51124" y="80371"/>
                </a:cubicBezTo>
                <a:cubicBezTo>
                  <a:pt x="51093" y="80495"/>
                  <a:pt x="51155" y="80619"/>
                  <a:pt x="51279" y="80619"/>
                </a:cubicBezTo>
                <a:lnTo>
                  <a:pt x="51310" y="80619"/>
                </a:lnTo>
                <a:cubicBezTo>
                  <a:pt x="51403" y="80619"/>
                  <a:pt x="51496" y="80557"/>
                  <a:pt x="51527" y="80464"/>
                </a:cubicBezTo>
                <a:cubicBezTo>
                  <a:pt x="51683" y="79812"/>
                  <a:pt x="52024" y="79223"/>
                  <a:pt x="52458" y="78758"/>
                </a:cubicBezTo>
                <a:cubicBezTo>
                  <a:pt x="52551" y="78664"/>
                  <a:pt x="52520" y="78509"/>
                  <a:pt x="52427" y="78447"/>
                </a:cubicBezTo>
                <a:lnTo>
                  <a:pt x="52458" y="78447"/>
                </a:lnTo>
                <a:cubicBezTo>
                  <a:pt x="52416" y="78419"/>
                  <a:pt x="52362" y="78404"/>
                  <a:pt x="52309" y="78404"/>
                </a:cubicBezTo>
                <a:close/>
                <a:moveTo>
                  <a:pt x="11293" y="78199"/>
                </a:moveTo>
                <a:cubicBezTo>
                  <a:pt x="11200" y="78230"/>
                  <a:pt x="11138" y="78323"/>
                  <a:pt x="11169" y="78416"/>
                </a:cubicBezTo>
                <a:lnTo>
                  <a:pt x="11169" y="78633"/>
                </a:lnTo>
                <a:cubicBezTo>
                  <a:pt x="11138" y="79006"/>
                  <a:pt x="11107" y="79378"/>
                  <a:pt x="11045" y="79781"/>
                </a:cubicBezTo>
                <a:cubicBezTo>
                  <a:pt x="11014" y="79967"/>
                  <a:pt x="10983" y="80184"/>
                  <a:pt x="10920" y="80402"/>
                </a:cubicBezTo>
                <a:cubicBezTo>
                  <a:pt x="10889" y="80526"/>
                  <a:pt x="10952" y="80619"/>
                  <a:pt x="11076" y="80650"/>
                </a:cubicBezTo>
                <a:lnTo>
                  <a:pt x="11107" y="80650"/>
                </a:lnTo>
                <a:cubicBezTo>
                  <a:pt x="11200" y="80650"/>
                  <a:pt x="11293" y="80588"/>
                  <a:pt x="11324" y="80495"/>
                </a:cubicBezTo>
                <a:cubicBezTo>
                  <a:pt x="11386" y="80278"/>
                  <a:pt x="11417" y="80060"/>
                  <a:pt x="11479" y="79843"/>
                </a:cubicBezTo>
                <a:cubicBezTo>
                  <a:pt x="11541" y="79440"/>
                  <a:pt x="11572" y="79037"/>
                  <a:pt x="11572" y="78633"/>
                </a:cubicBezTo>
                <a:lnTo>
                  <a:pt x="11572" y="78416"/>
                </a:lnTo>
                <a:lnTo>
                  <a:pt x="11572" y="78385"/>
                </a:lnTo>
                <a:cubicBezTo>
                  <a:pt x="11572" y="78292"/>
                  <a:pt x="11510" y="78230"/>
                  <a:pt x="11417" y="78199"/>
                </a:cubicBezTo>
                <a:close/>
                <a:moveTo>
                  <a:pt x="16989" y="78579"/>
                </a:moveTo>
                <a:cubicBezTo>
                  <a:pt x="16977" y="78579"/>
                  <a:pt x="16970" y="78587"/>
                  <a:pt x="16970" y="78602"/>
                </a:cubicBezTo>
                <a:lnTo>
                  <a:pt x="16939" y="78602"/>
                </a:lnTo>
                <a:cubicBezTo>
                  <a:pt x="16846" y="78633"/>
                  <a:pt x="16815" y="78726"/>
                  <a:pt x="16846" y="78789"/>
                </a:cubicBezTo>
                <a:cubicBezTo>
                  <a:pt x="16908" y="79502"/>
                  <a:pt x="17063" y="80184"/>
                  <a:pt x="17311" y="80867"/>
                </a:cubicBezTo>
                <a:cubicBezTo>
                  <a:pt x="17311" y="80958"/>
                  <a:pt x="17394" y="81015"/>
                  <a:pt x="17475" y="81015"/>
                </a:cubicBezTo>
                <a:cubicBezTo>
                  <a:pt x="17505" y="81015"/>
                  <a:pt x="17534" y="81008"/>
                  <a:pt x="17559" y="80991"/>
                </a:cubicBezTo>
                <a:cubicBezTo>
                  <a:pt x="17652" y="80960"/>
                  <a:pt x="17714" y="80867"/>
                  <a:pt x="17683" y="80774"/>
                </a:cubicBezTo>
                <a:cubicBezTo>
                  <a:pt x="17466" y="80122"/>
                  <a:pt x="17311" y="79440"/>
                  <a:pt x="17249" y="78758"/>
                </a:cubicBezTo>
                <a:cubicBezTo>
                  <a:pt x="17222" y="78677"/>
                  <a:pt x="17149" y="78596"/>
                  <a:pt x="17069" y="78596"/>
                </a:cubicBezTo>
                <a:cubicBezTo>
                  <a:pt x="17057" y="78596"/>
                  <a:pt x="17044" y="78598"/>
                  <a:pt x="17032" y="78602"/>
                </a:cubicBezTo>
                <a:cubicBezTo>
                  <a:pt x="17016" y="78587"/>
                  <a:pt x="17001" y="78579"/>
                  <a:pt x="16989" y="78579"/>
                </a:cubicBezTo>
                <a:close/>
                <a:moveTo>
                  <a:pt x="19984" y="79416"/>
                </a:moveTo>
                <a:cubicBezTo>
                  <a:pt x="19844" y="79416"/>
                  <a:pt x="19700" y="79554"/>
                  <a:pt x="19762" y="79719"/>
                </a:cubicBezTo>
                <a:cubicBezTo>
                  <a:pt x="19824" y="79812"/>
                  <a:pt x="19855" y="79905"/>
                  <a:pt x="19917" y="79967"/>
                </a:cubicBezTo>
                <a:cubicBezTo>
                  <a:pt x="20289" y="80495"/>
                  <a:pt x="20723" y="80960"/>
                  <a:pt x="21220" y="81332"/>
                </a:cubicBezTo>
                <a:cubicBezTo>
                  <a:pt x="21282" y="81332"/>
                  <a:pt x="21313" y="81363"/>
                  <a:pt x="21344" y="81363"/>
                </a:cubicBezTo>
                <a:cubicBezTo>
                  <a:pt x="21406" y="81363"/>
                  <a:pt x="21468" y="81332"/>
                  <a:pt x="21530" y="81270"/>
                </a:cubicBezTo>
                <a:cubicBezTo>
                  <a:pt x="21592" y="81177"/>
                  <a:pt x="21592" y="81053"/>
                  <a:pt x="21499" y="80991"/>
                </a:cubicBezTo>
                <a:cubicBezTo>
                  <a:pt x="21033" y="80650"/>
                  <a:pt x="20599" y="80216"/>
                  <a:pt x="20289" y="79750"/>
                </a:cubicBezTo>
                <a:cubicBezTo>
                  <a:pt x="20227" y="79688"/>
                  <a:pt x="20196" y="79626"/>
                  <a:pt x="20165" y="79533"/>
                </a:cubicBezTo>
                <a:cubicBezTo>
                  <a:pt x="20123" y="79450"/>
                  <a:pt x="20055" y="79416"/>
                  <a:pt x="19984" y="79416"/>
                </a:cubicBezTo>
                <a:close/>
                <a:moveTo>
                  <a:pt x="56348" y="79558"/>
                </a:moveTo>
                <a:cubicBezTo>
                  <a:pt x="56243" y="79558"/>
                  <a:pt x="56150" y="79639"/>
                  <a:pt x="56150" y="79719"/>
                </a:cubicBezTo>
                <a:cubicBezTo>
                  <a:pt x="56088" y="79905"/>
                  <a:pt x="56025" y="80091"/>
                  <a:pt x="55963" y="80278"/>
                </a:cubicBezTo>
                <a:cubicBezTo>
                  <a:pt x="55746" y="80712"/>
                  <a:pt x="55498" y="81115"/>
                  <a:pt x="55250" y="81518"/>
                </a:cubicBezTo>
                <a:cubicBezTo>
                  <a:pt x="55188" y="81611"/>
                  <a:pt x="55219" y="81736"/>
                  <a:pt x="55312" y="81798"/>
                </a:cubicBezTo>
                <a:cubicBezTo>
                  <a:pt x="55343" y="81829"/>
                  <a:pt x="55374" y="81860"/>
                  <a:pt x="55436" y="81860"/>
                </a:cubicBezTo>
                <a:cubicBezTo>
                  <a:pt x="55498" y="81860"/>
                  <a:pt x="55560" y="81798"/>
                  <a:pt x="55591" y="81767"/>
                </a:cubicBezTo>
                <a:cubicBezTo>
                  <a:pt x="55870" y="81332"/>
                  <a:pt x="56119" y="80898"/>
                  <a:pt x="56336" y="80433"/>
                </a:cubicBezTo>
                <a:cubicBezTo>
                  <a:pt x="56429" y="80247"/>
                  <a:pt x="56491" y="80029"/>
                  <a:pt x="56553" y="79812"/>
                </a:cubicBezTo>
                <a:cubicBezTo>
                  <a:pt x="56584" y="79719"/>
                  <a:pt x="56491" y="79595"/>
                  <a:pt x="56367" y="79564"/>
                </a:cubicBezTo>
                <a:lnTo>
                  <a:pt x="56398" y="79564"/>
                </a:lnTo>
                <a:cubicBezTo>
                  <a:pt x="56381" y="79560"/>
                  <a:pt x="56365" y="79558"/>
                  <a:pt x="56348" y="79558"/>
                </a:cubicBezTo>
                <a:close/>
                <a:moveTo>
                  <a:pt x="5276" y="80113"/>
                </a:moveTo>
                <a:cubicBezTo>
                  <a:pt x="5233" y="80113"/>
                  <a:pt x="5189" y="80128"/>
                  <a:pt x="5151" y="80153"/>
                </a:cubicBezTo>
                <a:cubicBezTo>
                  <a:pt x="5057" y="80216"/>
                  <a:pt x="5026" y="80340"/>
                  <a:pt x="5088" y="80433"/>
                </a:cubicBezTo>
                <a:cubicBezTo>
                  <a:pt x="5244" y="80650"/>
                  <a:pt x="5368" y="80836"/>
                  <a:pt x="5492" y="81053"/>
                </a:cubicBezTo>
                <a:cubicBezTo>
                  <a:pt x="5740" y="81425"/>
                  <a:pt x="6019" y="81798"/>
                  <a:pt x="6298" y="82170"/>
                </a:cubicBezTo>
                <a:cubicBezTo>
                  <a:pt x="6329" y="82201"/>
                  <a:pt x="6391" y="82232"/>
                  <a:pt x="6453" y="82232"/>
                </a:cubicBezTo>
                <a:cubicBezTo>
                  <a:pt x="6640" y="82232"/>
                  <a:pt x="6733" y="82015"/>
                  <a:pt x="6609" y="81891"/>
                </a:cubicBezTo>
                <a:lnTo>
                  <a:pt x="6640" y="81891"/>
                </a:lnTo>
                <a:cubicBezTo>
                  <a:pt x="6360" y="81549"/>
                  <a:pt x="6081" y="81177"/>
                  <a:pt x="5864" y="80836"/>
                </a:cubicBezTo>
                <a:cubicBezTo>
                  <a:pt x="5709" y="80619"/>
                  <a:pt x="5585" y="80402"/>
                  <a:pt x="5430" y="80216"/>
                </a:cubicBezTo>
                <a:cubicBezTo>
                  <a:pt x="5393" y="80143"/>
                  <a:pt x="5336" y="80113"/>
                  <a:pt x="5276" y="80113"/>
                </a:cubicBezTo>
                <a:close/>
                <a:moveTo>
                  <a:pt x="23184" y="81942"/>
                </a:moveTo>
                <a:cubicBezTo>
                  <a:pt x="23101" y="81942"/>
                  <a:pt x="23035" y="81982"/>
                  <a:pt x="22988" y="82077"/>
                </a:cubicBezTo>
                <a:cubicBezTo>
                  <a:pt x="22957" y="82170"/>
                  <a:pt x="23019" y="82294"/>
                  <a:pt x="23143" y="82325"/>
                </a:cubicBezTo>
                <a:cubicBezTo>
                  <a:pt x="23360" y="82418"/>
                  <a:pt x="23577" y="82480"/>
                  <a:pt x="23825" y="82511"/>
                </a:cubicBezTo>
                <a:cubicBezTo>
                  <a:pt x="24198" y="82573"/>
                  <a:pt x="24601" y="82604"/>
                  <a:pt x="24973" y="82635"/>
                </a:cubicBezTo>
                <a:cubicBezTo>
                  <a:pt x="25283" y="82635"/>
                  <a:pt x="25594" y="82635"/>
                  <a:pt x="25904" y="82697"/>
                </a:cubicBezTo>
                <a:lnTo>
                  <a:pt x="25935" y="82697"/>
                </a:lnTo>
                <a:cubicBezTo>
                  <a:pt x="26059" y="82697"/>
                  <a:pt x="26121" y="82604"/>
                  <a:pt x="26152" y="82511"/>
                </a:cubicBezTo>
                <a:cubicBezTo>
                  <a:pt x="26183" y="82387"/>
                  <a:pt x="26090" y="82263"/>
                  <a:pt x="25966" y="82263"/>
                </a:cubicBezTo>
                <a:lnTo>
                  <a:pt x="25749" y="82232"/>
                </a:lnTo>
                <a:lnTo>
                  <a:pt x="25345" y="82201"/>
                </a:lnTo>
                <a:lnTo>
                  <a:pt x="25004" y="82201"/>
                </a:lnTo>
                <a:cubicBezTo>
                  <a:pt x="24632" y="82201"/>
                  <a:pt x="24260" y="82170"/>
                  <a:pt x="23887" y="82108"/>
                </a:cubicBezTo>
                <a:cubicBezTo>
                  <a:pt x="23701" y="82077"/>
                  <a:pt x="23484" y="82015"/>
                  <a:pt x="23267" y="81953"/>
                </a:cubicBezTo>
                <a:cubicBezTo>
                  <a:pt x="23238" y="81945"/>
                  <a:pt x="23210" y="81942"/>
                  <a:pt x="23184" y="81942"/>
                </a:cubicBezTo>
                <a:close/>
                <a:moveTo>
                  <a:pt x="51869" y="82100"/>
                </a:moveTo>
                <a:cubicBezTo>
                  <a:pt x="51814" y="82100"/>
                  <a:pt x="51760" y="82123"/>
                  <a:pt x="51714" y="82170"/>
                </a:cubicBezTo>
                <a:cubicBezTo>
                  <a:pt x="51683" y="82232"/>
                  <a:pt x="51651" y="82294"/>
                  <a:pt x="51683" y="82356"/>
                </a:cubicBezTo>
                <a:cubicBezTo>
                  <a:pt x="51683" y="82387"/>
                  <a:pt x="51683" y="82418"/>
                  <a:pt x="51714" y="82480"/>
                </a:cubicBezTo>
                <a:cubicBezTo>
                  <a:pt x="51745" y="82511"/>
                  <a:pt x="51807" y="82542"/>
                  <a:pt x="51838" y="82573"/>
                </a:cubicBezTo>
                <a:cubicBezTo>
                  <a:pt x="52332" y="82951"/>
                  <a:pt x="52935" y="83165"/>
                  <a:pt x="53570" y="83165"/>
                </a:cubicBezTo>
                <a:cubicBezTo>
                  <a:pt x="53613" y="83165"/>
                  <a:pt x="53656" y="83165"/>
                  <a:pt x="53699" y="83163"/>
                </a:cubicBezTo>
                <a:lnTo>
                  <a:pt x="53947" y="83163"/>
                </a:lnTo>
                <a:cubicBezTo>
                  <a:pt x="54151" y="83163"/>
                  <a:pt x="54136" y="82754"/>
                  <a:pt x="53955" y="82754"/>
                </a:cubicBezTo>
                <a:cubicBezTo>
                  <a:pt x="53942" y="82754"/>
                  <a:pt x="53930" y="82755"/>
                  <a:pt x="53916" y="82759"/>
                </a:cubicBezTo>
                <a:lnTo>
                  <a:pt x="53699" y="82759"/>
                </a:lnTo>
                <a:cubicBezTo>
                  <a:pt x="53656" y="82762"/>
                  <a:pt x="53614" y="82763"/>
                  <a:pt x="53572" y="82763"/>
                </a:cubicBezTo>
                <a:cubicBezTo>
                  <a:pt x="53030" y="82763"/>
                  <a:pt x="52520" y="82580"/>
                  <a:pt x="52117" y="82263"/>
                </a:cubicBezTo>
                <a:lnTo>
                  <a:pt x="52024" y="82170"/>
                </a:lnTo>
                <a:cubicBezTo>
                  <a:pt x="51977" y="82123"/>
                  <a:pt x="51923" y="82100"/>
                  <a:pt x="51869" y="82100"/>
                </a:cubicBezTo>
                <a:close/>
                <a:moveTo>
                  <a:pt x="10110" y="82061"/>
                </a:moveTo>
                <a:cubicBezTo>
                  <a:pt x="10060" y="82061"/>
                  <a:pt x="10005" y="82077"/>
                  <a:pt x="9959" y="82108"/>
                </a:cubicBezTo>
                <a:cubicBezTo>
                  <a:pt x="9494" y="82573"/>
                  <a:pt x="8873" y="82821"/>
                  <a:pt x="8253" y="82821"/>
                </a:cubicBezTo>
                <a:cubicBezTo>
                  <a:pt x="8236" y="82817"/>
                  <a:pt x="8221" y="82815"/>
                  <a:pt x="8205" y="82815"/>
                </a:cubicBezTo>
                <a:cubicBezTo>
                  <a:pt x="8105" y="82815"/>
                  <a:pt x="8031" y="82900"/>
                  <a:pt x="8004" y="83007"/>
                </a:cubicBezTo>
                <a:cubicBezTo>
                  <a:pt x="8004" y="83132"/>
                  <a:pt x="8098" y="83225"/>
                  <a:pt x="8222" y="83225"/>
                </a:cubicBezTo>
                <a:lnTo>
                  <a:pt x="8346" y="83225"/>
                </a:lnTo>
                <a:cubicBezTo>
                  <a:pt x="9059" y="83225"/>
                  <a:pt x="9742" y="82914"/>
                  <a:pt x="10238" y="82418"/>
                </a:cubicBezTo>
                <a:cubicBezTo>
                  <a:pt x="10331" y="82325"/>
                  <a:pt x="10331" y="82201"/>
                  <a:pt x="10238" y="82108"/>
                </a:cubicBezTo>
                <a:cubicBezTo>
                  <a:pt x="10207" y="82077"/>
                  <a:pt x="10160" y="82061"/>
                  <a:pt x="10110" y="82061"/>
                </a:cubicBezTo>
                <a:close/>
                <a:moveTo>
                  <a:pt x="18285" y="82530"/>
                </a:moveTo>
                <a:cubicBezTo>
                  <a:pt x="18259" y="82530"/>
                  <a:pt x="18234" y="82534"/>
                  <a:pt x="18211" y="82542"/>
                </a:cubicBezTo>
                <a:cubicBezTo>
                  <a:pt x="18117" y="82604"/>
                  <a:pt x="18055" y="82728"/>
                  <a:pt x="18117" y="82821"/>
                </a:cubicBezTo>
                <a:cubicBezTo>
                  <a:pt x="18428" y="83473"/>
                  <a:pt x="18800" y="84062"/>
                  <a:pt x="19172" y="84652"/>
                </a:cubicBezTo>
                <a:cubicBezTo>
                  <a:pt x="19203" y="84714"/>
                  <a:pt x="19296" y="84745"/>
                  <a:pt x="19358" y="84745"/>
                </a:cubicBezTo>
                <a:cubicBezTo>
                  <a:pt x="19389" y="84745"/>
                  <a:pt x="19420" y="84745"/>
                  <a:pt x="19482" y="84714"/>
                </a:cubicBezTo>
                <a:cubicBezTo>
                  <a:pt x="19575" y="84652"/>
                  <a:pt x="19575" y="84527"/>
                  <a:pt x="19513" y="84434"/>
                </a:cubicBezTo>
                <a:cubicBezTo>
                  <a:pt x="19141" y="83845"/>
                  <a:pt x="18800" y="83256"/>
                  <a:pt x="18490" y="82635"/>
                </a:cubicBezTo>
                <a:cubicBezTo>
                  <a:pt x="18443" y="82565"/>
                  <a:pt x="18362" y="82530"/>
                  <a:pt x="18285" y="82530"/>
                </a:cubicBezTo>
                <a:close/>
                <a:moveTo>
                  <a:pt x="27831" y="83058"/>
                </a:moveTo>
                <a:cubicBezTo>
                  <a:pt x="27666" y="83058"/>
                  <a:pt x="27552" y="83291"/>
                  <a:pt x="27703" y="83442"/>
                </a:cubicBezTo>
                <a:cubicBezTo>
                  <a:pt x="28230" y="83845"/>
                  <a:pt x="28665" y="84341"/>
                  <a:pt x="29006" y="84931"/>
                </a:cubicBezTo>
                <a:cubicBezTo>
                  <a:pt x="29037" y="84993"/>
                  <a:pt x="29099" y="85055"/>
                  <a:pt x="29192" y="85055"/>
                </a:cubicBezTo>
                <a:cubicBezTo>
                  <a:pt x="29223" y="85055"/>
                  <a:pt x="29254" y="85024"/>
                  <a:pt x="29285" y="85024"/>
                </a:cubicBezTo>
                <a:cubicBezTo>
                  <a:pt x="29378" y="84962"/>
                  <a:pt x="29409" y="84838"/>
                  <a:pt x="29378" y="84745"/>
                </a:cubicBezTo>
                <a:cubicBezTo>
                  <a:pt x="29006" y="84093"/>
                  <a:pt x="28541" y="83535"/>
                  <a:pt x="27951" y="83101"/>
                </a:cubicBezTo>
                <a:cubicBezTo>
                  <a:pt x="27910" y="83071"/>
                  <a:pt x="27869" y="83058"/>
                  <a:pt x="27831" y="83058"/>
                </a:cubicBezTo>
                <a:close/>
                <a:moveTo>
                  <a:pt x="137829" y="84714"/>
                </a:moveTo>
                <a:cubicBezTo>
                  <a:pt x="137239" y="84714"/>
                  <a:pt x="136681" y="84838"/>
                  <a:pt x="136185" y="85148"/>
                </a:cubicBezTo>
                <a:cubicBezTo>
                  <a:pt x="135967" y="85241"/>
                  <a:pt x="136061" y="85551"/>
                  <a:pt x="136278" y="85551"/>
                </a:cubicBezTo>
                <a:cubicBezTo>
                  <a:pt x="136340" y="85551"/>
                  <a:pt x="136371" y="85520"/>
                  <a:pt x="136402" y="85489"/>
                </a:cubicBezTo>
                <a:cubicBezTo>
                  <a:pt x="136792" y="85266"/>
                  <a:pt x="137208" y="85143"/>
                  <a:pt x="137648" y="85143"/>
                </a:cubicBezTo>
                <a:cubicBezTo>
                  <a:pt x="137698" y="85143"/>
                  <a:pt x="137748" y="85145"/>
                  <a:pt x="137798" y="85148"/>
                </a:cubicBezTo>
                <a:cubicBezTo>
                  <a:pt x="137953" y="85148"/>
                  <a:pt x="138108" y="85148"/>
                  <a:pt x="138263" y="85179"/>
                </a:cubicBezTo>
                <a:cubicBezTo>
                  <a:pt x="138387" y="85179"/>
                  <a:pt x="138480" y="85086"/>
                  <a:pt x="138511" y="84993"/>
                </a:cubicBezTo>
                <a:cubicBezTo>
                  <a:pt x="138542" y="84838"/>
                  <a:pt x="138418" y="84745"/>
                  <a:pt x="138294" y="84745"/>
                </a:cubicBezTo>
                <a:lnTo>
                  <a:pt x="138325" y="84745"/>
                </a:lnTo>
                <a:cubicBezTo>
                  <a:pt x="138139" y="84745"/>
                  <a:pt x="137984" y="84714"/>
                  <a:pt x="137829" y="84714"/>
                </a:cubicBezTo>
                <a:close/>
                <a:moveTo>
                  <a:pt x="140286" y="85292"/>
                </a:moveTo>
                <a:cubicBezTo>
                  <a:pt x="140195" y="85292"/>
                  <a:pt x="140117" y="85332"/>
                  <a:pt x="140093" y="85427"/>
                </a:cubicBezTo>
                <a:cubicBezTo>
                  <a:pt x="140062" y="85520"/>
                  <a:pt x="140093" y="85644"/>
                  <a:pt x="140186" y="85675"/>
                </a:cubicBezTo>
                <a:cubicBezTo>
                  <a:pt x="140838" y="85954"/>
                  <a:pt x="141427" y="86296"/>
                  <a:pt x="141955" y="86699"/>
                </a:cubicBezTo>
                <a:cubicBezTo>
                  <a:pt x="141986" y="86730"/>
                  <a:pt x="142048" y="86730"/>
                  <a:pt x="142079" y="86730"/>
                </a:cubicBezTo>
                <a:cubicBezTo>
                  <a:pt x="142141" y="86730"/>
                  <a:pt x="142203" y="86699"/>
                  <a:pt x="142265" y="86637"/>
                </a:cubicBezTo>
                <a:cubicBezTo>
                  <a:pt x="142327" y="86544"/>
                  <a:pt x="142296" y="86420"/>
                  <a:pt x="142203" y="86358"/>
                </a:cubicBezTo>
                <a:lnTo>
                  <a:pt x="142234" y="86358"/>
                </a:lnTo>
                <a:cubicBezTo>
                  <a:pt x="141644" y="85954"/>
                  <a:pt x="141024" y="85582"/>
                  <a:pt x="140372" y="85303"/>
                </a:cubicBezTo>
                <a:cubicBezTo>
                  <a:pt x="140343" y="85296"/>
                  <a:pt x="140314" y="85292"/>
                  <a:pt x="140286" y="85292"/>
                </a:cubicBezTo>
                <a:close/>
                <a:moveTo>
                  <a:pt x="20519" y="86046"/>
                </a:moveTo>
                <a:cubicBezTo>
                  <a:pt x="20483" y="86046"/>
                  <a:pt x="20446" y="86057"/>
                  <a:pt x="20413" y="86079"/>
                </a:cubicBezTo>
                <a:cubicBezTo>
                  <a:pt x="20320" y="86141"/>
                  <a:pt x="20289" y="86296"/>
                  <a:pt x="20351" y="86389"/>
                </a:cubicBezTo>
                <a:lnTo>
                  <a:pt x="20878" y="87102"/>
                </a:lnTo>
                <a:cubicBezTo>
                  <a:pt x="21127" y="87412"/>
                  <a:pt x="21344" y="87754"/>
                  <a:pt x="21592" y="88064"/>
                </a:cubicBezTo>
                <a:cubicBezTo>
                  <a:pt x="21623" y="88126"/>
                  <a:pt x="21685" y="88157"/>
                  <a:pt x="21747" y="88157"/>
                </a:cubicBezTo>
                <a:cubicBezTo>
                  <a:pt x="21778" y="88157"/>
                  <a:pt x="21840" y="88126"/>
                  <a:pt x="21871" y="88126"/>
                </a:cubicBezTo>
                <a:cubicBezTo>
                  <a:pt x="21964" y="88064"/>
                  <a:pt x="21995" y="87909"/>
                  <a:pt x="21933" y="87816"/>
                </a:cubicBezTo>
                <a:lnTo>
                  <a:pt x="21933" y="87816"/>
                </a:lnTo>
                <a:lnTo>
                  <a:pt x="21933" y="87847"/>
                </a:lnTo>
                <a:lnTo>
                  <a:pt x="21220" y="86854"/>
                </a:lnTo>
                <a:lnTo>
                  <a:pt x="20692" y="86141"/>
                </a:lnTo>
                <a:cubicBezTo>
                  <a:pt x="20652" y="86081"/>
                  <a:pt x="20586" y="86046"/>
                  <a:pt x="20519" y="86046"/>
                </a:cubicBezTo>
                <a:close/>
                <a:moveTo>
                  <a:pt x="79609" y="87678"/>
                </a:moveTo>
                <a:cubicBezTo>
                  <a:pt x="79280" y="87678"/>
                  <a:pt x="78974" y="87787"/>
                  <a:pt x="78702" y="88002"/>
                </a:cubicBezTo>
                <a:cubicBezTo>
                  <a:pt x="78609" y="88064"/>
                  <a:pt x="78578" y="88219"/>
                  <a:pt x="78671" y="88312"/>
                </a:cubicBezTo>
                <a:cubicBezTo>
                  <a:pt x="78709" y="88350"/>
                  <a:pt x="78771" y="88377"/>
                  <a:pt x="78835" y="88377"/>
                </a:cubicBezTo>
                <a:cubicBezTo>
                  <a:pt x="78875" y="88377"/>
                  <a:pt x="78915" y="88367"/>
                  <a:pt x="78950" y="88343"/>
                </a:cubicBezTo>
                <a:cubicBezTo>
                  <a:pt x="79156" y="88178"/>
                  <a:pt x="79374" y="88099"/>
                  <a:pt x="79613" y="88099"/>
                </a:cubicBezTo>
                <a:cubicBezTo>
                  <a:pt x="79913" y="88099"/>
                  <a:pt x="80245" y="88225"/>
                  <a:pt x="80625" y="88467"/>
                </a:cubicBezTo>
                <a:cubicBezTo>
                  <a:pt x="80656" y="88498"/>
                  <a:pt x="80687" y="88498"/>
                  <a:pt x="80750" y="88498"/>
                </a:cubicBezTo>
                <a:cubicBezTo>
                  <a:pt x="80812" y="88498"/>
                  <a:pt x="80874" y="88467"/>
                  <a:pt x="80905" y="88436"/>
                </a:cubicBezTo>
                <a:cubicBezTo>
                  <a:pt x="80967" y="88312"/>
                  <a:pt x="80936" y="88188"/>
                  <a:pt x="80843" y="88126"/>
                </a:cubicBezTo>
                <a:cubicBezTo>
                  <a:pt x="80409" y="87826"/>
                  <a:pt x="79993" y="87678"/>
                  <a:pt x="79609" y="87678"/>
                </a:cubicBezTo>
                <a:close/>
                <a:moveTo>
                  <a:pt x="29944" y="86569"/>
                </a:moveTo>
                <a:cubicBezTo>
                  <a:pt x="29931" y="86569"/>
                  <a:pt x="29918" y="86571"/>
                  <a:pt x="29906" y="86575"/>
                </a:cubicBezTo>
                <a:cubicBezTo>
                  <a:pt x="29781" y="86606"/>
                  <a:pt x="29719" y="86699"/>
                  <a:pt x="29719" y="86823"/>
                </a:cubicBezTo>
                <a:cubicBezTo>
                  <a:pt x="29750" y="86978"/>
                  <a:pt x="29781" y="87102"/>
                  <a:pt x="29812" y="87226"/>
                </a:cubicBezTo>
                <a:cubicBezTo>
                  <a:pt x="29875" y="87723"/>
                  <a:pt x="29906" y="88188"/>
                  <a:pt x="29906" y="88653"/>
                </a:cubicBezTo>
                <a:lnTo>
                  <a:pt x="29906" y="88839"/>
                </a:lnTo>
                <a:cubicBezTo>
                  <a:pt x="29906" y="88964"/>
                  <a:pt x="29999" y="89057"/>
                  <a:pt x="30123" y="89057"/>
                </a:cubicBezTo>
                <a:cubicBezTo>
                  <a:pt x="30216" y="89057"/>
                  <a:pt x="30309" y="88964"/>
                  <a:pt x="30309" y="88871"/>
                </a:cubicBezTo>
                <a:lnTo>
                  <a:pt x="30309" y="88653"/>
                </a:lnTo>
                <a:cubicBezTo>
                  <a:pt x="30309" y="88157"/>
                  <a:pt x="30278" y="87661"/>
                  <a:pt x="30216" y="87164"/>
                </a:cubicBezTo>
                <a:cubicBezTo>
                  <a:pt x="30185" y="87040"/>
                  <a:pt x="30185" y="86885"/>
                  <a:pt x="30154" y="86730"/>
                </a:cubicBezTo>
                <a:cubicBezTo>
                  <a:pt x="30127" y="86649"/>
                  <a:pt x="30030" y="86569"/>
                  <a:pt x="29944" y="86569"/>
                </a:cubicBezTo>
                <a:close/>
                <a:moveTo>
                  <a:pt x="135440" y="86916"/>
                </a:moveTo>
                <a:cubicBezTo>
                  <a:pt x="135316" y="86916"/>
                  <a:pt x="135223" y="87009"/>
                  <a:pt x="135223" y="87133"/>
                </a:cubicBezTo>
                <a:cubicBezTo>
                  <a:pt x="135223" y="87444"/>
                  <a:pt x="135285" y="87785"/>
                  <a:pt x="135347" y="88126"/>
                </a:cubicBezTo>
                <a:cubicBezTo>
                  <a:pt x="135440" y="88498"/>
                  <a:pt x="135564" y="88871"/>
                  <a:pt x="135750" y="89212"/>
                </a:cubicBezTo>
                <a:cubicBezTo>
                  <a:pt x="135750" y="89305"/>
                  <a:pt x="135843" y="89336"/>
                  <a:pt x="135936" y="89336"/>
                </a:cubicBezTo>
                <a:lnTo>
                  <a:pt x="135998" y="89336"/>
                </a:lnTo>
                <a:cubicBezTo>
                  <a:pt x="136123" y="89274"/>
                  <a:pt x="136185" y="89150"/>
                  <a:pt x="136092" y="89026"/>
                </a:cubicBezTo>
                <a:lnTo>
                  <a:pt x="136092" y="89026"/>
                </a:lnTo>
                <a:lnTo>
                  <a:pt x="136123" y="89057"/>
                </a:lnTo>
                <a:cubicBezTo>
                  <a:pt x="135967" y="88715"/>
                  <a:pt x="135843" y="88374"/>
                  <a:pt x="135750" y="88033"/>
                </a:cubicBezTo>
                <a:cubicBezTo>
                  <a:pt x="135688" y="87723"/>
                  <a:pt x="135626" y="87412"/>
                  <a:pt x="135626" y="87133"/>
                </a:cubicBezTo>
                <a:cubicBezTo>
                  <a:pt x="135626" y="87009"/>
                  <a:pt x="135533" y="86916"/>
                  <a:pt x="135440" y="86916"/>
                </a:cubicBezTo>
                <a:close/>
                <a:moveTo>
                  <a:pt x="143634" y="87715"/>
                </a:moveTo>
                <a:cubicBezTo>
                  <a:pt x="143583" y="87715"/>
                  <a:pt x="143537" y="87738"/>
                  <a:pt x="143506" y="87785"/>
                </a:cubicBezTo>
                <a:cubicBezTo>
                  <a:pt x="143413" y="87847"/>
                  <a:pt x="143413" y="88002"/>
                  <a:pt x="143506" y="88064"/>
                </a:cubicBezTo>
                <a:cubicBezTo>
                  <a:pt x="143971" y="88591"/>
                  <a:pt x="144374" y="89119"/>
                  <a:pt x="144778" y="89677"/>
                </a:cubicBezTo>
                <a:cubicBezTo>
                  <a:pt x="144809" y="89739"/>
                  <a:pt x="144871" y="89770"/>
                  <a:pt x="144933" y="89770"/>
                </a:cubicBezTo>
                <a:cubicBezTo>
                  <a:pt x="144995" y="89770"/>
                  <a:pt x="145026" y="89770"/>
                  <a:pt x="145057" y="89739"/>
                </a:cubicBezTo>
                <a:cubicBezTo>
                  <a:pt x="145150" y="89677"/>
                  <a:pt x="145181" y="89522"/>
                  <a:pt x="145088" y="89429"/>
                </a:cubicBezTo>
                <a:cubicBezTo>
                  <a:pt x="144715" y="88839"/>
                  <a:pt x="144250" y="88281"/>
                  <a:pt x="143785" y="87785"/>
                </a:cubicBezTo>
                <a:cubicBezTo>
                  <a:pt x="143738" y="87738"/>
                  <a:pt x="143684" y="87715"/>
                  <a:pt x="143634" y="87715"/>
                </a:cubicBezTo>
                <a:close/>
                <a:moveTo>
                  <a:pt x="26865" y="73887"/>
                </a:moveTo>
                <a:cubicBezTo>
                  <a:pt x="27393" y="73918"/>
                  <a:pt x="27889" y="74073"/>
                  <a:pt x="28323" y="74321"/>
                </a:cubicBezTo>
                <a:cubicBezTo>
                  <a:pt x="28727" y="74570"/>
                  <a:pt x="29130" y="74818"/>
                  <a:pt x="29502" y="75097"/>
                </a:cubicBezTo>
                <a:cubicBezTo>
                  <a:pt x="29875" y="75407"/>
                  <a:pt x="30278" y="75686"/>
                  <a:pt x="30712" y="75935"/>
                </a:cubicBezTo>
                <a:cubicBezTo>
                  <a:pt x="31744" y="76494"/>
                  <a:pt x="32887" y="76774"/>
                  <a:pt x="34036" y="76774"/>
                </a:cubicBezTo>
                <a:cubicBezTo>
                  <a:pt x="34097" y="76774"/>
                  <a:pt x="34157" y="76774"/>
                  <a:pt x="34218" y="76772"/>
                </a:cubicBezTo>
                <a:cubicBezTo>
                  <a:pt x="34776" y="76741"/>
                  <a:pt x="35334" y="76617"/>
                  <a:pt x="35862" y="76431"/>
                </a:cubicBezTo>
                <a:cubicBezTo>
                  <a:pt x="36389" y="76245"/>
                  <a:pt x="36916" y="75997"/>
                  <a:pt x="37413" y="75748"/>
                </a:cubicBezTo>
                <a:cubicBezTo>
                  <a:pt x="38219" y="75345"/>
                  <a:pt x="39057" y="75035"/>
                  <a:pt x="39925" y="74849"/>
                </a:cubicBezTo>
                <a:cubicBezTo>
                  <a:pt x="40045" y="74825"/>
                  <a:pt x="40271" y="74787"/>
                  <a:pt x="40530" y="74787"/>
                </a:cubicBezTo>
                <a:cubicBezTo>
                  <a:pt x="40942" y="74787"/>
                  <a:pt x="41439" y="74883"/>
                  <a:pt x="41725" y="75283"/>
                </a:cubicBezTo>
                <a:cubicBezTo>
                  <a:pt x="41911" y="75624"/>
                  <a:pt x="41942" y="76028"/>
                  <a:pt x="41818" y="76400"/>
                </a:cubicBezTo>
                <a:cubicBezTo>
                  <a:pt x="41663" y="76803"/>
                  <a:pt x="41476" y="77175"/>
                  <a:pt x="41228" y="77517"/>
                </a:cubicBezTo>
                <a:lnTo>
                  <a:pt x="40763" y="78199"/>
                </a:lnTo>
                <a:lnTo>
                  <a:pt x="40484" y="78633"/>
                </a:lnTo>
                <a:lnTo>
                  <a:pt x="39863" y="79595"/>
                </a:lnTo>
                <a:cubicBezTo>
                  <a:pt x="39491" y="80091"/>
                  <a:pt x="39181" y="80712"/>
                  <a:pt x="39026" y="81332"/>
                </a:cubicBezTo>
                <a:cubicBezTo>
                  <a:pt x="38964" y="81798"/>
                  <a:pt x="38964" y="82263"/>
                  <a:pt x="39026" y="82728"/>
                </a:cubicBezTo>
                <a:cubicBezTo>
                  <a:pt x="39181" y="83876"/>
                  <a:pt x="39460" y="85024"/>
                  <a:pt x="39863" y="86141"/>
                </a:cubicBezTo>
                <a:lnTo>
                  <a:pt x="39925" y="86265"/>
                </a:lnTo>
                <a:cubicBezTo>
                  <a:pt x="40050" y="86606"/>
                  <a:pt x="40143" y="86947"/>
                  <a:pt x="40205" y="87319"/>
                </a:cubicBezTo>
                <a:cubicBezTo>
                  <a:pt x="40236" y="88126"/>
                  <a:pt x="39646" y="88933"/>
                  <a:pt x="38405" y="89739"/>
                </a:cubicBezTo>
                <a:cubicBezTo>
                  <a:pt x="38250" y="89863"/>
                  <a:pt x="38033" y="89956"/>
                  <a:pt x="37847" y="89987"/>
                </a:cubicBezTo>
                <a:cubicBezTo>
                  <a:pt x="37661" y="89987"/>
                  <a:pt x="37475" y="89925"/>
                  <a:pt x="37289" y="89801"/>
                </a:cubicBezTo>
                <a:cubicBezTo>
                  <a:pt x="36823" y="89553"/>
                  <a:pt x="36389" y="89243"/>
                  <a:pt x="36048" y="88839"/>
                </a:cubicBezTo>
                <a:cubicBezTo>
                  <a:pt x="35489" y="88126"/>
                  <a:pt x="35334" y="87195"/>
                  <a:pt x="35210" y="86265"/>
                </a:cubicBezTo>
                <a:cubicBezTo>
                  <a:pt x="35179" y="86141"/>
                  <a:pt x="35148" y="85986"/>
                  <a:pt x="35117" y="85830"/>
                </a:cubicBezTo>
                <a:cubicBezTo>
                  <a:pt x="34931" y="84372"/>
                  <a:pt x="34373" y="82976"/>
                  <a:pt x="33473" y="81767"/>
                </a:cubicBezTo>
                <a:cubicBezTo>
                  <a:pt x="32325" y="80309"/>
                  <a:pt x="30619" y="79502"/>
                  <a:pt x="28944" y="78695"/>
                </a:cubicBezTo>
                <a:lnTo>
                  <a:pt x="28789" y="78633"/>
                </a:lnTo>
                <a:cubicBezTo>
                  <a:pt x="28510" y="78478"/>
                  <a:pt x="28230" y="78354"/>
                  <a:pt x="27951" y="78199"/>
                </a:cubicBezTo>
                <a:cubicBezTo>
                  <a:pt x="27734" y="78106"/>
                  <a:pt x="27517" y="77982"/>
                  <a:pt x="27300" y="77889"/>
                </a:cubicBezTo>
                <a:cubicBezTo>
                  <a:pt x="26896" y="77703"/>
                  <a:pt x="26524" y="77424"/>
                  <a:pt x="26245" y="77082"/>
                </a:cubicBezTo>
                <a:cubicBezTo>
                  <a:pt x="25966" y="76648"/>
                  <a:pt x="25780" y="76183"/>
                  <a:pt x="25687" y="75686"/>
                </a:cubicBezTo>
                <a:cubicBezTo>
                  <a:pt x="25594" y="75345"/>
                  <a:pt x="25563" y="75004"/>
                  <a:pt x="25625" y="74663"/>
                </a:cubicBezTo>
                <a:cubicBezTo>
                  <a:pt x="25811" y="74166"/>
                  <a:pt x="26276" y="73887"/>
                  <a:pt x="26803" y="73887"/>
                </a:cubicBezTo>
                <a:close/>
                <a:moveTo>
                  <a:pt x="26772" y="73484"/>
                </a:moveTo>
                <a:cubicBezTo>
                  <a:pt x="26400" y="73484"/>
                  <a:pt x="26059" y="73608"/>
                  <a:pt x="25780" y="73825"/>
                </a:cubicBezTo>
                <a:cubicBezTo>
                  <a:pt x="25687" y="73887"/>
                  <a:pt x="25625" y="73949"/>
                  <a:pt x="25563" y="74011"/>
                </a:cubicBezTo>
                <a:cubicBezTo>
                  <a:pt x="25407" y="74166"/>
                  <a:pt x="25314" y="74352"/>
                  <a:pt x="25252" y="74539"/>
                </a:cubicBezTo>
                <a:cubicBezTo>
                  <a:pt x="25159" y="74973"/>
                  <a:pt x="25190" y="75376"/>
                  <a:pt x="25314" y="75779"/>
                </a:cubicBezTo>
                <a:cubicBezTo>
                  <a:pt x="25376" y="76028"/>
                  <a:pt x="25407" y="76276"/>
                  <a:pt x="25501" y="76524"/>
                </a:cubicBezTo>
                <a:cubicBezTo>
                  <a:pt x="25563" y="76741"/>
                  <a:pt x="25656" y="76927"/>
                  <a:pt x="25780" y="77113"/>
                </a:cubicBezTo>
                <a:cubicBezTo>
                  <a:pt x="25811" y="77206"/>
                  <a:pt x="25873" y="77299"/>
                  <a:pt x="25935" y="77362"/>
                </a:cubicBezTo>
                <a:cubicBezTo>
                  <a:pt x="26276" y="77734"/>
                  <a:pt x="26679" y="78044"/>
                  <a:pt x="27145" y="78261"/>
                </a:cubicBezTo>
                <a:cubicBezTo>
                  <a:pt x="27362" y="78385"/>
                  <a:pt x="27579" y="78509"/>
                  <a:pt x="27827" y="78633"/>
                </a:cubicBezTo>
                <a:lnTo>
                  <a:pt x="27858" y="78633"/>
                </a:lnTo>
                <a:lnTo>
                  <a:pt x="28789" y="79099"/>
                </a:lnTo>
                <a:cubicBezTo>
                  <a:pt x="30402" y="79874"/>
                  <a:pt x="32077" y="80650"/>
                  <a:pt x="33163" y="82046"/>
                </a:cubicBezTo>
                <a:cubicBezTo>
                  <a:pt x="34000" y="83194"/>
                  <a:pt x="34528" y="84527"/>
                  <a:pt x="34714" y="85923"/>
                </a:cubicBezTo>
                <a:lnTo>
                  <a:pt x="34776" y="86358"/>
                </a:lnTo>
                <a:cubicBezTo>
                  <a:pt x="34931" y="87319"/>
                  <a:pt x="35117" y="88312"/>
                  <a:pt x="35738" y="89119"/>
                </a:cubicBezTo>
                <a:cubicBezTo>
                  <a:pt x="36110" y="89553"/>
                  <a:pt x="36575" y="89925"/>
                  <a:pt x="37102" y="90173"/>
                </a:cubicBezTo>
                <a:cubicBezTo>
                  <a:pt x="37320" y="90329"/>
                  <a:pt x="37568" y="90391"/>
                  <a:pt x="37816" y="90422"/>
                </a:cubicBezTo>
                <a:lnTo>
                  <a:pt x="37847" y="90422"/>
                </a:lnTo>
                <a:cubicBezTo>
                  <a:pt x="38126" y="90391"/>
                  <a:pt x="38405" y="90266"/>
                  <a:pt x="38623" y="90111"/>
                </a:cubicBezTo>
                <a:cubicBezTo>
                  <a:pt x="39987" y="89212"/>
                  <a:pt x="40639" y="88281"/>
                  <a:pt x="40608" y="87319"/>
                </a:cubicBezTo>
                <a:cubicBezTo>
                  <a:pt x="40577" y="86916"/>
                  <a:pt x="40484" y="86513"/>
                  <a:pt x="40298" y="86141"/>
                </a:cubicBezTo>
                <a:lnTo>
                  <a:pt x="40267" y="86017"/>
                </a:lnTo>
                <a:cubicBezTo>
                  <a:pt x="39863" y="84931"/>
                  <a:pt x="39584" y="83814"/>
                  <a:pt x="39429" y="82697"/>
                </a:cubicBezTo>
                <a:cubicBezTo>
                  <a:pt x="39367" y="82263"/>
                  <a:pt x="39367" y="81860"/>
                  <a:pt x="39429" y="81425"/>
                </a:cubicBezTo>
                <a:cubicBezTo>
                  <a:pt x="39584" y="80867"/>
                  <a:pt x="39863" y="80309"/>
                  <a:pt x="40205" y="79843"/>
                </a:cubicBezTo>
                <a:lnTo>
                  <a:pt x="40980" y="78664"/>
                </a:lnTo>
                <a:lnTo>
                  <a:pt x="41259" y="78230"/>
                </a:lnTo>
                <a:lnTo>
                  <a:pt x="41570" y="77765"/>
                </a:lnTo>
                <a:cubicBezTo>
                  <a:pt x="41849" y="77393"/>
                  <a:pt x="42066" y="76989"/>
                  <a:pt x="42221" y="76524"/>
                </a:cubicBezTo>
                <a:cubicBezTo>
                  <a:pt x="42376" y="76028"/>
                  <a:pt x="42314" y="75500"/>
                  <a:pt x="42066" y="75035"/>
                </a:cubicBezTo>
                <a:cubicBezTo>
                  <a:pt x="41757" y="74583"/>
                  <a:pt x="41192" y="74350"/>
                  <a:pt x="40497" y="74350"/>
                </a:cubicBezTo>
                <a:cubicBezTo>
                  <a:pt x="40286" y="74350"/>
                  <a:pt x="40064" y="74371"/>
                  <a:pt x="39832" y="74414"/>
                </a:cubicBezTo>
                <a:cubicBezTo>
                  <a:pt x="38933" y="74632"/>
                  <a:pt x="38064" y="74942"/>
                  <a:pt x="37258" y="75376"/>
                </a:cubicBezTo>
                <a:cubicBezTo>
                  <a:pt x="36234" y="75841"/>
                  <a:pt x="35272" y="76276"/>
                  <a:pt x="34218" y="76338"/>
                </a:cubicBezTo>
                <a:lnTo>
                  <a:pt x="33938" y="76338"/>
                </a:lnTo>
                <a:cubicBezTo>
                  <a:pt x="32884" y="76338"/>
                  <a:pt x="31829" y="76059"/>
                  <a:pt x="30898" y="75562"/>
                </a:cubicBezTo>
                <a:cubicBezTo>
                  <a:pt x="30495" y="75345"/>
                  <a:pt x="30092" y="75097"/>
                  <a:pt x="29719" y="74787"/>
                </a:cubicBezTo>
                <a:cubicBezTo>
                  <a:pt x="29347" y="74477"/>
                  <a:pt x="28944" y="74228"/>
                  <a:pt x="28541" y="73980"/>
                </a:cubicBezTo>
                <a:cubicBezTo>
                  <a:pt x="27982" y="73639"/>
                  <a:pt x="27393" y="73484"/>
                  <a:pt x="26772" y="73484"/>
                </a:cubicBezTo>
                <a:close/>
                <a:moveTo>
                  <a:pt x="22932" y="89474"/>
                </a:moveTo>
                <a:cubicBezTo>
                  <a:pt x="22789" y="89474"/>
                  <a:pt x="22654" y="89630"/>
                  <a:pt x="22740" y="89801"/>
                </a:cubicBezTo>
                <a:cubicBezTo>
                  <a:pt x="23112" y="90360"/>
                  <a:pt x="23453" y="90980"/>
                  <a:pt x="23763" y="91600"/>
                </a:cubicBezTo>
                <a:cubicBezTo>
                  <a:pt x="23794" y="91662"/>
                  <a:pt x="23856" y="91693"/>
                  <a:pt x="23949" y="91693"/>
                </a:cubicBezTo>
                <a:lnTo>
                  <a:pt x="24043" y="91693"/>
                </a:lnTo>
                <a:cubicBezTo>
                  <a:pt x="24136" y="91631"/>
                  <a:pt x="24198" y="91507"/>
                  <a:pt x="24136" y="91383"/>
                </a:cubicBezTo>
                <a:lnTo>
                  <a:pt x="24136" y="91383"/>
                </a:lnTo>
                <a:lnTo>
                  <a:pt x="24136" y="91414"/>
                </a:lnTo>
                <a:cubicBezTo>
                  <a:pt x="23825" y="90763"/>
                  <a:pt x="23484" y="90173"/>
                  <a:pt x="23112" y="89584"/>
                </a:cubicBezTo>
                <a:cubicBezTo>
                  <a:pt x="23063" y="89507"/>
                  <a:pt x="22997" y="89474"/>
                  <a:pt x="22932" y="89474"/>
                </a:cubicBezTo>
                <a:close/>
                <a:moveTo>
                  <a:pt x="82204" y="89576"/>
                </a:moveTo>
                <a:cubicBezTo>
                  <a:pt x="82059" y="89576"/>
                  <a:pt x="81939" y="89735"/>
                  <a:pt x="82052" y="89894"/>
                </a:cubicBezTo>
                <a:cubicBezTo>
                  <a:pt x="82456" y="90422"/>
                  <a:pt x="82859" y="91011"/>
                  <a:pt x="83200" y="91600"/>
                </a:cubicBezTo>
                <a:cubicBezTo>
                  <a:pt x="83231" y="91662"/>
                  <a:pt x="83293" y="91693"/>
                  <a:pt x="83386" y="91693"/>
                </a:cubicBezTo>
                <a:cubicBezTo>
                  <a:pt x="83417" y="91693"/>
                  <a:pt x="83448" y="91662"/>
                  <a:pt x="83479" y="91662"/>
                </a:cubicBezTo>
                <a:cubicBezTo>
                  <a:pt x="83572" y="91600"/>
                  <a:pt x="83603" y="91476"/>
                  <a:pt x="83541" y="91352"/>
                </a:cubicBezTo>
                <a:lnTo>
                  <a:pt x="83572" y="91352"/>
                </a:lnTo>
                <a:cubicBezTo>
                  <a:pt x="83200" y="90763"/>
                  <a:pt x="82797" y="90173"/>
                  <a:pt x="82363" y="89646"/>
                </a:cubicBezTo>
                <a:cubicBezTo>
                  <a:pt x="82313" y="89596"/>
                  <a:pt x="82257" y="89576"/>
                  <a:pt x="82204" y="89576"/>
                </a:cubicBezTo>
                <a:close/>
                <a:moveTo>
                  <a:pt x="78082" y="89832"/>
                </a:moveTo>
                <a:cubicBezTo>
                  <a:pt x="77958" y="89832"/>
                  <a:pt x="77865" y="89956"/>
                  <a:pt x="77865" y="90049"/>
                </a:cubicBezTo>
                <a:lnTo>
                  <a:pt x="77865" y="90235"/>
                </a:lnTo>
                <a:cubicBezTo>
                  <a:pt x="77896" y="90887"/>
                  <a:pt x="78020" y="91538"/>
                  <a:pt x="78237" y="92128"/>
                </a:cubicBezTo>
                <a:cubicBezTo>
                  <a:pt x="78268" y="92221"/>
                  <a:pt x="78361" y="92283"/>
                  <a:pt x="78454" y="92283"/>
                </a:cubicBezTo>
                <a:lnTo>
                  <a:pt x="78516" y="92283"/>
                </a:lnTo>
                <a:cubicBezTo>
                  <a:pt x="78609" y="92221"/>
                  <a:pt x="78640" y="92097"/>
                  <a:pt x="78609" y="92004"/>
                </a:cubicBezTo>
                <a:lnTo>
                  <a:pt x="78640" y="92004"/>
                </a:lnTo>
                <a:cubicBezTo>
                  <a:pt x="78423" y="91445"/>
                  <a:pt x="78299" y="90825"/>
                  <a:pt x="78268" y="90235"/>
                </a:cubicBezTo>
                <a:lnTo>
                  <a:pt x="78268" y="90049"/>
                </a:lnTo>
                <a:cubicBezTo>
                  <a:pt x="78268" y="89925"/>
                  <a:pt x="78175" y="89832"/>
                  <a:pt x="78082" y="89832"/>
                </a:cubicBezTo>
                <a:close/>
                <a:moveTo>
                  <a:pt x="137065" y="90658"/>
                </a:moveTo>
                <a:cubicBezTo>
                  <a:pt x="137019" y="90658"/>
                  <a:pt x="136971" y="90673"/>
                  <a:pt x="136929" y="90701"/>
                </a:cubicBezTo>
                <a:cubicBezTo>
                  <a:pt x="136836" y="90763"/>
                  <a:pt x="136805" y="90918"/>
                  <a:pt x="136898" y="91011"/>
                </a:cubicBezTo>
                <a:cubicBezTo>
                  <a:pt x="137332" y="91538"/>
                  <a:pt x="137829" y="92035"/>
                  <a:pt x="138356" y="92531"/>
                </a:cubicBezTo>
                <a:cubicBezTo>
                  <a:pt x="138387" y="92562"/>
                  <a:pt x="138449" y="92562"/>
                  <a:pt x="138511" y="92562"/>
                </a:cubicBezTo>
                <a:cubicBezTo>
                  <a:pt x="138542" y="92562"/>
                  <a:pt x="138604" y="92531"/>
                  <a:pt x="138635" y="92500"/>
                </a:cubicBezTo>
                <a:cubicBezTo>
                  <a:pt x="138728" y="92407"/>
                  <a:pt x="138728" y="92283"/>
                  <a:pt x="138635" y="92221"/>
                </a:cubicBezTo>
                <a:cubicBezTo>
                  <a:pt x="138139" y="91755"/>
                  <a:pt x="137643" y="91259"/>
                  <a:pt x="137208" y="90732"/>
                </a:cubicBezTo>
                <a:cubicBezTo>
                  <a:pt x="137174" y="90681"/>
                  <a:pt x="137121" y="90658"/>
                  <a:pt x="137065" y="90658"/>
                </a:cubicBezTo>
                <a:close/>
                <a:moveTo>
                  <a:pt x="29968" y="90701"/>
                </a:moveTo>
                <a:lnTo>
                  <a:pt x="29968" y="90732"/>
                </a:lnTo>
                <a:cubicBezTo>
                  <a:pt x="29951" y="90728"/>
                  <a:pt x="29935" y="90726"/>
                  <a:pt x="29919" y="90726"/>
                </a:cubicBezTo>
                <a:cubicBezTo>
                  <a:pt x="29820" y="90726"/>
                  <a:pt x="29746" y="90806"/>
                  <a:pt x="29719" y="90887"/>
                </a:cubicBezTo>
                <a:cubicBezTo>
                  <a:pt x="29657" y="91445"/>
                  <a:pt x="29564" y="91973"/>
                  <a:pt x="29471" y="92500"/>
                </a:cubicBezTo>
                <a:lnTo>
                  <a:pt x="29409" y="92934"/>
                </a:lnTo>
                <a:cubicBezTo>
                  <a:pt x="29378" y="93058"/>
                  <a:pt x="29471" y="93182"/>
                  <a:pt x="29564" y="93182"/>
                </a:cubicBezTo>
                <a:lnTo>
                  <a:pt x="29595" y="93182"/>
                </a:lnTo>
                <a:cubicBezTo>
                  <a:pt x="29719" y="93182"/>
                  <a:pt x="29812" y="93120"/>
                  <a:pt x="29812" y="93027"/>
                </a:cubicBezTo>
                <a:lnTo>
                  <a:pt x="29875" y="92562"/>
                </a:lnTo>
                <a:cubicBezTo>
                  <a:pt x="29968" y="92035"/>
                  <a:pt x="30061" y="91507"/>
                  <a:pt x="30154" y="90949"/>
                </a:cubicBezTo>
                <a:cubicBezTo>
                  <a:pt x="30154" y="90825"/>
                  <a:pt x="30092" y="90732"/>
                  <a:pt x="29968" y="90701"/>
                </a:cubicBezTo>
                <a:close/>
                <a:moveTo>
                  <a:pt x="146018" y="91119"/>
                </a:moveTo>
                <a:cubicBezTo>
                  <a:pt x="145868" y="91119"/>
                  <a:pt x="145726" y="91275"/>
                  <a:pt x="145832" y="91445"/>
                </a:cubicBezTo>
                <a:cubicBezTo>
                  <a:pt x="146142" y="92004"/>
                  <a:pt x="146422" y="92593"/>
                  <a:pt x="146732" y="93276"/>
                </a:cubicBezTo>
                <a:cubicBezTo>
                  <a:pt x="146763" y="93369"/>
                  <a:pt x="146856" y="93400"/>
                  <a:pt x="146918" y="93400"/>
                </a:cubicBezTo>
                <a:lnTo>
                  <a:pt x="147011" y="93400"/>
                </a:lnTo>
                <a:cubicBezTo>
                  <a:pt x="147135" y="93338"/>
                  <a:pt x="147166" y="93214"/>
                  <a:pt x="147104" y="93120"/>
                </a:cubicBezTo>
                <a:lnTo>
                  <a:pt x="147135" y="93120"/>
                </a:lnTo>
                <a:cubicBezTo>
                  <a:pt x="146825" y="92438"/>
                  <a:pt x="146515" y="91818"/>
                  <a:pt x="146205" y="91228"/>
                </a:cubicBezTo>
                <a:cubicBezTo>
                  <a:pt x="146156" y="91151"/>
                  <a:pt x="146087" y="91119"/>
                  <a:pt x="146018" y="91119"/>
                </a:cubicBezTo>
                <a:close/>
                <a:moveTo>
                  <a:pt x="29533" y="95044"/>
                </a:moveTo>
                <a:cubicBezTo>
                  <a:pt x="29533" y="95047"/>
                  <a:pt x="29533" y="95050"/>
                  <a:pt x="29533" y="95054"/>
                </a:cubicBezTo>
                <a:lnTo>
                  <a:pt x="29533" y="95054"/>
                </a:lnTo>
                <a:cubicBezTo>
                  <a:pt x="29533" y="95061"/>
                  <a:pt x="29533" y="95068"/>
                  <a:pt x="29533" y="95075"/>
                </a:cubicBezTo>
                <a:lnTo>
                  <a:pt x="29533" y="95044"/>
                </a:lnTo>
                <a:close/>
                <a:moveTo>
                  <a:pt x="140096" y="93512"/>
                </a:moveTo>
                <a:cubicBezTo>
                  <a:pt x="139931" y="93512"/>
                  <a:pt x="139813" y="93739"/>
                  <a:pt x="139938" y="93865"/>
                </a:cubicBezTo>
                <a:cubicBezTo>
                  <a:pt x="140248" y="94144"/>
                  <a:pt x="140590" y="94361"/>
                  <a:pt x="140900" y="94609"/>
                </a:cubicBezTo>
                <a:cubicBezTo>
                  <a:pt x="141117" y="94796"/>
                  <a:pt x="141365" y="95013"/>
                  <a:pt x="141582" y="95168"/>
                </a:cubicBezTo>
                <a:cubicBezTo>
                  <a:pt x="141613" y="95199"/>
                  <a:pt x="141675" y="95230"/>
                  <a:pt x="141706" y="95230"/>
                </a:cubicBezTo>
                <a:cubicBezTo>
                  <a:pt x="141768" y="95230"/>
                  <a:pt x="141830" y="95199"/>
                  <a:pt x="141862" y="95137"/>
                </a:cubicBezTo>
                <a:cubicBezTo>
                  <a:pt x="141955" y="95044"/>
                  <a:pt x="141924" y="94920"/>
                  <a:pt x="141830" y="94858"/>
                </a:cubicBezTo>
                <a:lnTo>
                  <a:pt x="141148" y="94299"/>
                </a:lnTo>
                <a:cubicBezTo>
                  <a:pt x="140838" y="94051"/>
                  <a:pt x="140528" y="93803"/>
                  <a:pt x="140217" y="93555"/>
                </a:cubicBezTo>
                <a:cubicBezTo>
                  <a:pt x="140176" y="93525"/>
                  <a:pt x="140134" y="93512"/>
                  <a:pt x="140096" y="93512"/>
                </a:cubicBezTo>
                <a:close/>
                <a:moveTo>
                  <a:pt x="24713" y="93206"/>
                </a:moveTo>
                <a:cubicBezTo>
                  <a:pt x="24696" y="93206"/>
                  <a:pt x="24679" y="93208"/>
                  <a:pt x="24663" y="93214"/>
                </a:cubicBezTo>
                <a:cubicBezTo>
                  <a:pt x="24539" y="93245"/>
                  <a:pt x="24477" y="93369"/>
                  <a:pt x="24508" y="93493"/>
                </a:cubicBezTo>
                <a:cubicBezTo>
                  <a:pt x="24725" y="94144"/>
                  <a:pt x="24911" y="94858"/>
                  <a:pt x="25066" y="95478"/>
                </a:cubicBezTo>
                <a:cubicBezTo>
                  <a:pt x="25066" y="95571"/>
                  <a:pt x="25159" y="95633"/>
                  <a:pt x="25252" y="95633"/>
                </a:cubicBezTo>
                <a:lnTo>
                  <a:pt x="25314" y="95633"/>
                </a:lnTo>
                <a:cubicBezTo>
                  <a:pt x="25407" y="95602"/>
                  <a:pt x="25469" y="95509"/>
                  <a:pt x="25469" y="95385"/>
                </a:cubicBezTo>
                <a:cubicBezTo>
                  <a:pt x="25314" y="94765"/>
                  <a:pt x="25128" y="94051"/>
                  <a:pt x="24911" y="93369"/>
                </a:cubicBezTo>
                <a:cubicBezTo>
                  <a:pt x="24885" y="93266"/>
                  <a:pt x="24796" y="93206"/>
                  <a:pt x="24713" y="93206"/>
                </a:cubicBezTo>
                <a:close/>
                <a:moveTo>
                  <a:pt x="79348" y="93749"/>
                </a:moveTo>
                <a:cubicBezTo>
                  <a:pt x="79204" y="93749"/>
                  <a:pt x="79024" y="93916"/>
                  <a:pt x="79136" y="94051"/>
                </a:cubicBezTo>
                <a:cubicBezTo>
                  <a:pt x="79478" y="94672"/>
                  <a:pt x="79912" y="95261"/>
                  <a:pt x="80284" y="95788"/>
                </a:cubicBezTo>
                <a:cubicBezTo>
                  <a:pt x="80346" y="95850"/>
                  <a:pt x="80408" y="95881"/>
                  <a:pt x="80470" y="95881"/>
                </a:cubicBezTo>
                <a:cubicBezTo>
                  <a:pt x="80625" y="95881"/>
                  <a:pt x="80750" y="95695"/>
                  <a:pt x="80625" y="95571"/>
                </a:cubicBezTo>
                <a:lnTo>
                  <a:pt x="80656" y="95571"/>
                </a:lnTo>
                <a:cubicBezTo>
                  <a:pt x="80253" y="95013"/>
                  <a:pt x="79881" y="94423"/>
                  <a:pt x="79478" y="93834"/>
                </a:cubicBezTo>
                <a:cubicBezTo>
                  <a:pt x="79452" y="93774"/>
                  <a:pt x="79402" y="93749"/>
                  <a:pt x="79348" y="93749"/>
                </a:cubicBezTo>
                <a:close/>
                <a:moveTo>
                  <a:pt x="84387" y="93078"/>
                </a:moveTo>
                <a:cubicBezTo>
                  <a:pt x="84363" y="93078"/>
                  <a:pt x="84339" y="93082"/>
                  <a:pt x="84317" y="93089"/>
                </a:cubicBezTo>
                <a:cubicBezTo>
                  <a:pt x="84224" y="93151"/>
                  <a:pt x="84193" y="93276"/>
                  <a:pt x="84224" y="93400"/>
                </a:cubicBezTo>
                <a:cubicBezTo>
                  <a:pt x="84472" y="93834"/>
                  <a:pt x="84689" y="94299"/>
                  <a:pt x="84875" y="94765"/>
                </a:cubicBezTo>
                <a:lnTo>
                  <a:pt x="84999" y="95106"/>
                </a:lnTo>
                <a:cubicBezTo>
                  <a:pt x="85186" y="95664"/>
                  <a:pt x="85403" y="96192"/>
                  <a:pt x="85682" y="96688"/>
                </a:cubicBezTo>
                <a:cubicBezTo>
                  <a:pt x="85713" y="96781"/>
                  <a:pt x="85806" y="96812"/>
                  <a:pt x="85868" y="96812"/>
                </a:cubicBezTo>
                <a:cubicBezTo>
                  <a:pt x="85899" y="96812"/>
                  <a:pt x="85930" y="96781"/>
                  <a:pt x="85961" y="96781"/>
                </a:cubicBezTo>
                <a:cubicBezTo>
                  <a:pt x="86054" y="96719"/>
                  <a:pt x="86085" y="96595"/>
                  <a:pt x="86054" y="96502"/>
                </a:cubicBezTo>
                <a:cubicBezTo>
                  <a:pt x="85775" y="96005"/>
                  <a:pt x="85558" y="95509"/>
                  <a:pt x="85403" y="94982"/>
                </a:cubicBezTo>
                <a:lnTo>
                  <a:pt x="85248" y="94609"/>
                </a:lnTo>
                <a:cubicBezTo>
                  <a:pt x="85124" y="94268"/>
                  <a:pt x="84875" y="93741"/>
                  <a:pt x="84596" y="93214"/>
                </a:cubicBezTo>
                <a:cubicBezTo>
                  <a:pt x="84549" y="93119"/>
                  <a:pt x="84465" y="93078"/>
                  <a:pt x="84387" y="93078"/>
                </a:cubicBezTo>
                <a:close/>
                <a:moveTo>
                  <a:pt x="147738" y="94897"/>
                </a:moveTo>
                <a:cubicBezTo>
                  <a:pt x="147606" y="94897"/>
                  <a:pt x="147480" y="95023"/>
                  <a:pt x="147538" y="95199"/>
                </a:cubicBezTo>
                <a:cubicBezTo>
                  <a:pt x="147818" y="95819"/>
                  <a:pt x="148066" y="96471"/>
                  <a:pt x="148314" y="97122"/>
                </a:cubicBezTo>
                <a:cubicBezTo>
                  <a:pt x="148345" y="97215"/>
                  <a:pt x="148438" y="97246"/>
                  <a:pt x="148531" y="97277"/>
                </a:cubicBezTo>
                <a:lnTo>
                  <a:pt x="148593" y="97277"/>
                </a:lnTo>
                <a:cubicBezTo>
                  <a:pt x="148717" y="97215"/>
                  <a:pt x="148748" y="97091"/>
                  <a:pt x="148717" y="96967"/>
                </a:cubicBezTo>
                <a:cubicBezTo>
                  <a:pt x="148469" y="96347"/>
                  <a:pt x="148221" y="95664"/>
                  <a:pt x="147942" y="95044"/>
                </a:cubicBezTo>
                <a:cubicBezTo>
                  <a:pt x="147896" y="94940"/>
                  <a:pt x="147816" y="94897"/>
                  <a:pt x="147738" y="94897"/>
                </a:cubicBezTo>
                <a:close/>
                <a:moveTo>
                  <a:pt x="29347" y="94827"/>
                </a:moveTo>
                <a:cubicBezTo>
                  <a:pt x="29223" y="94827"/>
                  <a:pt x="29130" y="94889"/>
                  <a:pt x="29130" y="95013"/>
                </a:cubicBezTo>
                <a:cubicBezTo>
                  <a:pt x="29068" y="95478"/>
                  <a:pt x="29037" y="95943"/>
                  <a:pt x="29037" y="96378"/>
                </a:cubicBezTo>
                <a:cubicBezTo>
                  <a:pt x="29037" y="96626"/>
                  <a:pt x="29037" y="96874"/>
                  <a:pt x="29068" y="97122"/>
                </a:cubicBezTo>
                <a:cubicBezTo>
                  <a:pt x="29068" y="97215"/>
                  <a:pt x="29161" y="97308"/>
                  <a:pt x="29285" y="97308"/>
                </a:cubicBezTo>
                <a:cubicBezTo>
                  <a:pt x="29409" y="97308"/>
                  <a:pt x="29471" y="97215"/>
                  <a:pt x="29471" y="97091"/>
                </a:cubicBezTo>
                <a:lnTo>
                  <a:pt x="29471" y="96378"/>
                </a:lnTo>
                <a:cubicBezTo>
                  <a:pt x="29471" y="95977"/>
                  <a:pt x="29502" y="95546"/>
                  <a:pt x="29533" y="95054"/>
                </a:cubicBezTo>
                <a:lnTo>
                  <a:pt x="29533" y="95054"/>
                </a:lnTo>
                <a:cubicBezTo>
                  <a:pt x="29526" y="94940"/>
                  <a:pt x="29464" y="94856"/>
                  <a:pt x="29347" y="94827"/>
                </a:cubicBezTo>
                <a:close/>
                <a:moveTo>
                  <a:pt x="143288" y="96153"/>
                </a:moveTo>
                <a:cubicBezTo>
                  <a:pt x="143234" y="96153"/>
                  <a:pt x="143180" y="96176"/>
                  <a:pt x="143133" y="96223"/>
                </a:cubicBezTo>
                <a:cubicBezTo>
                  <a:pt x="143071" y="96316"/>
                  <a:pt x="143071" y="96440"/>
                  <a:pt x="143133" y="96502"/>
                </a:cubicBezTo>
                <a:lnTo>
                  <a:pt x="143568" y="96936"/>
                </a:lnTo>
                <a:cubicBezTo>
                  <a:pt x="144033" y="97401"/>
                  <a:pt x="144498" y="97929"/>
                  <a:pt x="144933" y="98487"/>
                </a:cubicBezTo>
                <a:cubicBezTo>
                  <a:pt x="144995" y="98518"/>
                  <a:pt x="145026" y="98549"/>
                  <a:pt x="145088" y="98549"/>
                </a:cubicBezTo>
                <a:cubicBezTo>
                  <a:pt x="145150" y="98549"/>
                  <a:pt x="145212" y="98549"/>
                  <a:pt x="145243" y="98518"/>
                </a:cubicBezTo>
                <a:cubicBezTo>
                  <a:pt x="145336" y="98425"/>
                  <a:pt x="145336" y="98301"/>
                  <a:pt x="145274" y="98208"/>
                </a:cubicBezTo>
                <a:cubicBezTo>
                  <a:pt x="144840" y="97650"/>
                  <a:pt x="144374" y="97122"/>
                  <a:pt x="143878" y="96657"/>
                </a:cubicBezTo>
                <a:cubicBezTo>
                  <a:pt x="143754" y="96502"/>
                  <a:pt x="143599" y="96378"/>
                  <a:pt x="143444" y="96223"/>
                </a:cubicBezTo>
                <a:cubicBezTo>
                  <a:pt x="143397" y="96176"/>
                  <a:pt x="143343" y="96153"/>
                  <a:pt x="143288" y="96153"/>
                </a:cubicBezTo>
                <a:close/>
                <a:moveTo>
                  <a:pt x="87416" y="97735"/>
                </a:moveTo>
                <a:cubicBezTo>
                  <a:pt x="87316" y="97735"/>
                  <a:pt x="87227" y="97790"/>
                  <a:pt x="87202" y="97867"/>
                </a:cubicBezTo>
                <a:cubicBezTo>
                  <a:pt x="87171" y="97991"/>
                  <a:pt x="87233" y="98115"/>
                  <a:pt x="87326" y="98146"/>
                </a:cubicBezTo>
                <a:cubicBezTo>
                  <a:pt x="87729" y="98270"/>
                  <a:pt x="88164" y="98363"/>
                  <a:pt x="88567" y="98425"/>
                </a:cubicBezTo>
                <a:cubicBezTo>
                  <a:pt x="88846" y="98456"/>
                  <a:pt x="89125" y="98518"/>
                  <a:pt x="89373" y="98580"/>
                </a:cubicBezTo>
                <a:lnTo>
                  <a:pt x="89435" y="98580"/>
                </a:lnTo>
                <a:cubicBezTo>
                  <a:pt x="89529" y="98580"/>
                  <a:pt x="89622" y="98518"/>
                  <a:pt x="89653" y="98425"/>
                </a:cubicBezTo>
                <a:cubicBezTo>
                  <a:pt x="89653" y="98301"/>
                  <a:pt x="89591" y="98208"/>
                  <a:pt x="89466" y="98177"/>
                </a:cubicBezTo>
                <a:lnTo>
                  <a:pt x="89498" y="98177"/>
                </a:lnTo>
                <a:cubicBezTo>
                  <a:pt x="89218" y="98115"/>
                  <a:pt x="88908" y="98053"/>
                  <a:pt x="88629" y="98022"/>
                </a:cubicBezTo>
                <a:cubicBezTo>
                  <a:pt x="88226" y="97960"/>
                  <a:pt x="87853" y="97867"/>
                  <a:pt x="87481" y="97743"/>
                </a:cubicBezTo>
                <a:cubicBezTo>
                  <a:pt x="87459" y="97737"/>
                  <a:pt x="87437" y="97735"/>
                  <a:pt x="87416" y="97735"/>
                </a:cubicBezTo>
                <a:close/>
                <a:moveTo>
                  <a:pt x="81663" y="97183"/>
                </a:moveTo>
                <a:cubicBezTo>
                  <a:pt x="81626" y="97183"/>
                  <a:pt x="81589" y="97193"/>
                  <a:pt x="81556" y="97215"/>
                </a:cubicBezTo>
                <a:cubicBezTo>
                  <a:pt x="81463" y="97277"/>
                  <a:pt x="81432" y="97401"/>
                  <a:pt x="81494" y="97494"/>
                </a:cubicBezTo>
                <a:cubicBezTo>
                  <a:pt x="81866" y="98084"/>
                  <a:pt x="82208" y="98673"/>
                  <a:pt x="82518" y="99294"/>
                </a:cubicBezTo>
                <a:cubicBezTo>
                  <a:pt x="82549" y="99356"/>
                  <a:pt x="82611" y="99387"/>
                  <a:pt x="82704" y="99387"/>
                </a:cubicBezTo>
                <a:cubicBezTo>
                  <a:pt x="82719" y="99402"/>
                  <a:pt x="82735" y="99410"/>
                  <a:pt x="82750" y="99410"/>
                </a:cubicBezTo>
                <a:cubicBezTo>
                  <a:pt x="82766" y="99410"/>
                  <a:pt x="82781" y="99402"/>
                  <a:pt x="82797" y="99387"/>
                </a:cubicBezTo>
                <a:cubicBezTo>
                  <a:pt x="82921" y="99356"/>
                  <a:pt x="82952" y="99201"/>
                  <a:pt x="82890" y="99108"/>
                </a:cubicBezTo>
                <a:cubicBezTo>
                  <a:pt x="82580" y="98456"/>
                  <a:pt x="82239" y="97867"/>
                  <a:pt x="81835" y="97277"/>
                </a:cubicBezTo>
                <a:cubicBezTo>
                  <a:pt x="81795" y="97217"/>
                  <a:pt x="81729" y="97183"/>
                  <a:pt x="81663" y="97183"/>
                </a:cubicBezTo>
                <a:close/>
                <a:moveTo>
                  <a:pt x="25811" y="97222"/>
                </a:moveTo>
                <a:cubicBezTo>
                  <a:pt x="25782" y="97222"/>
                  <a:pt x="25751" y="97230"/>
                  <a:pt x="25718" y="97246"/>
                </a:cubicBezTo>
                <a:cubicBezTo>
                  <a:pt x="25656" y="97246"/>
                  <a:pt x="25625" y="97308"/>
                  <a:pt x="25594" y="97370"/>
                </a:cubicBezTo>
                <a:cubicBezTo>
                  <a:pt x="25563" y="97401"/>
                  <a:pt x="25563" y="97432"/>
                  <a:pt x="25594" y="97494"/>
                </a:cubicBezTo>
                <a:cubicBezTo>
                  <a:pt x="25656" y="97681"/>
                  <a:pt x="25718" y="97867"/>
                  <a:pt x="25780" y="98022"/>
                </a:cubicBezTo>
                <a:cubicBezTo>
                  <a:pt x="25904" y="98425"/>
                  <a:pt x="26059" y="98797"/>
                  <a:pt x="26214" y="99139"/>
                </a:cubicBezTo>
                <a:cubicBezTo>
                  <a:pt x="26276" y="99263"/>
                  <a:pt x="26338" y="99356"/>
                  <a:pt x="26369" y="99449"/>
                </a:cubicBezTo>
                <a:cubicBezTo>
                  <a:pt x="26400" y="99511"/>
                  <a:pt x="26493" y="99573"/>
                  <a:pt x="26555" y="99573"/>
                </a:cubicBezTo>
                <a:cubicBezTo>
                  <a:pt x="26586" y="99573"/>
                  <a:pt x="26617" y="99573"/>
                  <a:pt x="26648" y="99542"/>
                </a:cubicBezTo>
                <a:cubicBezTo>
                  <a:pt x="26741" y="99480"/>
                  <a:pt x="26803" y="99356"/>
                  <a:pt x="26741" y="99263"/>
                </a:cubicBezTo>
                <a:cubicBezTo>
                  <a:pt x="26679" y="99170"/>
                  <a:pt x="26648" y="99077"/>
                  <a:pt x="26586" y="98984"/>
                </a:cubicBezTo>
                <a:cubicBezTo>
                  <a:pt x="26338" y="98456"/>
                  <a:pt x="26152" y="97929"/>
                  <a:pt x="25997" y="97370"/>
                </a:cubicBezTo>
                <a:cubicBezTo>
                  <a:pt x="25951" y="97280"/>
                  <a:pt x="25889" y="97222"/>
                  <a:pt x="25811" y="97222"/>
                </a:cubicBezTo>
                <a:close/>
                <a:moveTo>
                  <a:pt x="1447" y="99627"/>
                </a:moveTo>
                <a:cubicBezTo>
                  <a:pt x="1430" y="99627"/>
                  <a:pt x="1413" y="99630"/>
                  <a:pt x="1397" y="99635"/>
                </a:cubicBezTo>
                <a:lnTo>
                  <a:pt x="1211" y="99666"/>
                </a:lnTo>
                <a:lnTo>
                  <a:pt x="1211" y="100100"/>
                </a:lnTo>
                <a:cubicBezTo>
                  <a:pt x="1304" y="100069"/>
                  <a:pt x="1366" y="100069"/>
                  <a:pt x="1490" y="100038"/>
                </a:cubicBezTo>
                <a:cubicBezTo>
                  <a:pt x="1583" y="100007"/>
                  <a:pt x="1645" y="99883"/>
                  <a:pt x="1645" y="99790"/>
                </a:cubicBezTo>
                <a:cubicBezTo>
                  <a:pt x="1619" y="99687"/>
                  <a:pt x="1530" y="99627"/>
                  <a:pt x="1447" y="99627"/>
                </a:cubicBezTo>
                <a:close/>
                <a:moveTo>
                  <a:pt x="149261" y="98759"/>
                </a:moveTo>
                <a:cubicBezTo>
                  <a:pt x="149122" y="98759"/>
                  <a:pt x="148981" y="98890"/>
                  <a:pt x="149058" y="99046"/>
                </a:cubicBezTo>
                <a:cubicBezTo>
                  <a:pt x="149369" y="99852"/>
                  <a:pt x="149617" y="100473"/>
                  <a:pt x="149834" y="101000"/>
                </a:cubicBezTo>
                <a:cubicBezTo>
                  <a:pt x="149865" y="101062"/>
                  <a:pt x="149958" y="101124"/>
                  <a:pt x="150020" y="101124"/>
                </a:cubicBezTo>
                <a:lnTo>
                  <a:pt x="150113" y="101124"/>
                </a:lnTo>
                <a:cubicBezTo>
                  <a:pt x="150206" y="101062"/>
                  <a:pt x="150268" y="100969"/>
                  <a:pt x="150237" y="100845"/>
                </a:cubicBezTo>
                <a:cubicBezTo>
                  <a:pt x="149989" y="100317"/>
                  <a:pt x="149772" y="99728"/>
                  <a:pt x="149462" y="98921"/>
                </a:cubicBezTo>
                <a:cubicBezTo>
                  <a:pt x="149427" y="98806"/>
                  <a:pt x="149345" y="98759"/>
                  <a:pt x="149261" y="98759"/>
                </a:cubicBezTo>
                <a:close/>
                <a:moveTo>
                  <a:pt x="29678" y="98944"/>
                </a:moveTo>
                <a:cubicBezTo>
                  <a:pt x="29660" y="98944"/>
                  <a:pt x="29643" y="98947"/>
                  <a:pt x="29626" y="98952"/>
                </a:cubicBezTo>
                <a:cubicBezTo>
                  <a:pt x="29502" y="98984"/>
                  <a:pt x="29440" y="99108"/>
                  <a:pt x="29471" y="99232"/>
                </a:cubicBezTo>
                <a:cubicBezTo>
                  <a:pt x="29564" y="99480"/>
                  <a:pt x="29688" y="99728"/>
                  <a:pt x="29812" y="100007"/>
                </a:cubicBezTo>
                <a:cubicBezTo>
                  <a:pt x="29999" y="100348"/>
                  <a:pt x="30154" y="100721"/>
                  <a:pt x="30247" y="101124"/>
                </a:cubicBezTo>
                <a:cubicBezTo>
                  <a:pt x="30278" y="101217"/>
                  <a:pt x="30371" y="101279"/>
                  <a:pt x="30464" y="101279"/>
                </a:cubicBezTo>
                <a:lnTo>
                  <a:pt x="30495" y="101279"/>
                </a:lnTo>
                <a:cubicBezTo>
                  <a:pt x="30619" y="101248"/>
                  <a:pt x="30681" y="101155"/>
                  <a:pt x="30681" y="101031"/>
                </a:cubicBezTo>
                <a:cubicBezTo>
                  <a:pt x="30557" y="100597"/>
                  <a:pt x="30402" y="100193"/>
                  <a:pt x="30185" y="99821"/>
                </a:cubicBezTo>
                <a:cubicBezTo>
                  <a:pt x="30061" y="99573"/>
                  <a:pt x="29968" y="99325"/>
                  <a:pt x="29875" y="99077"/>
                </a:cubicBezTo>
                <a:cubicBezTo>
                  <a:pt x="29849" y="99000"/>
                  <a:pt x="29760" y="98944"/>
                  <a:pt x="29678" y="98944"/>
                </a:cubicBezTo>
                <a:close/>
                <a:moveTo>
                  <a:pt x="3505" y="99720"/>
                </a:moveTo>
                <a:cubicBezTo>
                  <a:pt x="3412" y="99720"/>
                  <a:pt x="3340" y="99776"/>
                  <a:pt x="3289" y="99852"/>
                </a:cubicBezTo>
                <a:cubicBezTo>
                  <a:pt x="3258" y="99976"/>
                  <a:pt x="3320" y="100069"/>
                  <a:pt x="3444" y="100100"/>
                </a:cubicBezTo>
                <a:cubicBezTo>
                  <a:pt x="3599" y="100162"/>
                  <a:pt x="3755" y="100255"/>
                  <a:pt x="3879" y="100317"/>
                </a:cubicBezTo>
                <a:cubicBezTo>
                  <a:pt x="4282" y="100597"/>
                  <a:pt x="4654" y="100938"/>
                  <a:pt x="4964" y="101310"/>
                </a:cubicBezTo>
                <a:cubicBezTo>
                  <a:pt x="4995" y="101372"/>
                  <a:pt x="5057" y="101403"/>
                  <a:pt x="5119" y="101403"/>
                </a:cubicBezTo>
                <a:cubicBezTo>
                  <a:pt x="5182" y="101403"/>
                  <a:pt x="5213" y="101372"/>
                  <a:pt x="5244" y="101341"/>
                </a:cubicBezTo>
                <a:cubicBezTo>
                  <a:pt x="5337" y="101279"/>
                  <a:pt x="5337" y="101124"/>
                  <a:pt x="5275" y="101062"/>
                </a:cubicBezTo>
                <a:cubicBezTo>
                  <a:pt x="4933" y="100628"/>
                  <a:pt x="4530" y="100255"/>
                  <a:pt x="4096" y="99976"/>
                </a:cubicBezTo>
                <a:cubicBezTo>
                  <a:pt x="3941" y="99852"/>
                  <a:pt x="3755" y="99790"/>
                  <a:pt x="3568" y="99728"/>
                </a:cubicBezTo>
                <a:cubicBezTo>
                  <a:pt x="3546" y="99723"/>
                  <a:pt x="3525" y="99720"/>
                  <a:pt x="3505" y="99720"/>
                </a:cubicBezTo>
                <a:close/>
                <a:moveTo>
                  <a:pt x="91085" y="99323"/>
                </a:moveTo>
                <a:cubicBezTo>
                  <a:pt x="91043" y="99323"/>
                  <a:pt x="90999" y="99334"/>
                  <a:pt x="90956" y="99356"/>
                </a:cubicBezTo>
                <a:cubicBezTo>
                  <a:pt x="90862" y="99418"/>
                  <a:pt x="90831" y="99542"/>
                  <a:pt x="90893" y="99635"/>
                </a:cubicBezTo>
                <a:cubicBezTo>
                  <a:pt x="91142" y="100100"/>
                  <a:pt x="91297" y="100597"/>
                  <a:pt x="91297" y="101124"/>
                </a:cubicBezTo>
                <a:lnTo>
                  <a:pt x="91483" y="101124"/>
                </a:lnTo>
                <a:lnTo>
                  <a:pt x="91297" y="101155"/>
                </a:lnTo>
                <a:cubicBezTo>
                  <a:pt x="91297" y="101279"/>
                  <a:pt x="91266" y="101403"/>
                  <a:pt x="91266" y="101527"/>
                </a:cubicBezTo>
                <a:cubicBezTo>
                  <a:pt x="91235" y="101620"/>
                  <a:pt x="91328" y="101744"/>
                  <a:pt x="91452" y="101744"/>
                </a:cubicBezTo>
                <a:lnTo>
                  <a:pt x="91483" y="101744"/>
                </a:lnTo>
                <a:cubicBezTo>
                  <a:pt x="91576" y="101744"/>
                  <a:pt x="91669" y="101651"/>
                  <a:pt x="91669" y="101558"/>
                </a:cubicBezTo>
                <a:cubicBezTo>
                  <a:pt x="91669" y="101434"/>
                  <a:pt x="91700" y="101279"/>
                  <a:pt x="91700" y="101186"/>
                </a:cubicBezTo>
                <a:lnTo>
                  <a:pt x="91700" y="101124"/>
                </a:lnTo>
                <a:cubicBezTo>
                  <a:pt x="91700" y="100535"/>
                  <a:pt x="91545" y="99945"/>
                  <a:pt x="91266" y="99418"/>
                </a:cubicBezTo>
                <a:cubicBezTo>
                  <a:pt x="91226" y="99358"/>
                  <a:pt x="91160" y="99323"/>
                  <a:pt x="91085" y="99323"/>
                </a:cubicBezTo>
                <a:close/>
                <a:moveTo>
                  <a:pt x="146387" y="99765"/>
                </a:moveTo>
                <a:cubicBezTo>
                  <a:pt x="146339" y="99765"/>
                  <a:pt x="146287" y="99782"/>
                  <a:pt x="146236" y="99821"/>
                </a:cubicBezTo>
                <a:cubicBezTo>
                  <a:pt x="146142" y="99883"/>
                  <a:pt x="146142" y="100007"/>
                  <a:pt x="146205" y="100100"/>
                </a:cubicBezTo>
                <a:cubicBezTo>
                  <a:pt x="146577" y="100659"/>
                  <a:pt x="146949" y="101248"/>
                  <a:pt x="147321" y="101837"/>
                </a:cubicBezTo>
                <a:cubicBezTo>
                  <a:pt x="147352" y="101900"/>
                  <a:pt x="147414" y="101931"/>
                  <a:pt x="147476" y="101931"/>
                </a:cubicBezTo>
                <a:cubicBezTo>
                  <a:pt x="147538" y="101931"/>
                  <a:pt x="147569" y="101931"/>
                  <a:pt x="147600" y="101900"/>
                </a:cubicBezTo>
                <a:cubicBezTo>
                  <a:pt x="147694" y="101837"/>
                  <a:pt x="147725" y="101744"/>
                  <a:pt x="147663" y="101651"/>
                </a:cubicBezTo>
                <a:lnTo>
                  <a:pt x="147663" y="101620"/>
                </a:lnTo>
                <a:cubicBezTo>
                  <a:pt x="147321" y="101031"/>
                  <a:pt x="146918" y="100410"/>
                  <a:pt x="146546" y="99852"/>
                </a:cubicBezTo>
                <a:cubicBezTo>
                  <a:pt x="146510" y="99798"/>
                  <a:pt x="146453" y="99765"/>
                  <a:pt x="146387" y="99765"/>
                </a:cubicBezTo>
                <a:close/>
                <a:moveTo>
                  <a:pt x="27750" y="100891"/>
                </a:moveTo>
                <a:cubicBezTo>
                  <a:pt x="27695" y="100891"/>
                  <a:pt x="27641" y="100907"/>
                  <a:pt x="27610" y="100938"/>
                </a:cubicBezTo>
                <a:cubicBezTo>
                  <a:pt x="27517" y="101031"/>
                  <a:pt x="27517" y="101155"/>
                  <a:pt x="27579" y="101248"/>
                </a:cubicBezTo>
                <a:cubicBezTo>
                  <a:pt x="27765" y="101465"/>
                  <a:pt x="27982" y="101682"/>
                  <a:pt x="28199" y="101900"/>
                </a:cubicBezTo>
                <a:cubicBezTo>
                  <a:pt x="28510" y="102210"/>
                  <a:pt x="28882" y="102427"/>
                  <a:pt x="29316" y="102551"/>
                </a:cubicBezTo>
                <a:lnTo>
                  <a:pt x="29378" y="102551"/>
                </a:lnTo>
                <a:cubicBezTo>
                  <a:pt x="29471" y="102551"/>
                  <a:pt x="29533" y="102489"/>
                  <a:pt x="29564" y="102396"/>
                </a:cubicBezTo>
                <a:cubicBezTo>
                  <a:pt x="29595" y="102272"/>
                  <a:pt x="29533" y="102148"/>
                  <a:pt x="29409" y="102117"/>
                </a:cubicBezTo>
                <a:cubicBezTo>
                  <a:pt x="29068" y="102024"/>
                  <a:pt x="28758" y="101837"/>
                  <a:pt x="28479" y="101558"/>
                </a:cubicBezTo>
                <a:cubicBezTo>
                  <a:pt x="28261" y="101372"/>
                  <a:pt x="28075" y="101155"/>
                  <a:pt x="27889" y="100938"/>
                </a:cubicBezTo>
                <a:cubicBezTo>
                  <a:pt x="27858" y="100907"/>
                  <a:pt x="27804" y="100891"/>
                  <a:pt x="27750" y="100891"/>
                </a:cubicBezTo>
                <a:close/>
                <a:moveTo>
                  <a:pt x="83355" y="100943"/>
                </a:moveTo>
                <a:cubicBezTo>
                  <a:pt x="83237" y="100943"/>
                  <a:pt x="83121" y="101031"/>
                  <a:pt x="83138" y="101186"/>
                </a:cubicBezTo>
                <a:cubicBezTo>
                  <a:pt x="83169" y="101341"/>
                  <a:pt x="83200" y="101465"/>
                  <a:pt x="83200" y="101589"/>
                </a:cubicBezTo>
                <a:cubicBezTo>
                  <a:pt x="83231" y="101868"/>
                  <a:pt x="83231" y="102117"/>
                  <a:pt x="83231" y="102396"/>
                </a:cubicBezTo>
                <a:lnTo>
                  <a:pt x="83231" y="103202"/>
                </a:lnTo>
                <a:cubicBezTo>
                  <a:pt x="83231" y="103327"/>
                  <a:pt x="83324" y="103420"/>
                  <a:pt x="83448" y="103420"/>
                </a:cubicBezTo>
                <a:cubicBezTo>
                  <a:pt x="83541" y="103420"/>
                  <a:pt x="83634" y="103358"/>
                  <a:pt x="83634" y="103233"/>
                </a:cubicBezTo>
                <a:lnTo>
                  <a:pt x="83634" y="102396"/>
                </a:lnTo>
                <a:cubicBezTo>
                  <a:pt x="83634" y="102117"/>
                  <a:pt x="83634" y="101806"/>
                  <a:pt x="83603" y="101558"/>
                </a:cubicBezTo>
                <a:cubicBezTo>
                  <a:pt x="83603" y="101403"/>
                  <a:pt x="83572" y="101279"/>
                  <a:pt x="83572" y="101124"/>
                </a:cubicBezTo>
                <a:cubicBezTo>
                  <a:pt x="83545" y="101000"/>
                  <a:pt x="83450" y="100943"/>
                  <a:pt x="83355" y="100943"/>
                </a:cubicBezTo>
                <a:close/>
                <a:moveTo>
                  <a:pt x="150909" y="102589"/>
                </a:moveTo>
                <a:cubicBezTo>
                  <a:pt x="150772" y="102589"/>
                  <a:pt x="150620" y="102727"/>
                  <a:pt x="150703" y="102892"/>
                </a:cubicBezTo>
                <a:cubicBezTo>
                  <a:pt x="150796" y="103078"/>
                  <a:pt x="150858" y="103233"/>
                  <a:pt x="150951" y="103358"/>
                </a:cubicBezTo>
                <a:cubicBezTo>
                  <a:pt x="151199" y="103823"/>
                  <a:pt x="151447" y="104288"/>
                  <a:pt x="151726" y="104722"/>
                </a:cubicBezTo>
                <a:cubicBezTo>
                  <a:pt x="151757" y="104785"/>
                  <a:pt x="151819" y="104847"/>
                  <a:pt x="151881" y="104847"/>
                </a:cubicBezTo>
                <a:cubicBezTo>
                  <a:pt x="151943" y="104847"/>
                  <a:pt x="151974" y="104816"/>
                  <a:pt x="152005" y="104785"/>
                </a:cubicBezTo>
                <a:cubicBezTo>
                  <a:pt x="152099" y="104753"/>
                  <a:pt x="152130" y="104629"/>
                  <a:pt x="152099" y="104536"/>
                </a:cubicBezTo>
                <a:lnTo>
                  <a:pt x="152099" y="104505"/>
                </a:lnTo>
                <a:cubicBezTo>
                  <a:pt x="151819" y="104071"/>
                  <a:pt x="151571" y="103606"/>
                  <a:pt x="151323" y="103171"/>
                </a:cubicBezTo>
                <a:cubicBezTo>
                  <a:pt x="151261" y="103016"/>
                  <a:pt x="151168" y="102861"/>
                  <a:pt x="151075" y="102706"/>
                </a:cubicBezTo>
                <a:cubicBezTo>
                  <a:pt x="151044" y="102623"/>
                  <a:pt x="150978" y="102589"/>
                  <a:pt x="150909" y="102589"/>
                </a:cubicBezTo>
                <a:close/>
                <a:moveTo>
                  <a:pt x="6305" y="102682"/>
                </a:moveTo>
                <a:cubicBezTo>
                  <a:pt x="6167" y="102682"/>
                  <a:pt x="6029" y="102820"/>
                  <a:pt x="6112" y="102985"/>
                </a:cubicBezTo>
                <a:cubicBezTo>
                  <a:pt x="6298" y="103327"/>
                  <a:pt x="6422" y="103699"/>
                  <a:pt x="6453" y="104102"/>
                </a:cubicBezTo>
                <a:cubicBezTo>
                  <a:pt x="6453" y="104288"/>
                  <a:pt x="6360" y="104505"/>
                  <a:pt x="6174" y="104598"/>
                </a:cubicBezTo>
                <a:cubicBezTo>
                  <a:pt x="6081" y="104660"/>
                  <a:pt x="6050" y="104785"/>
                  <a:pt x="6112" y="104878"/>
                </a:cubicBezTo>
                <a:cubicBezTo>
                  <a:pt x="6143" y="104971"/>
                  <a:pt x="6205" y="105002"/>
                  <a:pt x="6298" y="105002"/>
                </a:cubicBezTo>
                <a:cubicBezTo>
                  <a:pt x="6329" y="105002"/>
                  <a:pt x="6360" y="104971"/>
                  <a:pt x="6391" y="104971"/>
                </a:cubicBezTo>
                <a:cubicBezTo>
                  <a:pt x="6702" y="104785"/>
                  <a:pt x="6888" y="104443"/>
                  <a:pt x="6857" y="104102"/>
                </a:cubicBezTo>
                <a:cubicBezTo>
                  <a:pt x="6826" y="103637"/>
                  <a:pt x="6702" y="103202"/>
                  <a:pt x="6484" y="102799"/>
                </a:cubicBezTo>
                <a:cubicBezTo>
                  <a:pt x="6443" y="102716"/>
                  <a:pt x="6374" y="102682"/>
                  <a:pt x="6305" y="102682"/>
                </a:cubicBezTo>
                <a:close/>
                <a:moveTo>
                  <a:pt x="90766" y="103294"/>
                </a:moveTo>
                <a:cubicBezTo>
                  <a:pt x="90693" y="103294"/>
                  <a:pt x="90634" y="103328"/>
                  <a:pt x="90614" y="103389"/>
                </a:cubicBezTo>
                <a:cubicBezTo>
                  <a:pt x="90552" y="103482"/>
                  <a:pt x="90490" y="103575"/>
                  <a:pt x="90428" y="103668"/>
                </a:cubicBezTo>
                <a:cubicBezTo>
                  <a:pt x="90149" y="104164"/>
                  <a:pt x="89777" y="104598"/>
                  <a:pt x="89404" y="105033"/>
                </a:cubicBezTo>
                <a:cubicBezTo>
                  <a:pt x="89311" y="105126"/>
                  <a:pt x="89311" y="105250"/>
                  <a:pt x="89404" y="105312"/>
                </a:cubicBezTo>
                <a:cubicBezTo>
                  <a:pt x="89435" y="105374"/>
                  <a:pt x="89498" y="105374"/>
                  <a:pt x="89529" y="105374"/>
                </a:cubicBezTo>
                <a:cubicBezTo>
                  <a:pt x="89591" y="105374"/>
                  <a:pt x="89653" y="105343"/>
                  <a:pt x="89684" y="105312"/>
                </a:cubicBezTo>
                <a:cubicBezTo>
                  <a:pt x="89932" y="105064"/>
                  <a:pt x="90180" y="104785"/>
                  <a:pt x="90366" y="104474"/>
                </a:cubicBezTo>
                <a:cubicBezTo>
                  <a:pt x="90428" y="104412"/>
                  <a:pt x="90490" y="104319"/>
                  <a:pt x="90552" y="104257"/>
                </a:cubicBezTo>
                <a:cubicBezTo>
                  <a:pt x="90614" y="104164"/>
                  <a:pt x="90707" y="104009"/>
                  <a:pt x="90769" y="103885"/>
                </a:cubicBezTo>
                <a:cubicBezTo>
                  <a:pt x="90862" y="103761"/>
                  <a:pt x="90893" y="103699"/>
                  <a:pt x="90956" y="103606"/>
                </a:cubicBezTo>
                <a:cubicBezTo>
                  <a:pt x="91018" y="103513"/>
                  <a:pt x="90987" y="103389"/>
                  <a:pt x="90893" y="103327"/>
                </a:cubicBezTo>
                <a:cubicBezTo>
                  <a:pt x="90850" y="103305"/>
                  <a:pt x="90806" y="103294"/>
                  <a:pt x="90766" y="103294"/>
                </a:cubicBezTo>
                <a:close/>
                <a:moveTo>
                  <a:pt x="2698" y="105025"/>
                </a:moveTo>
                <a:cubicBezTo>
                  <a:pt x="2598" y="105025"/>
                  <a:pt x="2508" y="105085"/>
                  <a:pt x="2483" y="105188"/>
                </a:cubicBezTo>
                <a:cubicBezTo>
                  <a:pt x="2452" y="105281"/>
                  <a:pt x="2514" y="105405"/>
                  <a:pt x="2638" y="105436"/>
                </a:cubicBezTo>
                <a:cubicBezTo>
                  <a:pt x="3072" y="105560"/>
                  <a:pt x="3537" y="105622"/>
                  <a:pt x="4003" y="105622"/>
                </a:cubicBezTo>
                <a:cubicBezTo>
                  <a:pt x="4251" y="105591"/>
                  <a:pt x="4530" y="105591"/>
                  <a:pt x="4809" y="105560"/>
                </a:cubicBezTo>
                <a:cubicBezTo>
                  <a:pt x="5071" y="105531"/>
                  <a:pt x="5033" y="105120"/>
                  <a:pt x="4771" y="105120"/>
                </a:cubicBezTo>
                <a:cubicBezTo>
                  <a:pt x="4754" y="105120"/>
                  <a:pt x="4736" y="105122"/>
                  <a:pt x="4716" y="105126"/>
                </a:cubicBezTo>
                <a:lnTo>
                  <a:pt x="4747" y="105126"/>
                </a:lnTo>
                <a:cubicBezTo>
                  <a:pt x="4499" y="105157"/>
                  <a:pt x="4251" y="105188"/>
                  <a:pt x="4003" y="105188"/>
                </a:cubicBezTo>
                <a:cubicBezTo>
                  <a:pt x="3599" y="105188"/>
                  <a:pt x="3165" y="105126"/>
                  <a:pt x="2762" y="105033"/>
                </a:cubicBezTo>
                <a:cubicBezTo>
                  <a:pt x="2741" y="105027"/>
                  <a:pt x="2719" y="105025"/>
                  <a:pt x="2698" y="105025"/>
                </a:cubicBezTo>
                <a:close/>
                <a:moveTo>
                  <a:pt x="148481" y="103346"/>
                </a:moveTo>
                <a:cubicBezTo>
                  <a:pt x="148455" y="103346"/>
                  <a:pt x="148430" y="103350"/>
                  <a:pt x="148407" y="103358"/>
                </a:cubicBezTo>
                <a:cubicBezTo>
                  <a:pt x="148283" y="103420"/>
                  <a:pt x="148252" y="103544"/>
                  <a:pt x="148314" y="103637"/>
                </a:cubicBezTo>
                <a:cubicBezTo>
                  <a:pt x="148469" y="103978"/>
                  <a:pt x="148624" y="104288"/>
                  <a:pt x="148810" y="104629"/>
                </a:cubicBezTo>
                <a:cubicBezTo>
                  <a:pt x="148934" y="104909"/>
                  <a:pt x="149058" y="105219"/>
                  <a:pt x="149183" y="105498"/>
                </a:cubicBezTo>
                <a:cubicBezTo>
                  <a:pt x="149214" y="105591"/>
                  <a:pt x="149307" y="105622"/>
                  <a:pt x="149369" y="105622"/>
                </a:cubicBezTo>
                <a:lnTo>
                  <a:pt x="149462" y="105622"/>
                </a:lnTo>
                <a:cubicBezTo>
                  <a:pt x="149555" y="105560"/>
                  <a:pt x="149617" y="105467"/>
                  <a:pt x="149586" y="105374"/>
                </a:cubicBezTo>
                <a:lnTo>
                  <a:pt x="149586" y="105343"/>
                </a:lnTo>
                <a:cubicBezTo>
                  <a:pt x="149493" y="105095"/>
                  <a:pt x="149369" y="104878"/>
                  <a:pt x="149276" y="104629"/>
                </a:cubicBezTo>
                <a:lnTo>
                  <a:pt x="149058" y="104226"/>
                </a:lnTo>
                <a:cubicBezTo>
                  <a:pt x="148934" y="103978"/>
                  <a:pt x="148810" y="103699"/>
                  <a:pt x="148686" y="103451"/>
                </a:cubicBezTo>
                <a:cubicBezTo>
                  <a:pt x="148640" y="103381"/>
                  <a:pt x="148558" y="103346"/>
                  <a:pt x="148481" y="103346"/>
                </a:cubicBezTo>
                <a:close/>
                <a:moveTo>
                  <a:pt x="39522" y="105002"/>
                </a:moveTo>
                <a:cubicBezTo>
                  <a:pt x="39398" y="105002"/>
                  <a:pt x="39305" y="105064"/>
                  <a:pt x="39274" y="105188"/>
                </a:cubicBezTo>
                <a:cubicBezTo>
                  <a:pt x="39274" y="105312"/>
                  <a:pt x="39367" y="105405"/>
                  <a:pt x="39460" y="105405"/>
                </a:cubicBezTo>
                <a:cubicBezTo>
                  <a:pt x="40112" y="105529"/>
                  <a:pt x="40763" y="105777"/>
                  <a:pt x="41321" y="106118"/>
                </a:cubicBezTo>
                <a:cubicBezTo>
                  <a:pt x="41352" y="106149"/>
                  <a:pt x="41383" y="106149"/>
                  <a:pt x="41414" y="106149"/>
                </a:cubicBezTo>
                <a:cubicBezTo>
                  <a:pt x="41476" y="106149"/>
                  <a:pt x="41570" y="106118"/>
                  <a:pt x="41601" y="106056"/>
                </a:cubicBezTo>
                <a:cubicBezTo>
                  <a:pt x="41663" y="105963"/>
                  <a:pt x="41632" y="105839"/>
                  <a:pt x="41539" y="105777"/>
                </a:cubicBezTo>
                <a:cubicBezTo>
                  <a:pt x="40918" y="105374"/>
                  <a:pt x="40236" y="105126"/>
                  <a:pt x="39522" y="105002"/>
                </a:cubicBezTo>
                <a:close/>
                <a:moveTo>
                  <a:pt x="83448" y="105100"/>
                </a:moveTo>
                <a:cubicBezTo>
                  <a:pt x="83331" y="105100"/>
                  <a:pt x="83214" y="105188"/>
                  <a:pt x="83231" y="105343"/>
                </a:cubicBezTo>
                <a:cubicBezTo>
                  <a:pt x="83293" y="105994"/>
                  <a:pt x="83541" y="106646"/>
                  <a:pt x="83945" y="107173"/>
                </a:cubicBezTo>
                <a:cubicBezTo>
                  <a:pt x="83976" y="107235"/>
                  <a:pt x="84038" y="107297"/>
                  <a:pt x="84100" y="107359"/>
                </a:cubicBezTo>
                <a:cubicBezTo>
                  <a:pt x="84131" y="107390"/>
                  <a:pt x="84193" y="107421"/>
                  <a:pt x="84224" y="107421"/>
                </a:cubicBezTo>
                <a:cubicBezTo>
                  <a:pt x="84410" y="107421"/>
                  <a:pt x="84503" y="107204"/>
                  <a:pt x="84379" y="107080"/>
                </a:cubicBezTo>
                <a:lnTo>
                  <a:pt x="84255" y="106925"/>
                </a:lnTo>
                <a:cubicBezTo>
                  <a:pt x="83914" y="106429"/>
                  <a:pt x="83697" y="105870"/>
                  <a:pt x="83666" y="105281"/>
                </a:cubicBezTo>
                <a:cubicBezTo>
                  <a:pt x="83638" y="105157"/>
                  <a:pt x="83543" y="105100"/>
                  <a:pt x="83448" y="105100"/>
                </a:cubicBezTo>
                <a:close/>
                <a:moveTo>
                  <a:pt x="87969" y="106334"/>
                </a:moveTo>
                <a:cubicBezTo>
                  <a:pt x="87927" y="106334"/>
                  <a:pt x="87886" y="106345"/>
                  <a:pt x="87853" y="106367"/>
                </a:cubicBezTo>
                <a:cubicBezTo>
                  <a:pt x="87357" y="106708"/>
                  <a:pt x="86799" y="107018"/>
                  <a:pt x="86240" y="107235"/>
                </a:cubicBezTo>
                <a:cubicBezTo>
                  <a:pt x="86178" y="107266"/>
                  <a:pt x="86116" y="107297"/>
                  <a:pt x="86085" y="107328"/>
                </a:cubicBezTo>
                <a:cubicBezTo>
                  <a:pt x="85899" y="107421"/>
                  <a:pt x="85930" y="107701"/>
                  <a:pt x="86147" y="107701"/>
                </a:cubicBezTo>
                <a:lnTo>
                  <a:pt x="86209" y="107701"/>
                </a:lnTo>
                <a:lnTo>
                  <a:pt x="86395" y="107638"/>
                </a:lnTo>
                <a:cubicBezTo>
                  <a:pt x="86985" y="107390"/>
                  <a:pt x="87574" y="107080"/>
                  <a:pt x="88102" y="106708"/>
                </a:cubicBezTo>
                <a:cubicBezTo>
                  <a:pt x="88195" y="106646"/>
                  <a:pt x="88226" y="106522"/>
                  <a:pt x="88164" y="106429"/>
                </a:cubicBezTo>
                <a:cubicBezTo>
                  <a:pt x="88124" y="106369"/>
                  <a:pt x="88045" y="106334"/>
                  <a:pt x="87969" y="106334"/>
                </a:cubicBezTo>
                <a:close/>
                <a:moveTo>
                  <a:pt x="153074" y="106148"/>
                </a:moveTo>
                <a:cubicBezTo>
                  <a:pt x="153037" y="106148"/>
                  <a:pt x="153000" y="106159"/>
                  <a:pt x="152967" y="106180"/>
                </a:cubicBezTo>
                <a:cubicBezTo>
                  <a:pt x="152874" y="106243"/>
                  <a:pt x="152843" y="106398"/>
                  <a:pt x="152905" y="106491"/>
                </a:cubicBezTo>
                <a:cubicBezTo>
                  <a:pt x="153277" y="107018"/>
                  <a:pt x="153681" y="107545"/>
                  <a:pt x="154146" y="108166"/>
                </a:cubicBezTo>
                <a:cubicBezTo>
                  <a:pt x="154177" y="108197"/>
                  <a:pt x="154239" y="108228"/>
                  <a:pt x="154301" y="108228"/>
                </a:cubicBezTo>
                <a:cubicBezTo>
                  <a:pt x="154313" y="108230"/>
                  <a:pt x="154325" y="108231"/>
                  <a:pt x="154337" y="108231"/>
                </a:cubicBezTo>
                <a:cubicBezTo>
                  <a:pt x="154502" y="108231"/>
                  <a:pt x="154603" y="108032"/>
                  <a:pt x="154487" y="107887"/>
                </a:cubicBezTo>
                <a:cubicBezTo>
                  <a:pt x="154022" y="107297"/>
                  <a:pt x="153619" y="106770"/>
                  <a:pt x="153246" y="106243"/>
                </a:cubicBezTo>
                <a:cubicBezTo>
                  <a:pt x="153206" y="106182"/>
                  <a:pt x="153140" y="106148"/>
                  <a:pt x="153074" y="106148"/>
                </a:cubicBezTo>
                <a:close/>
                <a:moveTo>
                  <a:pt x="42318" y="106382"/>
                </a:moveTo>
                <a:cubicBezTo>
                  <a:pt x="42268" y="106382"/>
                  <a:pt x="42221" y="106398"/>
                  <a:pt x="42190" y="106429"/>
                </a:cubicBezTo>
                <a:cubicBezTo>
                  <a:pt x="42097" y="106522"/>
                  <a:pt x="42097" y="106646"/>
                  <a:pt x="42190" y="106739"/>
                </a:cubicBezTo>
                <a:cubicBezTo>
                  <a:pt x="42655" y="107173"/>
                  <a:pt x="42997" y="107732"/>
                  <a:pt x="43090" y="108383"/>
                </a:cubicBezTo>
                <a:cubicBezTo>
                  <a:pt x="43121" y="108507"/>
                  <a:pt x="43183" y="108569"/>
                  <a:pt x="43307" y="108569"/>
                </a:cubicBezTo>
                <a:lnTo>
                  <a:pt x="43338" y="108569"/>
                </a:lnTo>
                <a:cubicBezTo>
                  <a:pt x="43431" y="108569"/>
                  <a:pt x="43524" y="108445"/>
                  <a:pt x="43524" y="108352"/>
                </a:cubicBezTo>
                <a:cubicBezTo>
                  <a:pt x="43400" y="107607"/>
                  <a:pt x="43028" y="106925"/>
                  <a:pt x="42469" y="106429"/>
                </a:cubicBezTo>
                <a:cubicBezTo>
                  <a:pt x="42423" y="106398"/>
                  <a:pt x="42368" y="106382"/>
                  <a:pt x="42318" y="106382"/>
                </a:cubicBezTo>
                <a:close/>
                <a:moveTo>
                  <a:pt x="38498" y="106429"/>
                </a:moveTo>
                <a:cubicBezTo>
                  <a:pt x="38374" y="106429"/>
                  <a:pt x="38281" y="106522"/>
                  <a:pt x="38281" y="106646"/>
                </a:cubicBezTo>
                <a:cubicBezTo>
                  <a:pt x="38281" y="107235"/>
                  <a:pt x="38374" y="107856"/>
                  <a:pt x="38592" y="108414"/>
                </a:cubicBezTo>
                <a:cubicBezTo>
                  <a:pt x="38654" y="108538"/>
                  <a:pt x="38685" y="108631"/>
                  <a:pt x="38747" y="108755"/>
                </a:cubicBezTo>
                <a:cubicBezTo>
                  <a:pt x="38778" y="108817"/>
                  <a:pt x="38840" y="108879"/>
                  <a:pt x="38933" y="108879"/>
                </a:cubicBezTo>
                <a:cubicBezTo>
                  <a:pt x="38964" y="108879"/>
                  <a:pt x="38995" y="108848"/>
                  <a:pt x="39026" y="108848"/>
                </a:cubicBezTo>
                <a:cubicBezTo>
                  <a:pt x="39119" y="108786"/>
                  <a:pt x="39181" y="108662"/>
                  <a:pt x="39119" y="108569"/>
                </a:cubicBezTo>
                <a:cubicBezTo>
                  <a:pt x="39088" y="108476"/>
                  <a:pt x="39026" y="108383"/>
                  <a:pt x="38995" y="108259"/>
                </a:cubicBezTo>
                <a:cubicBezTo>
                  <a:pt x="38809" y="107732"/>
                  <a:pt x="38685" y="107204"/>
                  <a:pt x="38685" y="106646"/>
                </a:cubicBezTo>
                <a:cubicBezTo>
                  <a:pt x="38685" y="106522"/>
                  <a:pt x="38592" y="106429"/>
                  <a:pt x="38498" y="106429"/>
                </a:cubicBezTo>
                <a:close/>
                <a:moveTo>
                  <a:pt x="150236" y="107127"/>
                </a:moveTo>
                <a:cubicBezTo>
                  <a:pt x="150093" y="107127"/>
                  <a:pt x="149940" y="107261"/>
                  <a:pt x="150020" y="107421"/>
                </a:cubicBezTo>
                <a:cubicBezTo>
                  <a:pt x="150268" y="108042"/>
                  <a:pt x="150516" y="108693"/>
                  <a:pt x="150765" y="109376"/>
                </a:cubicBezTo>
                <a:cubicBezTo>
                  <a:pt x="150790" y="109452"/>
                  <a:pt x="150858" y="109508"/>
                  <a:pt x="150915" y="109508"/>
                </a:cubicBezTo>
                <a:cubicBezTo>
                  <a:pt x="150928" y="109508"/>
                  <a:pt x="150940" y="109505"/>
                  <a:pt x="150951" y="109500"/>
                </a:cubicBezTo>
                <a:cubicBezTo>
                  <a:pt x="150966" y="109515"/>
                  <a:pt x="150982" y="109523"/>
                  <a:pt x="150997" y="109523"/>
                </a:cubicBezTo>
                <a:cubicBezTo>
                  <a:pt x="151013" y="109523"/>
                  <a:pt x="151028" y="109515"/>
                  <a:pt x="151044" y="109500"/>
                </a:cubicBezTo>
                <a:cubicBezTo>
                  <a:pt x="151137" y="109469"/>
                  <a:pt x="151199" y="109345"/>
                  <a:pt x="151137" y="109252"/>
                </a:cubicBezTo>
                <a:lnTo>
                  <a:pt x="151168" y="109221"/>
                </a:lnTo>
                <a:cubicBezTo>
                  <a:pt x="150889" y="108507"/>
                  <a:pt x="150641" y="107887"/>
                  <a:pt x="150423" y="107266"/>
                </a:cubicBezTo>
                <a:cubicBezTo>
                  <a:pt x="150390" y="107167"/>
                  <a:pt x="150315" y="107127"/>
                  <a:pt x="150236" y="107127"/>
                </a:cubicBezTo>
                <a:close/>
                <a:moveTo>
                  <a:pt x="40477" y="109779"/>
                </a:moveTo>
                <a:cubicBezTo>
                  <a:pt x="40408" y="109779"/>
                  <a:pt x="40339" y="109820"/>
                  <a:pt x="40298" y="109903"/>
                </a:cubicBezTo>
                <a:cubicBezTo>
                  <a:pt x="40236" y="109996"/>
                  <a:pt x="40298" y="110120"/>
                  <a:pt x="40391" y="110182"/>
                </a:cubicBezTo>
                <a:cubicBezTo>
                  <a:pt x="40794" y="110399"/>
                  <a:pt x="41259" y="110555"/>
                  <a:pt x="41725" y="110555"/>
                </a:cubicBezTo>
                <a:cubicBezTo>
                  <a:pt x="41880" y="110555"/>
                  <a:pt x="42004" y="110555"/>
                  <a:pt x="42159" y="110523"/>
                </a:cubicBezTo>
                <a:cubicBezTo>
                  <a:pt x="42314" y="110461"/>
                  <a:pt x="42438" y="110399"/>
                  <a:pt x="42562" y="110337"/>
                </a:cubicBezTo>
                <a:cubicBezTo>
                  <a:pt x="42655" y="110275"/>
                  <a:pt x="42686" y="110151"/>
                  <a:pt x="42655" y="110058"/>
                </a:cubicBezTo>
                <a:cubicBezTo>
                  <a:pt x="42614" y="109975"/>
                  <a:pt x="42545" y="109934"/>
                  <a:pt x="42467" y="109934"/>
                </a:cubicBezTo>
                <a:cubicBezTo>
                  <a:pt x="42428" y="109934"/>
                  <a:pt x="42386" y="109944"/>
                  <a:pt x="42345" y="109965"/>
                </a:cubicBezTo>
                <a:cubicBezTo>
                  <a:pt x="42252" y="110027"/>
                  <a:pt x="42159" y="110058"/>
                  <a:pt x="42066" y="110089"/>
                </a:cubicBezTo>
                <a:cubicBezTo>
                  <a:pt x="41934" y="110112"/>
                  <a:pt x="41802" y="110124"/>
                  <a:pt x="41672" y="110124"/>
                </a:cubicBezTo>
                <a:cubicBezTo>
                  <a:pt x="41281" y="110124"/>
                  <a:pt x="40903" y="110019"/>
                  <a:pt x="40577" y="109810"/>
                </a:cubicBezTo>
                <a:cubicBezTo>
                  <a:pt x="40546" y="109789"/>
                  <a:pt x="40511" y="109779"/>
                  <a:pt x="40477" y="109779"/>
                </a:cubicBezTo>
                <a:close/>
                <a:moveTo>
                  <a:pt x="155653" y="109456"/>
                </a:moveTo>
                <a:cubicBezTo>
                  <a:pt x="155498" y="109456"/>
                  <a:pt x="155332" y="109662"/>
                  <a:pt x="155449" y="109779"/>
                </a:cubicBezTo>
                <a:lnTo>
                  <a:pt x="155511" y="109872"/>
                </a:lnTo>
                <a:cubicBezTo>
                  <a:pt x="155666" y="110027"/>
                  <a:pt x="155790" y="110182"/>
                  <a:pt x="155914" y="110368"/>
                </a:cubicBezTo>
                <a:cubicBezTo>
                  <a:pt x="156193" y="110710"/>
                  <a:pt x="156473" y="111051"/>
                  <a:pt x="156752" y="111392"/>
                </a:cubicBezTo>
                <a:cubicBezTo>
                  <a:pt x="156814" y="111454"/>
                  <a:pt x="156876" y="111454"/>
                  <a:pt x="156938" y="111454"/>
                </a:cubicBezTo>
                <a:cubicBezTo>
                  <a:pt x="156969" y="111454"/>
                  <a:pt x="157031" y="111454"/>
                  <a:pt x="157062" y="111423"/>
                </a:cubicBezTo>
                <a:cubicBezTo>
                  <a:pt x="157155" y="111361"/>
                  <a:pt x="157155" y="111237"/>
                  <a:pt x="157093" y="111144"/>
                </a:cubicBezTo>
                <a:lnTo>
                  <a:pt x="157093" y="111113"/>
                </a:lnTo>
                <a:cubicBezTo>
                  <a:pt x="156659" y="110586"/>
                  <a:pt x="156224" y="110058"/>
                  <a:pt x="155790" y="109531"/>
                </a:cubicBezTo>
                <a:cubicBezTo>
                  <a:pt x="155752" y="109478"/>
                  <a:pt x="155703" y="109456"/>
                  <a:pt x="155653" y="109456"/>
                </a:cubicBezTo>
                <a:close/>
                <a:moveTo>
                  <a:pt x="151687" y="111084"/>
                </a:moveTo>
                <a:cubicBezTo>
                  <a:pt x="151569" y="111084"/>
                  <a:pt x="151447" y="111187"/>
                  <a:pt x="151447" y="111330"/>
                </a:cubicBezTo>
                <a:cubicBezTo>
                  <a:pt x="151695" y="111981"/>
                  <a:pt x="151912" y="112633"/>
                  <a:pt x="152130" y="113284"/>
                </a:cubicBezTo>
                <a:cubicBezTo>
                  <a:pt x="152130" y="113377"/>
                  <a:pt x="152223" y="113440"/>
                  <a:pt x="152316" y="113440"/>
                </a:cubicBezTo>
                <a:lnTo>
                  <a:pt x="152378" y="113440"/>
                </a:lnTo>
                <a:cubicBezTo>
                  <a:pt x="152471" y="113408"/>
                  <a:pt x="152533" y="113284"/>
                  <a:pt x="152502" y="113191"/>
                </a:cubicBezTo>
                <a:lnTo>
                  <a:pt x="152502" y="113160"/>
                </a:lnTo>
                <a:cubicBezTo>
                  <a:pt x="152285" y="112509"/>
                  <a:pt x="152068" y="111857"/>
                  <a:pt x="151850" y="111175"/>
                </a:cubicBezTo>
                <a:cubicBezTo>
                  <a:pt x="151808" y="111112"/>
                  <a:pt x="151748" y="111084"/>
                  <a:pt x="151687" y="111084"/>
                </a:cubicBezTo>
                <a:close/>
                <a:moveTo>
                  <a:pt x="158284" y="112636"/>
                </a:moveTo>
                <a:cubicBezTo>
                  <a:pt x="158238" y="112636"/>
                  <a:pt x="158190" y="112653"/>
                  <a:pt x="158148" y="112695"/>
                </a:cubicBezTo>
                <a:cubicBezTo>
                  <a:pt x="158055" y="112757"/>
                  <a:pt x="158055" y="112881"/>
                  <a:pt x="158117" y="112974"/>
                </a:cubicBezTo>
                <a:cubicBezTo>
                  <a:pt x="158551" y="113502"/>
                  <a:pt x="158985" y="114060"/>
                  <a:pt x="159420" y="114587"/>
                </a:cubicBezTo>
                <a:cubicBezTo>
                  <a:pt x="159451" y="114649"/>
                  <a:pt x="159513" y="114680"/>
                  <a:pt x="159575" y="114680"/>
                </a:cubicBezTo>
                <a:cubicBezTo>
                  <a:pt x="159637" y="114680"/>
                  <a:pt x="159668" y="114649"/>
                  <a:pt x="159699" y="114618"/>
                </a:cubicBezTo>
                <a:cubicBezTo>
                  <a:pt x="159761" y="114556"/>
                  <a:pt x="159792" y="114463"/>
                  <a:pt x="159761" y="114401"/>
                </a:cubicBezTo>
                <a:lnTo>
                  <a:pt x="159761" y="114339"/>
                </a:lnTo>
                <a:cubicBezTo>
                  <a:pt x="159327" y="113781"/>
                  <a:pt x="158892" y="113253"/>
                  <a:pt x="158427" y="112695"/>
                </a:cubicBezTo>
                <a:cubicBezTo>
                  <a:pt x="158393" y="112661"/>
                  <a:pt x="158340" y="112636"/>
                  <a:pt x="158284" y="112636"/>
                </a:cubicBezTo>
                <a:close/>
                <a:moveTo>
                  <a:pt x="152935" y="114983"/>
                </a:moveTo>
                <a:cubicBezTo>
                  <a:pt x="152916" y="114983"/>
                  <a:pt x="152895" y="114985"/>
                  <a:pt x="152874" y="114991"/>
                </a:cubicBezTo>
                <a:cubicBezTo>
                  <a:pt x="152750" y="115053"/>
                  <a:pt x="152688" y="115146"/>
                  <a:pt x="152750" y="115270"/>
                </a:cubicBezTo>
                <a:lnTo>
                  <a:pt x="152874" y="115642"/>
                </a:lnTo>
                <a:cubicBezTo>
                  <a:pt x="153029" y="116169"/>
                  <a:pt x="153184" y="116697"/>
                  <a:pt x="153339" y="117224"/>
                </a:cubicBezTo>
                <a:cubicBezTo>
                  <a:pt x="153370" y="117317"/>
                  <a:pt x="153463" y="117379"/>
                  <a:pt x="153557" y="117379"/>
                </a:cubicBezTo>
                <a:lnTo>
                  <a:pt x="153619" y="117379"/>
                </a:lnTo>
                <a:cubicBezTo>
                  <a:pt x="153712" y="117348"/>
                  <a:pt x="153774" y="117255"/>
                  <a:pt x="153743" y="117162"/>
                </a:cubicBezTo>
                <a:lnTo>
                  <a:pt x="153743" y="117131"/>
                </a:lnTo>
                <a:cubicBezTo>
                  <a:pt x="153588" y="116604"/>
                  <a:pt x="153432" y="116076"/>
                  <a:pt x="153277" y="115549"/>
                </a:cubicBezTo>
                <a:lnTo>
                  <a:pt x="153122" y="115146"/>
                </a:lnTo>
                <a:cubicBezTo>
                  <a:pt x="153097" y="115043"/>
                  <a:pt x="153028" y="114983"/>
                  <a:pt x="152935" y="114983"/>
                </a:cubicBezTo>
                <a:close/>
                <a:moveTo>
                  <a:pt x="160829" y="115920"/>
                </a:moveTo>
                <a:cubicBezTo>
                  <a:pt x="160792" y="115920"/>
                  <a:pt x="160755" y="115930"/>
                  <a:pt x="160722" y="115952"/>
                </a:cubicBezTo>
                <a:cubicBezTo>
                  <a:pt x="160629" y="116014"/>
                  <a:pt x="160598" y="116138"/>
                  <a:pt x="160660" y="116231"/>
                </a:cubicBezTo>
                <a:cubicBezTo>
                  <a:pt x="161095" y="116852"/>
                  <a:pt x="161467" y="117410"/>
                  <a:pt x="161839" y="117969"/>
                </a:cubicBezTo>
                <a:cubicBezTo>
                  <a:pt x="161870" y="118031"/>
                  <a:pt x="161932" y="118062"/>
                  <a:pt x="162025" y="118062"/>
                </a:cubicBezTo>
                <a:cubicBezTo>
                  <a:pt x="162180" y="118062"/>
                  <a:pt x="162274" y="117876"/>
                  <a:pt x="162180" y="117751"/>
                </a:cubicBezTo>
                <a:cubicBezTo>
                  <a:pt x="161808" y="117162"/>
                  <a:pt x="161436" y="116604"/>
                  <a:pt x="161002" y="116014"/>
                </a:cubicBezTo>
                <a:cubicBezTo>
                  <a:pt x="160962" y="115954"/>
                  <a:pt x="160896" y="115920"/>
                  <a:pt x="160829" y="115920"/>
                </a:cubicBezTo>
                <a:close/>
                <a:moveTo>
                  <a:pt x="112120" y="119318"/>
                </a:moveTo>
                <a:cubicBezTo>
                  <a:pt x="111932" y="119318"/>
                  <a:pt x="111743" y="119333"/>
                  <a:pt x="111554" y="119365"/>
                </a:cubicBezTo>
                <a:cubicBezTo>
                  <a:pt x="111285" y="119394"/>
                  <a:pt x="111332" y="119770"/>
                  <a:pt x="111558" y="119770"/>
                </a:cubicBezTo>
                <a:cubicBezTo>
                  <a:pt x="111567" y="119770"/>
                  <a:pt x="111576" y="119769"/>
                  <a:pt x="111585" y="119768"/>
                </a:cubicBezTo>
                <a:cubicBezTo>
                  <a:pt x="111729" y="119747"/>
                  <a:pt x="111875" y="119737"/>
                  <a:pt x="112020" y="119737"/>
                </a:cubicBezTo>
                <a:cubicBezTo>
                  <a:pt x="112534" y="119737"/>
                  <a:pt x="113049" y="119861"/>
                  <a:pt x="113508" y="120078"/>
                </a:cubicBezTo>
                <a:cubicBezTo>
                  <a:pt x="113529" y="120078"/>
                  <a:pt x="113549" y="120092"/>
                  <a:pt x="113570" y="120092"/>
                </a:cubicBezTo>
                <a:cubicBezTo>
                  <a:pt x="113580" y="120092"/>
                  <a:pt x="113591" y="120088"/>
                  <a:pt x="113601" y="120078"/>
                </a:cubicBezTo>
                <a:cubicBezTo>
                  <a:pt x="113663" y="120078"/>
                  <a:pt x="113756" y="120047"/>
                  <a:pt x="113787" y="119985"/>
                </a:cubicBezTo>
                <a:cubicBezTo>
                  <a:pt x="113849" y="119892"/>
                  <a:pt x="113787" y="119768"/>
                  <a:pt x="113694" y="119706"/>
                </a:cubicBezTo>
                <a:cubicBezTo>
                  <a:pt x="113208" y="119451"/>
                  <a:pt x="112670" y="119318"/>
                  <a:pt x="112120" y="119318"/>
                </a:cubicBezTo>
                <a:close/>
                <a:moveTo>
                  <a:pt x="109541" y="119853"/>
                </a:moveTo>
                <a:cubicBezTo>
                  <a:pt x="109519" y="119853"/>
                  <a:pt x="109497" y="119855"/>
                  <a:pt x="109475" y="119861"/>
                </a:cubicBezTo>
                <a:cubicBezTo>
                  <a:pt x="108824" y="120109"/>
                  <a:pt x="108172" y="120388"/>
                  <a:pt x="107552" y="120730"/>
                </a:cubicBezTo>
                <a:cubicBezTo>
                  <a:pt x="107459" y="120761"/>
                  <a:pt x="107397" y="120885"/>
                  <a:pt x="107459" y="121009"/>
                </a:cubicBezTo>
                <a:cubicBezTo>
                  <a:pt x="107490" y="121071"/>
                  <a:pt x="107552" y="121102"/>
                  <a:pt x="107645" y="121102"/>
                </a:cubicBezTo>
                <a:lnTo>
                  <a:pt x="107738" y="121102"/>
                </a:lnTo>
                <a:cubicBezTo>
                  <a:pt x="108358" y="120792"/>
                  <a:pt x="108979" y="120543"/>
                  <a:pt x="109630" y="120295"/>
                </a:cubicBezTo>
                <a:cubicBezTo>
                  <a:pt x="109754" y="120264"/>
                  <a:pt x="109816" y="120109"/>
                  <a:pt x="109785" y="120016"/>
                </a:cubicBezTo>
                <a:lnTo>
                  <a:pt x="109754" y="119985"/>
                </a:lnTo>
                <a:cubicBezTo>
                  <a:pt x="109729" y="119908"/>
                  <a:pt x="109640" y="119853"/>
                  <a:pt x="109541" y="119853"/>
                </a:cubicBezTo>
                <a:close/>
                <a:moveTo>
                  <a:pt x="154172" y="119030"/>
                </a:moveTo>
                <a:cubicBezTo>
                  <a:pt x="154068" y="119030"/>
                  <a:pt x="153960" y="119105"/>
                  <a:pt x="153960" y="119241"/>
                </a:cubicBezTo>
                <a:cubicBezTo>
                  <a:pt x="154146" y="119954"/>
                  <a:pt x="154332" y="120605"/>
                  <a:pt x="154456" y="121257"/>
                </a:cubicBezTo>
                <a:cubicBezTo>
                  <a:pt x="154487" y="121350"/>
                  <a:pt x="154580" y="121412"/>
                  <a:pt x="154673" y="121412"/>
                </a:cubicBezTo>
                <a:lnTo>
                  <a:pt x="154704" y="121412"/>
                </a:lnTo>
                <a:cubicBezTo>
                  <a:pt x="154797" y="121381"/>
                  <a:pt x="154859" y="121288"/>
                  <a:pt x="154859" y="121195"/>
                </a:cubicBezTo>
                <a:lnTo>
                  <a:pt x="154859" y="121164"/>
                </a:lnTo>
                <a:cubicBezTo>
                  <a:pt x="154704" y="120512"/>
                  <a:pt x="154549" y="119861"/>
                  <a:pt x="154332" y="119116"/>
                </a:cubicBezTo>
                <a:cubicBezTo>
                  <a:pt x="154297" y="119058"/>
                  <a:pt x="154235" y="119030"/>
                  <a:pt x="154172" y="119030"/>
                </a:cubicBezTo>
                <a:close/>
                <a:moveTo>
                  <a:pt x="163030" y="119446"/>
                </a:moveTo>
                <a:cubicBezTo>
                  <a:pt x="163004" y="119446"/>
                  <a:pt x="162979" y="119450"/>
                  <a:pt x="162956" y="119458"/>
                </a:cubicBezTo>
                <a:cubicBezTo>
                  <a:pt x="162832" y="119520"/>
                  <a:pt x="162801" y="119644"/>
                  <a:pt x="162863" y="119768"/>
                </a:cubicBezTo>
                <a:cubicBezTo>
                  <a:pt x="163173" y="120388"/>
                  <a:pt x="163452" y="121009"/>
                  <a:pt x="163701" y="121629"/>
                </a:cubicBezTo>
                <a:cubicBezTo>
                  <a:pt x="163763" y="121691"/>
                  <a:pt x="163825" y="121753"/>
                  <a:pt x="163918" y="121753"/>
                </a:cubicBezTo>
                <a:lnTo>
                  <a:pt x="163980" y="121753"/>
                </a:lnTo>
                <a:cubicBezTo>
                  <a:pt x="164073" y="121722"/>
                  <a:pt x="164135" y="121598"/>
                  <a:pt x="164104" y="121505"/>
                </a:cubicBezTo>
                <a:lnTo>
                  <a:pt x="164104" y="121474"/>
                </a:lnTo>
                <a:cubicBezTo>
                  <a:pt x="163856" y="120854"/>
                  <a:pt x="163545" y="120202"/>
                  <a:pt x="163235" y="119551"/>
                </a:cubicBezTo>
                <a:cubicBezTo>
                  <a:pt x="163189" y="119481"/>
                  <a:pt x="163107" y="119446"/>
                  <a:pt x="163030" y="119446"/>
                </a:cubicBezTo>
                <a:close/>
                <a:moveTo>
                  <a:pt x="114921" y="121233"/>
                </a:moveTo>
                <a:cubicBezTo>
                  <a:pt x="114894" y="121233"/>
                  <a:pt x="114867" y="121240"/>
                  <a:pt x="114842" y="121257"/>
                </a:cubicBezTo>
                <a:cubicBezTo>
                  <a:pt x="114718" y="121288"/>
                  <a:pt x="114687" y="121412"/>
                  <a:pt x="114718" y="121505"/>
                </a:cubicBezTo>
                <a:cubicBezTo>
                  <a:pt x="114749" y="121629"/>
                  <a:pt x="114780" y="121722"/>
                  <a:pt x="114842" y="121846"/>
                </a:cubicBezTo>
                <a:cubicBezTo>
                  <a:pt x="114997" y="122374"/>
                  <a:pt x="115121" y="122932"/>
                  <a:pt x="115214" y="123490"/>
                </a:cubicBezTo>
                <a:cubicBezTo>
                  <a:pt x="115245" y="123584"/>
                  <a:pt x="115307" y="123677"/>
                  <a:pt x="115431" y="123677"/>
                </a:cubicBezTo>
                <a:lnTo>
                  <a:pt x="115462" y="123677"/>
                </a:lnTo>
                <a:cubicBezTo>
                  <a:pt x="115555" y="123646"/>
                  <a:pt x="115648" y="123553"/>
                  <a:pt x="115617" y="123428"/>
                </a:cubicBezTo>
                <a:cubicBezTo>
                  <a:pt x="115555" y="122839"/>
                  <a:pt x="115400" y="122281"/>
                  <a:pt x="115214" y="121691"/>
                </a:cubicBezTo>
                <a:cubicBezTo>
                  <a:pt x="115183" y="121598"/>
                  <a:pt x="115152" y="121474"/>
                  <a:pt x="115090" y="121381"/>
                </a:cubicBezTo>
                <a:cubicBezTo>
                  <a:pt x="115067" y="121290"/>
                  <a:pt x="114995" y="121233"/>
                  <a:pt x="114921" y="121233"/>
                </a:cubicBezTo>
                <a:close/>
                <a:moveTo>
                  <a:pt x="105793" y="121666"/>
                </a:moveTo>
                <a:cubicBezTo>
                  <a:pt x="105760" y="121666"/>
                  <a:pt x="105725" y="121674"/>
                  <a:pt x="105691" y="121691"/>
                </a:cubicBezTo>
                <a:lnTo>
                  <a:pt x="105318" y="121908"/>
                </a:lnTo>
                <a:cubicBezTo>
                  <a:pt x="104884" y="122157"/>
                  <a:pt x="104512" y="122374"/>
                  <a:pt x="104171" y="122529"/>
                </a:cubicBezTo>
                <a:lnTo>
                  <a:pt x="103860" y="122715"/>
                </a:lnTo>
                <a:cubicBezTo>
                  <a:pt x="103736" y="122777"/>
                  <a:pt x="103581" y="122870"/>
                  <a:pt x="103457" y="122932"/>
                </a:cubicBezTo>
                <a:cubicBezTo>
                  <a:pt x="103147" y="123149"/>
                  <a:pt x="102837" y="123366"/>
                  <a:pt x="102589" y="123646"/>
                </a:cubicBezTo>
                <a:lnTo>
                  <a:pt x="102464" y="123801"/>
                </a:lnTo>
                <a:cubicBezTo>
                  <a:pt x="102371" y="123894"/>
                  <a:pt x="102402" y="124049"/>
                  <a:pt x="102495" y="124111"/>
                </a:cubicBezTo>
                <a:cubicBezTo>
                  <a:pt x="102526" y="124142"/>
                  <a:pt x="102557" y="124142"/>
                  <a:pt x="102620" y="124142"/>
                </a:cubicBezTo>
                <a:cubicBezTo>
                  <a:pt x="102682" y="124142"/>
                  <a:pt x="102744" y="124111"/>
                  <a:pt x="102775" y="124080"/>
                </a:cubicBezTo>
                <a:cubicBezTo>
                  <a:pt x="102837" y="124018"/>
                  <a:pt x="102868" y="123956"/>
                  <a:pt x="102899" y="123925"/>
                </a:cubicBezTo>
                <a:cubicBezTo>
                  <a:pt x="103085" y="123739"/>
                  <a:pt x="103271" y="123584"/>
                  <a:pt x="103457" y="123428"/>
                </a:cubicBezTo>
                <a:cubicBezTo>
                  <a:pt x="103581" y="123335"/>
                  <a:pt x="103736" y="123273"/>
                  <a:pt x="103860" y="123180"/>
                </a:cubicBezTo>
                <a:cubicBezTo>
                  <a:pt x="104047" y="123087"/>
                  <a:pt x="104202" y="122994"/>
                  <a:pt x="104388" y="122901"/>
                </a:cubicBezTo>
                <a:cubicBezTo>
                  <a:pt x="104698" y="122746"/>
                  <a:pt x="105101" y="122529"/>
                  <a:pt x="105505" y="122281"/>
                </a:cubicBezTo>
                <a:lnTo>
                  <a:pt x="105939" y="122063"/>
                </a:lnTo>
                <a:cubicBezTo>
                  <a:pt x="106032" y="122001"/>
                  <a:pt x="106032" y="121877"/>
                  <a:pt x="106001" y="121784"/>
                </a:cubicBezTo>
                <a:cubicBezTo>
                  <a:pt x="105956" y="121717"/>
                  <a:pt x="105879" y="121666"/>
                  <a:pt x="105793" y="121666"/>
                </a:cubicBezTo>
                <a:close/>
                <a:moveTo>
                  <a:pt x="155081" y="123040"/>
                </a:moveTo>
                <a:cubicBezTo>
                  <a:pt x="154966" y="123040"/>
                  <a:pt x="154842" y="123131"/>
                  <a:pt x="154859" y="123273"/>
                </a:cubicBezTo>
                <a:cubicBezTo>
                  <a:pt x="154953" y="123801"/>
                  <a:pt x="155015" y="124328"/>
                  <a:pt x="155077" y="124793"/>
                </a:cubicBezTo>
                <a:cubicBezTo>
                  <a:pt x="155077" y="124979"/>
                  <a:pt x="155108" y="125166"/>
                  <a:pt x="155139" y="125321"/>
                </a:cubicBezTo>
                <a:cubicBezTo>
                  <a:pt x="155139" y="125445"/>
                  <a:pt x="155232" y="125507"/>
                  <a:pt x="155325" y="125507"/>
                </a:cubicBezTo>
                <a:lnTo>
                  <a:pt x="155356" y="125507"/>
                </a:lnTo>
                <a:cubicBezTo>
                  <a:pt x="155480" y="125507"/>
                  <a:pt x="155542" y="125414"/>
                  <a:pt x="155542" y="125290"/>
                </a:cubicBezTo>
                <a:cubicBezTo>
                  <a:pt x="155542" y="125166"/>
                  <a:pt x="155511" y="124979"/>
                  <a:pt x="155480" y="124793"/>
                </a:cubicBezTo>
                <a:lnTo>
                  <a:pt x="155480" y="124762"/>
                </a:lnTo>
                <a:cubicBezTo>
                  <a:pt x="155449" y="124266"/>
                  <a:pt x="155356" y="123739"/>
                  <a:pt x="155263" y="123211"/>
                </a:cubicBezTo>
                <a:cubicBezTo>
                  <a:pt x="155249" y="123092"/>
                  <a:pt x="155168" y="123040"/>
                  <a:pt x="155081" y="123040"/>
                </a:cubicBezTo>
                <a:close/>
                <a:moveTo>
                  <a:pt x="164507" y="123304"/>
                </a:moveTo>
                <a:cubicBezTo>
                  <a:pt x="164414" y="123335"/>
                  <a:pt x="164352" y="123459"/>
                  <a:pt x="164352" y="123584"/>
                </a:cubicBezTo>
                <a:cubicBezTo>
                  <a:pt x="164538" y="124235"/>
                  <a:pt x="164693" y="124917"/>
                  <a:pt x="164786" y="125569"/>
                </a:cubicBezTo>
                <a:cubicBezTo>
                  <a:pt x="164786" y="125693"/>
                  <a:pt x="164879" y="125755"/>
                  <a:pt x="164972" y="125755"/>
                </a:cubicBezTo>
                <a:lnTo>
                  <a:pt x="165003" y="125755"/>
                </a:lnTo>
                <a:cubicBezTo>
                  <a:pt x="165128" y="125755"/>
                  <a:pt x="165221" y="125631"/>
                  <a:pt x="165190" y="125538"/>
                </a:cubicBezTo>
                <a:cubicBezTo>
                  <a:pt x="165096" y="124855"/>
                  <a:pt x="164941" y="124173"/>
                  <a:pt x="164755" y="123490"/>
                </a:cubicBezTo>
                <a:lnTo>
                  <a:pt x="164755" y="123459"/>
                </a:lnTo>
                <a:cubicBezTo>
                  <a:pt x="164755" y="123366"/>
                  <a:pt x="164631" y="123304"/>
                  <a:pt x="164507" y="123304"/>
                </a:cubicBezTo>
                <a:close/>
                <a:moveTo>
                  <a:pt x="115524" y="125321"/>
                </a:moveTo>
                <a:cubicBezTo>
                  <a:pt x="115431" y="125321"/>
                  <a:pt x="115307" y="125414"/>
                  <a:pt x="115307" y="125507"/>
                </a:cubicBezTo>
                <a:cubicBezTo>
                  <a:pt x="115307" y="126034"/>
                  <a:pt x="115183" y="126531"/>
                  <a:pt x="114966" y="126996"/>
                </a:cubicBezTo>
                <a:cubicBezTo>
                  <a:pt x="114873" y="127120"/>
                  <a:pt x="114811" y="127244"/>
                  <a:pt x="114718" y="127368"/>
                </a:cubicBezTo>
                <a:cubicBezTo>
                  <a:pt x="114656" y="127461"/>
                  <a:pt x="114656" y="127585"/>
                  <a:pt x="114749" y="127678"/>
                </a:cubicBezTo>
                <a:cubicBezTo>
                  <a:pt x="114811" y="127678"/>
                  <a:pt x="114842" y="127709"/>
                  <a:pt x="114873" y="127709"/>
                </a:cubicBezTo>
                <a:cubicBezTo>
                  <a:pt x="114935" y="127709"/>
                  <a:pt x="114997" y="127678"/>
                  <a:pt x="115059" y="127616"/>
                </a:cubicBezTo>
                <a:cubicBezTo>
                  <a:pt x="115152" y="127492"/>
                  <a:pt x="115245" y="127337"/>
                  <a:pt x="115338" y="127182"/>
                </a:cubicBezTo>
                <a:cubicBezTo>
                  <a:pt x="115555" y="126686"/>
                  <a:pt x="115711" y="126127"/>
                  <a:pt x="115711" y="125569"/>
                </a:cubicBezTo>
                <a:cubicBezTo>
                  <a:pt x="115742" y="125445"/>
                  <a:pt x="115648" y="125352"/>
                  <a:pt x="115524" y="125321"/>
                </a:cubicBezTo>
                <a:close/>
                <a:moveTo>
                  <a:pt x="101968" y="125693"/>
                </a:moveTo>
                <a:cubicBezTo>
                  <a:pt x="101875" y="125693"/>
                  <a:pt x="101782" y="125786"/>
                  <a:pt x="101782" y="125879"/>
                </a:cubicBezTo>
                <a:lnTo>
                  <a:pt x="101782" y="125972"/>
                </a:lnTo>
                <a:cubicBezTo>
                  <a:pt x="101751" y="126220"/>
                  <a:pt x="101782" y="126438"/>
                  <a:pt x="101813" y="126686"/>
                </a:cubicBezTo>
                <a:cubicBezTo>
                  <a:pt x="101906" y="127120"/>
                  <a:pt x="102061" y="127585"/>
                  <a:pt x="102247" y="127989"/>
                </a:cubicBezTo>
                <a:cubicBezTo>
                  <a:pt x="102309" y="128051"/>
                  <a:pt x="102371" y="128113"/>
                  <a:pt x="102433" y="128113"/>
                </a:cubicBezTo>
                <a:cubicBezTo>
                  <a:pt x="102464" y="128113"/>
                  <a:pt x="102495" y="128082"/>
                  <a:pt x="102526" y="128082"/>
                </a:cubicBezTo>
                <a:cubicBezTo>
                  <a:pt x="102651" y="128020"/>
                  <a:pt x="102682" y="127896"/>
                  <a:pt x="102620" y="127802"/>
                </a:cubicBezTo>
                <a:cubicBezTo>
                  <a:pt x="102433" y="127430"/>
                  <a:pt x="102309" y="127027"/>
                  <a:pt x="102216" y="126593"/>
                </a:cubicBezTo>
                <a:cubicBezTo>
                  <a:pt x="102185" y="126406"/>
                  <a:pt x="102185" y="126189"/>
                  <a:pt x="102185" y="125972"/>
                </a:cubicBezTo>
                <a:lnTo>
                  <a:pt x="102185" y="125879"/>
                </a:lnTo>
                <a:cubicBezTo>
                  <a:pt x="102185" y="125786"/>
                  <a:pt x="102092" y="125693"/>
                  <a:pt x="101968" y="125693"/>
                </a:cubicBezTo>
                <a:close/>
                <a:moveTo>
                  <a:pt x="155449" y="127213"/>
                </a:moveTo>
                <a:cubicBezTo>
                  <a:pt x="155325" y="127213"/>
                  <a:pt x="155232" y="127306"/>
                  <a:pt x="155232" y="127430"/>
                </a:cubicBezTo>
                <a:lnTo>
                  <a:pt x="155232" y="127896"/>
                </a:lnTo>
                <a:cubicBezTo>
                  <a:pt x="155232" y="128392"/>
                  <a:pt x="155232" y="128919"/>
                  <a:pt x="155201" y="129509"/>
                </a:cubicBezTo>
                <a:cubicBezTo>
                  <a:pt x="155201" y="129602"/>
                  <a:pt x="155294" y="129695"/>
                  <a:pt x="155418" y="129726"/>
                </a:cubicBezTo>
                <a:cubicBezTo>
                  <a:pt x="155511" y="129726"/>
                  <a:pt x="155604" y="129633"/>
                  <a:pt x="155604" y="129509"/>
                </a:cubicBezTo>
                <a:cubicBezTo>
                  <a:pt x="155635" y="129074"/>
                  <a:pt x="155635" y="128640"/>
                  <a:pt x="155635" y="128237"/>
                </a:cubicBezTo>
                <a:lnTo>
                  <a:pt x="155635" y="127896"/>
                </a:lnTo>
                <a:lnTo>
                  <a:pt x="155635" y="127430"/>
                </a:lnTo>
                <a:cubicBezTo>
                  <a:pt x="155635" y="127337"/>
                  <a:pt x="155604" y="127275"/>
                  <a:pt x="155542" y="127244"/>
                </a:cubicBezTo>
                <a:cubicBezTo>
                  <a:pt x="155511" y="127213"/>
                  <a:pt x="155480" y="127213"/>
                  <a:pt x="155449" y="127213"/>
                </a:cubicBezTo>
                <a:close/>
                <a:moveTo>
                  <a:pt x="165159" y="127461"/>
                </a:moveTo>
                <a:cubicBezTo>
                  <a:pt x="165065" y="127461"/>
                  <a:pt x="164972" y="127554"/>
                  <a:pt x="164972" y="127678"/>
                </a:cubicBezTo>
                <a:lnTo>
                  <a:pt x="164972" y="128144"/>
                </a:lnTo>
                <a:cubicBezTo>
                  <a:pt x="164972" y="128671"/>
                  <a:pt x="164941" y="129198"/>
                  <a:pt x="164910" y="129726"/>
                </a:cubicBezTo>
                <a:cubicBezTo>
                  <a:pt x="164879" y="129850"/>
                  <a:pt x="164972" y="129943"/>
                  <a:pt x="165096" y="129974"/>
                </a:cubicBezTo>
                <a:cubicBezTo>
                  <a:pt x="165221" y="129943"/>
                  <a:pt x="165314" y="129881"/>
                  <a:pt x="165314" y="129757"/>
                </a:cubicBezTo>
                <a:cubicBezTo>
                  <a:pt x="165376" y="129229"/>
                  <a:pt x="165376" y="128671"/>
                  <a:pt x="165376" y="128144"/>
                </a:cubicBezTo>
                <a:cubicBezTo>
                  <a:pt x="165376" y="127958"/>
                  <a:pt x="165376" y="127802"/>
                  <a:pt x="165376" y="127678"/>
                </a:cubicBezTo>
                <a:cubicBezTo>
                  <a:pt x="165376" y="127554"/>
                  <a:pt x="165283" y="127461"/>
                  <a:pt x="165159" y="127461"/>
                </a:cubicBezTo>
                <a:close/>
                <a:moveTo>
                  <a:pt x="113335" y="128670"/>
                </a:moveTo>
                <a:cubicBezTo>
                  <a:pt x="113299" y="128670"/>
                  <a:pt x="113262" y="128680"/>
                  <a:pt x="113229" y="128702"/>
                </a:cubicBezTo>
                <a:cubicBezTo>
                  <a:pt x="112670" y="129105"/>
                  <a:pt x="112081" y="129478"/>
                  <a:pt x="111492" y="129788"/>
                </a:cubicBezTo>
                <a:cubicBezTo>
                  <a:pt x="111306" y="129881"/>
                  <a:pt x="111368" y="130129"/>
                  <a:pt x="111585" y="130160"/>
                </a:cubicBezTo>
                <a:cubicBezTo>
                  <a:pt x="111616" y="130160"/>
                  <a:pt x="111647" y="130160"/>
                  <a:pt x="111678" y="130129"/>
                </a:cubicBezTo>
                <a:cubicBezTo>
                  <a:pt x="112298" y="129819"/>
                  <a:pt x="112888" y="129447"/>
                  <a:pt x="113477" y="129043"/>
                </a:cubicBezTo>
                <a:cubicBezTo>
                  <a:pt x="113570" y="128981"/>
                  <a:pt x="113570" y="128857"/>
                  <a:pt x="113508" y="128764"/>
                </a:cubicBezTo>
                <a:cubicBezTo>
                  <a:pt x="113468" y="128704"/>
                  <a:pt x="113402" y="128670"/>
                  <a:pt x="113335" y="128670"/>
                </a:cubicBezTo>
                <a:close/>
                <a:moveTo>
                  <a:pt x="103734" y="129297"/>
                </a:moveTo>
                <a:cubicBezTo>
                  <a:pt x="103674" y="129297"/>
                  <a:pt x="103617" y="129330"/>
                  <a:pt x="103581" y="129385"/>
                </a:cubicBezTo>
                <a:cubicBezTo>
                  <a:pt x="103488" y="129447"/>
                  <a:pt x="103519" y="129602"/>
                  <a:pt x="103612" y="129664"/>
                </a:cubicBezTo>
                <a:cubicBezTo>
                  <a:pt x="103860" y="129881"/>
                  <a:pt x="104171" y="130098"/>
                  <a:pt x="104481" y="130284"/>
                </a:cubicBezTo>
                <a:lnTo>
                  <a:pt x="104574" y="130346"/>
                </a:lnTo>
                <a:cubicBezTo>
                  <a:pt x="104853" y="130470"/>
                  <a:pt x="105163" y="130625"/>
                  <a:pt x="105442" y="130718"/>
                </a:cubicBezTo>
                <a:lnTo>
                  <a:pt x="105536" y="130718"/>
                </a:lnTo>
                <a:cubicBezTo>
                  <a:pt x="105629" y="130718"/>
                  <a:pt x="105691" y="130656"/>
                  <a:pt x="105722" y="130594"/>
                </a:cubicBezTo>
                <a:cubicBezTo>
                  <a:pt x="105753" y="130470"/>
                  <a:pt x="105691" y="130377"/>
                  <a:pt x="105598" y="130346"/>
                </a:cubicBezTo>
                <a:cubicBezTo>
                  <a:pt x="104977" y="130098"/>
                  <a:pt x="104388" y="129788"/>
                  <a:pt x="103860" y="129354"/>
                </a:cubicBezTo>
                <a:cubicBezTo>
                  <a:pt x="103821" y="129315"/>
                  <a:pt x="103777" y="129297"/>
                  <a:pt x="103734" y="129297"/>
                </a:cubicBezTo>
                <a:close/>
                <a:moveTo>
                  <a:pt x="109631" y="130493"/>
                </a:moveTo>
                <a:cubicBezTo>
                  <a:pt x="109611" y="130493"/>
                  <a:pt x="109590" y="130496"/>
                  <a:pt x="109568" y="130501"/>
                </a:cubicBezTo>
                <a:cubicBezTo>
                  <a:pt x="109289" y="130563"/>
                  <a:pt x="109010" y="130594"/>
                  <a:pt x="108731" y="130656"/>
                </a:cubicBezTo>
                <a:cubicBezTo>
                  <a:pt x="108576" y="130687"/>
                  <a:pt x="108421" y="130687"/>
                  <a:pt x="108265" y="130687"/>
                </a:cubicBezTo>
                <a:cubicBezTo>
                  <a:pt x="108110" y="130718"/>
                  <a:pt x="107893" y="130718"/>
                  <a:pt x="107707" y="130718"/>
                </a:cubicBezTo>
                <a:lnTo>
                  <a:pt x="107583" y="130718"/>
                </a:lnTo>
                <a:cubicBezTo>
                  <a:pt x="107459" y="130718"/>
                  <a:pt x="107366" y="130812"/>
                  <a:pt x="107366" y="130936"/>
                </a:cubicBezTo>
                <a:cubicBezTo>
                  <a:pt x="107335" y="131029"/>
                  <a:pt x="107428" y="131153"/>
                  <a:pt x="107552" y="131153"/>
                </a:cubicBezTo>
                <a:lnTo>
                  <a:pt x="107707" y="131153"/>
                </a:lnTo>
                <a:cubicBezTo>
                  <a:pt x="108390" y="131153"/>
                  <a:pt x="109041" y="131060"/>
                  <a:pt x="109692" y="130905"/>
                </a:cubicBezTo>
                <a:cubicBezTo>
                  <a:pt x="109785" y="130874"/>
                  <a:pt x="109848" y="130749"/>
                  <a:pt x="109816" y="130625"/>
                </a:cubicBezTo>
                <a:cubicBezTo>
                  <a:pt x="109791" y="130549"/>
                  <a:pt x="109723" y="130493"/>
                  <a:pt x="109631" y="130493"/>
                </a:cubicBezTo>
                <a:close/>
                <a:moveTo>
                  <a:pt x="155294" y="131370"/>
                </a:moveTo>
                <a:cubicBezTo>
                  <a:pt x="155299" y="131370"/>
                  <a:pt x="155303" y="131370"/>
                  <a:pt x="155308" y="131370"/>
                </a:cubicBezTo>
                <a:lnTo>
                  <a:pt x="155308" y="131370"/>
                </a:lnTo>
                <a:cubicBezTo>
                  <a:pt x="155314" y="131370"/>
                  <a:pt x="155319" y="131370"/>
                  <a:pt x="155325" y="131370"/>
                </a:cubicBezTo>
                <a:close/>
                <a:moveTo>
                  <a:pt x="155308" y="131370"/>
                </a:moveTo>
                <a:cubicBezTo>
                  <a:pt x="155192" y="131378"/>
                  <a:pt x="155108" y="131469"/>
                  <a:pt x="155108" y="131587"/>
                </a:cubicBezTo>
                <a:cubicBezTo>
                  <a:pt x="155077" y="132052"/>
                  <a:pt x="155046" y="132518"/>
                  <a:pt x="155015" y="133014"/>
                </a:cubicBezTo>
                <a:lnTo>
                  <a:pt x="154984" y="133666"/>
                </a:lnTo>
                <a:cubicBezTo>
                  <a:pt x="154953" y="133759"/>
                  <a:pt x="155046" y="133852"/>
                  <a:pt x="155170" y="133883"/>
                </a:cubicBezTo>
                <a:cubicBezTo>
                  <a:pt x="155263" y="133883"/>
                  <a:pt x="155356" y="133790"/>
                  <a:pt x="155387" y="133666"/>
                </a:cubicBezTo>
                <a:lnTo>
                  <a:pt x="155418" y="133014"/>
                </a:lnTo>
                <a:cubicBezTo>
                  <a:pt x="155449" y="132549"/>
                  <a:pt x="155480" y="132083"/>
                  <a:pt x="155511" y="131587"/>
                </a:cubicBezTo>
                <a:cubicBezTo>
                  <a:pt x="155511" y="131498"/>
                  <a:pt x="155425" y="131380"/>
                  <a:pt x="155308" y="131370"/>
                </a:cubicBezTo>
                <a:close/>
                <a:moveTo>
                  <a:pt x="164798" y="131610"/>
                </a:moveTo>
                <a:cubicBezTo>
                  <a:pt x="164715" y="131610"/>
                  <a:pt x="164626" y="131670"/>
                  <a:pt x="164600" y="131773"/>
                </a:cubicBezTo>
                <a:cubicBezTo>
                  <a:pt x="164476" y="132456"/>
                  <a:pt x="164290" y="133107"/>
                  <a:pt x="164104" y="133759"/>
                </a:cubicBezTo>
                <a:cubicBezTo>
                  <a:pt x="164073" y="133883"/>
                  <a:pt x="164135" y="133976"/>
                  <a:pt x="164228" y="134038"/>
                </a:cubicBezTo>
                <a:lnTo>
                  <a:pt x="164290" y="134038"/>
                </a:lnTo>
                <a:cubicBezTo>
                  <a:pt x="164383" y="134007"/>
                  <a:pt x="164476" y="133976"/>
                  <a:pt x="164507" y="133883"/>
                </a:cubicBezTo>
                <a:cubicBezTo>
                  <a:pt x="164693" y="133200"/>
                  <a:pt x="164879" y="132518"/>
                  <a:pt x="165034" y="131835"/>
                </a:cubicBezTo>
                <a:cubicBezTo>
                  <a:pt x="165034" y="131711"/>
                  <a:pt x="164941" y="131618"/>
                  <a:pt x="164848" y="131618"/>
                </a:cubicBezTo>
                <a:cubicBezTo>
                  <a:pt x="164832" y="131613"/>
                  <a:pt x="164815" y="131610"/>
                  <a:pt x="164798" y="131610"/>
                </a:cubicBezTo>
                <a:close/>
                <a:moveTo>
                  <a:pt x="155046" y="135527"/>
                </a:moveTo>
                <a:cubicBezTo>
                  <a:pt x="155051" y="135527"/>
                  <a:pt x="155056" y="135527"/>
                  <a:pt x="155061" y="135527"/>
                </a:cubicBezTo>
                <a:lnTo>
                  <a:pt x="155061" y="135527"/>
                </a:lnTo>
                <a:cubicBezTo>
                  <a:pt x="155066" y="135527"/>
                  <a:pt x="155071" y="135527"/>
                  <a:pt x="155077" y="135527"/>
                </a:cubicBezTo>
                <a:close/>
                <a:moveTo>
                  <a:pt x="163555" y="135564"/>
                </a:moveTo>
                <a:cubicBezTo>
                  <a:pt x="163481" y="135564"/>
                  <a:pt x="163404" y="135615"/>
                  <a:pt x="163359" y="135682"/>
                </a:cubicBezTo>
                <a:cubicBezTo>
                  <a:pt x="163111" y="136333"/>
                  <a:pt x="162801" y="136923"/>
                  <a:pt x="162460" y="137512"/>
                </a:cubicBezTo>
                <a:cubicBezTo>
                  <a:pt x="162398" y="137636"/>
                  <a:pt x="162429" y="137760"/>
                  <a:pt x="162522" y="137822"/>
                </a:cubicBezTo>
                <a:cubicBezTo>
                  <a:pt x="162542" y="137822"/>
                  <a:pt x="162563" y="137836"/>
                  <a:pt x="162584" y="137836"/>
                </a:cubicBezTo>
                <a:cubicBezTo>
                  <a:pt x="162594" y="137836"/>
                  <a:pt x="162604" y="137833"/>
                  <a:pt x="162615" y="137822"/>
                </a:cubicBezTo>
                <a:cubicBezTo>
                  <a:pt x="162708" y="137822"/>
                  <a:pt x="162770" y="137791"/>
                  <a:pt x="162801" y="137729"/>
                </a:cubicBezTo>
                <a:cubicBezTo>
                  <a:pt x="163142" y="137140"/>
                  <a:pt x="163483" y="136488"/>
                  <a:pt x="163763" y="135868"/>
                </a:cubicBezTo>
                <a:cubicBezTo>
                  <a:pt x="163794" y="135744"/>
                  <a:pt x="163732" y="135620"/>
                  <a:pt x="163638" y="135589"/>
                </a:cubicBezTo>
                <a:cubicBezTo>
                  <a:pt x="163613" y="135572"/>
                  <a:pt x="163584" y="135564"/>
                  <a:pt x="163555" y="135564"/>
                </a:cubicBezTo>
                <a:close/>
                <a:moveTo>
                  <a:pt x="155061" y="135527"/>
                </a:moveTo>
                <a:cubicBezTo>
                  <a:pt x="154945" y="135535"/>
                  <a:pt x="154859" y="135625"/>
                  <a:pt x="154859" y="135744"/>
                </a:cubicBezTo>
                <a:cubicBezTo>
                  <a:pt x="154797" y="136519"/>
                  <a:pt x="154797" y="137171"/>
                  <a:pt x="154797" y="137822"/>
                </a:cubicBezTo>
                <a:cubicBezTo>
                  <a:pt x="154797" y="137962"/>
                  <a:pt x="154898" y="138032"/>
                  <a:pt x="154999" y="138032"/>
                </a:cubicBezTo>
                <a:cubicBezTo>
                  <a:pt x="155100" y="138032"/>
                  <a:pt x="155201" y="137962"/>
                  <a:pt x="155201" y="137822"/>
                </a:cubicBezTo>
                <a:cubicBezTo>
                  <a:pt x="155201" y="137202"/>
                  <a:pt x="155232" y="136519"/>
                  <a:pt x="155263" y="135744"/>
                </a:cubicBezTo>
                <a:cubicBezTo>
                  <a:pt x="155263" y="135625"/>
                  <a:pt x="155177" y="135535"/>
                  <a:pt x="155061" y="135527"/>
                </a:cubicBezTo>
                <a:close/>
                <a:moveTo>
                  <a:pt x="46905" y="96378"/>
                </a:moveTo>
                <a:cubicBezTo>
                  <a:pt x="47588" y="96378"/>
                  <a:pt x="48270" y="96564"/>
                  <a:pt x="48860" y="96905"/>
                </a:cubicBezTo>
                <a:cubicBezTo>
                  <a:pt x="49046" y="96998"/>
                  <a:pt x="49201" y="97091"/>
                  <a:pt x="49387" y="97215"/>
                </a:cubicBezTo>
                <a:cubicBezTo>
                  <a:pt x="49666" y="97401"/>
                  <a:pt x="49976" y="97588"/>
                  <a:pt x="50287" y="97712"/>
                </a:cubicBezTo>
                <a:cubicBezTo>
                  <a:pt x="50628" y="97867"/>
                  <a:pt x="51000" y="97929"/>
                  <a:pt x="51372" y="97960"/>
                </a:cubicBezTo>
                <a:lnTo>
                  <a:pt x="51807" y="97960"/>
                </a:lnTo>
                <a:cubicBezTo>
                  <a:pt x="52613" y="97929"/>
                  <a:pt x="53451" y="97774"/>
                  <a:pt x="54226" y="97557"/>
                </a:cubicBezTo>
                <a:cubicBezTo>
                  <a:pt x="54692" y="97432"/>
                  <a:pt x="55157" y="97308"/>
                  <a:pt x="55622" y="97246"/>
                </a:cubicBezTo>
                <a:cubicBezTo>
                  <a:pt x="55816" y="97195"/>
                  <a:pt x="56011" y="97170"/>
                  <a:pt x="56205" y="97170"/>
                </a:cubicBezTo>
                <a:cubicBezTo>
                  <a:pt x="56476" y="97170"/>
                  <a:pt x="56747" y="97218"/>
                  <a:pt x="57018" y="97308"/>
                </a:cubicBezTo>
                <a:cubicBezTo>
                  <a:pt x="57980" y="97681"/>
                  <a:pt x="58197" y="98952"/>
                  <a:pt x="58259" y="99697"/>
                </a:cubicBezTo>
                <a:cubicBezTo>
                  <a:pt x="58352" y="101217"/>
                  <a:pt x="58166" y="102768"/>
                  <a:pt x="57732" y="104257"/>
                </a:cubicBezTo>
                <a:cubicBezTo>
                  <a:pt x="57701" y="104381"/>
                  <a:pt x="57639" y="104536"/>
                  <a:pt x="57608" y="104660"/>
                </a:cubicBezTo>
                <a:cubicBezTo>
                  <a:pt x="57266" y="105839"/>
                  <a:pt x="56832" y="107018"/>
                  <a:pt x="56398" y="108166"/>
                </a:cubicBezTo>
                <a:cubicBezTo>
                  <a:pt x="55932" y="109314"/>
                  <a:pt x="55498" y="110492"/>
                  <a:pt x="55157" y="111671"/>
                </a:cubicBezTo>
                <a:cubicBezTo>
                  <a:pt x="54257" y="114649"/>
                  <a:pt x="53978" y="117783"/>
                  <a:pt x="53668" y="120823"/>
                </a:cubicBezTo>
                <a:cubicBezTo>
                  <a:pt x="53544" y="122188"/>
                  <a:pt x="53420" y="123584"/>
                  <a:pt x="53203" y="124979"/>
                </a:cubicBezTo>
                <a:cubicBezTo>
                  <a:pt x="52892" y="127306"/>
                  <a:pt x="52427" y="129633"/>
                  <a:pt x="51807" y="131928"/>
                </a:cubicBezTo>
                <a:cubicBezTo>
                  <a:pt x="51745" y="132083"/>
                  <a:pt x="51714" y="132239"/>
                  <a:pt x="51651" y="132394"/>
                </a:cubicBezTo>
                <a:cubicBezTo>
                  <a:pt x="51155" y="134193"/>
                  <a:pt x="50535" y="135961"/>
                  <a:pt x="49852" y="137667"/>
                </a:cubicBezTo>
                <a:cubicBezTo>
                  <a:pt x="49635" y="138288"/>
                  <a:pt x="49294" y="138877"/>
                  <a:pt x="48922" y="139404"/>
                </a:cubicBezTo>
                <a:cubicBezTo>
                  <a:pt x="48272" y="140131"/>
                  <a:pt x="47352" y="140515"/>
                  <a:pt x="46429" y="140515"/>
                </a:cubicBezTo>
                <a:cubicBezTo>
                  <a:pt x="45853" y="140515"/>
                  <a:pt x="45277" y="140366"/>
                  <a:pt x="44765" y="140056"/>
                </a:cubicBezTo>
                <a:cubicBezTo>
                  <a:pt x="44455" y="139870"/>
                  <a:pt x="44206" y="139622"/>
                  <a:pt x="44020" y="139311"/>
                </a:cubicBezTo>
                <a:cubicBezTo>
                  <a:pt x="43803" y="138970"/>
                  <a:pt x="43679" y="138567"/>
                  <a:pt x="43617" y="138164"/>
                </a:cubicBezTo>
                <a:cubicBezTo>
                  <a:pt x="43245" y="136054"/>
                  <a:pt x="43741" y="133728"/>
                  <a:pt x="45044" y="130998"/>
                </a:cubicBezTo>
                <a:cubicBezTo>
                  <a:pt x="45106" y="130874"/>
                  <a:pt x="45168" y="130781"/>
                  <a:pt x="45199" y="130687"/>
                </a:cubicBezTo>
                <a:cubicBezTo>
                  <a:pt x="45261" y="130563"/>
                  <a:pt x="45354" y="130408"/>
                  <a:pt x="45416" y="130253"/>
                </a:cubicBezTo>
                <a:cubicBezTo>
                  <a:pt x="45851" y="129478"/>
                  <a:pt x="46285" y="128702"/>
                  <a:pt x="46719" y="127927"/>
                </a:cubicBezTo>
                <a:cubicBezTo>
                  <a:pt x="47402" y="126779"/>
                  <a:pt x="48084" y="125569"/>
                  <a:pt x="48673" y="124297"/>
                </a:cubicBezTo>
                <a:cubicBezTo>
                  <a:pt x="49914" y="121567"/>
                  <a:pt x="50690" y="118372"/>
                  <a:pt x="51000" y="114556"/>
                </a:cubicBezTo>
                <a:cubicBezTo>
                  <a:pt x="51155" y="112974"/>
                  <a:pt x="51217" y="111299"/>
                  <a:pt x="50721" y="109717"/>
                </a:cubicBezTo>
                <a:cubicBezTo>
                  <a:pt x="50225" y="108135"/>
                  <a:pt x="49170" y="106274"/>
                  <a:pt x="47619" y="104257"/>
                </a:cubicBezTo>
                <a:cubicBezTo>
                  <a:pt x="47153" y="103699"/>
                  <a:pt x="46657" y="103202"/>
                  <a:pt x="46068" y="102768"/>
                </a:cubicBezTo>
                <a:cubicBezTo>
                  <a:pt x="45571" y="102396"/>
                  <a:pt x="45137" y="101962"/>
                  <a:pt x="44703" y="101496"/>
                </a:cubicBezTo>
                <a:cubicBezTo>
                  <a:pt x="43369" y="99914"/>
                  <a:pt x="43679" y="98425"/>
                  <a:pt x="44393" y="97525"/>
                </a:cubicBezTo>
                <a:cubicBezTo>
                  <a:pt x="45013" y="96781"/>
                  <a:pt x="45944" y="96378"/>
                  <a:pt x="46905" y="96378"/>
                </a:cubicBezTo>
                <a:close/>
                <a:moveTo>
                  <a:pt x="46806" y="96004"/>
                </a:moveTo>
                <a:cubicBezTo>
                  <a:pt x="45726" y="96004"/>
                  <a:pt x="44714" y="96496"/>
                  <a:pt x="44051" y="97308"/>
                </a:cubicBezTo>
                <a:cubicBezTo>
                  <a:pt x="43214" y="98301"/>
                  <a:pt x="42872" y="100007"/>
                  <a:pt x="44361" y="101775"/>
                </a:cubicBezTo>
                <a:cubicBezTo>
                  <a:pt x="44796" y="102272"/>
                  <a:pt x="45292" y="102706"/>
                  <a:pt x="45788" y="103109"/>
                </a:cubicBezTo>
                <a:cubicBezTo>
                  <a:pt x="46347" y="103544"/>
                  <a:pt x="46843" y="104009"/>
                  <a:pt x="47309" y="104536"/>
                </a:cubicBezTo>
                <a:cubicBezTo>
                  <a:pt x="48860" y="106522"/>
                  <a:pt x="49852" y="108290"/>
                  <a:pt x="50349" y="109872"/>
                </a:cubicBezTo>
                <a:cubicBezTo>
                  <a:pt x="50814" y="111423"/>
                  <a:pt x="50721" y="113005"/>
                  <a:pt x="50597" y="114556"/>
                </a:cubicBezTo>
                <a:cubicBezTo>
                  <a:pt x="50287" y="118310"/>
                  <a:pt x="49511" y="121443"/>
                  <a:pt x="48270" y="124142"/>
                </a:cubicBezTo>
                <a:cubicBezTo>
                  <a:pt x="47712" y="125383"/>
                  <a:pt x="47029" y="126593"/>
                  <a:pt x="46347" y="127740"/>
                </a:cubicBezTo>
                <a:cubicBezTo>
                  <a:pt x="45882" y="128578"/>
                  <a:pt x="45385" y="129416"/>
                  <a:pt x="44951" y="130284"/>
                </a:cubicBezTo>
                <a:cubicBezTo>
                  <a:pt x="44858" y="130408"/>
                  <a:pt x="44796" y="130563"/>
                  <a:pt x="44734" y="130687"/>
                </a:cubicBezTo>
                <a:lnTo>
                  <a:pt x="44672" y="130812"/>
                </a:lnTo>
                <a:cubicBezTo>
                  <a:pt x="43307" y="133634"/>
                  <a:pt x="42810" y="136054"/>
                  <a:pt x="43183" y="138257"/>
                </a:cubicBezTo>
                <a:cubicBezTo>
                  <a:pt x="43245" y="138722"/>
                  <a:pt x="43400" y="139156"/>
                  <a:pt x="43648" y="139560"/>
                </a:cubicBezTo>
                <a:cubicBezTo>
                  <a:pt x="43865" y="139901"/>
                  <a:pt x="44175" y="140211"/>
                  <a:pt x="44517" y="140397"/>
                </a:cubicBezTo>
                <a:cubicBezTo>
                  <a:pt x="45075" y="140769"/>
                  <a:pt x="45726" y="140956"/>
                  <a:pt x="46409" y="140956"/>
                </a:cubicBezTo>
                <a:cubicBezTo>
                  <a:pt x="47464" y="140956"/>
                  <a:pt x="48487" y="140490"/>
                  <a:pt x="49201" y="139715"/>
                </a:cubicBezTo>
                <a:cubicBezTo>
                  <a:pt x="49635" y="139156"/>
                  <a:pt x="49976" y="138536"/>
                  <a:pt x="50193" y="137853"/>
                </a:cubicBezTo>
                <a:cubicBezTo>
                  <a:pt x="51869" y="133759"/>
                  <a:pt x="53016" y="129447"/>
                  <a:pt x="53606" y="125042"/>
                </a:cubicBezTo>
                <a:cubicBezTo>
                  <a:pt x="53792" y="123677"/>
                  <a:pt x="53947" y="122250"/>
                  <a:pt x="54071" y="120885"/>
                </a:cubicBezTo>
                <a:cubicBezTo>
                  <a:pt x="54350" y="117876"/>
                  <a:pt x="54661" y="114742"/>
                  <a:pt x="55529" y="111826"/>
                </a:cubicBezTo>
                <a:cubicBezTo>
                  <a:pt x="55870" y="110648"/>
                  <a:pt x="56305" y="109500"/>
                  <a:pt x="56770" y="108321"/>
                </a:cubicBezTo>
                <a:cubicBezTo>
                  <a:pt x="57204" y="107173"/>
                  <a:pt x="57670" y="105901"/>
                  <a:pt x="58042" y="104660"/>
                </a:cubicBezTo>
                <a:lnTo>
                  <a:pt x="58135" y="104257"/>
                </a:lnTo>
                <a:cubicBezTo>
                  <a:pt x="58569" y="102768"/>
                  <a:pt x="58755" y="101248"/>
                  <a:pt x="58662" y="99697"/>
                </a:cubicBezTo>
                <a:cubicBezTo>
                  <a:pt x="58600" y="98890"/>
                  <a:pt x="58321" y="97463"/>
                  <a:pt x="57173" y="96967"/>
                </a:cubicBezTo>
                <a:cubicBezTo>
                  <a:pt x="56857" y="96855"/>
                  <a:pt x="56529" y="96800"/>
                  <a:pt x="56197" y="96800"/>
                </a:cubicBezTo>
                <a:cubicBezTo>
                  <a:pt x="55976" y="96800"/>
                  <a:pt x="55753" y="96824"/>
                  <a:pt x="55529" y="96874"/>
                </a:cubicBezTo>
                <a:cubicBezTo>
                  <a:pt x="55064" y="96967"/>
                  <a:pt x="54599" y="97091"/>
                  <a:pt x="54133" y="97184"/>
                </a:cubicBezTo>
                <a:cubicBezTo>
                  <a:pt x="53358" y="97432"/>
                  <a:pt x="52582" y="97557"/>
                  <a:pt x="51807" y="97619"/>
                </a:cubicBezTo>
                <a:cubicBezTo>
                  <a:pt x="51651" y="97619"/>
                  <a:pt x="51527" y="97619"/>
                  <a:pt x="51372" y="97588"/>
                </a:cubicBezTo>
                <a:cubicBezTo>
                  <a:pt x="51062" y="97557"/>
                  <a:pt x="50752" y="97494"/>
                  <a:pt x="50442" y="97370"/>
                </a:cubicBezTo>
                <a:cubicBezTo>
                  <a:pt x="50162" y="97246"/>
                  <a:pt x="49883" y="97091"/>
                  <a:pt x="49604" y="96905"/>
                </a:cubicBezTo>
                <a:cubicBezTo>
                  <a:pt x="49418" y="96781"/>
                  <a:pt x="49232" y="96657"/>
                  <a:pt x="49046" y="96564"/>
                </a:cubicBezTo>
                <a:cubicBezTo>
                  <a:pt x="48394" y="96192"/>
                  <a:pt x="47650" y="96005"/>
                  <a:pt x="46905" y="96005"/>
                </a:cubicBezTo>
                <a:cubicBezTo>
                  <a:pt x="46872" y="96005"/>
                  <a:pt x="46839" y="96004"/>
                  <a:pt x="46806" y="96004"/>
                </a:cubicBezTo>
                <a:close/>
                <a:moveTo>
                  <a:pt x="161462" y="139162"/>
                </a:moveTo>
                <a:cubicBezTo>
                  <a:pt x="161400" y="139162"/>
                  <a:pt x="161335" y="139195"/>
                  <a:pt x="161281" y="139249"/>
                </a:cubicBezTo>
                <a:cubicBezTo>
                  <a:pt x="160878" y="139808"/>
                  <a:pt x="160443" y="140335"/>
                  <a:pt x="159978" y="140831"/>
                </a:cubicBezTo>
                <a:cubicBezTo>
                  <a:pt x="159885" y="140894"/>
                  <a:pt x="159885" y="141018"/>
                  <a:pt x="159978" y="141111"/>
                </a:cubicBezTo>
                <a:cubicBezTo>
                  <a:pt x="160009" y="141142"/>
                  <a:pt x="160071" y="141173"/>
                  <a:pt x="160102" y="141173"/>
                </a:cubicBezTo>
                <a:cubicBezTo>
                  <a:pt x="160164" y="141173"/>
                  <a:pt x="160226" y="141142"/>
                  <a:pt x="160257" y="141111"/>
                </a:cubicBezTo>
                <a:cubicBezTo>
                  <a:pt x="160754" y="140583"/>
                  <a:pt x="161188" y="140056"/>
                  <a:pt x="161622" y="139498"/>
                </a:cubicBezTo>
                <a:cubicBezTo>
                  <a:pt x="161684" y="139404"/>
                  <a:pt x="161684" y="139280"/>
                  <a:pt x="161591" y="139218"/>
                </a:cubicBezTo>
                <a:cubicBezTo>
                  <a:pt x="161552" y="139179"/>
                  <a:pt x="161508" y="139162"/>
                  <a:pt x="161462" y="139162"/>
                </a:cubicBezTo>
                <a:close/>
                <a:moveTo>
                  <a:pt x="155015" y="139715"/>
                </a:moveTo>
                <a:cubicBezTo>
                  <a:pt x="154890" y="139715"/>
                  <a:pt x="154797" y="139808"/>
                  <a:pt x="154797" y="139932"/>
                </a:cubicBezTo>
                <a:cubicBezTo>
                  <a:pt x="154828" y="140273"/>
                  <a:pt x="154859" y="140614"/>
                  <a:pt x="154890" y="140956"/>
                </a:cubicBezTo>
                <a:cubicBezTo>
                  <a:pt x="154921" y="141328"/>
                  <a:pt x="154984" y="141700"/>
                  <a:pt x="155077" y="142041"/>
                </a:cubicBezTo>
                <a:cubicBezTo>
                  <a:pt x="155108" y="142134"/>
                  <a:pt x="155201" y="142196"/>
                  <a:pt x="155294" y="142196"/>
                </a:cubicBezTo>
                <a:lnTo>
                  <a:pt x="155356" y="142196"/>
                </a:lnTo>
                <a:cubicBezTo>
                  <a:pt x="155449" y="142165"/>
                  <a:pt x="155511" y="142041"/>
                  <a:pt x="155480" y="141917"/>
                </a:cubicBezTo>
                <a:cubicBezTo>
                  <a:pt x="155387" y="141607"/>
                  <a:pt x="155325" y="141266"/>
                  <a:pt x="155294" y="140925"/>
                </a:cubicBezTo>
                <a:cubicBezTo>
                  <a:pt x="155263" y="140583"/>
                  <a:pt x="155263" y="140242"/>
                  <a:pt x="155232" y="139901"/>
                </a:cubicBezTo>
                <a:cubicBezTo>
                  <a:pt x="155232" y="139808"/>
                  <a:pt x="155139" y="139715"/>
                  <a:pt x="155015" y="139715"/>
                </a:cubicBezTo>
                <a:close/>
                <a:moveTo>
                  <a:pt x="158597" y="142184"/>
                </a:moveTo>
                <a:cubicBezTo>
                  <a:pt x="158548" y="142184"/>
                  <a:pt x="158500" y="142200"/>
                  <a:pt x="158458" y="142227"/>
                </a:cubicBezTo>
                <a:cubicBezTo>
                  <a:pt x="157993" y="142693"/>
                  <a:pt x="157403" y="142972"/>
                  <a:pt x="156752" y="143034"/>
                </a:cubicBezTo>
                <a:cubicBezTo>
                  <a:pt x="156473" y="143034"/>
                  <a:pt x="156473" y="143468"/>
                  <a:pt x="156752" y="143468"/>
                </a:cubicBezTo>
                <a:cubicBezTo>
                  <a:pt x="157341" y="143468"/>
                  <a:pt x="157993" y="143158"/>
                  <a:pt x="158737" y="142569"/>
                </a:cubicBezTo>
                <a:cubicBezTo>
                  <a:pt x="158830" y="142476"/>
                  <a:pt x="158830" y="142352"/>
                  <a:pt x="158768" y="142258"/>
                </a:cubicBezTo>
                <a:cubicBezTo>
                  <a:pt x="158717" y="142207"/>
                  <a:pt x="158656" y="142184"/>
                  <a:pt x="158597" y="142184"/>
                </a:cubicBezTo>
                <a:close/>
                <a:moveTo>
                  <a:pt x="1211" y="114618"/>
                </a:moveTo>
                <a:lnTo>
                  <a:pt x="1211" y="115084"/>
                </a:lnTo>
                <a:cubicBezTo>
                  <a:pt x="1490" y="115270"/>
                  <a:pt x="1769" y="115487"/>
                  <a:pt x="2017" y="115735"/>
                </a:cubicBezTo>
                <a:cubicBezTo>
                  <a:pt x="2452" y="116169"/>
                  <a:pt x="2793" y="116666"/>
                  <a:pt x="3103" y="117193"/>
                </a:cubicBezTo>
                <a:cubicBezTo>
                  <a:pt x="3351" y="117596"/>
                  <a:pt x="3599" y="117969"/>
                  <a:pt x="3879" y="118341"/>
                </a:cubicBezTo>
                <a:cubicBezTo>
                  <a:pt x="4411" y="119006"/>
                  <a:pt x="5285" y="119671"/>
                  <a:pt x="6227" y="119671"/>
                </a:cubicBezTo>
                <a:cubicBezTo>
                  <a:pt x="6384" y="119671"/>
                  <a:pt x="6542" y="119653"/>
                  <a:pt x="6702" y="119613"/>
                </a:cubicBezTo>
                <a:lnTo>
                  <a:pt x="6702" y="119613"/>
                </a:lnTo>
                <a:cubicBezTo>
                  <a:pt x="7415" y="121908"/>
                  <a:pt x="6205" y="124142"/>
                  <a:pt x="4902" y="126500"/>
                </a:cubicBezTo>
                <a:cubicBezTo>
                  <a:pt x="4189" y="127678"/>
                  <a:pt x="3599" y="128950"/>
                  <a:pt x="3134" y="130284"/>
                </a:cubicBezTo>
                <a:cubicBezTo>
                  <a:pt x="3072" y="130408"/>
                  <a:pt x="3041" y="130563"/>
                  <a:pt x="3010" y="130718"/>
                </a:cubicBezTo>
                <a:cubicBezTo>
                  <a:pt x="2793" y="131463"/>
                  <a:pt x="2731" y="132270"/>
                  <a:pt x="2793" y="133076"/>
                </a:cubicBezTo>
                <a:cubicBezTo>
                  <a:pt x="2886" y="133914"/>
                  <a:pt x="3103" y="134751"/>
                  <a:pt x="3413" y="135558"/>
                </a:cubicBezTo>
                <a:cubicBezTo>
                  <a:pt x="3661" y="136240"/>
                  <a:pt x="3879" y="136923"/>
                  <a:pt x="4003" y="137636"/>
                </a:cubicBezTo>
                <a:cubicBezTo>
                  <a:pt x="4375" y="140025"/>
                  <a:pt x="3227" y="142538"/>
                  <a:pt x="1211" y="144151"/>
                </a:cubicBezTo>
                <a:lnTo>
                  <a:pt x="1211" y="144678"/>
                </a:lnTo>
                <a:cubicBezTo>
                  <a:pt x="3506" y="143003"/>
                  <a:pt x="4840" y="140211"/>
                  <a:pt x="4406" y="137543"/>
                </a:cubicBezTo>
                <a:cubicBezTo>
                  <a:pt x="4282" y="136830"/>
                  <a:pt x="4065" y="136116"/>
                  <a:pt x="3817" y="135434"/>
                </a:cubicBezTo>
                <a:cubicBezTo>
                  <a:pt x="3506" y="134658"/>
                  <a:pt x="3320" y="133852"/>
                  <a:pt x="3196" y="133045"/>
                </a:cubicBezTo>
                <a:cubicBezTo>
                  <a:pt x="3134" y="132239"/>
                  <a:pt x="3227" y="131463"/>
                  <a:pt x="3444" y="130718"/>
                </a:cubicBezTo>
                <a:cubicBezTo>
                  <a:pt x="3506" y="130563"/>
                  <a:pt x="3537" y="130408"/>
                  <a:pt x="3568" y="130284"/>
                </a:cubicBezTo>
                <a:cubicBezTo>
                  <a:pt x="4034" y="129043"/>
                  <a:pt x="4592" y="127833"/>
                  <a:pt x="5275" y="126686"/>
                </a:cubicBezTo>
                <a:cubicBezTo>
                  <a:pt x="6609" y="124297"/>
                  <a:pt x="7942" y="121815"/>
                  <a:pt x="7043" y="119272"/>
                </a:cubicBezTo>
                <a:lnTo>
                  <a:pt x="6950" y="119085"/>
                </a:lnTo>
                <a:lnTo>
                  <a:pt x="6764" y="119147"/>
                </a:lnTo>
                <a:cubicBezTo>
                  <a:pt x="6595" y="119211"/>
                  <a:pt x="6422" y="119240"/>
                  <a:pt x="6249" y="119240"/>
                </a:cubicBezTo>
                <a:cubicBezTo>
                  <a:pt x="5495" y="119240"/>
                  <a:pt x="4724" y="118692"/>
                  <a:pt x="4220" y="118062"/>
                </a:cubicBezTo>
                <a:cubicBezTo>
                  <a:pt x="3941" y="117720"/>
                  <a:pt x="3693" y="117348"/>
                  <a:pt x="3475" y="116976"/>
                </a:cubicBezTo>
                <a:cubicBezTo>
                  <a:pt x="3134" y="116418"/>
                  <a:pt x="2762" y="115921"/>
                  <a:pt x="2328" y="115456"/>
                </a:cubicBezTo>
                <a:cubicBezTo>
                  <a:pt x="1986" y="115115"/>
                  <a:pt x="1614" y="114835"/>
                  <a:pt x="1211" y="114618"/>
                </a:cubicBezTo>
                <a:close/>
                <a:moveTo>
                  <a:pt x="1211" y="107483"/>
                </a:moveTo>
                <a:lnTo>
                  <a:pt x="1211" y="108104"/>
                </a:lnTo>
                <a:cubicBezTo>
                  <a:pt x="1304" y="108135"/>
                  <a:pt x="1428" y="108166"/>
                  <a:pt x="1521" y="108197"/>
                </a:cubicBezTo>
                <a:cubicBezTo>
                  <a:pt x="1862" y="108290"/>
                  <a:pt x="2235" y="108414"/>
                  <a:pt x="2607" y="108569"/>
                </a:cubicBezTo>
                <a:cubicBezTo>
                  <a:pt x="3351" y="108910"/>
                  <a:pt x="4158" y="109096"/>
                  <a:pt x="4964" y="109159"/>
                </a:cubicBezTo>
                <a:cubicBezTo>
                  <a:pt x="5616" y="109096"/>
                  <a:pt x="6267" y="108972"/>
                  <a:pt x="6888" y="108755"/>
                </a:cubicBezTo>
                <a:cubicBezTo>
                  <a:pt x="7291" y="108600"/>
                  <a:pt x="7725" y="108507"/>
                  <a:pt x="8129" y="108414"/>
                </a:cubicBezTo>
                <a:cubicBezTo>
                  <a:pt x="8348" y="108383"/>
                  <a:pt x="8567" y="108367"/>
                  <a:pt x="8785" y="108367"/>
                </a:cubicBezTo>
                <a:cubicBezTo>
                  <a:pt x="9861" y="108367"/>
                  <a:pt x="10901" y="108746"/>
                  <a:pt x="11727" y="109469"/>
                </a:cubicBezTo>
                <a:cubicBezTo>
                  <a:pt x="13247" y="110772"/>
                  <a:pt x="14178" y="112664"/>
                  <a:pt x="14302" y="114680"/>
                </a:cubicBezTo>
                <a:cubicBezTo>
                  <a:pt x="14426" y="117907"/>
                  <a:pt x="12844" y="120947"/>
                  <a:pt x="11355" y="123894"/>
                </a:cubicBezTo>
                <a:lnTo>
                  <a:pt x="11107" y="124359"/>
                </a:lnTo>
                <a:cubicBezTo>
                  <a:pt x="9556" y="127430"/>
                  <a:pt x="7942" y="130967"/>
                  <a:pt x="8687" y="134565"/>
                </a:cubicBezTo>
                <a:cubicBezTo>
                  <a:pt x="8904" y="135589"/>
                  <a:pt x="9245" y="136550"/>
                  <a:pt x="9649" y="137512"/>
                </a:cubicBezTo>
                <a:cubicBezTo>
                  <a:pt x="10238" y="138939"/>
                  <a:pt x="10796" y="140273"/>
                  <a:pt x="10734" y="141731"/>
                </a:cubicBezTo>
                <a:cubicBezTo>
                  <a:pt x="10610" y="145237"/>
                  <a:pt x="7074" y="147532"/>
                  <a:pt x="5554" y="148339"/>
                </a:cubicBezTo>
                <a:cubicBezTo>
                  <a:pt x="4158" y="149052"/>
                  <a:pt x="2700" y="149611"/>
                  <a:pt x="1211" y="149983"/>
                </a:cubicBezTo>
                <a:lnTo>
                  <a:pt x="1211" y="150634"/>
                </a:lnTo>
                <a:cubicBezTo>
                  <a:pt x="2824" y="150231"/>
                  <a:pt x="4375" y="149642"/>
                  <a:pt x="5864" y="148866"/>
                </a:cubicBezTo>
                <a:cubicBezTo>
                  <a:pt x="7477" y="147997"/>
                  <a:pt x="11262" y="145578"/>
                  <a:pt x="11355" y="141731"/>
                </a:cubicBezTo>
                <a:cubicBezTo>
                  <a:pt x="11417" y="140149"/>
                  <a:pt x="10827" y="138660"/>
                  <a:pt x="10238" y="137264"/>
                </a:cubicBezTo>
                <a:cubicBezTo>
                  <a:pt x="9835" y="136333"/>
                  <a:pt x="9525" y="135403"/>
                  <a:pt x="9307" y="134410"/>
                </a:cubicBezTo>
                <a:cubicBezTo>
                  <a:pt x="8563" y="130998"/>
                  <a:pt x="10114" y="127585"/>
                  <a:pt x="11634" y="124638"/>
                </a:cubicBezTo>
                <a:lnTo>
                  <a:pt x="11882" y="124142"/>
                </a:lnTo>
                <a:cubicBezTo>
                  <a:pt x="13433" y="121133"/>
                  <a:pt x="15046" y="118031"/>
                  <a:pt x="14891" y="114649"/>
                </a:cubicBezTo>
                <a:cubicBezTo>
                  <a:pt x="14798" y="112447"/>
                  <a:pt x="13774" y="110368"/>
                  <a:pt x="12099" y="108972"/>
                </a:cubicBezTo>
                <a:cubicBezTo>
                  <a:pt x="11171" y="108147"/>
                  <a:pt x="9985" y="107708"/>
                  <a:pt x="8756" y="107708"/>
                </a:cubicBezTo>
                <a:cubicBezTo>
                  <a:pt x="8507" y="107708"/>
                  <a:pt x="8256" y="107726"/>
                  <a:pt x="8004" y="107763"/>
                </a:cubicBezTo>
                <a:cubicBezTo>
                  <a:pt x="7570" y="107856"/>
                  <a:pt x="7136" y="107949"/>
                  <a:pt x="6702" y="108104"/>
                </a:cubicBezTo>
                <a:cubicBezTo>
                  <a:pt x="6143" y="108321"/>
                  <a:pt x="5554" y="108445"/>
                  <a:pt x="4933" y="108507"/>
                </a:cubicBezTo>
                <a:cubicBezTo>
                  <a:pt x="4220" y="108445"/>
                  <a:pt x="3506" y="108259"/>
                  <a:pt x="2824" y="107980"/>
                </a:cubicBezTo>
                <a:cubicBezTo>
                  <a:pt x="2452" y="107825"/>
                  <a:pt x="2079" y="107670"/>
                  <a:pt x="1676" y="107576"/>
                </a:cubicBezTo>
                <a:cubicBezTo>
                  <a:pt x="1521" y="107545"/>
                  <a:pt x="1366" y="107514"/>
                  <a:pt x="1211" y="107483"/>
                </a:cubicBezTo>
                <a:close/>
                <a:moveTo>
                  <a:pt x="37995" y="151018"/>
                </a:moveTo>
                <a:cubicBezTo>
                  <a:pt x="37818" y="151018"/>
                  <a:pt x="37719" y="151413"/>
                  <a:pt x="37940" y="151441"/>
                </a:cubicBezTo>
                <a:cubicBezTo>
                  <a:pt x="38560" y="151658"/>
                  <a:pt x="39057" y="152092"/>
                  <a:pt x="39429" y="152651"/>
                </a:cubicBezTo>
                <a:cubicBezTo>
                  <a:pt x="39460" y="152713"/>
                  <a:pt x="39522" y="152744"/>
                  <a:pt x="39584" y="152744"/>
                </a:cubicBezTo>
                <a:cubicBezTo>
                  <a:pt x="39615" y="152744"/>
                  <a:pt x="39677" y="152713"/>
                  <a:pt x="39708" y="152713"/>
                </a:cubicBezTo>
                <a:cubicBezTo>
                  <a:pt x="39770" y="152651"/>
                  <a:pt x="39801" y="152527"/>
                  <a:pt x="39770" y="152433"/>
                </a:cubicBezTo>
                <a:cubicBezTo>
                  <a:pt x="39367" y="151782"/>
                  <a:pt x="38778" y="151286"/>
                  <a:pt x="38064" y="151038"/>
                </a:cubicBezTo>
                <a:cubicBezTo>
                  <a:pt x="38040" y="151024"/>
                  <a:pt x="38017" y="151018"/>
                  <a:pt x="37995" y="151018"/>
                </a:cubicBezTo>
                <a:close/>
                <a:moveTo>
                  <a:pt x="36075" y="151425"/>
                </a:moveTo>
                <a:cubicBezTo>
                  <a:pt x="36024" y="151425"/>
                  <a:pt x="35970" y="151441"/>
                  <a:pt x="35924" y="151472"/>
                </a:cubicBezTo>
                <a:cubicBezTo>
                  <a:pt x="35458" y="151875"/>
                  <a:pt x="35148" y="152496"/>
                  <a:pt x="34962" y="153426"/>
                </a:cubicBezTo>
                <a:cubicBezTo>
                  <a:pt x="34931" y="153519"/>
                  <a:pt x="34993" y="153643"/>
                  <a:pt x="35117" y="153674"/>
                </a:cubicBezTo>
                <a:lnTo>
                  <a:pt x="35148" y="153674"/>
                </a:lnTo>
                <a:cubicBezTo>
                  <a:pt x="35241" y="153674"/>
                  <a:pt x="35334" y="153612"/>
                  <a:pt x="35365" y="153519"/>
                </a:cubicBezTo>
                <a:cubicBezTo>
                  <a:pt x="35458" y="152868"/>
                  <a:pt x="35738" y="152247"/>
                  <a:pt x="36203" y="151782"/>
                </a:cubicBezTo>
                <a:cubicBezTo>
                  <a:pt x="36265" y="151689"/>
                  <a:pt x="36296" y="151565"/>
                  <a:pt x="36203" y="151503"/>
                </a:cubicBezTo>
                <a:lnTo>
                  <a:pt x="36203" y="151472"/>
                </a:lnTo>
                <a:cubicBezTo>
                  <a:pt x="36172" y="151441"/>
                  <a:pt x="36125" y="151425"/>
                  <a:pt x="36075" y="151425"/>
                </a:cubicBezTo>
                <a:close/>
                <a:moveTo>
                  <a:pt x="51006" y="152675"/>
                </a:moveTo>
                <a:cubicBezTo>
                  <a:pt x="50826" y="152675"/>
                  <a:pt x="50731" y="152951"/>
                  <a:pt x="50938" y="153054"/>
                </a:cubicBezTo>
                <a:cubicBezTo>
                  <a:pt x="51155" y="153178"/>
                  <a:pt x="51372" y="153364"/>
                  <a:pt x="51558" y="153581"/>
                </a:cubicBezTo>
                <a:cubicBezTo>
                  <a:pt x="51776" y="153860"/>
                  <a:pt x="51962" y="154202"/>
                  <a:pt x="52086" y="154543"/>
                </a:cubicBezTo>
                <a:cubicBezTo>
                  <a:pt x="52117" y="154636"/>
                  <a:pt x="52210" y="154698"/>
                  <a:pt x="52303" y="154698"/>
                </a:cubicBezTo>
                <a:lnTo>
                  <a:pt x="52365" y="154698"/>
                </a:lnTo>
                <a:cubicBezTo>
                  <a:pt x="52458" y="154636"/>
                  <a:pt x="52520" y="154512"/>
                  <a:pt x="52489" y="154419"/>
                </a:cubicBezTo>
                <a:cubicBezTo>
                  <a:pt x="52334" y="154016"/>
                  <a:pt x="52148" y="153643"/>
                  <a:pt x="51869" y="153333"/>
                </a:cubicBezTo>
                <a:cubicBezTo>
                  <a:pt x="51838" y="153302"/>
                  <a:pt x="51807" y="153271"/>
                  <a:pt x="51776" y="153240"/>
                </a:cubicBezTo>
                <a:cubicBezTo>
                  <a:pt x="51683" y="153085"/>
                  <a:pt x="51527" y="152961"/>
                  <a:pt x="51372" y="152837"/>
                </a:cubicBezTo>
                <a:cubicBezTo>
                  <a:pt x="51310" y="152806"/>
                  <a:pt x="51217" y="152744"/>
                  <a:pt x="51124" y="152713"/>
                </a:cubicBezTo>
                <a:cubicBezTo>
                  <a:pt x="51082" y="152687"/>
                  <a:pt x="51043" y="152675"/>
                  <a:pt x="51006" y="152675"/>
                </a:cubicBezTo>
                <a:close/>
                <a:moveTo>
                  <a:pt x="39845" y="152800"/>
                </a:moveTo>
                <a:cubicBezTo>
                  <a:pt x="39698" y="152800"/>
                  <a:pt x="39548" y="152939"/>
                  <a:pt x="39646" y="153116"/>
                </a:cubicBezTo>
                <a:cubicBezTo>
                  <a:pt x="39832" y="153643"/>
                  <a:pt x="39925" y="154202"/>
                  <a:pt x="39925" y="154760"/>
                </a:cubicBezTo>
                <a:lnTo>
                  <a:pt x="39925" y="155070"/>
                </a:lnTo>
                <a:cubicBezTo>
                  <a:pt x="39925" y="155194"/>
                  <a:pt x="40018" y="155287"/>
                  <a:pt x="40143" y="155287"/>
                </a:cubicBezTo>
                <a:cubicBezTo>
                  <a:pt x="40155" y="155292"/>
                  <a:pt x="40168" y="155293"/>
                  <a:pt x="40181" y="155293"/>
                </a:cubicBezTo>
                <a:cubicBezTo>
                  <a:pt x="40266" y="155293"/>
                  <a:pt x="40360" y="155209"/>
                  <a:pt x="40360" y="155101"/>
                </a:cubicBezTo>
                <a:lnTo>
                  <a:pt x="40360" y="154791"/>
                </a:lnTo>
                <a:cubicBezTo>
                  <a:pt x="40360" y="154171"/>
                  <a:pt x="40267" y="153550"/>
                  <a:pt x="40050" y="152992"/>
                </a:cubicBezTo>
                <a:lnTo>
                  <a:pt x="40050" y="152961"/>
                </a:lnTo>
                <a:cubicBezTo>
                  <a:pt x="40015" y="152847"/>
                  <a:pt x="39931" y="152800"/>
                  <a:pt x="39845" y="152800"/>
                </a:cubicBezTo>
                <a:close/>
                <a:moveTo>
                  <a:pt x="49179" y="152991"/>
                </a:moveTo>
                <a:cubicBezTo>
                  <a:pt x="49103" y="152991"/>
                  <a:pt x="49024" y="153025"/>
                  <a:pt x="48984" y="153085"/>
                </a:cubicBezTo>
                <a:cubicBezTo>
                  <a:pt x="48829" y="153302"/>
                  <a:pt x="48735" y="153612"/>
                  <a:pt x="48767" y="153891"/>
                </a:cubicBezTo>
                <a:lnTo>
                  <a:pt x="48767" y="154264"/>
                </a:lnTo>
                <a:lnTo>
                  <a:pt x="48767" y="154512"/>
                </a:lnTo>
                <a:lnTo>
                  <a:pt x="48767" y="154946"/>
                </a:lnTo>
                <a:lnTo>
                  <a:pt x="48767" y="155225"/>
                </a:lnTo>
                <a:cubicBezTo>
                  <a:pt x="48735" y="155350"/>
                  <a:pt x="48829" y="155443"/>
                  <a:pt x="48953" y="155443"/>
                </a:cubicBezTo>
                <a:cubicBezTo>
                  <a:pt x="49077" y="155443"/>
                  <a:pt x="49170" y="155350"/>
                  <a:pt x="49170" y="155225"/>
                </a:cubicBezTo>
                <a:lnTo>
                  <a:pt x="49170" y="154946"/>
                </a:lnTo>
                <a:lnTo>
                  <a:pt x="49170" y="154512"/>
                </a:lnTo>
                <a:lnTo>
                  <a:pt x="49170" y="154233"/>
                </a:lnTo>
                <a:cubicBezTo>
                  <a:pt x="49139" y="154109"/>
                  <a:pt x="49139" y="153985"/>
                  <a:pt x="49139" y="153891"/>
                </a:cubicBezTo>
                <a:cubicBezTo>
                  <a:pt x="49139" y="153674"/>
                  <a:pt x="49170" y="153488"/>
                  <a:pt x="49294" y="153302"/>
                </a:cubicBezTo>
                <a:cubicBezTo>
                  <a:pt x="49356" y="153240"/>
                  <a:pt x="49356" y="153116"/>
                  <a:pt x="49294" y="153023"/>
                </a:cubicBezTo>
                <a:cubicBezTo>
                  <a:pt x="49261" y="153001"/>
                  <a:pt x="49220" y="152991"/>
                  <a:pt x="49179" y="152991"/>
                </a:cubicBezTo>
                <a:close/>
                <a:moveTo>
                  <a:pt x="34788" y="155281"/>
                </a:moveTo>
                <a:cubicBezTo>
                  <a:pt x="34683" y="155281"/>
                  <a:pt x="34590" y="155362"/>
                  <a:pt x="34590" y="155443"/>
                </a:cubicBezTo>
                <a:cubicBezTo>
                  <a:pt x="34559" y="155536"/>
                  <a:pt x="34528" y="155598"/>
                  <a:pt x="34497" y="155660"/>
                </a:cubicBezTo>
                <a:cubicBezTo>
                  <a:pt x="34342" y="156156"/>
                  <a:pt x="34155" y="156652"/>
                  <a:pt x="33938" y="157118"/>
                </a:cubicBezTo>
                <a:lnTo>
                  <a:pt x="33845" y="157366"/>
                </a:lnTo>
                <a:cubicBezTo>
                  <a:pt x="33783" y="157459"/>
                  <a:pt x="33845" y="157583"/>
                  <a:pt x="33938" y="157645"/>
                </a:cubicBezTo>
                <a:lnTo>
                  <a:pt x="34031" y="157645"/>
                </a:lnTo>
                <a:cubicBezTo>
                  <a:pt x="34124" y="157614"/>
                  <a:pt x="34186" y="157583"/>
                  <a:pt x="34218" y="157521"/>
                </a:cubicBezTo>
                <a:lnTo>
                  <a:pt x="34311" y="157273"/>
                </a:lnTo>
                <a:cubicBezTo>
                  <a:pt x="34559" y="156808"/>
                  <a:pt x="34745" y="156311"/>
                  <a:pt x="34931" y="155815"/>
                </a:cubicBezTo>
                <a:cubicBezTo>
                  <a:pt x="34931" y="155753"/>
                  <a:pt x="34962" y="155660"/>
                  <a:pt x="34993" y="155567"/>
                </a:cubicBezTo>
                <a:cubicBezTo>
                  <a:pt x="35024" y="155443"/>
                  <a:pt x="34931" y="155318"/>
                  <a:pt x="34838" y="155318"/>
                </a:cubicBezTo>
                <a:lnTo>
                  <a:pt x="34838" y="155287"/>
                </a:lnTo>
                <a:cubicBezTo>
                  <a:pt x="34821" y="155283"/>
                  <a:pt x="34805" y="155281"/>
                  <a:pt x="34788" y="155281"/>
                </a:cubicBezTo>
                <a:close/>
                <a:moveTo>
                  <a:pt x="52966" y="156248"/>
                </a:moveTo>
                <a:cubicBezTo>
                  <a:pt x="52842" y="156248"/>
                  <a:pt x="52732" y="156372"/>
                  <a:pt x="52799" y="156528"/>
                </a:cubicBezTo>
                <a:cubicBezTo>
                  <a:pt x="52799" y="156590"/>
                  <a:pt x="52830" y="156621"/>
                  <a:pt x="52861" y="156683"/>
                </a:cubicBezTo>
                <a:cubicBezTo>
                  <a:pt x="52861" y="156683"/>
                  <a:pt x="52861" y="156714"/>
                  <a:pt x="52861" y="156714"/>
                </a:cubicBezTo>
                <a:cubicBezTo>
                  <a:pt x="52954" y="156901"/>
                  <a:pt x="53078" y="157118"/>
                  <a:pt x="53203" y="157273"/>
                </a:cubicBezTo>
                <a:cubicBezTo>
                  <a:pt x="53482" y="157645"/>
                  <a:pt x="53792" y="157955"/>
                  <a:pt x="54164" y="158203"/>
                </a:cubicBezTo>
                <a:cubicBezTo>
                  <a:pt x="54195" y="158235"/>
                  <a:pt x="54226" y="158235"/>
                  <a:pt x="54288" y="158266"/>
                </a:cubicBezTo>
                <a:cubicBezTo>
                  <a:pt x="54350" y="158235"/>
                  <a:pt x="54412" y="158203"/>
                  <a:pt x="54443" y="158172"/>
                </a:cubicBezTo>
                <a:cubicBezTo>
                  <a:pt x="54505" y="158079"/>
                  <a:pt x="54474" y="157955"/>
                  <a:pt x="54381" y="157893"/>
                </a:cubicBezTo>
                <a:cubicBezTo>
                  <a:pt x="54071" y="157645"/>
                  <a:pt x="53792" y="157366"/>
                  <a:pt x="53544" y="157056"/>
                </a:cubicBezTo>
                <a:cubicBezTo>
                  <a:pt x="53482" y="156932"/>
                  <a:pt x="53420" y="156839"/>
                  <a:pt x="53327" y="156714"/>
                </a:cubicBezTo>
                <a:cubicBezTo>
                  <a:pt x="53265" y="156590"/>
                  <a:pt x="53234" y="156497"/>
                  <a:pt x="53172" y="156373"/>
                </a:cubicBezTo>
                <a:cubicBezTo>
                  <a:pt x="53172" y="156342"/>
                  <a:pt x="53141" y="156311"/>
                  <a:pt x="53109" y="156311"/>
                </a:cubicBezTo>
                <a:cubicBezTo>
                  <a:pt x="53066" y="156267"/>
                  <a:pt x="53015" y="156248"/>
                  <a:pt x="52966" y="156248"/>
                </a:cubicBezTo>
                <a:close/>
                <a:moveTo>
                  <a:pt x="39740" y="156893"/>
                </a:moveTo>
                <a:cubicBezTo>
                  <a:pt x="39647" y="156893"/>
                  <a:pt x="39579" y="156953"/>
                  <a:pt x="39553" y="157056"/>
                </a:cubicBezTo>
                <a:cubicBezTo>
                  <a:pt x="39336" y="157707"/>
                  <a:pt x="39057" y="158328"/>
                  <a:pt x="38778" y="158948"/>
                </a:cubicBezTo>
                <a:cubicBezTo>
                  <a:pt x="38716" y="159072"/>
                  <a:pt x="38747" y="159196"/>
                  <a:pt x="38871" y="159227"/>
                </a:cubicBezTo>
                <a:cubicBezTo>
                  <a:pt x="38902" y="159258"/>
                  <a:pt x="38933" y="159258"/>
                  <a:pt x="38964" y="159258"/>
                </a:cubicBezTo>
                <a:cubicBezTo>
                  <a:pt x="39026" y="159258"/>
                  <a:pt x="39119" y="159196"/>
                  <a:pt x="39150" y="159134"/>
                </a:cubicBezTo>
                <a:cubicBezTo>
                  <a:pt x="39429" y="158514"/>
                  <a:pt x="39708" y="157862"/>
                  <a:pt x="39925" y="157180"/>
                </a:cubicBezTo>
                <a:cubicBezTo>
                  <a:pt x="39956" y="157087"/>
                  <a:pt x="39894" y="156994"/>
                  <a:pt x="39801" y="156932"/>
                </a:cubicBezTo>
                <a:lnTo>
                  <a:pt x="39801" y="156901"/>
                </a:lnTo>
                <a:cubicBezTo>
                  <a:pt x="39780" y="156895"/>
                  <a:pt x="39760" y="156893"/>
                  <a:pt x="39740" y="156893"/>
                </a:cubicBezTo>
                <a:close/>
                <a:moveTo>
                  <a:pt x="48767" y="157087"/>
                </a:moveTo>
                <a:lnTo>
                  <a:pt x="48798" y="157118"/>
                </a:lnTo>
                <a:cubicBezTo>
                  <a:pt x="48776" y="157112"/>
                  <a:pt x="48755" y="157110"/>
                  <a:pt x="48734" y="157110"/>
                </a:cubicBezTo>
                <a:cubicBezTo>
                  <a:pt x="48635" y="157110"/>
                  <a:pt x="48549" y="157170"/>
                  <a:pt x="48549" y="157273"/>
                </a:cubicBezTo>
                <a:cubicBezTo>
                  <a:pt x="48394" y="157955"/>
                  <a:pt x="48208" y="158607"/>
                  <a:pt x="47929" y="159227"/>
                </a:cubicBezTo>
                <a:cubicBezTo>
                  <a:pt x="47898" y="159351"/>
                  <a:pt x="47960" y="159444"/>
                  <a:pt x="48053" y="159506"/>
                </a:cubicBezTo>
                <a:lnTo>
                  <a:pt x="48146" y="159506"/>
                </a:lnTo>
                <a:cubicBezTo>
                  <a:pt x="48239" y="159506"/>
                  <a:pt x="48301" y="159444"/>
                  <a:pt x="48332" y="159382"/>
                </a:cubicBezTo>
                <a:cubicBezTo>
                  <a:pt x="48580" y="158700"/>
                  <a:pt x="48798" y="158048"/>
                  <a:pt x="48953" y="157335"/>
                </a:cubicBezTo>
                <a:cubicBezTo>
                  <a:pt x="48984" y="157242"/>
                  <a:pt x="48891" y="157118"/>
                  <a:pt x="48767" y="157087"/>
                </a:cubicBezTo>
                <a:close/>
                <a:moveTo>
                  <a:pt x="56059" y="158917"/>
                </a:moveTo>
                <a:cubicBezTo>
                  <a:pt x="55981" y="158917"/>
                  <a:pt x="55912" y="158958"/>
                  <a:pt x="55870" y="159041"/>
                </a:cubicBezTo>
                <a:cubicBezTo>
                  <a:pt x="55808" y="159134"/>
                  <a:pt x="55839" y="159258"/>
                  <a:pt x="55963" y="159320"/>
                </a:cubicBezTo>
                <a:cubicBezTo>
                  <a:pt x="56553" y="159661"/>
                  <a:pt x="57080" y="160065"/>
                  <a:pt x="57577" y="160530"/>
                </a:cubicBezTo>
                <a:cubicBezTo>
                  <a:pt x="57608" y="160592"/>
                  <a:pt x="57639" y="160592"/>
                  <a:pt x="57701" y="160592"/>
                </a:cubicBezTo>
                <a:cubicBezTo>
                  <a:pt x="57763" y="160592"/>
                  <a:pt x="57825" y="160592"/>
                  <a:pt x="57856" y="160561"/>
                </a:cubicBezTo>
                <a:cubicBezTo>
                  <a:pt x="57949" y="160468"/>
                  <a:pt x="57949" y="160313"/>
                  <a:pt x="57856" y="160251"/>
                </a:cubicBezTo>
                <a:cubicBezTo>
                  <a:pt x="57359" y="159755"/>
                  <a:pt x="56770" y="159320"/>
                  <a:pt x="56181" y="158948"/>
                </a:cubicBezTo>
                <a:cubicBezTo>
                  <a:pt x="56139" y="158927"/>
                  <a:pt x="56098" y="158917"/>
                  <a:pt x="56059" y="158917"/>
                </a:cubicBezTo>
                <a:close/>
                <a:moveTo>
                  <a:pt x="33385" y="159232"/>
                </a:moveTo>
                <a:cubicBezTo>
                  <a:pt x="33295" y="159232"/>
                  <a:pt x="33208" y="159289"/>
                  <a:pt x="33194" y="159413"/>
                </a:cubicBezTo>
                <a:cubicBezTo>
                  <a:pt x="33163" y="159661"/>
                  <a:pt x="33132" y="159910"/>
                  <a:pt x="33132" y="160158"/>
                </a:cubicBezTo>
                <a:cubicBezTo>
                  <a:pt x="33132" y="160623"/>
                  <a:pt x="33194" y="161088"/>
                  <a:pt x="33287" y="161554"/>
                </a:cubicBezTo>
                <a:cubicBezTo>
                  <a:pt x="33318" y="161647"/>
                  <a:pt x="33380" y="161709"/>
                  <a:pt x="33504" y="161709"/>
                </a:cubicBezTo>
                <a:lnTo>
                  <a:pt x="33535" y="161709"/>
                </a:lnTo>
                <a:cubicBezTo>
                  <a:pt x="33659" y="161678"/>
                  <a:pt x="33721" y="161585"/>
                  <a:pt x="33690" y="161461"/>
                </a:cubicBezTo>
                <a:cubicBezTo>
                  <a:pt x="33597" y="161026"/>
                  <a:pt x="33566" y="160592"/>
                  <a:pt x="33566" y="160158"/>
                </a:cubicBezTo>
                <a:cubicBezTo>
                  <a:pt x="33566" y="159910"/>
                  <a:pt x="33566" y="159693"/>
                  <a:pt x="33597" y="159475"/>
                </a:cubicBezTo>
                <a:cubicBezTo>
                  <a:pt x="33614" y="159320"/>
                  <a:pt x="33498" y="159232"/>
                  <a:pt x="33385" y="159232"/>
                </a:cubicBezTo>
                <a:close/>
                <a:moveTo>
                  <a:pt x="47536" y="160381"/>
                </a:moveTo>
                <a:cubicBezTo>
                  <a:pt x="47461" y="160381"/>
                  <a:pt x="47384" y="160432"/>
                  <a:pt x="47340" y="160499"/>
                </a:cubicBezTo>
                <a:cubicBezTo>
                  <a:pt x="47184" y="160809"/>
                  <a:pt x="46967" y="161120"/>
                  <a:pt x="46781" y="161430"/>
                </a:cubicBezTo>
                <a:cubicBezTo>
                  <a:pt x="46564" y="161740"/>
                  <a:pt x="46409" y="161988"/>
                  <a:pt x="46254" y="162267"/>
                </a:cubicBezTo>
                <a:cubicBezTo>
                  <a:pt x="46192" y="162360"/>
                  <a:pt x="46223" y="162484"/>
                  <a:pt x="46347" y="162546"/>
                </a:cubicBezTo>
                <a:cubicBezTo>
                  <a:pt x="46378" y="162578"/>
                  <a:pt x="46409" y="162578"/>
                  <a:pt x="46440" y="162578"/>
                </a:cubicBezTo>
                <a:cubicBezTo>
                  <a:pt x="46502" y="162578"/>
                  <a:pt x="46595" y="162546"/>
                  <a:pt x="46626" y="162484"/>
                </a:cubicBezTo>
                <a:cubicBezTo>
                  <a:pt x="46781" y="162205"/>
                  <a:pt x="46936" y="161926"/>
                  <a:pt x="47122" y="161678"/>
                </a:cubicBezTo>
                <a:cubicBezTo>
                  <a:pt x="47309" y="161399"/>
                  <a:pt x="47495" y="161026"/>
                  <a:pt x="47712" y="160685"/>
                </a:cubicBezTo>
                <a:cubicBezTo>
                  <a:pt x="47774" y="160592"/>
                  <a:pt x="47743" y="160437"/>
                  <a:pt x="47619" y="160406"/>
                </a:cubicBezTo>
                <a:cubicBezTo>
                  <a:pt x="47593" y="160389"/>
                  <a:pt x="47564" y="160381"/>
                  <a:pt x="47536" y="160381"/>
                </a:cubicBezTo>
                <a:close/>
                <a:moveTo>
                  <a:pt x="38026" y="160716"/>
                </a:moveTo>
                <a:cubicBezTo>
                  <a:pt x="37957" y="160716"/>
                  <a:pt x="37888" y="160758"/>
                  <a:pt x="37847" y="160840"/>
                </a:cubicBezTo>
                <a:cubicBezTo>
                  <a:pt x="37537" y="161430"/>
                  <a:pt x="37165" y="162019"/>
                  <a:pt x="36761" y="162578"/>
                </a:cubicBezTo>
                <a:cubicBezTo>
                  <a:pt x="36699" y="162671"/>
                  <a:pt x="36699" y="162795"/>
                  <a:pt x="36792" y="162857"/>
                </a:cubicBezTo>
                <a:cubicBezTo>
                  <a:pt x="36823" y="162888"/>
                  <a:pt x="36885" y="162888"/>
                  <a:pt x="36916" y="162888"/>
                </a:cubicBezTo>
                <a:cubicBezTo>
                  <a:pt x="36978" y="162888"/>
                  <a:pt x="37040" y="162857"/>
                  <a:pt x="37071" y="162826"/>
                </a:cubicBezTo>
                <a:cubicBezTo>
                  <a:pt x="37506" y="162236"/>
                  <a:pt x="37878" y="161647"/>
                  <a:pt x="38219" y="161026"/>
                </a:cubicBezTo>
                <a:cubicBezTo>
                  <a:pt x="38281" y="160933"/>
                  <a:pt x="38219" y="160809"/>
                  <a:pt x="38126" y="160747"/>
                </a:cubicBezTo>
                <a:cubicBezTo>
                  <a:pt x="38095" y="160727"/>
                  <a:pt x="38061" y="160716"/>
                  <a:pt x="38026" y="160716"/>
                </a:cubicBezTo>
                <a:close/>
                <a:moveTo>
                  <a:pt x="58856" y="161915"/>
                </a:moveTo>
                <a:cubicBezTo>
                  <a:pt x="58832" y="161915"/>
                  <a:pt x="58808" y="161919"/>
                  <a:pt x="58786" y="161926"/>
                </a:cubicBezTo>
                <a:cubicBezTo>
                  <a:pt x="58662" y="161957"/>
                  <a:pt x="58631" y="162081"/>
                  <a:pt x="58662" y="162205"/>
                </a:cubicBezTo>
                <a:cubicBezTo>
                  <a:pt x="58817" y="162609"/>
                  <a:pt x="58910" y="163074"/>
                  <a:pt x="58910" y="163508"/>
                </a:cubicBezTo>
                <a:cubicBezTo>
                  <a:pt x="58910" y="163725"/>
                  <a:pt x="58879" y="163911"/>
                  <a:pt x="58848" y="164129"/>
                </a:cubicBezTo>
                <a:cubicBezTo>
                  <a:pt x="58817" y="164253"/>
                  <a:pt x="58910" y="164346"/>
                  <a:pt x="59004" y="164377"/>
                </a:cubicBezTo>
                <a:lnTo>
                  <a:pt x="59035" y="164377"/>
                </a:lnTo>
                <a:cubicBezTo>
                  <a:pt x="59159" y="164377"/>
                  <a:pt x="59252" y="164284"/>
                  <a:pt x="59252" y="164191"/>
                </a:cubicBezTo>
                <a:cubicBezTo>
                  <a:pt x="59283" y="163973"/>
                  <a:pt x="59314" y="163756"/>
                  <a:pt x="59314" y="163508"/>
                </a:cubicBezTo>
                <a:cubicBezTo>
                  <a:pt x="59314" y="163012"/>
                  <a:pt x="59221" y="162515"/>
                  <a:pt x="59035" y="162019"/>
                </a:cubicBezTo>
                <a:lnTo>
                  <a:pt x="59035" y="162050"/>
                </a:lnTo>
                <a:cubicBezTo>
                  <a:pt x="59011" y="161955"/>
                  <a:pt x="58933" y="161915"/>
                  <a:pt x="58856" y="161915"/>
                </a:cubicBezTo>
                <a:close/>
                <a:moveTo>
                  <a:pt x="34083" y="163283"/>
                </a:moveTo>
                <a:cubicBezTo>
                  <a:pt x="34065" y="163283"/>
                  <a:pt x="34048" y="163286"/>
                  <a:pt x="34031" y="163291"/>
                </a:cubicBezTo>
                <a:cubicBezTo>
                  <a:pt x="33907" y="163353"/>
                  <a:pt x="33845" y="163446"/>
                  <a:pt x="33907" y="163570"/>
                </a:cubicBezTo>
                <a:cubicBezTo>
                  <a:pt x="33969" y="163787"/>
                  <a:pt x="34062" y="164036"/>
                  <a:pt x="34155" y="164253"/>
                </a:cubicBezTo>
                <a:cubicBezTo>
                  <a:pt x="34186" y="164408"/>
                  <a:pt x="34311" y="164563"/>
                  <a:pt x="34466" y="164625"/>
                </a:cubicBezTo>
                <a:cubicBezTo>
                  <a:pt x="34528" y="164656"/>
                  <a:pt x="34621" y="164687"/>
                  <a:pt x="34683" y="164687"/>
                </a:cubicBezTo>
                <a:cubicBezTo>
                  <a:pt x="34776" y="164687"/>
                  <a:pt x="34869" y="164656"/>
                  <a:pt x="34962" y="164625"/>
                </a:cubicBezTo>
                <a:cubicBezTo>
                  <a:pt x="35179" y="164563"/>
                  <a:pt x="35396" y="164470"/>
                  <a:pt x="35582" y="164346"/>
                </a:cubicBezTo>
                <a:cubicBezTo>
                  <a:pt x="35676" y="164284"/>
                  <a:pt x="35707" y="164160"/>
                  <a:pt x="35644" y="164067"/>
                </a:cubicBezTo>
                <a:cubicBezTo>
                  <a:pt x="35604" y="164006"/>
                  <a:pt x="35538" y="163972"/>
                  <a:pt x="35472" y="163972"/>
                </a:cubicBezTo>
                <a:cubicBezTo>
                  <a:pt x="35435" y="163972"/>
                  <a:pt x="35398" y="163983"/>
                  <a:pt x="35365" y="164004"/>
                </a:cubicBezTo>
                <a:cubicBezTo>
                  <a:pt x="35210" y="164098"/>
                  <a:pt x="35024" y="164191"/>
                  <a:pt x="34838" y="164253"/>
                </a:cubicBezTo>
                <a:cubicBezTo>
                  <a:pt x="34776" y="164284"/>
                  <a:pt x="34714" y="164284"/>
                  <a:pt x="34652" y="164284"/>
                </a:cubicBezTo>
                <a:cubicBezTo>
                  <a:pt x="34590" y="164253"/>
                  <a:pt x="34559" y="164160"/>
                  <a:pt x="34528" y="164098"/>
                </a:cubicBezTo>
                <a:lnTo>
                  <a:pt x="34280" y="163415"/>
                </a:lnTo>
                <a:cubicBezTo>
                  <a:pt x="34254" y="163339"/>
                  <a:pt x="34165" y="163283"/>
                  <a:pt x="34083" y="163283"/>
                </a:cubicBezTo>
                <a:close/>
                <a:moveTo>
                  <a:pt x="53485" y="164829"/>
                </a:moveTo>
                <a:cubicBezTo>
                  <a:pt x="52990" y="164829"/>
                  <a:pt x="52494" y="164933"/>
                  <a:pt x="52055" y="165121"/>
                </a:cubicBezTo>
                <a:cubicBezTo>
                  <a:pt x="51931" y="165152"/>
                  <a:pt x="51869" y="165276"/>
                  <a:pt x="51931" y="165400"/>
                </a:cubicBezTo>
                <a:cubicBezTo>
                  <a:pt x="51962" y="165463"/>
                  <a:pt x="52024" y="165525"/>
                  <a:pt x="52117" y="165525"/>
                </a:cubicBezTo>
                <a:lnTo>
                  <a:pt x="52179" y="165525"/>
                </a:lnTo>
                <a:cubicBezTo>
                  <a:pt x="52614" y="165350"/>
                  <a:pt x="53065" y="165253"/>
                  <a:pt x="53520" y="165253"/>
                </a:cubicBezTo>
                <a:cubicBezTo>
                  <a:pt x="53713" y="165253"/>
                  <a:pt x="53908" y="165270"/>
                  <a:pt x="54102" y="165307"/>
                </a:cubicBezTo>
                <a:cubicBezTo>
                  <a:pt x="54123" y="165313"/>
                  <a:pt x="54144" y="165315"/>
                  <a:pt x="54163" y="165315"/>
                </a:cubicBezTo>
                <a:cubicBezTo>
                  <a:pt x="54256" y="165315"/>
                  <a:pt x="54325" y="165255"/>
                  <a:pt x="54350" y="165152"/>
                </a:cubicBezTo>
                <a:cubicBezTo>
                  <a:pt x="54412" y="165028"/>
                  <a:pt x="54319" y="164904"/>
                  <a:pt x="54195" y="164873"/>
                </a:cubicBezTo>
                <a:lnTo>
                  <a:pt x="54195" y="164904"/>
                </a:lnTo>
                <a:cubicBezTo>
                  <a:pt x="53963" y="164854"/>
                  <a:pt x="53724" y="164829"/>
                  <a:pt x="53485" y="164829"/>
                </a:cubicBezTo>
                <a:close/>
                <a:moveTo>
                  <a:pt x="58054" y="165698"/>
                </a:moveTo>
                <a:cubicBezTo>
                  <a:pt x="58008" y="165698"/>
                  <a:pt x="57960" y="165714"/>
                  <a:pt x="57918" y="165742"/>
                </a:cubicBezTo>
                <a:cubicBezTo>
                  <a:pt x="57794" y="165835"/>
                  <a:pt x="57670" y="165897"/>
                  <a:pt x="57515" y="165928"/>
                </a:cubicBezTo>
                <a:cubicBezTo>
                  <a:pt x="57359" y="165969"/>
                  <a:pt x="57201" y="165990"/>
                  <a:pt x="57042" y="165990"/>
                </a:cubicBezTo>
                <a:cubicBezTo>
                  <a:pt x="56725" y="165990"/>
                  <a:pt x="56408" y="165907"/>
                  <a:pt x="56119" y="165742"/>
                </a:cubicBezTo>
                <a:cubicBezTo>
                  <a:pt x="56086" y="165725"/>
                  <a:pt x="56055" y="165718"/>
                  <a:pt x="56025" y="165718"/>
                </a:cubicBezTo>
                <a:cubicBezTo>
                  <a:pt x="55830" y="165718"/>
                  <a:pt x="55721" y="166037"/>
                  <a:pt x="55963" y="166145"/>
                </a:cubicBezTo>
                <a:cubicBezTo>
                  <a:pt x="56305" y="166300"/>
                  <a:pt x="56708" y="166424"/>
                  <a:pt x="57080" y="166424"/>
                </a:cubicBezTo>
                <a:cubicBezTo>
                  <a:pt x="57452" y="166424"/>
                  <a:pt x="57825" y="166300"/>
                  <a:pt x="58135" y="166083"/>
                </a:cubicBezTo>
                <a:cubicBezTo>
                  <a:pt x="58228" y="166021"/>
                  <a:pt x="58259" y="165897"/>
                  <a:pt x="58197" y="165773"/>
                </a:cubicBezTo>
                <a:cubicBezTo>
                  <a:pt x="58163" y="165721"/>
                  <a:pt x="58110" y="165698"/>
                  <a:pt x="58054" y="165698"/>
                </a:cubicBezTo>
                <a:close/>
                <a:moveTo>
                  <a:pt x="45749" y="164066"/>
                </a:moveTo>
                <a:cubicBezTo>
                  <a:pt x="45645" y="164066"/>
                  <a:pt x="45540" y="164136"/>
                  <a:pt x="45540" y="164284"/>
                </a:cubicBezTo>
                <a:lnTo>
                  <a:pt x="45540" y="164594"/>
                </a:lnTo>
                <a:cubicBezTo>
                  <a:pt x="45509" y="165245"/>
                  <a:pt x="45757" y="165897"/>
                  <a:pt x="46223" y="166393"/>
                </a:cubicBezTo>
                <a:cubicBezTo>
                  <a:pt x="46254" y="166424"/>
                  <a:pt x="46316" y="166455"/>
                  <a:pt x="46347" y="166455"/>
                </a:cubicBezTo>
                <a:cubicBezTo>
                  <a:pt x="46409" y="166455"/>
                  <a:pt x="46471" y="166424"/>
                  <a:pt x="46502" y="166393"/>
                </a:cubicBezTo>
                <a:cubicBezTo>
                  <a:pt x="46595" y="166300"/>
                  <a:pt x="46564" y="166176"/>
                  <a:pt x="46502" y="166083"/>
                </a:cubicBezTo>
                <a:cubicBezTo>
                  <a:pt x="46130" y="165680"/>
                  <a:pt x="45944" y="165121"/>
                  <a:pt x="45944" y="164594"/>
                </a:cubicBezTo>
                <a:lnTo>
                  <a:pt x="45944" y="164315"/>
                </a:lnTo>
                <a:cubicBezTo>
                  <a:pt x="45976" y="164152"/>
                  <a:pt x="45863" y="164066"/>
                  <a:pt x="45749" y="164066"/>
                </a:cubicBezTo>
                <a:close/>
                <a:moveTo>
                  <a:pt x="50246" y="165996"/>
                </a:moveTo>
                <a:cubicBezTo>
                  <a:pt x="50217" y="165996"/>
                  <a:pt x="50188" y="166004"/>
                  <a:pt x="50162" y="166021"/>
                </a:cubicBezTo>
                <a:cubicBezTo>
                  <a:pt x="49759" y="166238"/>
                  <a:pt x="49356" y="166393"/>
                  <a:pt x="48922" y="166517"/>
                </a:cubicBezTo>
                <a:cubicBezTo>
                  <a:pt x="48704" y="166579"/>
                  <a:pt x="48487" y="166610"/>
                  <a:pt x="48270" y="166641"/>
                </a:cubicBezTo>
                <a:cubicBezTo>
                  <a:pt x="48146" y="166641"/>
                  <a:pt x="48053" y="166734"/>
                  <a:pt x="48084" y="166858"/>
                </a:cubicBezTo>
                <a:cubicBezTo>
                  <a:pt x="48084" y="166983"/>
                  <a:pt x="48177" y="167045"/>
                  <a:pt x="48270" y="167045"/>
                </a:cubicBezTo>
                <a:cubicBezTo>
                  <a:pt x="48518" y="167045"/>
                  <a:pt x="48798" y="166983"/>
                  <a:pt x="49046" y="166921"/>
                </a:cubicBezTo>
                <a:cubicBezTo>
                  <a:pt x="49480" y="166796"/>
                  <a:pt x="49914" y="166610"/>
                  <a:pt x="50318" y="166393"/>
                </a:cubicBezTo>
                <a:cubicBezTo>
                  <a:pt x="50442" y="166331"/>
                  <a:pt x="50473" y="166207"/>
                  <a:pt x="50411" y="166114"/>
                </a:cubicBezTo>
                <a:lnTo>
                  <a:pt x="50442" y="166114"/>
                </a:lnTo>
                <a:cubicBezTo>
                  <a:pt x="50397" y="166047"/>
                  <a:pt x="50320" y="165996"/>
                  <a:pt x="50246" y="165996"/>
                </a:cubicBezTo>
                <a:close/>
                <a:moveTo>
                  <a:pt x="71939" y="171450"/>
                </a:moveTo>
                <a:cubicBezTo>
                  <a:pt x="71815" y="171450"/>
                  <a:pt x="71722" y="171512"/>
                  <a:pt x="71691" y="171636"/>
                </a:cubicBezTo>
                <a:cubicBezTo>
                  <a:pt x="71691" y="171760"/>
                  <a:pt x="71784" y="171853"/>
                  <a:pt x="71877" y="171853"/>
                </a:cubicBezTo>
                <a:cubicBezTo>
                  <a:pt x="72436" y="171915"/>
                  <a:pt x="72994" y="172039"/>
                  <a:pt x="73522" y="172163"/>
                </a:cubicBezTo>
                <a:cubicBezTo>
                  <a:pt x="73646" y="172194"/>
                  <a:pt x="73770" y="172225"/>
                  <a:pt x="73894" y="172256"/>
                </a:cubicBezTo>
                <a:lnTo>
                  <a:pt x="73956" y="172256"/>
                </a:lnTo>
                <a:cubicBezTo>
                  <a:pt x="74049" y="172256"/>
                  <a:pt x="74142" y="172194"/>
                  <a:pt x="74173" y="172101"/>
                </a:cubicBezTo>
                <a:cubicBezTo>
                  <a:pt x="74173" y="171977"/>
                  <a:pt x="74111" y="171884"/>
                  <a:pt x="74018" y="171853"/>
                </a:cubicBezTo>
                <a:lnTo>
                  <a:pt x="73615" y="171760"/>
                </a:lnTo>
                <a:cubicBezTo>
                  <a:pt x="73056" y="171605"/>
                  <a:pt x="72498" y="171512"/>
                  <a:pt x="71939" y="171450"/>
                </a:cubicBezTo>
                <a:close/>
                <a:moveTo>
                  <a:pt x="69799" y="171419"/>
                </a:moveTo>
                <a:cubicBezTo>
                  <a:pt x="69085" y="171512"/>
                  <a:pt x="68372" y="171729"/>
                  <a:pt x="67752" y="172101"/>
                </a:cubicBezTo>
                <a:cubicBezTo>
                  <a:pt x="67658" y="172163"/>
                  <a:pt x="67627" y="172287"/>
                  <a:pt x="67690" y="172380"/>
                </a:cubicBezTo>
                <a:cubicBezTo>
                  <a:pt x="67721" y="172442"/>
                  <a:pt x="67783" y="172504"/>
                  <a:pt x="67876" y="172504"/>
                </a:cubicBezTo>
                <a:cubicBezTo>
                  <a:pt x="67907" y="172504"/>
                  <a:pt x="67938" y="172473"/>
                  <a:pt x="67969" y="172473"/>
                </a:cubicBezTo>
                <a:cubicBezTo>
                  <a:pt x="68558" y="172132"/>
                  <a:pt x="69179" y="171915"/>
                  <a:pt x="69861" y="171853"/>
                </a:cubicBezTo>
                <a:cubicBezTo>
                  <a:pt x="69954" y="171822"/>
                  <a:pt x="70047" y="171729"/>
                  <a:pt x="70047" y="171605"/>
                </a:cubicBezTo>
                <a:cubicBezTo>
                  <a:pt x="70016" y="171512"/>
                  <a:pt x="69923" y="171419"/>
                  <a:pt x="69799" y="171419"/>
                </a:cubicBezTo>
                <a:close/>
                <a:moveTo>
                  <a:pt x="75607" y="172977"/>
                </a:moveTo>
                <a:cubicBezTo>
                  <a:pt x="75469" y="172977"/>
                  <a:pt x="75331" y="173114"/>
                  <a:pt x="75414" y="173280"/>
                </a:cubicBezTo>
                <a:cubicBezTo>
                  <a:pt x="75538" y="173559"/>
                  <a:pt x="75600" y="173869"/>
                  <a:pt x="75569" y="174180"/>
                </a:cubicBezTo>
                <a:cubicBezTo>
                  <a:pt x="75569" y="174366"/>
                  <a:pt x="75569" y="174552"/>
                  <a:pt x="75538" y="174738"/>
                </a:cubicBezTo>
                <a:cubicBezTo>
                  <a:pt x="75507" y="174893"/>
                  <a:pt x="75476" y="175048"/>
                  <a:pt x="75445" y="175172"/>
                </a:cubicBezTo>
                <a:cubicBezTo>
                  <a:pt x="75414" y="175296"/>
                  <a:pt x="75476" y="175420"/>
                  <a:pt x="75600" y="175420"/>
                </a:cubicBezTo>
                <a:lnTo>
                  <a:pt x="75631" y="175420"/>
                </a:lnTo>
                <a:cubicBezTo>
                  <a:pt x="75644" y="175425"/>
                  <a:pt x="75656" y="175427"/>
                  <a:pt x="75669" y="175427"/>
                </a:cubicBezTo>
                <a:cubicBezTo>
                  <a:pt x="75748" y="175427"/>
                  <a:pt x="75821" y="175350"/>
                  <a:pt x="75848" y="175296"/>
                </a:cubicBezTo>
                <a:cubicBezTo>
                  <a:pt x="75879" y="175110"/>
                  <a:pt x="75910" y="174955"/>
                  <a:pt x="75941" y="174800"/>
                </a:cubicBezTo>
                <a:cubicBezTo>
                  <a:pt x="75972" y="174583"/>
                  <a:pt x="76003" y="174366"/>
                  <a:pt x="76003" y="174180"/>
                </a:cubicBezTo>
                <a:cubicBezTo>
                  <a:pt x="76003" y="173807"/>
                  <a:pt x="75941" y="173435"/>
                  <a:pt x="75786" y="173094"/>
                </a:cubicBezTo>
                <a:cubicBezTo>
                  <a:pt x="75745" y="173011"/>
                  <a:pt x="75676" y="172977"/>
                  <a:pt x="75607" y="172977"/>
                </a:cubicBezTo>
                <a:close/>
                <a:moveTo>
                  <a:pt x="66521" y="173627"/>
                </a:moveTo>
                <a:cubicBezTo>
                  <a:pt x="66446" y="173627"/>
                  <a:pt x="66369" y="173678"/>
                  <a:pt x="66325" y="173745"/>
                </a:cubicBezTo>
                <a:cubicBezTo>
                  <a:pt x="66076" y="174273"/>
                  <a:pt x="65952" y="174862"/>
                  <a:pt x="65921" y="175451"/>
                </a:cubicBezTo>
                <a:cubicBezTo>
                  <a:pt x="65952" y="175607"/>
                  <a:pt x="65952" y="175731"/>
                  <a:pt x="65952" y="175886"/>
                </a:cubicBezTo>
                <a:cubicBezTo>
                  <a:pt x="65983" y="175979"/>
                  <a:pt x="66045" y="176072"/>
                  <a:pt x="66169" y="176072"/>
                </a:cubicBezTo>
                <a:lnTo>
                  <a:pt x="66200" y="176072"/>
                </a:lnTo>
                <a:cubicBezTo>
                  <a:pt x="66294" y="176072"/>
                  <a:pt x="66387" y="175979"/>
                  <a:pt x="66387" y="175855"/>
                </a:cubicBezTo>
                <a:lnTo>
                  <a:pt x="66387" y="175451"/>
                </a:lnTo>
                <a:cubicBezTo>
                  <a:pt x="66387" y="174924"/>
                  <a:pt x="66480" y="174397"/>
                  <a:pt x="66697" y="173900"/>
                </a:cubicBezTo>
                <a:cubicBezTo>
                  <a:pt x="66759" y="173807"/>
                  <a:pt x="66697" y="173683"/>
                  <a:pt x="66604" y="173652"/>
                </a:cubicBezTo>
                <a:cubicBezTo>
                  <a:pt x="66578" y="173635"/>
                  <a:pt x="66549" y="173627"/>
                  <a:pt x="66521" y="173627"/>
                </a:cubicBezTo>
                <a:close/>
                <a:moveTo>
                  <a:pt x="74748" y="176884"/>
                </a:moveTo>
                <a:cubicBezTo>
                  <a:pt x="74680" y="176884"/>
                  <a:pt x="74612" y="176917"/>
                  <a:pt x="74576" y="176971"/>
                </a:cubicBezTo>
                <a:cubicBezTo>
                  <a:pt x="74173" y="177499"/>
                  <a:pt x="73677" y="177964"/>
                  <a:pt x="73118" y="178336"/>
                </a:cubicBezTo>
                <a:cubicBezTo>
                  <a:pt x="73025" y="178398"/>
                  <a:pt x="72994" y="178523"/>
                  <a:pt x="73056" y="178616"/>
                </a:cubicBezTo>
                <a:cubicBezTo>
                  <a:pt x="73087" y="178678"/>
                  <a:pt x="73149" y="178740"/>
                  <a:pt x="73242" y="178740"/>
                </a:cubicBezTo>
                <a:cubicBezTo>
                  <a:pt x="73273" y="178709"/>
                  <a:pt x="73304" y="178709"/>
                  <a:pt x="73335" y="178678"/>
                </a:cubicBezTo>
                <a:cubicBezTo>
                  <a:pt x="73956" y="178305"/>
                  <a:pt x="74483" y="177809"/>
                  <a:pt x="74886" y="177220"/>
                </a:cubicBezTo>
                <a:cubicBezTo>
                  <a:pt x="74980" y="177127"/>
                  <a:pt x="74949" y="177002"/>
                  <a:pt x="74886" y="176940"/>
                </a:cubicBezTo>
                <a:cubicBezTo>
                  <a:pt x="74847" y="176901"/>
                  <a:pt x="74798" y="176884"/>
                  <a:pt x="74748" y="176884"/>
                </a:cubicBezTo>
                <a:close/>
                <a:moveTo>
                  <a:pt x="49325" y="178523"/>
                </a:moveTo>
                <a:cubicBezTo>
                  <a:pt x="49077" y="178523"/>
                  <a:pt x="48798" y="178554"/>
                  <a:pt x="48549" y="178647"/>
                </a:cubicBezTo>
                <a:cubicBezTo>
                  <a:pt x="48425" y="178647"/>
                  <a:pt x="48363" y="178771"/>
                  <a:pt x="48394" y="178895"/>
                </a:cubicBezTo>
                <a:cubicBezTo>
                  <a:pt x="48425" y="178988"/>
                  <a:pt x="48549" y="179050"/>
                  <a:pt x="48642" y="179050"/>
                </a:cubicBezTo>
                <a:cubicBezTo>
                  <a:pt x="48860" y="178988"/>
                  <a:pt x="49108" y="178957"/>
                  <a:pt x="49325" y="178957"/>
                </a:cubicBezTo>
                <a:cubicBezTo>
                  <a:pt x="49728" y="178957"/>
                  <a:pt x="50162" y="179050"/>
                  <a:pt x="50535" y="179236"/>
                </a:cubicBezTo>
                <a:cubicBezTo>
                  <a:pt x="50566" y="179267"/>
                  <a:pt x="50597" y="179267"/>
                  <a:pt x="50628" y="179267"/>
                </a:cubicBezTo>
                <a:cubicBezTo>
                  <a:pt x="50690" y="179267"/>
                  <a:pt x="50783" y="179205"/>
                  <a:pt x="50814" y="179143"/>
                </a:cubicBezTo>
                <a:cubicBezTo>
                  <a:pt x="50876" y="179050"/>
                  <a:pt x="50814" y="178926"/>
                  <a:pt x="50721" y="178864"/>
                </a:cubicBezTo>
                <a:cubicBezTo>
                  <a:pt x="50287" y="178647"/>
                  <a:pt x="49821" y="178523"/>
                  <a:pt x="49325" y="178523"/>
                </a:cubicBezTo>
                <a:close/>
                <a:moveTo>
                  <a:pt x="66867" y="177591"/>
                </a:moveTo>
                <a:cubicBezTo>
                  <a:pt x="66829" y="177591"/>
                  <a:pt x="66792" y="177601"/>
                  <a:pt x="66759" y="177623"/>
                </a:cubicBezTo>
                <a:cubicBezTo>
                  <a:pt x="66666" y="177685"/>
                  <a:pt x="66635" y="177840"/>
                  <a:pt x="66697" y="177933"/>
                </a:cubicBezTo>
                <a:cubicBezTo>
                  <a:pt x="67100" y="178554"/>
                  <a:pt x="67690" y="179019"/>
                  <a:pt x="68341" y="179329"/>
                </a:cubicBezTo>
                <a:cubicBezTo>
                  <a:pt x="68356" y="179345"/>
                  <a:pt x="68372" y="179352"/>
                  <a:pt x="68387" y="179352"/>
                </a:cubicBezTo>
                <a:cubicBezTo>
                  <a:pt x="68403" y="179352"/>
                  <a:pt x="68419" y="179345"/>
                  <a:pt x="68434" y="179329"/>
                </a:cubicBezTo>
                <a:cubicBezTo>
                  <a:pt x="68651" y="179329"/>
                  <a:pt x="68713" y="179050"/>
                  <a:pt x="68527" y="178957"/>
                </a:cubicBezTo>
                <a:cubicBezTo>
                  <a:pt x="67938" y="178678"/>
                  <a:pt x="67410" y="178243"/>
                  <a:pt x="67069" y="177685"/>
                </a:cubicBezTo>
                <a:cubicBezTo>
                  <a:pt x="67009" y="177625"/>
                  <a:pt x="66936" y="177591"/>
                  <a:pt x="66867" y="177591"/>
                </a:cubicBezTo>
                <a:close/>
                <a:moveTo>
                  <a:pt x="71349" y="179135"/>
                </a:moveTo>
                <a:cubicBezTo>
                  <a:pt x="71330" y="179135"/>
                  <a:pt x="71309" y="179138"/>
                  <a:pt x="71288" y="179143"/>
                </a:cubicBezTo>
                <a:cubicBezTo>
                  <a:pt x="70908" y="179233"/>
                  <a:pt x="70518" y="179282"/>
                  <a:pt x="70130" y="179282"/>
                </a:cubicBezTo>
                <a:cubicBezTo>
                  <a:pt x="69852" y="179282"/>
                  <a:pt x="69575" y="179257"/>
                  <a:pt x="69303" y="179205"/>
                </a:cubicBezTo>
                <a:cubicBezTo>
                  <a:pt x="69284" y="179201"/>
                  <a:pt x="69266" y="179199"/>
                  <a:pt x="69250" y="179199"/>
                </a:cubicBezTo>
                <a:cubicBezTo>
                  <a:pt x="69017" y="179199"/>
                  <a:pt x="68980" y="179579"/>
                  <a:pt x="69241" y="179608"/>
                </a:cubicBezTo>
                <a:cubicBezTo>
                  <a:pt x="69520" y="179670"/>
                  <a:pt x="69830" y="179701"/>
                  <a:pt x="70109" y="179701"/>
                </a:cubicBezTo>
                <a:cubicBezTo>
                  <a:pt x="70543" y="179670"/>
                  <a:pt x="70978" y="179639"/>
                  <a:pt x="71381" y="179546"/>
                </a:cubicBezTo>
                <a:cubicBezTo>
                  <a:pt x="71474" y="179515"/>
                  <a:pt x="71567" y="179391"/>
                  <a:pt x="71536" y="179298"/>
                </a:cubicBezTo>
                <a:cubicBezTo>
                  <a:pt x="71510" y="179195"/>
                  <a:pt x="71442" y="179135"/>
                  <a:pt x="71349" y="179135"/>
                </a:cubicBezTo>
                <a:close/>
                <a:moveTo>
                  <a:pt x="46874" y="179725"/>
                </a:moveTo>
                <a:cubicBezTo>
                  <a:pt x="46820" y="179725"/>
                  <a:pt x="46766" y="179748"/>
                  <a:pt x="46719" y="179794"/>
                </a:cubicBezTo>
                <a:cubicBezTo>
                  <a:pt x="46254" y="180291"/>
                  <a:pt x="45819" y="180880"/>
                  <a:pt x="45509" y="181532"/>
                </a:cubicBezTo>
                <a:cubicBezTo>
                  <a:pt x="45447" y="181625"/>
                  <a:pt x="45478" y="181749"/>
                  <a:pt x="45602" y="181811"/>
                </a:cubicBezTo>
                <a:cubicBezTo>
                  <a:pt x="45633" y="181811"/>
                  <a:pt x="45664" y="181842"/>
                  <a:pt x="45695" y="181842"/>
                </a:cubicBezTo>
                <a:cubicBezTo>
                  <a:pt x="45757" y="181842"/>
                  <a:pt x="45851" y="181780"/>
                  <a:pt x="45882" y="181718"/>
                </a:cubicBezTo>
                <a:cubicBezTo>
                  <a:pt x="46192" y="181128"/>
                  <a:pt x="46564" y="180570"/>
                  <a:pt x="47029" y="180074"/>
                </a:cubicBezTo>
                <a:cubicBezTo>
                  <a:pt x="47122" y="179981"/>
                  <a:pt x="47091" y="179856"/>
                  <a:pt x="46998" y="179794"/>
                </a:cubicBezTo>
                <a:lnTo>
                  <a:pt x="47029" y="179794"/>
                </a:lnTo>
                <a:cubicBezTo>
                  <a:pt x="46983" y="179748"/>
                  <a:pt x="46928" y="179725"/>
                  <a:pt x="46874" y="179725"/>
                </a:cubicBezTo>
                <a:close/>
                <a:moveTo>
                  <a:pt x="52219" y="180220"/>
                </a:moveTo>
                <a:cubicBezTo>
                  <a:pt x="52075" y="180220"/>
                  <a:pt x="51933" y="180380"/>
                  <a:pt x="52024" y="180539"/>
                </a:cubicBezTo>
                <a:lnTo>
                  <a:pt x="52210" y="180849"/>
                </a:lnTo>
                <a:cubicBezTo>
                  <a:pt x="52489" y="181314"/>
                  <a:pt x="52706" y="181842"/>
                  <a:pt x="52830" y="182400"/>
                </a:cubicBezTo>
                <a:cubicBezTo>
                  <a:pt x="52830" y="182400"/>
                  <a:pt x="52830" y="182431"/>
                  <a:pt x="52861" y="182431"/>
                </a:cubicBezTo>
                <a:cubicBezTo>
                  <a:pt x="52892" y="182493"/>
                  <a:pt x="52954" y="182524"/>
                  <a:pt x="53016" y="182524"/>
                </a:cubicBezTo>
                <a:lnTo>
                  <a:pt x="53078" y="182524"/>
                </a:lnTo>
                <a:cubicBezTo>
                  <a:pt x="53172" y="182524"/>
                  <a:pt x="53234" y="182462"/>
                  <a:pt x="53234" y="182369"/>
                </a:cubicBezTo>
                <a:cubicBezTo>
                  <a:pt x="53234" y="182338"/>
                  <a:pt x="53234" y="182276"/>
                  <a:pt x="53203" y="182245"/>
                </a:cubicBezTo>
                <a:lnTo>
                  <a:pt x="53203" y="182245"/>
                </a:lnTo>
                <a:lnTo>
                  <a:pt x="53234" y="182276"/>
                </a:lnTo>
                <a:cubicBezTo>
                  <a:pt x="53078" y="181687"/>
                  <a:pt x="52861" y="181128"/>
                  <a:pt x="52582" y="180632"/>
                </a:cubicBezTo>
                <a:cubicBezTo>
                  <a:pt x="52520" y="180508"/>
                  <a:pt x="52427" y="180415"/>
                  <a:pt x="52365" y="180291"/>
                </a:cubicBezTo>
                <a:cubicBezTo>
                  <a:pt x="52324" y="180241"/>
                  <a:pt x="52271" y="180220"/>
                  <a:pt x="52219" y="180220"/>
                </a:cubicBezTo>
                <a:close/>
                <a:moveTo>
                  <a:pt x="44885" y="183323"/>
                </a:moveTo>
                <a:cubicBezTo>
                  <a:pt x="44786" y="183323"/>
                  <a:pt x="44697" y="183378"/>
                  <a:pt x="44672" y="183455"/>
                </a:cubicBezTo>
                <a:cubicBezTo>
                  <a:pt x="44424" y="184106"/>
                  <a:pt x="44175" y="184758"/>
                  <a:pt x="43989" y="185440"/>
                </a:cubicBezTo>
                <a:cubicBezTo>
                  <a:pt x="43927" y="185533"/>
                  <a:pt x="43989" y="185657"/>
                  <a:pt x="44113" y="185689"/>
                </a:cubicBezTo>
                <a:lnTo>
                  <a:pt x="44175" y="185689"/>
                </a:lnTo>
                <a:cubicBezTo>
                  <a:pt x="44268" y="185689"/>
                  <a:pt x="44330" y="185626"/>
                  <a:pt x="44361" y="185564"/>
                </a:cubicBezTo>
                <a:cubicBezTo>
                  <a:pt x="44579" y="184913"/>
                  <a:pt x="44796" y="184230"/>
                  <a:pt x="45044" y="183610"/>
                </a:cubicBezTo>
                <a:cubicBezTo>
                  <a:pt x="45106" y="183517"/>
                  <a:pt x="45044" y="183362"/>
                  <a:pt x="44920" y="183331"/>
                </a:cubicBezTo>
                <a:lnTo>
                  <a:pt x="44951" y="183331"/>
                </a:lnTo>
                <a:cubicBezTo>
                  <a:pt x="44929" y="183325"/>
                  <a:pt x="44907" y="183323"/>
                  <a:pt x="44885" y="183323"/>
                </a:cubicBezTo>
                <a:close/>
                <a:moveTo>
                  <a:pt x="1211" y="171605"/>
                </a:moveTo>
                <a:lnTo>
                  <a:pt x="1211" y="173869"/>
                </a:lnTo>
                <a:cubicBezTo>
                  <a:pt x="1800" y="176630"/>
                  <a:pt x="1800" y="179701"/>
                  <a:pt x="1211" y="183114"/>
                </a:cubicBezTo>
                <a:lnTo>
                  <a:pt x="1211" y="185999"/>
                </a:lnTo>
                <a:cubicBezTo>
                  <a:pt x="2638" y="180415"/>
                  <a:pt x="2638" y="175700"/>
                  <a:pt x="1211" y="171605"/>
                </a:cubicBezTo>
                <a:close/>
                <a:moveTo>
                  <a:pt x="53426" y="184162"/>
                </a:moveTo>
                <a:cubicBezTo>
                  <a:pt x="53414" y="184162"/>
                  <a:pt x="53401" y="184164"/>
                  <a:pt x="53389" y="184168"/>
                </a:cubicBezTo>
                <a:cubicBezTo>
                  <a:pt x="53265" y="184199"/>
                  <a:pt x="53172" y="184293"/>
                  <a:pt x="53203" y="184417"/>
                </a:cubicBezTo>
                <a:cubicBezTo>
                  <a:pt x="53265" y="185099"/>
                  <a:pt x="53327" y="185782"/>
                  <a:pt x="53389" y="186464"/>
                </a:cubicBezTo>
                <a:cubicBezTo>
                  <a:pt x="53389" y="186557"/>
                  <a:pt x="53482" y="186650"/>
                  <a:pt x="53606" y="186650"/>
                </a:cubicBezTo>
                <a:cubicBezTo>
                  <a:pt x="53730" y="186650"/>
                  <a:pt x="53792" y="186526"/>
                  <a:pt x="53792" y="186433"/>
                </a:cubicBezTo>
                <a:cubicBezTo>
                  <a:pt x="53730" y="185751"/>
                  <a:pt x="53668" y="185037"/>
                  <a:pt x="53575" y="184386"/>
                </a:cubicBezTo>
                <a:lnTo>
                  <a:pt x="53606" y="184386"/>
                </a:lnTo>
                <a:lnTo>
                  <a:pt x="53606" y="184324"/>
                </a:lnTo>
                <a:cubicBezTo>
                  <a:pt x="53579" y="184243"/>
                  <a:pt x="53506" y="184162"/>
                  <a:pt x="53426" y="184162"/>
                </a:cubicBezTo>
                <a:close/>
                <a:moveTo>
                  <a:pt x="43629" y="187296"/>
                </a:moveTo>
                <a:cubicBezTo>
                  <a:pt x="43524" y="187296"/>
                  <a:pt x="43431" y="187376"/>
                  <a:pt x="43431" y="187457"/>
                </a:cubicBezTo>
                <a:cubicBezTo>
                  <a:pt x="43245" y="188139"/>
                  <a:pt x="43121" y="188822"/>
                  <a:pt x="42997" y="189504"/>
                </a:cubicBezTo>
                <a:cubicBezTo>
                  <a:pt x="42997" y="189628"/>
                  <a:pt x="43059" y="189721"/>
                  <a:pt x="43183" y="189752"/>
                </a:cubicBezTo>
                <a:lnTo>
                  <a:pt x="43214" y="189752"/>
                </a:lnTo>
                <a:cubicBezTo>
                  <a:pt x="43307" y="189752"/>
                  <a:pt x="43400" y="189690"/>
                  <a:pt x="43431" y="189566"/>
                </a:cubicBezTo>
                <a:cubicBezTo>
                  <a:pt x="43524" y="188915"/>
                  <a:pt x="43679" y="188232"/>
                  <a:pt x="43803" y="187550"/>
                </a:cubicBezTo>
                <a:cubicBezTo>
                  <a:pt x="43834" y="187457"/>
                  <a:pt x="43772" y="187333"/>
                  <a:pt x="43648" y="187302"/>
                </a:cubicBezTo>
                <a:lnTo>
                  <a:pt x="43679" y="187302"/>
                </a:lnTo>
                <a:cubicBezTo>
                  <a:pt x="43662" y="187297"/>
                  <a:pt x="43646" y="187296"/>
                  <a:pt x="43629" y="187296"/>
                </a:cubicBezTo>
                <a:close/>
                <a:moveTo>
                  <a:pt x="53699" y="188294"/>
                </a:moveTo>
                <a:cubicBezTo>
                  <a:pt x="53606" y="188325"/>
                  <a:pt x="53513" y="188418"/>
                  <a:pt x="53513" y="188511"/>
                </a:cubicBezTo>
                <a:cubicBezTo>
                  <a:pt x="53544" y="189101"/>
                  <a:pt x="53544" y="189690"/>
                  <a:pt x="53544" y="190249"/>
                </a:cubicBezTo>
                <a:lnTo>
                  <a:pt x="53544" y="190590"/>
                </a:lnTo>
                <a:cubicBezTo>
                  <a:pt x="53544" y="190714"/>
                  <a:pt x="53637" y="190807"/>
                  <a:pt x="53761" y="190807"/>
                </a:cubicBezTo>
                <a:cubicBezTo>
                  <a:pt x="53854" y="190807"/>
                  <a:pt x="53947" y="190714"/>
                  <a:pt x="53947" y="190590"/>
                </a:cubicBezTo>
                <a:lnTo>
                  <a:pt x="53947" y="190249"/>
                </a:lnTo>
                <a:cubicBezTo>
                  <a:pt x="53947" y="189659"/>
                  <a:pt x="53947" y="189070"/>
                  <a:pt x="53916" y="188511"/>
                </a:cubicBezTo>
                <a:cubicBezTo>
                  <a:pt x="53916" y="188387"/>
                  <a:pt x="53823" y="188294"/>
                  <a:pt x="53699" y="188294"/>
                </a:cubicBezTo>
                <a:close/>
                <a:moveTo>
                  <a:pt x="42934" y="191396"/>
                </a:moveTo>
                <a:cubicBezTo>
                  <a:pt x="42939" y="191396"/>
                  <a:pt x="42944" y="191397"/>
                  <a:pt x="42949" y="191397"/>
                </a:cubicBezTo>
                <a:lnTo>
                  <a:pt x="42949" y="191397"/>
                </a:lnTo>
                <a:cubicBezTo>
                  <a:pt x="42954" y="191397"/>
                  <a:pt x="42960" y="191396"/>
                  <a:pt x="42966" y="191396"/>
                </a:cubicBezTo>
                <a:close/>
                <a:moveTo>
                  <a:pt x="42949" y="191397"/>
                </a:moveTo>
                <a:lnTo>
                  <a:pt x="42949" y="191397"/>
                </a:lnTo>
                <a:cubicBezTo>
                  <a:pt x="42833" y="191405"/>
                  <a:pt x="42747" y="191494"/>
                  <a:pt x="42717" y="191583"/>
                </a:cubicBezTo>
                <a:cubicBezTo>
                  <a:pt x="42655" y="192296"/>
                  <a:pt x="42624" y="192979"/>
                  <a:pt x="42593" y="193692"/>
                </a:cubicBezTo>
                <a:cubicBezTo>
                  <a:pt x="42593" y="193785"/>
                  <a:pt x="42686" y="193909"/>
                  <a:pt x="42779" y="193909"/>
                </a:cubicBezTo>
                <a:cubicBezTo>
                  <a:pt x="42903" y="193909"/>
                  <a:pt x="42997" y="193816"/>
                  <a:pt x="42997" y="193692"/>
                </a:cubicBezTo>
                <a:cubicBezTo>
                  <a:pt x="43028" y="193010"/>
                  <a:pt x="43059" y="192327"/>
                  <a:pt x="43152" y="191645"/>
                </a:cubicBezTo>
                <a:cubicBezTo>
                  <a:pt x="43152" y="191525"/>
                  <a:pt x="43066" y="191406"/>
                  <a:pt x="42949" y="191397"/>
                </a:cubicBezTo>
                <a:close/>
                <a:moveTo>
                  <a:pt x="53652" y="192476"/>
                </a:moveTo>
                <a:cubicBezTo>
                  <a:pt x="53552" y="192476"/>
                  <a:pt x="53482" y="192561"/>
                  <a:pt x="53482" y="192668"/>
                </a:cubicBezTo>
                <a:cubicBezTo>
                  <a:pt x="53451" y="193351"/>
                  <a:pt x="53389" y="194064"/>
                  <a:pt x="53327" y="194747"/>
                </a:cubicBezTo>
                <a:cubicBezTo>
                  <a:pt x="53327" y="194840"/>
                  <a:pt x="53420" y="194964"/>
                  <a:pt x="53513" y="194964"/>
                </a:cubicBezTo>
                <a:lnTo>
                  <a:pt x="53544" y="194964"/>
                </a:lnTo>
                <a:cubicBezTo>
                  <a:pt x="53637" y="194964"/>
                  <a:pt x="53730" y="194871"/>
                  <a:pt x="53761" y="194778"/>
                </a:cubicBezTo>
                <a:cubicBezTo>
                  <a:pt x="53823" y="194095"/>
                  <a:pt x="53854" y="193382"/>
                  <a:pt x="53885" y="192699"/>
                </a:cubicBezTo>
                <a:cubicBezTo>
                  <a:pt x="53913" y="192588"/>
                  <a:pt x="53816" y="192477"/>
                  <a:pt x="53707" y="192477"/>
                </a:cubicBezTo>
                <a:cubicBezTo>
                  <a:pt x="53699" y="192477"/>
                  <a:pt x="53692" y="192478"/>
                  <a:pt x="53684" y="192479"/>
                </a:cubicBezTo>
                <a:lnTo>
                  <a:pt x="53684" y="192479"/>
                </a:lnTo>
                <a:cubicBezTo>
                  <a:pt x="53673" y="192477"/>
                  <a:pt x="53662" y="192476"/>
                  <a:pt x="53652" y="192476"/>
                </a:cubicBezTo>
                <a:close/>
                <a:moveTo>
                  <a:pt x="42810" y="195553"/>
                </a:moveTo>
                <a:cubicBezTo>
                  <a:pt x="42686" y="195553"/>
                  <a:pt x="42593" y="195677"/>
                  <a:pt x="42593" y="195770"/>
                </a:cubicBezTo>
                <a:cubicBezTo>
                  <a:pt x="42593" y="196422"/>
                  <a:pt x="42655" y="197104"/>
                  <a:pt x="42717" y="197880"/>
                </a:cubicBezTo>
                <a:cubicBezTo>
                  <a:pt x="42717" y="197973"/>
                  <a:pt x="42810" y="198066"/>
                  <a:pt x="42903" y="198066"/>
                </a:cubicBezTo>
                <a:cubicBezTo>
                  <a:pt x="43028" y="198035"/>
                  <a:pt x="43121" y="197942"/>
                  <a:pt x="43121" y="197849"/>
                </a:cubicBezTo>
                <a:cubicBezTo>
                  <a:pt x="43059" y="197073"/>
                  <a:pt x="42997" y="196391"/>
                  <a:pt x="42997" y="195770"/>
                </a:cubicBezTo>
                <a:cubicBezTo>
                  <a:pt x="42997" y="195646"/>
                  <a:pt x="42903" y="195553"/>
                  <a:pt x="42810" y="195553"/>
                </a:cubicBezTo>
                <a:close/>
                <a:moveTo>
                  <a:pt x="53327" y="196608"/>
                </a:moveTo>
                <a:cubicBezTo>
                  <a:pt x="53203" y="196608"/>
                  <a:pt x="53109" y="196670"/>
                  <a:pt x="53109" y="196794"/>
                </a:cubicBezTo>
                <a:cubicBezTo>
                  <a:pt x="53016" y="197477"/>
                  <a:pt x="52892" y="198159"/>
                  <a:pt x="52768" y="198842"/>
                </a:cubicBezTo>
                <a:cubicBezTo>
                  <a:pt x="52737" y="198966"/>
                  <a:pt x="52830" y="199059"/>
                  <a:pt x="52954" y="199090"/>
                </a:cubicBezTo>
                <a:lnTo>
                  <a:pt x="52985" y="199090"/>
                </a:lnTo>
                <a:cubicBezTo>
                  <a:pt x="53078" y="199090"/>
                  <a:pt x="53141" y="198997"/>
                  <a:pt x="53172" y="198935"/>
                </a:cubicBezTo>
                <a:cubicBezTo>
                  <a:pt x="53296" y="198252"/>
                  <a:pt x="53389" y="197539"/>
                  <a:pt x="53482" y="196856"/>
                </a:cubicBezTo>
                <a:cubicBezTo>
                  <a:pt x="53482" y="196732"/>
                  <a:pt x="53420" y="196639"/>
                  <a:pt x="53327" y="196608"/>
                </a:cubicBezTo>
                <a:close/>
                <a:moveTo>
                  <a:pt x="72250" y="199183"/>
                </a:moveTo>
                <a:cubicBezTo>
                  <a:pt x="71815" y="199214"/>
                  <a:pt x="71381" y="199307"/>
                  <a:pt x="70978" y="199493"/>
                </a:cubicBezTo>
                <a:cubicBezTo>
                  <a:pt x="70792" y="199586"/>
                  <a:pt x="70854" y="199834"/>
                  <a:pt x="71040" y="199865"/>
                </a:cubicBezTo>
                <a:lnTo>
                  <a:pt x="71133" y="199865"/>
                </a:lnTo>
                <a:cubicBezTo>
                  <a:pt x="71474" y="199710"/>
                  <a:pt x="71846" y="199617"/>
                  <a:pt x="72250" y="199617"/>
                </a:cubicBezTo>
                <a:lnTo>
                  <a:pt x="72312" y="199617"/>
                </a:lnTo>
                <a:cubicBezTo>
                  <a:pt x="72356" y="199612"/>
                  <a:pt x="72399" y="199609"/>
                  <a:pt x="72441" y="199609"/>
                </a:cubicBezTo>
                <a:cubicBezTo>
                  <a:pt x="72638" y="199609"/>
                  <a:pt x="72821" y="199665"/>
                  <a:pt x="73025" y="199741"/>
                </a:cubicBezTo>
                <a:cubicBezTo>
                  <a:pt x="73041" y="199747"/>
                  <a:pt x="73058" y="199749"/>
                  <a:pt x="73075" y="199749"/>
                </a:cubicBezTo>
                <a:cubicBezTo>
                  <a:pt x="73158" y="199749"/>
                  <a:pt x="73248" y="199689"/>
                  <a:pt x="73273" y="199586"/>
                </a:cubicBezTo>
                <a:cubicBezTo>
                  <a:pt x="73304" y="199493"/>
                  <a:pt x="73273" y="199369"/>
                  <a:pt x="73149" y="199338"/>
                </a:cubicBezTo>
                <a:cubicBezTo>
                  <a:pt x="72870" y="199245"/>
                  <a:pt x="72591" y="199183"/>
                  <a:pt x="72312" y="199183"/>
                </a:cubicBezTo>
                <a:close/>
                <a:moveTo>
                  <a:pt x="70659" y="198901"/>
                </a:moveTo>
                <a:cubicBezTo>
                  <a:pt x="70619" y="198901"/>
                  <a:pt x="70579" y="198911"/>
                  <a:pt x="70543" y="198935"/>
                </a:cubicBezTo>
                <a:cubicBezTo>
                  <a:pt x="69954" y="199369"/>
                  <a:pt x="69458" y="199896"/>
                  <a:pt x="69054" y="200486"/>
                </a:cubicBezTo>
                <a:cubicBezTo>
                  <a:pt x="68992" y="200579"/>
                  <a:pt x="69023" y="200734"/>
                  <a:pt x="69117" y="200796"/>
                </a:cubicBezTo>
                <a:cubicBezTo>
                  <a:pt x="69148" y="200796"/>
                  <a:pt x="69210" y="200827"/>
                  <a:pt x="69241" y="200827"/>
                </a:cubicBezTo>
                <a:cubicBezTo>
                  <a:pt x="69303" y="200827"/>
                  <a:pt x="69365" y="200796"/>
                  <a:pt x="69427" y="200734"/>
                </a:cubicBezTo>
                <a:cubicBezTo>
                  <a:pt x="69799" y="200176"/>
                  <a:pt x="70264" y="199679"/>
                  <a:pt x="70792" y="199276"/>
                </a:cubicBezTo>
                <a:cubicBezTo>
                  <a:pt x="70885" y="199183"/>
                  <a:pt x="70885" y="199059"/>
                  <a:pt x="70823" y="198966"/>
                </a:cubicBezTo>
                <a:cubicBezTo>
                  <a:pt x="70784" y="198927"/>
                  <a:pt x="70722" y="198901"/>
                  <a:pt x="70659" y="198901"/>
                </a:cubicBezTo>
                <a:close/>
                <a:moveTo>
                  <a:pt x="43090" y="199710"/>
                </a:moveTo>
                <a:cubicBezTo>
                  <a:pt x="42966" y="199741"/>
                  <a:pt x="42903" y="199834"/>
                  <a:pt x="42903" y="199958"/>
                </a:cubicBezTo>
                <a:lnTo>
                  <a:pt x="42934" y="200176"/>
                </a:lnTo>
                <a:cubicBezTo>
                  <a:pt x="42966" y="200796"/>
                  <a:pt x="43028" y="201416"/>
                  <a:pt x="43090" y="202037"/>
                </a:cubicBezTo>
                <a:cubicBezTo>
                  <a:pt x="43090" y="202130"/>
                  <a:pt x="43183" y="202223"/>
                  <a:pt x="43276" y="202223"/>
                </a:cubicBezTo>
                <a:cubicBezTo>
                  <a:pt x="43400" y="202192"/>
                  <a:pt x="43493" y="202099"/>
                  <a:pt x="43493" y="201975"/>
                </a:cubicBezTo>
                <a:cubicBezTo>
                  <a:pt x="43400" y="201385"/>
                  <a:pt x="43369" y="200765"/>
                  <a:pt x="43307" y="200145"/>
                </a:cubicBezTo>
                <a:lnTo>
                  <a:pt x="43307" y="199896"/>
                </a:lnTo>
                <a:cubicBezTo>
                  <a:pt x="43307" y="199803"/>
                  <a:pt x="43214" y="199710"/>
                  <a:pt x="43090" y="199710"/>
                </a:cubicBezTo>
                <a:close/>
                <a:moveTo>
                  <a:pt x="52563" y="200726"/>
                </a:moveTo>
                <a:cubicBezTo>
                  <a:pt x="52480" y="200726"/>
                  <a:pt x="52391" y="200786"/>
                  <a:pt x="52365" y="200889"/>
                </a:cubicBezTo>
                <a:cubicBezTo>
                  <a:pt x="52241" y="201540"/>
                  <a:pt x="52055" y="202223"/>
                  <a:pt x="51869" y="202905"/>
                </a:cubicBezTo>
                <a:cubicBezTo>
                  <a:pt x="51838" y="202998"/>
                  <a:pt x="51900" y="203123"/>
                  <a:pt x="52024" y="203154"/>
                </a:cubicBezTo>
                <a:lnTo>
                  <a:pt x="52086" y="203154"/>
                </a:lnTo>
                <a:cubicBezTo>
                  <a:pt x="52179" y="203154"/>
                  <a:pt x="52272" y="203092"/>
                  <a:pt x="52272" y="202998"/>
                </a:cubicBezTo>
                <a:cubicBezTo>
                  <a:pt x="52458" y="202316"/>
                  <a:pt x="52644" y="201634"/>
                  <a:pt x="52799" y="200951"/>
                </a:cubicBezTo>
                <a:cubicBezTo>
                  <a:pt x="52799" y="200827"/>
                  <a:pt x="52706" y="200734"/>
                  <a:pt x="52582" y="200734"/>
                </a:cubicBezTo>
                <a:lnTo>
                  <a:pt x="52613" y="200734"/>
                </a:lnTo>
                <a:cubicBezTo>
                  <a:pt x="52597" y="200729"/>
                  <a:pt x="52580" y="200726"/>
                  <a:pt x="52563" y="200726"/>
                </a:cubicBezTo>
                <a:close/>
                <a:moveTo>
                  <a:pt x="74266" y="200858"/>
                </a:moveTo>
                <a:cubicBezTo>
                  <a:pt x="74142" y="200889"/>
                  <a:pt x="74049" y="200982"/>
                  <a:pt x="74080" y="201106"/>
                </a:cubicBezTo>
                <a:cubicBezTo>
                  <a:pt x="74080" y="201199"/>
                  <a:pt x="74080" y="201323"/>
                  <a:pt x="74080" y="201447"/>
                </a:cubicBezTo>
                <a:lnTo>
                  <a:pt x="74080" y="201571"/>
                </a:lnTo>
                <a:cubicBezTo>
                  <a:pt x="74080" y="202068"/>
                  <a:pt x="74018" y="202564"/>
                  <a:pt x="73832" y="203061"/>
                </a:cubicBezTo>
                <a:cubicBezTo>
                  <a:pt x="73801" y="203154"/>
                  <a:pt x="73863" y="203278"/>
                  <a:pt x="73956" y="203340"/>
                </a:cubicBezTo>
                <a:lnTo>
                  <a:pt x="74049" y="203340"/>
                </a:lnTo>
                <a:cubicBezTo>
                  <a:pt x="74111" y="203340"/>
                  <a:pt x="74204" y="203278"/>
                  <a:pt x="74235" y="203185"/>
                </a:cubicBezTo>
                <a:cubicBezTo>
                  <a:pt x="74421" y="202657"/>
                  <a:pt x="74514" y="202099"/>
                  <a:pt x="74514" y="201540"/>
                </a:cubicBezTo>
                <a:lnTo>
                  <a:pt x="74514" y="201447"/>
                </a:lnTo>
                <a:cubicBezTo>
                  <a:pt x="74514" y="201323"/>
                  <a:pt x="74514" y="201168"/>
                  <a:pt x="74483" y="201044"/>
                </a:cubicBezTo>
                <a:cubicBezTo>
                  <a:pt x="74483" y="200951"/>
                  <a:pt x="74359" y="200858"/>
                  <a:pt x="74266" y="200858"/>
                </a:cubicBezTo>
                <a:close/>
                <a:moveTo>
                  <a:pt x="68558" y="202347"/>
                </a:moveTo>
                <a:cubicBezTo>
                  <a:pt x="68465" y="202347"/>
                  <a:pt x="68341" y="202440"/>
                  <a:pt x="68341" y="202564"/>
                </a:cubicBezTo>
                <a:lnTo>
                  <a:pt x="68341" y="202719"/>
                </a:lnTo>
                <a:cubicBezTo>
                  <a:pt x="68341" y="203402"/>
                  <a:pt x="68558" y="204084"/>
                  <a:pt x="68961" y="204674"/>
                </a:cubicBezTo>
                <a:cubicBezTo>
                  <a:pt x="68992" y="204705"/>
                  <a:pt x="69054" y="204736"/>
                  <a:pt x="69117" y="204736"/>
                </a:cubicBezTo>
                <a:cubicBezTo>
                  <a:pt x="69179" y="204736"/>
                  <a:pt x="69210" y="204736"/>
                  <a:pt x="69241" y="204705"/>
                </a:cubicBezTo>
                <a:cubicBezTo>
                  <a:pt x="69334" y="204612"/>
                  <a:pt x="69365" y="204488"/>
                  <a:pt x="69272" y="204394"/>
                </a:cubicBezTo>
                <a:lnTo>
                  <a:pt x="69303" y="204394"/>
                </a:lnTo>
                <a:cubicBezTo>
                  <a:pt x="68930" y="203898"/>
                  <a:pt x="68744" y="203309"/>
                  <a:pt x="68775" y="202719"/>
                </a:cubicBezTo>
                <a:lnTo>
                  <a:pt x="68775" y="202564"/>
                </a:lnTo>
                <a:cubicBezTo>
                  <a:pt x="68775" y="202440"/>
                  <a:pt x="68682" y="202347"/>
                  <a:pt x="68558" y="202347"/>
                </a:cubicBezTo>
                <a:close/>
                <a:moveTo>
                  <a:pt x="72852" y="204610"/>
                </a:moveTo>
                <a:cubicBezTo>
                  <a:pt x="72816" y="204610"/>
                  <a:pt x="72779" y="204621"/>
                  <a:pt x="72746" y="204643"/>
                </a:cubicBezTo>
                <a:cubicBezTo>
                  <a:pt x="72252" y="205020"/>
                  <a:pt x="71676" y="205235"/>
                  <a:pt x="71069" y="205235"/>
                </a:cubicBezTo>
                <a:cubicBezTo>
                  <a:pt x="71029" y="205235"/>
                  <a:pt x="70988" y="205234"/>
                  <a:pt x="70947" y="205232"/>
                </a:cubicBezTo>
                <a:cubicBezTo>
                  <a:pt x="70823" y="205232"/>
                  <a:pt x="70730" y="205325"/>
                  <a:pt x="70730" y="205418"/>
                </a:cubicBezTo>
                <a:cubicBezTo>
                  <a:pt x="70699" y="205542"/>
                  <a:pt x="70792" y="205635"/>
                  <a:pt x="70916" y="205635"/>
                </a:cubicBezTo>
                <a:lnTo>
                  <a:pt x="71040" y="205635"/>
                </a:lnTo>
                <a:cubicBezTo>
                  <a:pt x="71753" y="205635"/>
                  <a:pt x="72436" y="205418"/>
                  <a:pt x="72994" y="204984"/>
                </a:cubicBezTo>
                <a:cubicBezTo>
                  <a:pt x="73087" y="204922"/>
                  <a:pt x="73087" y="204798"/>
                  <a:pt x="73025" y="204705"/>
                </a:cubicBezTo>
                <a:cubicBezTo>
                  <a:pt x="72985" y="204645"/>
                  <a:pt x="72919" y="204610"/>
                  <a:pt x="72852" y="204610"/>
                </a:cubicBezTo>
                <a:close/>
                <a:moveTo>
                  <a:pt x="43415" y="203898"/>
                </a:moveTo>
                <a:cubicBezTo>
                  <a:pt x="43322" y="203898"/>
                  <a:pt x="43229" y="203960"/>
                  <a:pt x="43214" y="204084"/>
                </a:cubicBezTo>
                <a:cubicBezTo>
                  <a:pt x="43245" y="204643"/>
                  <a:pt x="43245" y="205170"/>
                  <a:pt x="43245" y="205666"/>
                </a:cubicBezTo>
                <a:lnTo>
                  <a:pt x="43245" y="206132"/>
                </a:lnTo>
                <a:lnTo>
                  <a:pt x="43245" y="206752"/>
                </a:lnTo>
                <a:cubicBezTo>
                  <a:pt x="43245" y="206876"/>
                  <a:pt x="43338" y="206969"/>
                  <a:pt x="43462" y="206969"/>
                </a:cubicBezTo>
                <a:cubicBezTo>
                  <a:pt x="43555" y="206969"/>
                  <a:pt x="43648" y="206907"/>
                  <a:pt x="43648" y="206783"/>
                </a:cubicBezTo>
                <a:lnTo>
                  <a:pt x="43648" y="206163"/>
                </a:lnTo>
                <a:lnTo>
                  <a:pt x="43648" y="205666"/>
                </a:lnTo>
                <a:cubicBezTo>
                  <a:pt x="43617" y="205170"/>
                  <a:pt x="43617" y="204643"/>
                  <a:pt x="43586" y="204084"/>
                </a:cubicBezTo>
                <a:lnTo>
                  <a:pt x="43617" y="204084"/>
                </a:lnTo>
                <a:cubicBezTo>
                  <a:pt x="43601" y="203960"/>
                  <a:pt x="43508" y="203898"/>
                  <a:pt x="43415" y="203898"/>
                </a:cubicBezTo>
                <a:close/>
                <a:moveTo>
                  <a:pt x="51462" y="204728"/>
                </a:moveTo>
                <a:cubicBezTo>
                  <a:pt x="51362" y="204728"/>
                  <a:pt x="51274" y="204783"/>
                  <a:pt x="51248" y="204860"/>
                </a:cubicBezTo>
                <a:cubicBezTo>
                  <a:pt x="51062" y="205542"/>
                  <a:pt x="50814" y="206194"/>
                  <a:pt x="50597" y="206845"/>
                </a:cubicBezTo>
                <a:cubicBezTo>
                  <a:pt x="50535" y="206938"/>
                  <a:pt x="50597" y="207062"/>
                  <a:pt x="50721" y="207093"/>
                </a:cubicBezTo>
                <a:lnTo>
                  <a:pt x="50783" y="207093"/>
                </a:lnTo>
                <a:cubicBezTo>
                  <a:pt x="50876" y="207093"/>
                  <a:pt x="50938" y="207031"/>
                  <a:pt x="50969" y="206969"/>
                </a:cubicBezTo>
                <a:cubicBezTo>
                  <a:pt x="51124" y="206566"/>
                  <a:pt x="51248" y="206225"/>
                  <a:pt x="51372" y="205821"/>
                </a:cubicBezTo>
                <a:cubicBezTo>
                  <a:pt x="51465" y="205542"/>
                  <a:pt x="51558" y="205294"/>
                  <a:pt x="51651" y="205015"/>
                </a:cubicBezTo>
                <a:cubicBezTo>
                  <a:pt x="51683" y="204891"/>
                  <a:pt x="51620" y="204767"/>
                  <a:pt x="51527" y="204736"/>
                </a:cubicBezTo>
                <a:cubicBezTo>
                  <a:pt x="51505" y="204730"/>
                  <a:pt x="51483" y="204728"/>
                  <a:pt x="51462" y="204728"/>
                </a:cubicBezTo>
                <a:close/>
                <a:moveTo>
                  <a:pt x="69706" y="335"/>
                </a:moveTo>
                <a:cubicBezTo>
                  <a:pt x="71133" y="2321"/>
                  <a:pt x="72126" y="4585"/>
                  <a:pt x="72622" y="7005"/>
                </a:cubicBezTo>
                <a:cubicBezTo>
                  <a:pt x="73459" y="11131"/>
                  <a:pt x="73087" y="15443"/>
                  <a:pt x="72715" y="19631"/>
                </a:cubicBezTo>
                <a:cubicBezTo>
                  <a:pt x="72622" y="20561"/>
                  <a:pt x="72560" y="21523"/>
                  <a:pt x="72467" y="22485"/>
                </a:cubicBezTo>
                <a:cubicBezTo>
                  <a:pt x="72126" y="27448"/>
                  <a:pt x="72126" y="33125"/>
                  <a:pt x="74855" y="37871"/>
                </a:cubicBezTo>
                <a:cubicBezTo>
                  <a:pt x="76065" y="39981"/>
                  <a:pt x="77771" y="41749"/>
                  <a:pt x="79385" y="43486"/>
                </a:cubicBezTo>
                <a:cubicBezTo>
                  <a:pt x="80905" y="45068"/>
                  <a:pt x="82487" y="46712"/>
                  <a:pt x="83634" y="48605"/>
                </a:cubicBezTo>
                <a:cubicBezTo>
                  <a:pt x="86644" y="53506"/>
                  <a:pt x="86830" y="59679"/>
                  <a:pt x="87016" y="65666"/>
                </a:cubicBezTo>
                <a:cubicBezTo>
                  <a:pt x="87202" y="72553"/>
                  <a:pt x="87388" y="79657"/>
                  <a:pt x="92072" y="84652"/>
                </a:cubicBezTo>
                <a:cubicBezTo>
                  <a:pt x="94864" y="87661"/>
                  <a:pt x="98742" y="89212"/>
                  <a:pt x="102526" y="90732"/>
                </a:cubicBezTo>
                <a:cubicBezTo>
                  <a:pt x="103891" y="91290"/>
                  <a:pt x="105349" y="91880"/>
                  <a:pt x="106683" y="92500"/>
                </a:cubicBezTo>
                <a:cubicBezTo>
                  <a:pt x="111212" y="94672"/>
                  <a:pt x="116207" y="98984"/>
                  <a:pt x="115680" y="104257"/>
                </a:cubicBezTo>
                <a:cubicBezTo>
                  <a:pt x="115680" y="104412"/>
                  <a:pt x="115648" y="104536"/>
                  <a:pt x="115617" y="104660"/>
                </a:cubicBezTo>
                <a:cubicBezTo>
                  <a:pt x="115028" y="108569"/>
                  <a:pt x="111616" y="111733"/>
                  <a:pt x="105225" y="114277"/>
                </a:cubicBezTo>
                <a:lnTo>
                  <a:pt x="104543" y="114556"/>
                </a:lnTo>
                <a:cubicBezTo>
                  <a:pt x="104326" y="114649"/>
                  <a:pt x="104078" y="114742"/>
                  <a:pt x="103860" y="114835"/>
                </a:cubicBezTo>
                <a:lnTo>
                  <a:pt x="103426" y="114991"/>
                </a:lnTo>
                <a:cubicBezTo>
                  <a:pt x="99238" y="116697"/>
                  <a:pt x="94802" y="118713"/>
                  <a:pt x="92817" y="122808"/>
                </a:cubicBezTo>
                <a:cubicBezTo>
                  <a:pt x="91669" y="125166"/>
                  <a:pt x="91669" y="128082"/>
                  <a:pt x="92817" y="130781"/>
                </a:cubicBezTo>
                <a:cubicBezTo>
                  <a:pt x="93996" y="133479"/>
                  <a:pt x="96136" y="135434"/>
                  <a:pt x="98649" y="136209"/>
                </a:cubicBezTo>
                <a:cubicBezTo>
                  <a:pt x="99884" y="136580"/>
                  <a:pt x="101159" y="136699"/>
                  <a:pt x="102424" y="136699"/>
                </a:cubicBezTo>
                <a:cubicBezTo>
                  <a:pt x="103382" y="136699"/>
                  <a:pt x="104333" y="136631"/>
                  <a:pt x="105256" y="136550"/>
                </a:cubicBezTo>
                <a:cubicBezTo>
                  <a:pt x="109475" y="136147"/>
                  <a:pt x="114253" y="135403"/>
                  <a:pt x="117851" y="132580"/>
                </a:cubicBezTo>
                <a:cubicBezTo>
                  <a:pt x="118564" y="132021"/>
                  <a:pt x="119216" y="131401"/>
                  <a:pt x="119805" y="130687"/>
                </a:cubicBezTo>
                <a:cubicBezTo>
                  <a:pt x="119929" y="130563"/>
                  <a:pt x="120054" y="130408"/>
                  <a:pt x="120147" y="130284"/>
                </a:cubicBezTo>
                <a:cubicBezTo>
                  <a:pt x="123001" y="126686"/>
                  <a:pt x="123838" y="122157"/>
                  <a:pt x="124086" y="119458"/>
                </a:cubicBezTo>
                <a:cubicBezTo>
                  <a:pt x="124428" y="115611"/>
                  <a:pt x="124024" y="111702"/>
                  <a:pt x="123621" y="107918"/>
                </a:cubicBezTo>
                <a:cubicBezTo>
                  <a:pt x="123497" y="106863"/>
                  <a:pt x="123404" y="105808"/>
                  <a:pt x="123311" y="104785"/>
                </a:cubicBezTo>
                <a:cubicBezTo>
                  <a:pt x="123125" y="102675"/>
                  <a:pt x="123466" y="101403"/>
                  <a:pt x="124428" y="100876"/>
                </a:cubicBezTo>
                <a:cubicBezTo>
                  <a:pt x="124765" y="100687"/>
                  <a:pt x="125138" y="100615"/>
                  <a:pt x="125508" y="100615"/>
                </a:cubicBezTo>
                <a:cubicBezTo>
                  <a:pt x="125987" y="100615"/>
                  <a:pt x="126462" y="100736"/>
                  <a:pt x="126847" y="100876"/>
                </a:cubicBezTo>
                <a:cubicBezTo>
                  <a:pt x="127809" y="101186"/>
                  <a:pt x="128677" y="101744"/>
                  <a:pt x="129422" y="102427"/>
                </a:cubicBezTo>
                <a:cubicBezTo>
                  <a:pt x="129577" y="102551"/>
                  <a:pt x="129701" y="102675"/>
                  <a:pt x="129856" y="102830"/>
                </a:cubicBezTo>
                <a:cubicBezTo>
                  <a:pt x="132307" y="105467"/>
                  <a:pt x="133145" y="109810"/>
                  <a:pt x="132803" y="113688"/>
                </a:cubicBezTo>
                <a:cubicBezTo>
                  <a:pt x="132648" y="115518"/>
                  <a:pt x="132307" y="117348"/>
                  <a:pt x="131966" y="119147"/>
                </a:cubicBezTo>
                <a:cubicBezTo>
                  <a:pt x="131345" y="122467"/>
                  <a:pt x="130725" y="125879"/>
                  <a:pt x="131190" y="129291"/>
                </a:cubicBezTo>
                <a:cubicBezTo>
                  <a:pt x="131904" y="134317"/>
                  <a:pt x="134913" y="138598"/>
                  <a:pt x="137860" y="142786"/>
                </a:cubicBezTo>
                <a:cubicBezTo>
                  <a:pt x="140931" y="147160"/>
                  <a:pt x="144126" y="151689"/>
                  <a:pt x="144436" y="156963"/>
                </a:cubicBezTo>
                <a:cubicBezTo>
                  <a:pt x="144653" y="160561"/>
                  <a:pt x="143506" y="164284"/>
                  <a:pt x="142389" y="167851"/>
                </a:cubicBezTo>
                <a:cubicBezTo>
                  <a:pt x="140900" y="172691"/>
                  <a:pt x="139349" y="177685"/>
                  <a:pt x="141334" y="182307"/>
                </a:cubicBezTo>
                <a:lnTo>
                  <a:pt x="141489" y="182648"/>
                </a:lnTo>
                <a:cubicBezTo>
                  <a:pt x="141489" y="182679"/>
                  <a:pt x="141489" y="182679"/>
                  <a:pt x="141520" y="182710"/>
                </a:cubicBezTo>
                <a:cubicBezTo>
                  <a:pt x="143288" y="186433"/>
                  <a:pt x="146918" y="188573"/>
                  <a:pt x="150423" y="190652"/>
                </a:cubicBezTo>
                <a:cubicBezTo>
                  <a:pt x="152161" y="191645"/>
                  <a:pt x="153836" y="192761"/>
                  <a:pt x="155449" y="194002"/>
                </a:cubicBezTo>
                <a:cubicBezTo>
                  <a:pt x="155604" y="194095"/>
                  <a:pt x="155728" y="194219"/>
                  <a:pt x="155852" y="194343"/>
                </a:cubicBezTo>
                <a:cubicBezTo>
                  <a:pt x="155914" y="194375"/>
                  <a:pt x="155976" y="194437"/>
                  <a:pt x="156038" y="194499"/>
                </a:cubicBezTo>
                <a:cubicBezTo>
                  <a:pt x="160040" y="197942"/>
                  <a:pt x="162180" y="203247"/>
                  <a:pt x="162180" y="208489"/>
                </a:cubicBezTo>
                <a:lnTo>
                  <a:pt x="162180" y="208551"/>
                </a:lnTo>
                <a:lnTo>
                  <a:pt x="162801" y="208551"/>
                </a:lnTo>
                <a:lnTo>
                  <a:pt x="162801" y="208489"/>
                </a:lnTo>
                <a:cubicBezTo>
                  <a:pt x="162863" y="203092"/>
                  <a:pt x="160629" y="197601"/>
                  <a:pt x="156535" y="194064"/>
                </a:cubicBezTo>
                <a:cubicBezTo>
                  <a:pt x="156348" y="193878"/>
                  <a:pt x="156162" y="193723"/>
                  <a:pt x="155945" y="193568"/>
                </a:cubicBezTo>
                <a:cubicBezTo>
                  <a:pt x="155821" y="193475"/>
                  <a:pt x="155728" y="193413"/>
                  <a:pt x="155635" y="193320"/>
                </a:cubicBezTo>
                <a:cubicBezTo>
                  <a:pt x="154084" y="192172"/>
                  <a:pt x="152471" y="191117"/>
                  <a:pt x="150796" y="190187"/>
                </a:cubicBezTo>
                <a:cubicBezTo>
                  <a:pt x="147197" y="188015"/>
                  <a:pt x="143816" y="186030"/>
                  <a:pt x="142141" y="182493"/>
                </a:cubicBezTo>
                <a:lnTo>
                  <a:pt x="142110" y="182400"/>
                </a:lnTo>
                <a:cubicBezTo>
                  <a:pt x="142110" y="182400"/>
                  <a:pt x="142079" y="182369"/>
                  <a:pt x="142079" y="182338"/>
                </a:cubicBezTo>
                <a:cubicBezTo>
                  <a:pt x="140000" y="177902"/>
                  <a:pt x="141489" y="173125"/>
                  <a:pt x="143040" y="168099"/>
                </a:cubicBezTo>
                <a:cubicBezTo>
                  <a:pt x="144188" y="164470"/>
                  <a:pt x="145367" y="160685"/>
                  <a:pt x="145119" y="156963"/>
                </a:cubicBezTo>
                <a:cubicBezTo>
                  <a:pt x="145119" y="156901"/>
                  <a:pt x="145119" y="156808"/>
                  <a:pt x="145119" y="156745"/>
                </a:cubicBezTo>
                <a:cubicBezTo>
                  <a:pt x="145088" y="156652"/>
                  <a:pt x="145088" y="156466"/>
                  <a:pt x="145088" y="156311"/>
                </a:cubicBezTo>
                <a:cubicBezTo>
                  <a:pt x="144529" y="151162"/>
                  <a:pt x="141427" y="146726"/>
                  <a:pt x="138418" y="142445"/>
                </a:cubicBezTo>
                <a:cubicBezTo>
                  <a:pt x="135843" y="138753"/>
                  <a:pt x="133176" y="134968"/>
                  <a:pt x="132152" y="130687"/>
                </a:cubicBezTo>
                <a:cubicBezTo>
                  <a:pt x="132152" y="130656"/>
                  <a:pt x="132121" y="130594"/>
                  <a:pt x="132121" y="130532"/>
                </a:cubicBezTo>
                <a:cubicBezTo>
                  <a:pt x="132028" y="130098"/>
                  <a:pt x="131935" y="129664"/>
                  <a:pt x="131873" y="129229"/>
                </a:cubicBezTo>
                <a:cubicBezTo>
                  <a:pt x="131407" y="125941"/>
                  <a:pt x="132028" y="122560"/>
                  <a:pt x="132648" y="119303"/>
                </a:cubicBezTo>
                <a:cubicBezTo>
                  <a:pt x="132989" y="117503"/>
                  <a:pt x="133331" y="115642"/>
                  <a:pt x="133486" y="113781"/>
                </a:cubicBezTo>
                <a:cubicBezTo>
                  <a:pt x="133889" y="109531"/>
                  <a:pt x="132865" y="104691"/>
                  <a:pt x="129918" y="101993"/>
                </a:cubicBezTo>
                <a:cubicBezTo>
                  <a:pt x="129794" y="101868"/>
                  <a:pt x="129639" y="101744"/>
                  <a:pt x="129515" y="101620"/>
                </a:cubicBezTo>
                <a:cubicBezTo>
                  <a:pt x="128802" y="101031"/>
                  <a:pt x="127995" y="100597"/>
                  <a:pt x="127157" y="100286"/>
                </a:cubicBezTo>
                <a:cubicBezTo>
                  <a:pt x="126710" y="100131"/>
                  <a:pt x="126147" y="99996"/>
                  <a:pt x="125566" y="99996"/>
                </a:cubicBezTo>
                <a:cubicBezTo>
                  <a:pt x="125099" y="99996"/>
                  <a:pt x="124621" y="100083"/>
                  <a:pt x="124179" y="100317"/>
                </a:cubicBezTo>
                <a:cubicBezTo>
                  <a:pt x="122442" y="101310"/>
                  <a:pt x="122690" y="103947"/>
                  <a:pt x="122752" y="104816"/>
                </a:cubicBezTo>
                <a:cubicBezTo>
                  <a:pt x="122845" y="105870"/>
                  <a:pt x="122970" y="106925"/>
                  <a:pt x="123063" y="107980"/>
                </a:cubicBezTo>
                <a:cubicBezTo>
                  <a:pt x="123466" y="111733"/>
                  <a:pt x="123869" y="115611"/>
                  <a:pt x="123528" y="119427"/>
                </a:cubicBezTo>
                <a:cubicBezTo>
                  <a:pt x="123249" y="122622"/>
                  <a:pt x="122101" y="128516"/>
                  <a:pt x="117541" y="132083"/>
                </a:cubicBezTo>
                <a:cubicBezTo>
                  <a:pt x="114066" y="134813"/>
                  <a:pt x="109382" y="135558"/>
                  <a:pt x="105287" y="135930"/>
                </a:cubicBezTo>
                <a:cubicBezTo>
                  <a:pt x="104822" y="135961"/>
                  <a:pt x="104357" y="135992"/>
                  <a:pt x="103891" y="136023"/>
                </a:cubicBezTo>
                <a:lnTo>
                  <a:pt x="103457" y="136054"/>
                </a:lnTo>
                <a:cubicBezTo>
                  <a:pt x="103115" y="136082"/>
                  <a:pt x="102771" y="136096"/>
                  <a:pt x="102427" y="136096"/>
                </a:cubicBezTo>
                <a:cubicBezTo>
                  <a:pt x="101242" y="136096"/>
                  <a:pt x="100051" y="135932"/>
                  <a:pt x="98897" y="135620"/>
                </a:cubicBezTo>
                <a:cubicBezTo>
                  <a:pt x="93809" y="133759"/>
                  <a:pt x="91297" y="128020"/>
                  <a:pt x="93437" y="123056"/>
                </a:cubicBezTo>
                <a:cubicBezTo>
                  <a:pt x="95267" y="119241"/>
                  <a:pt x="99331" y="117317"/>
                  <a:pt x="103457" y="115642"/>
                </a:cubicBezTo>
                <a:lnTo>
                  <a:pt x="103891" y="115487"/>
                </a:lnTo>
                <a:lnTo>
                  <a:pt x="104822" y="115115"/>
                </a:lnTo>
                <a:lnTo>
                  <a:pt x="105473" y="114866"/>
                </a:lnTo>
                <a:cubicBezTo>
                  <a:pt x="112112" y="112199"/>
                  <a:pt x="115648" y="108910"/>
                  <a:pt x="116300" y="104785"/>
                </a:cubicBezTo>
                <a:lnTo>
                  <a:pt x="116300" y="104660"/>
                </a:lnTo>
                <a:cubicBezTo>
                  <a:pt x="116300" y="104536"/>
                  <a:pt x="116331" y="104381"/>
                  <a:pt x="116331" y="104257"/>
                </a:cubicBezTo>
                <a:cubicBezTo>
                  <a:pt x="116858" y="98704"/>
                  <a:pt x="111678" y="94175"/>
                  <a:pt x="106994" y="91942"/>
                </a:cubicBezTo>
                <a:cubicBezTo>
                  <a:pt x="105970" y="91476"/>
                  <a:pt x="104915" y="91011"/>
                  <a:pt x="103891" y="90608"/>
                </a:cubicBezTo>
                <a:cubicBezTo>
                  <a:pt x="103736" y="90546"/>
                  <a:pt x="103612" y="90484"/>
                  <a:pt x="103457" y="90422"/>
                </a:cubicBezTo>
                <a:lnTo>
                  <a:pt x="102775" y="90142"/>
                </a:lnTo>
                <a:cubicBezTo>
                  <a:pt x="99083" y="88653"/>
                  <a:pt x="95267" y="87133"/>
                  <a:pt x="92569" y="84217"/>
                </a:cubicBezTo>
                <a:cubicBezTo>
                  <a:pt x="88040" y="79409"/>
                  <a:pt x="87853" y="72708"/>
                  <a:pt x="87667" y="65635"/>
                </a:cubicBezTo>
                <a:cubicBezTo>
                  <a:pt x="87481" y="59586"/>
                  <a:pt x="87326" y="53320"/>
                  <a:pt x="84193" y="48263"/>
                </a:cubicBezTo>
                <a:cubicBezTo>
                  <a:pt x="83014" y="46340"/>
                  <a:pt x="81432" y="44665"/>
                  <a:pt x="79881" y="43052"/>
                </a:cubicBezTo>
                <a:cubicBezTo>
                  <a:pt x="79105" y="42276"/>
                  <a:pt x="78361" y="41470"/>
                  <a:pt x="77647" y="40632"/>
                </a:cubicBezTo>
                <a:cubicBezTo>
                  <a:pt x="77585" y="40539"/>
                  <a:pt x="77492" y="40446"/>
                  <a:pt x="77430" y="40384"/>
                </a:cubicBezTo>
                <a:cubicBezTo>
                  <a:pt x="76686" y="39515"/>
                  <a:pt x="76003" y="38554"/>
                  <a:pt x="75445" y="37592"/>
                </a:cubicBezTo>
                <a:cubicBezTo>
                  <a:pt x="72777" y="32970"/>
                  <a:pt x="72777" y="27386"/>
                  <a:pt x="73118" y="22547"/>
                </a:cubicBezTo>
                <a:cubicBezTo>
                  <a:pt x="73211" y="21585"/>
                  <a:pt x="73273" y="20623"/>
                  <a:pt x="73366" y="19693"/>
                </a:cubicBezTo>
                <a:cubicBezTo>
                  <a:pt x="73739" y="15474"/>
                  <a:pt x="74111" y="11100"/>
                  <a:pt x="73273" y="6881"/>
                </a:cubicBezTo>
                <a:cubicBezTo>
                  <a:pt x="72777" y="4523"/>
                  <a:pt x="71815" y="2321"/>
                  <a:pt x="70481" y="335"/>
                </a:cubicBezTo>
                <a:close/>
                <a:moveTo>
                  <a:pt x="9308" y="162343"/>
                </a:moveTo>
                <a:cubicBezTo>
                  <a:pt x="8369" y="162343"/>
                  <a:pt x="7576" y="162836"/>
                  <a:pt x="6857" y="163291"/>
                </a:cubicBezTo>
                <a:lnTo>
                  <a:pt x="6360" y="163601"/>
                </a:lnTo>
                <a:cubicBezTo>
                  <a:pt x="5031" y="164357"/>
                  <a:pt x="3549" y="164762"/>
                  <a:pt x="2060" y="164762"/>
                </a:cubicBezTo>
                <a:cubicBezTo>
                  <a:pt x="1777" y="164762"/>
                  <a:pt x="1494" y="164748"/>
                  <a:pt x="1211" y="164718"/>
                </a:cubicBezTo>
                <a:lnTo>
                  <a:pt x="1211" y="165338"/>
                </a:lnTo>
                <a:cubicBezTo>
                  <a:pt x="1498" y="165367"/>
                  <a:pt x="1786" y="165381"/>
                  <a:pt x="2073" y="165381"/>
                </a:cubicBezTo>
                <a:cubicBezTo>
                  <a:pt x="3680" y="165381"/>
                  <a:pt x="5276" y="164944"/>
                  <a:pt x="6671" y="164129"/>
                </a:cubicBezTo>
                <a:cubicBezTo>
                  <a:pt x="6826" y="164036"/>
                  <a:pt x="7012" y="163911"/>
                  <a:pt x="7167" y="163818"/>
                </a:cubicBezTo>
                <a:cubicBezTo>
                  <a:pt x="7869" y="163383"/>
                  <a:pt x="8533" y="162966"/>
                  <a:pt x="9292" y="162966"/>
                </a:cubicBezTo>
                <a:cubicBezTo>
                  <a:pt x="9506" y="162966"/>
                  <a:pt x="9727" y="162999"/>
                  <a:pt x="9959" y="163074"/>
                </a:cubicBezTo>
                <a:cubicBezTo>
                  <a:pt x="10952" y="163477"/>
                  <a:pt x="11634" y="164408"/>
                  <a:pt x="11665" y="165494"/>
                </a:cubicBezTo>
                <a:cubicBezTo>
                  <a:pt x="11789" y="167324"/>
                  <a:pt x="10827" y="168782"/>
                  <a:pt x="9804" y="170333"/>
                </a:cubicBezTo>
                <a:cubicBezTo>
                  <a:pt x="9587" y="170674"/>
                  <a:pt x="9369" y="170984"/>
                  <a:pt x="9152" y="171326"/>
                </a:cubicBezTo>
                <a:cubicBezTo>
                  <a:pt x="5802" y="176754"/>
                  <a:pt x="5399" y="183362"/>
                  <a:pt x="5026" y="189721"/>
                </a:cubicBezTo>
                <a:cubicBezTo>
                  <a:pt x="4623" y="195864"/>
                  <a:pt x="4282" y="202192"/>
                  <a:pt x="1211" y="207373"/>
                </a:cubicBezTo>
                <a:cubicBezTo>
                  <a:pt x="1056" y="207652"/>
                  <a:pt x="870" y="207931"/>
                  <a:pt x="683" y="208210"/>
                </a:cubicBezTo>
                <a:lnTo>
                  <a:pt x="435" y="208582"/>
                </a:lnTo>
                <a:lnTo>
                  <a:pt x="1211" y="208582"/>
                </a:lnTo>
                <a:cubicBezTo>
                  <a:pt x="1211" y="208582"/>
                  <a:pt x="1211" y="208551"/>
                  <a:pt x="1242" y="208551"/>
                </a:cubicBezTo>
                <a:cubicBezTo>
                  <a:pt x="4871" y="203092"/>
                  <a:pt x="5275" y="196298"/>
                  <a:pt x="5678" y="189752"/>
                </a:cubicBezTo>
                <a:cubicBezTo>
                  <a:pt x="6050" y="183455"/>
                  <a:pt x="6453" y="176940"/>
                  <a:pt x="9711" y="171667"/>
                </a:cubicBezTo>
                <a:cubicBezTo>
                  <a:pt x="9928" y="171326"/>
                  <a:pt x="10145" y="171015"/>
                  <a:pt x="10362" y="170705"/>
                </a:cubicBezTo>
                <a:cubicBezTo>
                  <a:pt x="11355" y="169123"/>
                  <a:pt x="12441" y="167510"/>
                  <a:pt x="12285" y="165431"/>
                </a:cubicBezTo>
                <a:cubicBezTo>
                  <a:pt x="12223" y="164129"/>
                  <a:pt x="11386" y="162950"/>
                  <a:pt x="10176" y="162484"/>
                </a:cubicBezTo>
                <a:cubicBezTo>
                  <a:pt x="9873" y="162386"/>
                  <a:pt x="9584" y="162343"/>
                  <a:pt x="9308" y="162343"/>
                </a:cubicBezTo>
                <a:close/>
                <a:moveTo>
                  <a:pt x="7505" y="88156"/>
                </a:moveTo>
                <a:cubicBezTo>
                  <a:pt x="6453" y="88156"/>
                  <a:pt x="5441" y="88648"/>
                  <a:pt x="4778" y="89491"/>
                </a:cubicBezTo>
                <a:cubicBezTo>
                  <a:pt x="3724" y="90887"/>
                  <a:pt x="3724" y="92903"/>
                  <a:pt x="4065" y="94299"/>
                </a:cubicBezTo>
                <a:cubicBezTo>
                  <a:pt x="4933" y="97681"/>
                  <a:pt x="9897" y="101620"/>
                  <a:pt x="12006" y="103327"/>
                </a:cubicBezTo>
                <a:cubicBezTo>
                  <a:pt x="12410" y="103637"/>
                  <a:pt x="12720" y="103885"/>
                  <a:pt x="12813" y="103978"/>
                </a:cubicBezTo>
                <a:cubicBezTo>
                  <a:pt x="17931" y="109128"/>
                  <a:pt x="18242" y="117038"/>
                  <a:pt x="17993" y="121288"/>
                </a:cubicBezTo>
                <a:cubicBezTo>
                  <a:pt x="17776" y="124297"/>
                  <a:pt x="17373" y="127306"/>
                  <a:pt x="16784" y="130284"/>
                </a:cubicBezTo>
                <a:cubicBezTo>
                  <a:pt x="16752" y="130439"/>
                  <a:pt x="16721" y="130563"/>
                  <a:pt x="16690" y="130718"/>
                </a:cubicBezTo>
                <a:cubicBezTo>
                  <a:pt x="16659" y="130843"/>
                  <a:pt x="16628" y="131060"/>
                  <a:pt x="16628" y="131215"/>
                </a:cubicBezTo>
                <a:cubicBezTo>
                  <a:pt x="16101" y="134069"/>
                  <a:pt x="15574" y="137047"/>
                  <a:pt x="15294" y="139994"/>
                </a:cubicBezTo>
                <a:cubicBezTo>
                  <a:pt x="15232" y="140645"/>
                  <a:pt x="15201" y="141297"/>
                  <a:pt x="15170" y="141979"/>
                </a:cubicBezTo>
                <a:cubicBezTo>
                  <a:pt x="14953" y="145019"/>
                  <a:pt x="14736" y="148153"/>
                  <a:pt x="13309" y="150820"/>
                </a:cubicBezTo>
                <a:cubicBezTo>
                  <a:pt x="10889" y="155318"/>
                  <a:pt x="5554" y="157304"/>
                  <a:pt x="1211" y="157676"/>
                </a:cubicBezTo>
                <a:lnTo>
                  <a:pt x="1211" y="158328"/>
                </a:lnTo>
                <a:cubicBezTo>
                  <a:pt x="3351" y="158141"/>
                  <a:pt x="5461" y="157583"/>
                  <a:pt x="7446" y="156745"/>
                </a:cubicBezTo>
                <a:cubicBezTo>
                  <a:pt x="7756" y="156590"/>
                  <a:pt x="8036" y="156466"/>
                  <a:pt x="8315" y="156311"/>
                </a:cubicBezTo>
                <a:cubicBezTo>
                  <a:pt x="10641" y="155194"/>
                  <a:pt x="12565" y="153364"/>
                  <a:pt x="13836" y="151100"/>
                </a:cubicBezTo>
                <a:cubicBezTo>
                  <a:pt x="15326" y="148339"/>
                  <a:pt x="15543" y="145112"/>
                  <a:pt x="15791" y="142010"/>
                </a:cubicBezTo>
                <a:cubicBezTo>
                  <a:pt x="15822" y="141359"/>
                  <a:pt x="15884" y="140707"/>
                  <a:pt x="15946" y="140025"/>
                </a:cubicBezTo>
                <a:cubicBezTo>
                  <a:pt x="16194" y="137109"/>
                  <a:pt x="16721" y="134193"/>
                  <a:pt x="17249" y="131339"/>
                </a:cubicBezTo>
                <a:cubicBezTo>
                  <a:pt x="17900" y="128051"/>
                  <a:pt x="18366" y="124700"/>
                  <a:pt x="18645" y="121381"/>
                </a:cubicBezTo>
                <a:cubicBezTo>
                  <a:pt x="19110" y="113843"/>
                  <a:pt x="17218" y="107514"/>
                  <a:pt x="13278" y="103575"/>
                </a:cubicBezTo>
                <a:cubicBezTo>
                  <a:pt x="13154" y="103451"/>
                  <a:pt x="12875" y="103233"/>
                  <a:pt x="12410" y="102861"/>
                </a:cubicBezTo>
                <a:cubicBezTo>
                  <a:pt x="10331" y="101217"/>
                  <a:pt x="5461" y="97339"/>
                  <a:pt x="4685" y="94175"/>
                </a:cubicBezTo>
                <a:cubicBezTo>
                  <a:pt x="4313" y="92593"/>
                  <a:pt x="4530" y="90887"/>
                  <a:pt x="5275" y="89894"/>
                </a:cubicBezTo>
                <a:cubicBezTo>
                  <a:pt x="5813" y="89206"/>
                  <a:pt x="6640" y="88807"/>
                  <a:pt x="7504" y="88807"/>
                </a:cubicBezTo>
                <a:cubicBezTo>
                  <a:pt x="7537" y="88807"/>
                  <a:pt x="7569" y="88807"/>
                  <a:pt x="7601" y="88808"/>
                </a:cubicBezTo>
                <a:lnTo>
                  <a:pt x="7663" y="88808"/>
                </a:lnTo>
                <a:cubicBezTo>
                  <a:pt x="9090" y="88808"/>
                  <a:pt x="10424" y="89584"/>
                  <a:pt x="11169" y="90825"/>
                </a:cubicBezTo>
                <a:cubicBezTo>
                  <a:pt x="12037" y="92221"/>
                  <a:pt x="12875" y="93710"/>
                  <a:pt x="13681" y="95168"/>
                </a:cubicBezTo>
                <a:cubicBezTo>
                  <a:pt x="15450" y="98270"/>
                  <a:pt x="17249" y="101465"/>
                  <a:pt x="19544" y="104257"/>
                </a:cubicBezTo>
                <a:cubicBezTo>
                  <a:pt x="19669" y="104381"/>
                  <a:pt x="19793" y="104536"/>
                  <a:pt x="19886" y="104660"/>
                </a:cubicBezTo>
                <a:cubicBezTo>
                  <a:pt x="20444" y="105312"/>
                  <a:pt x="21033" y="105932"/>
                  <a:pt x="21654" y="106491"/>
                </a:cubicBezTo>
                <a:cubicBezTo>
                  <a:pt x="22026" y="106863"/>
                  <a:pt x="22429" y="107204"/>
                  <a:pt x="22833" y="107576"/>
                </a:cubicBezTo>
                <a:cubicBezTo>
                  <a:pt x="23732" y="108321"/>
                  <a:pt x="24570" y="109159"/>
                  <a:pt x="25345" y="110058"/>
                </a:cubicBezTo>
                <a:cubicBezTo>
                  <a:pt x="25501" y="110244"/>
                  <a:pt x="25625" y="110461"/>
                  <a:pt x="25749" y="110617"/>
                </a:cubicBezTo>
                <a:lnTo>
                  <a:pt x="25749" y="110648"/>
                </a:lnTo>
                <a:cubicBezTo>
                  <a:pt x="28199" y="114339"/>
                  <a:pt x="27207" y="118868"/>
                  <a:pt x="25749" y="123397"/>
                </a:cubicBezTo>
                <a:cubicBezTo>
                  <a:pt x="25687" y="123615"/>
                  <a:pt x="25625" y="123832"/>
                  <a:pt x="25532" y="124080"/>
                </a:cubicBezTo>
                <a:cubicBezTo>
                  <a:pt x="25376" y="124545"/>
                  <a:pt x="25221" y="125042"/>
                  <a:pt x="25035" y="125538"/>
                </a:cubicBezTo>
                <a:cubicBezTo>
                  <a:pt x="24663" y="126748"/>
                  <a:pt x="24229" y="127989"/>
                  <a:pt x="23887" y="129198"/>
                </a:cubicBezTo>
                <a:cubicBezTo>
                  <a:pt x="22553" y="133790"/>
                  <a:pt x="22274" y="138629"/>
                  <a:pt x="23081" y="143375"/>
                </a:cubicBezTo>
                <a:cubicBezTo>
                  <a:pt x="23174" y="143934"/>
                  <a:pt x="23298" y="144523"/>
                  <a:pt x="23391" y="145081"/>
                </a:cubicBezTo>
                <a:cubicBezTo>
                  <a:pt x="23763" y="147129"/>
                  <a:pt x="24198" y="149238"/>
                  <a:pt x="23856" y="151286"/>
                </a:cubicBezTo>
                <a:cubicBezTo>
                  <a:pt x="23546" y="153178"/>
                  <a:pt x="22585" y="154915"/>
                  <a:pt x="21654" y="156590"/>
                </a:cubicBezTo>
                <a:lnTo>
                  <a:pt x="21437" y="156994"/>
                </a:lnTo>
                <a:cubicBezTo>
                  <a:pt x="17094" y="164966"/>
                  <a:pt x="13805" y="173497"/>
                  <a:pt x="11665" y="182338"/>
                </a:cubicBezTo>
                <a:cubicBezTo>
                  <a:pt x="11634" y="182493"/>
                  <a:pt x="11603" y="182617"/>
                  <a:pt x="11572" y="182772"/>
                </a:cubicBezTo>
                <a:cubicBezTo>
                  <a:pt x="9804" y="190156"/>
                  <a:pt x="8811" y="197725"/>
                  <a:pt x="8687" y="205325"/>
                </a:cubicBezTo>
                <a:lnTo>
                  <a:pt x="8687" y="205604"/>
                </a:lnTo>
                <a:cubicBezTo>
                  <a:pt x="8687" y="206597"/>
                  <a:pt x="8656" y="207590"/>
                  <a:pt x="8594" y="208551"/>
                </a:cubicBezTo>
                <a:cubicBezTo>
                  <a:pt x="8594" y="208551"/>
                  <a:pt x="8594" y="208582"/>
                  <a:pt x="8594" y="208582"/>
                </a:cubicBezTo>
                <a:lnTo>
                  <a:pt x="9214" y="208582"/>
                </a:lnTo>
                <a:cubicBezTo>
                  <a:pt x="9214" y="208582"/>
                  <a:pt x="9214" y="208551"/>
                  <a:pt x="9214" y="208551"/>
                </a:cubicBezTo>
                <a:cubicBezTo>
                  <a:pt x="9276" y="207559"/>
                  <a:pt x="9307" y="206597"/>
                  <a:pt x="9307" y="205635"/>
                </a:cubicBezTo>
                <a:lnTo>
                  <a:pt x="9307" y="205356"/>
                </a:lnTo>
                <a:cubicBezTo>
                  <a:pt x="9462" y="197725"/>
                  <a:pt x="10424" y="190156"/>
                  <a:pt x="12192" y="182772"/>
                </a:cubicBezTo>
                <a:cubicBezTo>
                  <a:pt x="12223" y="182617"/>
                  <a:pt x="12285" y="182493"/>
                  <a:pt x="12316" y="182338"/>
                </a:cubicBezTo>
                <a:cubicBezTo>
                  <a:pt x="14457" y="173621"/>
                  <a:pt x="17714" y="165183"/>
                  <a:pt x="21995" y="157273"/>
                </a:cubicBezTo>
                <a:lnTo>
                  <a:pt x="22212" y="156901"/>
                </a:lnTo>
                <a:cubicBezTo>
                  <a:pt x="23174" y="155163"/>
                  <a:pt x="24136" y="153364"/>
                  <a:pt x="24477" y="151379"/>
                </a:cubicBezTo>
                <a:cubicBezTo>
                  <a:pt x="24849" y="149238"/>
                  <a:pt x="24415" y="147067"/>
                  <a:pt x="24011" y="144957"/>
                </a:cubicBezTo>
                <a:cubicBezTo>
                  <a:pt x="23887" y="144399"/>
                  <a:pt x="23794" y="143841"/>
                  <a:pt x="23701" y="143251"/>
                </a:cubicBezTo>
                <a:cubicBezTo>
                  <a:pt x="22988" y="139094"/>
                  <a:pt x="23143" y="134813"/>
                  <a:pt x="24136" y="130687"/>
                </a:cubicBezTo>
                <a:cubicBezTo>
                  <a:pt x="24167" y="130563"/>
                  <a:pt x="24198" y="130408"/>
                  <a:pt x="24260" y="130284"/>
                </a:cubicBezTo>
                <a:cubicBezTo>
                  <a:pt x="24322" y="129974"/>
                  <a:pt x="24415" y="129664"/>
                  <a:pt x="24508" y="129354"/>
                </a:cubicBezTo>
                <a:cubicBezTo>
                  <a:pt x="24756" y="128485"/>
                  <a:pt x="25035" y="127554"/>
                  <a:pt x="25345" y="126655"/>
                </a:cubicBezTo>
                <a:cubicBezTo>
                  <a:pt x="25345" y="126624"/>
                  <a:pt x="25345" y="126593"/>
                  <a:pt x="25376" y="126562"/>
                </a:cubicBezTo>
                <a:cubicBezTo>
                  <a:pt x="25469" y="126282"/>
                  <a:pt x="25563" y="126003"/>
                  <a:pt x="25656" y="125724"/>
                </a:cubicBezTo>
                <a:cubicBezTo>
                  <a:pt x="27455" y="120388"/>
                  <a:pt x="29316" y="114835"/>
                  <a:pt x="26307" y="110306"/>
                </a:cubicBezTo>
                <a:lnTo>
                  <a:pt x="26307" y="110275"/>
                </a:lnTo>
                <a:cubicBezTo>
                  <a:pt x="25407" y="109096"/>
                  <a:pt x="24384" y="108011"/>
                  <a:pt x="23267" y="107080"/>
                </a:cubicBezTo>
                <a:cubicBezTo>
                  <a:pt x="22864" y="106739"/>
                  <a:pt x="22491" y="106398"/>
                  <a:pt x="22088" y="106025"/>
                </a:cubicBezTo>
                <a:cubicBezTo>
                  <a:pt x="21623" y="105591"/>
                  <a:pt x="21189" y="105126"/>
                  <a:pt x="20754" y="104660"/>
                </a:cubicBezTo>
                <a:cubicBezTo>
                  <a:pt x="20630" y="104505"/>
                  <a:pt x="20506" y="104381"/>
                  <a:pt x="20382" y="104226"/>
                </a:cubicBezTo>
                <a:cubicBezTo>
                  <a:pt x="17931" y="101403"/>
                  <a:pt x="16070" y="98084"/>
                  <a:pt x="14240" y="94858"/>
                </a:cubicBezTo>
                <a:cubicBezTo>
                  <a:pt x="13433" y="93400"/>
                  <a:pt x="12596" y="91911"/>
                  <a:pt x="11696" y="90484"/>
                </a:cubicBezTo>
                <a:cubicBezTo>
                  <a:pt x="10827" y="89026"/>
                  <a:pt x="9276" y="88157"/>
                  <a:pt x="7601" y="88157"/>
                </a:cubicBezTo>
                <a:cubicBezTo>
                  <a:pt x="7569" y="88156"/>
                  <a:pt x="7537" y="88156"/>
                  <a:pt x="7505" y="88156"/>
                </a:cubicBezTo>
                <a:close/>
                <a:moveTo>
                  <a:pt x="1211" y="26610"/>
                </a:moveTo>
                <a:lnTo>
                  <a:pt x="1211" y="29278"/>
                </a:lnTo>
                <a:cubicBezTo>
                  <a:pt x="1614" y="30426"/>
                  <a:pt x="2297" y="31450"/>
                  <a:pt x="3196" y="32287"/>
                </a:cubicBezTo>
                <a:cubicBezTo>
                  <a:pt x="4872" y="33809"/>
                  <a:pt x="6924" y="34338"/>
                  <a:pt x="9121" y="34338"/>
                </a:cubicBezTo>
                <a:cubicBezTo>
                  <a:pt x="11807" y="34338"/>
                  <a:pt x="14708" y="33548"/>
                  <a:pt x="17404" y="32815"/>
                </a:cubicBezTo>
                <a:lnTo>
                  <a:pt x="17931" y="32691"/>
                </a:lnTo>
                <a:cubicBezTo>
                  <a:pt x="19468" y="32272"/>
                  <a:pt x="21069" y="32058"/>
                  <a:pt x="22676" y="32058"/>
                </a:cubicBezTo>
                <a:cubicBezTo>
                  <a:pt x="23567" y="32058"/>
                  <a:pt x="24460" y="32124"/>
                  <a:pt x="25345" y="32256"/>
                </a:cubicBezTo>
                <a:lnTo>
                  <a:pt x="25563" y="32287"/>
                </a:lnTo>
                <a:cubicBezTo>
                  <a:pt x="26586" y="32473"/>
                  <a:pt x="27579" y="32846"/>
                  <a:pt x="28479" y="33404"/>
                </a:cubicBezTo>
                <a:cubicBezTo>
                  <a:pt x="29812" y="34242"/>
                  <a:pt x="30681" y="35638"/>
                  <a:pt x="30898" y="37220"/>
                </a:cubicBezTo>
                <a:cubicBezTo>
                  <a:pt x="31022" y="38088"/>
                  <a:pt x="30960" y="38988"/>
                  <a:pt x="30743" y="39857"/>
                </a:cubicBezTo>
                <a:cubicBezTo>
                  <a:pt x="30092" y="42773"/>
                  <a:pt x="28820" y="45502"/>
                  <a:pt x="27052" y="47891"/>
                </a:cubicBezTo>
                <a:cubicBezTo>
                  <a:pt x="26090" y="49101"/>
                  <a:pt x="25066" y="50249"/>
                  <a:pt x="24011" y="51366"/>
                </a:cubicBezTo>
                <a:cubicBezTo>
                  <a:pt x="22616" y="52762"/>
                  <a:pt x="21375" y="54251"/>
                  <a:pt x="20258" y="55833"/>
                </a:cubicBezTo>
                <a:cubicBezTo>
                  <a:pt x="17776" y="59586"/>
                  <a:pt x="16939" y="64519"/>
                  <a:pt x="17962" y="69358"/>
                </a:cubicBezTo>
                <a:cubicBezTo>
                  <a:pt x="18986" y="74166"/>
                  <a:pt x="21716" y="78230"/>
                  <a:pt x="25469" y="80650"/>
                </a:cubicBezTo>
                <a:cubicBezTo>
                  <a:pt x="25501" y="80681"/>
                  <a:pt x="25563" y="80712"/>
                  <a:pt x="25594" y="80743"/>
                </a:cubicBezTo>
                <a:cubicBezTo>
                  <a:pt x="25656" y="80774"/>
                  <a:pt x="25687" y="80805"/>
                  <a:pt x="25749" y="80836"/>
                </a:cubicBezTo>
                <a:cubicBezTo>
                  <a:pt x="26214" y="81115"/>
                  <a:pt x="26679" y="81394"/>
                  <a:pt x="27145" y="81643"/>
                </a:cubicBezTo>
                <a:cubicBezTo>
                  <a:pt x="28696" y="82542"/>
                  <a:pt x="30278" y="83442"/>
                  <a:pt x="31239" y="84869"/>
                </a:cubicBezTo>
                <a:cubicBezTo>
                  <a:pt x="32666" y="87009"/>
                  <a:pt x="32449" y="89770"/>
                  <a:pt x="32201" y="92438"/>
                </a:cubicBezTo>
                <a:cubicBezTo>
                  <a:pt x="32170" y="93027"/>
                  <a:pt x="32108" y="93617"/>
                  <a:pt x="32077" y="94206"/>
                </a:cubicBezTo>
                <a:cubicBezTo>
                  <a:pt x="31891" y="97681"/>
                  <a:pt x="33163" y="101775"/>
                  <a:pt x="36451" y="102427"/>
                </a:cubicBezTo>
                <a:cubicBezTo>
                  <a:pt x="36916" y="102497"/>
                  <a:pt x="37364" y="102532"/>
                  <a:pt x="37821" y="102532"/>
                </a:cubicBezTo>
                <a:cubicBezTo>
                  <a:pt x="37973" y="102532"/>
                  <a:pt x="38126" y="102528"/>
                  <a:pt x="38281" y="102520"/>
                </a:cubicBezTo>
                <a:cubicBezTo>
                  <a:pt x="38529" y="102520"/>
                  <a:pt x="38778" y="102506"/>
                  <a:pt x="39026" y="102506"/>
                </a:cubicBezTo>
                <a:cubicBezTo>
                  <a:pt x="39150" y="102506"/>
                  <a:pt x="39274" y="102510"/>
                  <a:pt x="39398" y="102520"/>
                </a:cubicBezTo>
                <a:cubicBezTo>
                  <a:pt x="41135" y="102644"/>
                  <a:pt x="42748" y="103513"/>
                  <a:pt x="43803" y="104909"/>
                </a:cubicBezTo>
                <a:cubicBezTo>
                  <a:pt x="45509" y="107049"/>
                  <a:pt x="46316" y="109779"/>
                  <a:pt x="45975" y="112509"/>
                </a:cubicBezTo>
                <a:cubicBezTo>
                  <a:pt x="45509" y="116324"/>
                  <a:pt x="43400" y="119768"/>
                  <a:pt x="41383" y="123056"/>
                </a:cubicBezTo>
                <a:cubicBezTo>
                  <a:pt x="40980" y="123708"/>
                  <a:pt x="40608" y="124328"/>
                  <a:pt x="40236" y="124948"/>
                </a:cubicBezTo>
                <a:cubicBezTo>
                  <a:pt x="39212" y="126624"/>
                  <a:pt x="38343" y="128423"/>
                  <a:pt x="37661" y="130284"/>
                </a:cubicBezTo>
                <a:cubicBezTo>
                  <a:pt x="37599" y="130439"/>
                  <a:pt x="37537" y="130563"/>
                  <a:pt x="37506" y="130718"/>
                </a:cubicBezTo>
                <a:cubicBezTo>
                  <a:pt x="36699" y="133138"/>
                  <a:pt x="36358" y="135775"/>
                  <a:pt x="37071" y="138381"/>
                </a:cubicBezTo>
                <a:cubicBezTo>
                  <a:pt x="37630" y="140428"/>
                  <a:pt x="38840" y="142227"/>
                  <a:pt x="39987" y="143965"/>
                </a:cubicBezTo>
                <a:cubicBezTo>
                  <a:pt x="40949" y="145299"/>
                  <a:pt x="41787" y="146726"/>
                  <a:pt x="42469" y="148246"/>
                </a:cubicBezTo>
                <a:cubicBezTo>
                  <a:pt x="44703" y="153674"/>
                  <a:pt x="42686" y="159661"/>
                  <a:pt x="40608" y="163756"/>
                </a:cubicBezTo>
                <a:cubicBezTo>
                  <a:pt x="39522" y="165866"/>
                  <a:pt x="38250" y="167913"/>
                  <a:pt x="37009" y="169899"/>
                </a:cubicBezTo>
                <a:cubicBezTo>
                  <a:pt x="35396" y="172504"/>
                  <a:pt x="33721" y="175172"/>
                  <a:pt x="32480" y="178026"/>
                </a:cubicBezTo>
                <a:cubicBezTo>
                  <a:pt x="31922" y="179267"/>
                  <a:pt x="31457" y="180570"/>
                  <a:pt x="30991" y="181811"/>
                </a:cubicBezTo>
                <a:cubicBezTo>
                  <a:pt x="30464" y="183331"/>
                  <a:pt x="29875" y="184913"/>
                  <a:pt x="29192" y="186371"/>
                </a:cubicBezTo>
                <a:cubicBezTo>
                  <a:pt x="28292" y="188170"/>
                  <a:pt x="27269" y="189938"/>
                  <a:pt x="26183" y="191614"/>
                </a:cubicBezTo>
                <a:cubicBezTo>
                  <a:pt x="24694" y="193971"/>
                  <a:pt x="23174" y="196422"/>
                  <a:pt x="22243" y="199090"/>
                </a:cubicBezTo>
                <a:cubicBezTo>
                  <a:pt x="21127" y="202254"/>
                  <a:pt x="21251" y="205883"/>
                  <a:pt x="22491" y="208551"/>
                </a:cubicBezTo>
                <a:lnTo>
                  <a:pt x="22491" y="208582"/>
                </a:lnTo>
                <a:lnTo>
                  <a:pt x="23174" y="208582"/>
                </a:lnTo>
                <a:lnTo>
                  <a:pt x="23174" y="208551"/>
                </a:lnTo>
                <a:cubicBezTo>
                  <a:pt x="21871" y="206008"/>
                  <a:pt x="21716" y="202409"/>
                  <a:pt x="22802" y="199276"/>
                </a:cubicBezTo>
                <a:cubicBezTo>
                  <a:pt x="23453" y="197477"/>
                  <a:pt x="24322" y="195770"/>
                  <a:pt x="25345" y="194126"/>
                </a:cubicBezTo>
                <a:cubicBezTo>
                  <a:pt x="25469" y="193909"/>
                  <a:pt x="25625" y="193661"/>
                  <a:pt x="25749" y="193444"/>
                </a:cubicBezTo>
                <a:cubicBezTo>
                  <a:pt x="26059" y="192948"/>
                  <a:pt x="26369" y="192451"/>
                  <a:pt x="26679" y="191955"/>
                </a:cubicBezTo>
                <a:cubicBezTo>
                  <a:pt x="27796" y="190249"/>
                  <a:pt x="28820" y="188480"/>
                  <a:pt x="29719" y="186650"/>
                </a:cubicBezTo>
                <a:cubicBezTo>
                  <a:pt x="30433" y="185130"/>
                  <a:pt x="31022" y="183579"/>
                  <a:pt x="31581" y="182028"/>
                </a:cubicBezTo>
                <a:cubicBezTo>
                  <a:pt x="32015" y="180787"/>
                  <a:pt x="32480" y="179515"/>
                  <a:pt x="33008" y="178274"/>
                </a:cubicBezTo>
                <a:cubicBezTo>
                  <a:pt x="34249" y="175482"/>
                  <a:pt x="35893" y="172815"/>
                  <a:pt x="37506" y="170240"/>
                </a:cubicBezTo>
                <a:cubicBezTo>
                  <a:pt x="38778" y="168254"/>
                  <a:pt x="40050" y="166176"/>
                  <a:pt x="41135" y="164036"/>
                </a:cubicBezTo>
                <a:cubicBezTo>
                  <a:pt x="43276" y="159817"/>
                  <a:pt x="45354" y="153643"/>
                  <a:pt x="43028" y="147966"/>
                </a:cubicBezTo>
                <a:cubicBezTo>
                  <a:pt x="42314" y="146446"/>
                  <a:pt x="41476" y="144988"/>
                  <a:pt x="40484" y="143623"/>
                </a:cubicBezTo>
                <a:cubicBezTo>
                  <a:pt x="39367" y="141917"/>
                  <a:pt x="38157" y="140180"/>
                  <a:pt x="37630" y="138195"/>
                </a:cubicBezTo>
                <a:cubicBezTo>
                  <a:pt x="36327" y="133510"/>
                  <a:pt x="38809" y="128578"/>
                  <a:pt x="40763" y="125259"/>
                </a:cubicBezTo>
                <a:cubicBezTo>
                  <a:pt x="41135" y="124638"/>
                  <a:pt x="41539" y="124018"/>
                  <a:pt x="41911" y="123397"/>
                </a:cubicBezTo>
                <a:cubicBezTo>
                  <a:pt x="43989" y="120047"/>
                  <a:pt x="46130" y="116542"/>
                  <a:pt x="46626" y="112602"/>
                </a:cubicBezTo>
                <a:cubicBezTo>
                  <a:pt x="46936" y="109717"/>
                  <a:pt x="46130" y="106801"/>
                  <a:pt x="44299" y="104505"/>
                </a:cubicBezTo>
                <a:cubicBezTo>
                  <a:pt x="43121" y="102985"/>
                  <a:pt x="41352" y="102055"/>
                  <a:pt x="39429" y="101900"/>
                </a:cubicBezTo>
                <a:cubicBezTo>
                  <a:pt x="39305" y="101889"/>
                  <a:pt x="39177" y="101886"/>
                  <a:pt x="39049" y="101886"/>
                </a:cubicBezTo>
                <a:cubicBezTo>
                  <a:pt x="38791" y="101886"/>
                  <a:pt x="38529" y="101900"/>
                  <a:pt x="38281" y="101900"/>
                </a:cubicBezTo>
                <a:cubicBezTo>
                  <a:pt x="38077" y="101911"/>
                  <a:pt x="37868" y="101918"/>
                  <a:pt x="37659" y="101918"/>
                </a:cubicBezTo>
                <a:cubicBezTo>
                  <a:pt x="37296" y="101918"/>
                  <a:pt x="36929" y="101896"/>
                  <a:pt x="36575" y="101837"/>
                </a:cubicBezTo>
                <a:cubicBezTo>
                  <a:pt x="33659" y="101248"/>
                  <a:pt x="32542" y="97494"/>
                  <a:pt x="32697" y="94268"/>
                </a:cubicBezTo>
                <a:cubicBezTo>
                  <a:pt x="32728" y="93679"/>
                  <a:pt x="32791" y="93089"/>
                  <a:pt x="32822" y="92500"/>
                </a:cubicBezTo>
                <a:cubicBezTo>
                  <a:pt x="33070" y="89739"/>
                  <a:pt x="33318" y="86854"/>
                  <a:pt x="31767" y="84559"/>
                </a:cubicBezTo>
                <a:cubicBezTo>
                  <a:pt x="30712" y="83007"/>
                  <a:pt x="29068" y="82046"/>
                  <a:pt x="27455" y="81115"/>
                </a:cubicBezTo>
                <a:cubicBezTo>
                  <a:pt x="26959" y="80836"/>
                  <a:pt x="26431" y="80526"/>
                  <a:pt x="25904" y="80216"/>
                </a:cubicBezTo>
                <a:cubicBezTo>
                  <a:pt x="25159" y="79750"/>
                  <a:pt x="24477" y="79223"/>
                  <a:pt x="23825" y="78633"/>
                </a:cubicBezTo>
                <a:cubicBezTo>
                  <a:pt x="23763" y="78571"/>
                  <a:pt x="23670" y="78509"/>
                  <a:pt x="23608" y="78416"/>
                </a:cubicBezTo>
                <a:cubicBezTo>
                  <a:pt x="21033" y="75935"/>
                  <a:pt x="19296" y="72739"/>
                  <a:pt x="18583" y="69234"/>
                </a:cubicBezTo>
                <a:cubicBezTo>
                  <a:pt x="17590" y="64581"/>
                  <a:pt x="18366" y="59803"/>
                  <a:pt x="20785" y="56205"/>
                </a:cubicBezTo>
                <a:cubicBezTo>
                  <a:pt x="21654" y="54933"/>
                  <a:pt x="22647" y="53723"/>
                  <a:pt x="23701" y="52606"/>
                </a:cubicBezTo>
                <a:lnTo>
                  <a:pt x="24105" y="52172"/>
                </a:lnTo>
                <a:lnTo>
                  <a:pt x="24446" y="51800"/>
                </a:lnTo>
                <a:cubicBezTo>
                  <a:pt x="25532" y="50652"/>
                  <a:pt x="26586" y="49473"/>
                  <a:pt x="27548" y="48232"/>
                </a:cubicBezTo>
                <a:cubicBezTo>
                  <a:pt x="29378" y="45782"/>
                  <a:pt x="30681" y="42959"/>
                  <a:pt x="31364" y="39981"/>
                </a:cubicBezTo>
                <a:cubicBezTo>
                  <a:pt x="31612" y="39050"/>
                  <a:pt x="31643" y="38057"/>
                  <a:pt x="31519" y="37127"/>
                </a:cubicBezTo>
                <a:cubicBezTo>
                  <a:pt x="31302" y="35358"/>
                  <a:pt x="30309" y="33807"/>
                  <a:pt x="28820" y="32877"/>
                </a:cubicBezTo>
                <a:cubicBezTo>
                  <a:pt x="27889" y="32287"/>
                  <a:pt x="26865" y="31884"/>
                  <a:pt x="25780" y="31667"/>
                </a:cubicBezTo>
                <a:lnTo>
                  <a:pt x="25345" y="31605"/>
                </a:lnTo>
                <a:cubicBezTo>
                  <a:pt x="24448" y="31473"/>
                  <a:pt x="23546" y="31408"/>
                  <a:pt x="22647" y="31408"/>
                </a:cubicBezTo>
                <a:cubicBezTo>
                  <a:pt x="21000" y="31408"/>
                  <a:pt x="19362" y="31629"/>
                  <a:pt x="17776" y="32070"/>
                </a:cubicBezTo>
                <a:lnTo>
                  <a:pt x="17249" y="32225"/>
                </a:lnTo>
                <a:cubicBezTo>
                  <a:pt x="14611" y="32949"/>
                  <a:pt x="11773" y="33721"/>
                  <a:pt x="9175" y="33721"/>
                </a:cubicBezTo>
                <a:cubicBezTo>
                  <a:pt x="7097" y="33721"/>
                  <a:pt x="5174" y="33228"/>
                  <a:pt x="3630" y="31822"/>
                </a:cubicBezTo>
                <a:cubicBezTo>
                  <a:pt x="2141" y="30457"/>
                  <a:pt x="1459" y="28596"/>
                  <a:pt x="1211" y="26610"/>
                </a:cubicBezTo>
                <a:close/>
                <a:moveTo>
                  <a:pt x="28292" y="335"/>
                </a:moveTo>
                <a:cubicBezTo>
                  <a:pt x="28851" y="1793"/>
                  <a:pt x="29254" y="3313"/>
                  <a:pt x="29471" y="4864"/>
                </a:cubicBezTo>
                <a:cubicBezTo>
                  <a:pt x="30216" y="8866"/>
                  <a:pt x="32046" y="11472"/>
                  <a:pt x="33845" y="13985"/>
                </a:cubicBezTo>
                <a:cubicBezTo>
                  <a:pt x="36916" y="18266"/>
                  <a:pt x="40081" y="22733"/>
                  <a:pt x="37661" y="34738"/>
                </a:cubicBezTo>
                <a:cubicBezTo>
                  <a:pt x="37475" y="35514"/>
                  <a:pt x="37320" y="36568"/>
                  <a:pt x="37102" y="37654"/>
                </a:cubicBezTo>
                <a:cubicBezTo>
                  <a:pt x="36668" y="40229"/>
                  <a:pt x="36110" y="43455"/>
                  <a:pt x="35489" y="45223"/>
                </a:cubicBezTo>
                <a:cubicBezTo>
                  <a:pt x="34714" y="47457"/>
                  <a:pt x="32884" y="49163"/>
                  <a:pt x="31146" y="50838"/>
                </a:cubicBezTo>
                <a:cubicBezTo>
                  <a:pt x="30588" y="51366"/>
                  <a:pt x="29999" y="51893"/>
                  <a:pt x="29471" y="52451"/>
                </a:cubicBezTo>
                <a:cubicBezTo>
                  <a:pt x="29440" y="52513"/>
                  <a:pt x="29378" y="52544"/>
                  <a:pt x="29347" y="52606"/>
                </a:cubicBezTo>
                <a:lnTo>
                  <a:pt x="29254" y="52699"/>
                </a:lnTo>
                <a:cubicBezTo>
                  <a:pt x="25656" y="56515"/>
                  <a:pt x="23980" y="61323"/>
                  <a:pt x="24787" y="65542"/>
                </a:cubicBezTo>
                <a:cubicBezTo>
                  <a:pt x="24942" y="66442"/>
                  <a:pt x="25221" y="67342"/>
                  <a:pt x="25656" y="68148"/>
                </a:cubicBezTo>
                <a:cubicBezTo>
                  <a:pt x="25687" y="68241"/>
                  <a:pt x="25718" y="68303"/>
                  <a:pt x="25780" y="68396"/>
                </a:cubicBezTo>
                <a:cubicBezTo>
                  <a:pt x="27432" y="71505"/>
                  <a:pt x="30627" y="73653"/>
                  <a:pt x="33857" y="73653"/>
                </a:cubicBezTo>
                <a:cubicBezTo>
                  <a:pt x="34205" y="73653"/>
                  <a:pt x="34553" y="73628"/>
                  <a:pt x="34900" y="73577"/>
                </a:cubicBezTo>
                <a:cubicBezTo>
                  <a:pt x="36141" y="73360"/>
                  <a:pt x="37382" y="72956"/>
                  <a:pt x="38498" y="72429"/>
                </a:cubicBezTo>
                <a:cubicBezTo>
                  <a:pt x="40004" y="71799"/>
                  <a:pt x="41413" y="71218"/>
                  <a:pt x="43003" y="71218"/>
                </a:cubicBezTo>
                <a:cubicBezTo>
                  <a:pt x="43214" y="71218"/>
                  <a:pt x="43429" y="71228"/>
                  <a:pt x="43648" y="71250"/>
                </a:cubicBezTo>
                <a:cubicBezTo>
                  <a:pt x="44703" y="71343"/>
                  <a:pt x="45664" y="71933"/>
                  <a:pt x="46254" y="72863"/>
                </a:cubicBezTo>
                <a:cubicBezTo>
                  <a:pt x="47122" y="74290"/>
                  <a:pt x="46378" y="75593"/>
                  <a:pt x="45664" y="76865"/>
                </a:cubicBezTo>
                <a:lnTo>
                  <a:pt x="45633" y="76896"/>
                </a:lnTo>
                <a:cubicBezTo>
                  <a:pt x="45416" y="77331"/>
                  <a:pt x="45168" y="77765"/>
                  <a:pt x="44951" y="78199"/>
                </a:cubicBezTo>
                <a:cubicBezTo>
                  <a:pt x="44858" y="78354"/>
                  <a:pt x="44796" y="78478"/>
                  <a:pt x="44734" y="78633"/>
                </a:cubicBezTo>
                <a:cubicBezTo>
                  <a:pt x="43524" y="81053"/>
                  <a:pt x="42469" y="83969"/>
                  <a:pt x="42748" y="86978"/>
                </a:cubicBezTo>
                <a:cubicBezTo>
                  <a:pt x="43059" y="90422"/>
                  <a:pt x="45757" y="94206"/>
                  <a:pt x="49511" y="94361"/>
                </a:cubicBezTo>
                <a:cubicBezTo>
                  <a:pt x="49614" y="94366"/>
                  <a:pt x="49719" y="94369"/>
                  <a:pt x="49823" y="94369"/>
                </a:cubicBezTo>
                <a:cubicBezTo>
                  <a:pt x="50347" y="94369"/>
                  <a:pt x="50881" y="94304"/>
                  <a:pt x="51372" y="94175"/>
                </a:cubicBezTo>
                <a:cubicBezTo>
                  <a:pt x="51527" y="94144"/>
                  <a:pt x="51651" y="94113"/>
                  <a:pt x="51807" y="94082"/>
                </a:cubicBezTo>
                <a:cubicBezTo>
                  <a:pt x="52117" y="94020"/>
                  <a:pt x="52458" y="93927"/>
                  <a:pt x="52768" y="93865"/>
                </a:cubicBezTo>
                <a:cubicBezTo>
                  <a:pt x="53451" y="93679"/>
                  <a:pt x="54133" y="93524"/>
                  <a:pt x="54816" y="93400"/>
                </a:cubicBezTo>
                <a:cubicBezTo>
                  <a:pt x="55087" y="93367"/>
                  <a:pt x="55360" y="93351"/>
                  <a:pt x="55633" y="93351"/>
                </a:cubicBezTo>
                <a:cubicBezTo>
                  <a:pt x="57945" y="93351"/>
                  <a:pt x="60258" y="94511"/>
                  <a:pt x="61951" y="96564"/>
                </a:cubicBezTo>
                <a:cubicBezTo>
                  <a:pt x="63874" y="98859"/>
                  <a:pt x="64525" y="101682"/>
                  <a:pt x="63719" y="104164"/>
                </a:cubicBezTo>
                <a:cubicBezTo>
                  <a:pt x="63191" y="105777"/>
                  <a:pt x="62199" y="107142"/>
                  <a:pt x="61144" y="108600"/>
                </a:cubicBezTo>
                <a:cubicBezTo>
                  <a:pt x="60555" y="109407"/>
                  <a:pt x="59965" y="110275"/>
                  <a:pt x="59438" y="111144"/>
                </a:cubicBezTo>
                <a:cubicBezTo>
                  <a:pt x="57732" y="114091"/>
                  <a:pt x="57080" y="117472"/>
                  <a:pt x="56460" y="120730"/>
                </a:cubicBezTo>
                <a:cubicBezTo>
                  <a:pt x="54940" y="128640"/>
                  <a:pt x="53358" y="136799"/>
                  <a:pt x="54381" y="144957"/>
                </a:cubicBezTo>
                <a:cubicBezTo>
                  <a:pt x="54878" y="148959"/>
                  <a:pt x="56119" y="152806"/>
                  <a:pt x="58042" y="156311"/>
                </a:cubicBezTo>
                <a:cubicBezTo>
                  <a:pt x="58135" y="156466"/>
                  <a:pt x="58197" y="156590"/>
                  <a:pt x="58290" y="156745"/>
                </a:cubicBezTo>
                <a:cubicBezTo>
                  <a:pt x="60431" y="160406"/>
                  <a:pt x="63316" y="163322"/>
                  <a:pt x="66728" y="165183"/>
                </a:cubicBezTo>
                <a:cubicBezTo>
                  <a:pt x="67969" y="165835"/>
                  <a:pt x="69241" y="166424"/>
                  <a:pt x="70543" y="166921"/>
                </a:cubicBezTo>
                <a:cubicBezTo>
                  <a:pt x="72126" y="167510"/>
                  <a:pt x="73677" y="168254"/>
                  <a:pt x="75135" y="169123"/>
                </a:cubicBezTo>
                <a:cubicBezTo>
                  <a:pt x="77399" y="170519"/>
                  <a:pt x="79881" y="173280"/>
                  <a:pt x="79447" y="176413"/>
                </a:cubicBezTo>
                <a:cubicBezTo>
                  <a:pt x="79260" y="177685"/>
                  <a:pt x="78609" y="178895"/>
                  <a:pt x="77896" y="179981"/>
                </a:cubicBezTo>
                <a:cubicBezTo>
                  <a:pt x="76438" y="182214"/>
                  <a:pt x="74855" y="184386"/>
                  <a:pt x="73180" y="186464"/>
                </a:cubicBezTo>
                <a:cubicBezTo>
                  <a:pt x="71319" y="188729"/>
                  <a:pt x="69613" y="191117"/>
                  <a:pt x="68031" y="193599"/>
                </a:cubicBezTo>
                <a:cubicBezTo>
                  <a:pt x="64898" y="198811"/>
                  <a:pt x="63812" y="204177"/>
                  <a:pt x="65022" y="208551"/>
                </a:cubicBezTo>
                <a:lnTo>
                  <a:pt x="65022" y="208582"/>
                </a:lnTo>
                <a:lnTo>
                  <a:pt x="65642" y="208582"/>
                </a:lnTo>
                <a:lnTo>
                  <a:pt x="65642" y="208551"/>
                </a:lnTo>
                <a:cubicBezTo>
                  <a:pt x="64432" y="204301"/>
                  <a:pt x="65487" y="199059"/>
                  <a:pt x="68558" y="193909"/>
                </a:cubicBezTo>
                <a:cubicBezTo>
                  <a:pt x="70109" y="191458"/>
                  <a:pt x="71815" y="189101"/>
                  <a:pt x="73677" y="186836"/>
                </a:cubicBezTo>
                <a:cubicBezTo>
                  <a:pt x="74917" y="185223"/>
                  <a:pt x="76220" y="183579"/>
                  <a:pt x="77399" y="181873"/>
                </a:cubicBezTo>
                <a:cubicBezTo>
                  <a:pt x="77554" y="181656"/>
                  <a:pt x="77678" y="181470"/>
                  <a:pt x="77833" y="181252"/>
                </a:cubicBezTo>
                <a:cubicBezTo>
                  <a:pt x="78020" y="180942"/>
                  <a:pt x="78237" y="180632"/>
                  <a:pt x="78454" y="180322"/>
                </a:cubicBezTo>
                <a:cubicBezTo>
                  <a:pt x="79167" y="179143"/>
                  <a:pt x="79881" y="177902"/>
                  <a:pt x="80067" y="176506"/>
                </a:cubicBezTo>
                <a:cubicBezTo>
                  <a:pt x="80563" y="173063"/>
                  <a:pt x="77896" y="170085"/>
                  <a:pt x="75476" y="168565"/>
                </a:cubicBezTo>
                <a:cubicBezTo>
                  <a:pt x="73956" y="167696"/>
                  <a:pt x="72405" y="166952"/>
                  <a:pt x="70761" y="166362"/>
                </a:cubicBezTo>
                <a:cubicBezTo>
                  <a:pt x="69489" y="165835"/>
                  <a:pt x="68248" y="165276"/>
                  <a:pt x="67007" y="164656"/>
                </a:cubicBezTo>
                <a:cubicBezTo>
                  <a:pt x="60617" y="161182"/>
                  <a:pt x="56150" y="153798"/>
                  <a:pt x="55002" y="144864"/>
                </a:cubicBezTo>
                <a:cubicBezTo>
                  <a:pt x="53978" y="136799"/>
                  <a:pt x="55529" y="128702"/>
                  <a:pt x="57049" y="120823"/>
                </a:cubicBezTo>
                <a:cubicBezTo>
                  <a:pt x="57670" y="117627"/>
                  <a:pt x="58321" y="114308"/>
                  <a:pt x="59965" y="111423"/>
                </a:cubicBezTo>
                <a:cubicBezTo>
                  <a:pt x="60493" y="110555"/>
                  <a:pt x="61051" y="109748"/>
                  <a:pt x="61640" y="108941"/>
                </a:cubicBezTo>
                <a:cubicBezTo>
                  <a:pt x="62664" y="107514"/>
                  <a:pt x="63719" y="106025"/>
                  <a:pt x="64277" y="104319"/>
                </a:cubicBezTo>
                <a:cubicBezTo>
                  <a:pt x="65177" y="101651"/>
                  <a:pt x="64463" y="98580"/>
                  <a:pt x="62447" y="96130"/>
                </a:cubicBezTo>
                <a:cubicBezTo>
                  <a:pt x="60635" y="93961"/>
                  <a:pt x="58167" y="92715"/>
                  <a:pt x="55689" y="92715"/>
                </a:cubicBezTo>
                <a:cubicBezTo>
                  <a:pt x="55366" y="92715"/>
                  <a:pt x="55044" y="92736"/>
                  <a:pt x="54723" y="92779"/>
                </a:cubicBezTo>
                <a:cubicBezTo>
                  <a:pt x="54009" y="92872"/>
                  <a:pt x="53296" y="93027"/>
                  <a:pt x="52613" y="93214"/>
                </a:cubicBezTo>
                <a:cubicBezTo>
                  <a:pt x="52334" y="93307"/>
                  <a:pt x="52055" y="93369"/>
                  <a:pt x="51776" y="93431"/>
                </a:cubicBezTo>
                <a:cubicBezTo>
                  <a:pt x="51651" y="93462"/>
                  <a:pt x="51496" y="93493"/>
                  <a:pt x="51372" y="93524"/>
                </a:cubicBezTo>
                <a:cubicBezTo>
                  <a:pt x="50833" y="93631"/>
                  <a:pt x="50295" y="93716"/>
                  <a:pt x="49756" y="93716"/>
                </a:cubicBezTo>
                <a:cubicBezTo>
                  <a:pt x="49674" y="93716"/>
                  <a:pt x="49593" y="93714"/>
                  <a:pt x="49511" y="93710"/>
                </a:cubicBezTo>
                <a:cubicBezTo>
                  <a:pt x="46099" y="93586"/>
                  <a:pt x="43648" y="90080"/>
                  <a:pt x="43369" y="86916"/>
                </a:cubicBezTo>
                <a:cubicBezTo>
                  <a:pt x="43090" y="83969"/>
                  <a:pt x="44175" y="81053"/>
                  <a:pt x="45416" y="78633"/>
                </a:cubicBezTo>
                <a:cubicBezTo>
                  <a:pt x="45478" y="78478"/>
                  <a:pt x="45571" y="78354"/>
                  <a:pt x="45633" y="78199"/>
                </a:cubicBezTo>
                <a:cubicBezTo>
                  <a:pt x="45819" y="77858"/>
                  <a:pt x="46006" y="77517"/>
                  <a:pt x="46161" y="77206"/>
                </a:cubicBezTo>
                <a:lnTo>
                  <a:pt x="46192" y="77144"/>
                </a:lnTo>
                <a:cubicBezTo>
                  <a:pt x="46967" y="75810"/>
                  <a:pt x="47805" y="74259"/>
                  <a:pt x="46781" y="72491"/>
                </a:cubicBezTo>
                <a:cubicBezTo>
                  <a:pt x="46099" y="71436"/>
                  <a:pt x="44951" y="70723"/>
                  <a:pt x="43710" y="70630"/>
                </a:cubicBezTo>
                <a:cubicBezTo>
                  <a:pt x="43439" y="70596"/>
                  <a:pt x="43172" y="70581"/>
                  <a:pt x="42910" y="70581"/>
                </a:cubicBezTo>
                <a:cubicBezTo>
                  <a:pt x="41227" y="70581"/>
                  <a:pt x="39731" y="71218"/>
                  <a:pt x="38281" y="71809"/>
                </a:cubicBezTo>
                <a:cubicBezTo>
                  <a:pt x="37165" y="72336"/>
                  <a:pt x="36017" y="72708"/>
                  <a:pt x="34807" y="72956"/>
                </a:cubicBezTo>
                <a:cubicBezTo>
                  <a:pt x="34474" y="73004"/>
                  <a:pt x="34143" y="73028"/>
                  <a:pt x="33817" y="73028"/>
                </a:cubicBezTo>
                <a:cubicBezTo>
                  <a:pt x="29706" y="73028"/>
                  <a:pt x="26214" y="69371"/>
                  <a:pt x="25438" y="65635"/>
                </a:cubicBezTo>
                <a:cubicBezTo>
                  <a:pt x="25438" y="65542"/>
                  <a:pt x="25407" y="65480"/>
                  <a:pt x="25376" y="65418"/>
                </a:cubicBezTo>
                <a:cubicBezTo>
                  <a:pt x="25376" y="65325"/>
                  <a:pt x="25345" y="65263"/>
                  <a:pt x="25345" y="65201"/>
                </a:cubicBezTo>
                <a:cubicBezTo>
                  <a:pt x="25159" y="63960"/>
                  <a:pt x="25159" y="62688"/>
                  <a:pt x="25376" y="61448"/>
                </a:cubicBezTo>
                <a:cubicBezTo>
                  <a:pt x="25469" y="60889"/>
                  <a:pt x="25594" y="60331"/>
                  <a:pt x="25780" y="59803"/>
                </a:cubicBezTo>
                <a:cubicBezTo>
                  <a:pt x="26555" y="57291"/>
                  <a:pt x="27889" y="54995"/>
                  <a:pt x="29688" y="53134"/>
                </a:cubicBezTo>
                <a:cubicBezTo>
                  <a:pt x="30278" y="52482"/>
                  <a:pt x="30929" y="51893"/>
                  <a:pt x="31550" y="51272"/>
                </a:cubicBezTo>
                <a:cubicBezTo>
                  <a:pt x="33380" y="49566"/>
                  <a:pt x="35241" y="47798"/>
                  <a:pt x="36079" y="45409"/>
                </a:cubicBezTo>
                <a:cubicBezTo>
                  <a:pt x="36730" y="43610"/>
                  <a:pt x="37289" y="40353"/>
                  <a:pt x="37723" y="37747"/>
                </a:cubicBezTo>
                <a:cubicBezTo>
                  <a:pt x="37909" y="36661"/>
                  <a:pt x="38095" y="35607"/>
                  <a:pt x="38250" y="34831"/>
                </a:cubicBezTo>
                <a:cubicBezTo>
                  <a:pt x="40732" y="22578"/>
                  <a:pt x="37506" y="18017"/>
                  <a:pt x="34373" y="13612"/>
                </a:cubicBezTo>
                <a:cubicBezTo>
                  <a:pt x="32542" y="11038"/>
                  <a:pt x="30805" y="8618"/>
                  <a:pt x="30092" y="4740"/>
                </a:cubicBezTo>
                <a:cubicBezTo>
                  <a:pt x="29875" y="3220"/>
                  <a:pt x="29502" y="1762"/>
                  <a:pt x="28975" y="335"/>
                </a:cubicBezTo>
                <a:close/>
                <a:moveTo>
                  <a:pt x="95575" y="204861"/>
                </a:moveTo>
                <a:cubicBezTo>
                  <a:pt x="95462" y="204861"/>
                  <a:pt x="95349" y="204871"/>
                  <a:pt x="95236" y="204891"/>
                </a:cubicBezTo>
                <a:cubicBezTo>
                  <a:pt x="94864" y="204953"/>
                  <a:pt x="94523" y="205170"/>
                  <a:pt x="94306" y="205511"/>
                </a:cubicBezTo>
                <a:cubicBezTo>
                  <a:pt x="94120" y="205914"/>
                  <a:pt x="94027" y="206349"/>
                  <a:pt x="94089" y="206783"/>
                </a:cubicBezTo>
                <a:lnTo>
                  <a:pt x="94120" y="208551"/>
                </a:lnTo>
                <a:lnTo>
                  <a:pt x="94120" y="208582"/>
                </a:lnTo>
                <a:lnTo>
                  <a:pt x="94554" y="208582"/>
                </a:lnTo>
                <a:lnTo>
                  <a:pt x="94554" y="208551"/>
                </a:lnTo>
                <a:lnTo>
                  <a:pt x="94492" y="206783"/>
                </a:lnTo>
                <a:cubicBezTo>
                  <a:pt x="94461" y="206411"/>
                  <a:pt x="94523" y="206039"/>
                  <a:pt x="94678" y="205728"/>
                </a:cubicBezTo>
                <a:cubicBezTo>
                  <a:pt x="94802" y="205480"/>
                  <a:pt x="95050" y="205325"/>
                  <a:pt x="95299" y="205294"/>
                </a:cubicBezTo>
                <a:cubicBezTo>
                  <a:pt x="95385" y="205282"/>
                  <a:pt x="95471" y="205275"/>
                  <a:pt x="95555" y="205275"/>
                </a:cubicBezTo>
                <a:cubicBezTo>
                  <a:pt x="95892" y="205275"/>
                  <a:pt x="96204" y="205375"/>
                  <a:pt x="96477" y="205573"/>
                </a:cubicBezTo>
                <a:cubicBezTo>
                  <a:pt x="97067" y="206039"/>
                  <a:pt x="97315" y="206814"/>
                  <a:pt x="97470" y="207528"/>
                </a:cubicBezTo>
                <a:cubicBezTo>
                  <a:pt x="97563" y="207869"/>
                  <a:pt x="97625" y="208210"/>
                  <a:pt x="97687" y="208551"/>
                </a:cubicBezTo>
                <a:cubicBezTo>
                  <a:pt x="97687" y="208551"/>
                  <a:pt x="97687" y="208582"/>
                  <a:pt x="97687" y="208582"/>
                </a:cubicBezTo>
                <a:lnTo>
                  <a:pt x="98090" y="208582"/>
                </a:lnTo>
                <a:cubicBezTo>
                  <a:pt x="98090" y="208582"/>
                  <a:pt x="98090" y="208551"/>
                  <a:pt x="98090" y="208551"/>
                </a:cubicBezTo>
                <a:cubicBezTo>
                  <a:pt x="98028" y="208179"/>
                  <a:pt x="97966" y="207807"/>
                  <a:pt x="97873" y="207435"/>
                </a:cubicBezTo>
                <a:cubicBezTo>
                  <a:pt x="97718" y="206721"/>
                  <a:pt x="97408" y="205790"/>
                  <a:pt x="96725" y="205263"/>
                </a:cubicBezTo>
                <a:cubicBezTo>
                  <a:pt x="96384" y="204995"/>
                  <a:pt x="95986" y="204861"/>
                  <a:pt x="95575" y="204861"/>
                </a:cubicBezTo>
                <a:close/>
                <a:moveTo>
                  <a:pt x="94435" y="179068"/>
                </a:moveTo>
                <a:cubicBezTo>
                  <a:pt x="93163" y="179068"/>
                  <a:pt x="91823" y="179523"/>
                  <a:pt x="90707" y="180415"/>
                </a:cubicBezTo>
                <a:cubicBezTo>
                  <a:pt x="89373" y="181439"/>
                  <a:pt x="88288" y="183021"/>
                  <a:pt x="87388" y="185223"/>
                </a:cubicBezTo>
                <a:cubicBezTo>
                  <a:pt x="85837" y="188977"/>
                  <a:pt x="85279" y="193103"/>
                  <a:pt x="84782" y="196732"/>
                </a:cubicBezTo>
                <a:cubicBezTo>
                  <a:pt x="84472" y="199028"/>
                  <a:pt x="84131" y="201665"/>
                  <a:pt x="84565" y="204177"/>
                </a:cubicBezTo>
                <a:cubicBezTo>
                  <a:pt x="84658" y="204581"/>
                  <a:pt x="84751" y="205015"/>
                  <a:pt x="84844" y="205449"/>
                </a:cubicBezTo>
                <a:cubicBezTo>
                  <a:pt x="85092" y="206318"/>
                  <a:pt x="85217" y="207186"/>
                  <a:pt x="85248" y="208086"/>
                </a:cubicBezTo>
                <a:cubicBezTo>
                  <a:pt x="85248" y="208241"/>
                  <a:pt x="85217" y="208396"/>
                  <a:pt x="85217" y="208551"/>
                </a:cubicBezTo>
                <a:lnTo>
                  <a:pt x="85217" y="208582"/>
                </a:lnTo>
                <a:lnTo>
                  <a:pt x="85620" y="208582"/>
                </a:lnTo>
                <a:lnTo>
                  <a:pt x="85620" y="208551"/>
                </a:lnTo>
                <a:cubicBezTo>
                  <a:pt x="85651" y="208396"/>
                  <a:pt x="85651" y="208241"/>
                  <a:pt x="85651" y="208117"/>
                </a:cubicBezTo>
                <a:lnTo>
                  <a:pt x="85651" y="208024"/>
                </a:lnTo>
                <a:cubicBezTo>
                  <a:pt x="85620" y="207124"/>
                  <a:pt x="85496" y="206225"/>
                  <a:pt x="85279" y="205356"/>
                </a:cubicBezTo>
                <a:cubicBezTo>
                  <a:pt x="85155" y="204953"/>
                  <a:pt x="85061" y="204519"/>
                  <a:pt x="84999" y="204084"/>
                </a:cubicBezTo>
                <a:cubicBezTo>
                  <a:pt x="84565" y="201634"/>
                  <a:pt x="84906" y="199059"/>
                  <a:pt x="85217" y="196794"/>
                </a:cubicBezTo>
                <a:cubicBezTo>
                  <a:pt x="85713" y="193165"/>
                  <a:pt x="86240" y="189070"/>
                  <a:pt x="87760" y="185378"/>
                </a:cubicBezTo>
                <a:cubicBezTo>
                  <a:pt x="88629" y="183238"/>
                  <a:pt x="89684" y="181718"/>
                  <a:pt x="90956" y="180725"/>
                </a:cubicBezTo>
                <a:cubicBezTo>
                  <a:pt x="91948" y="179950"/>
                  <a:pt x="93189" y="179515"/>
                  <a:pt x="94461" y="179484"/>
                </a:cubicBezTo>
                <a:cubicBezTo>
                  <a:pt x="95050" y="179484"/>
                  <a:pt x="95609" y="179608"/>
                  <a:pt x="96167" y="179825"/>
                </a:cubicBezTo>
                <a:cubicBezTo>
                  <a:pt x="97346" y="180384"/>
                  <a:pt x="98277" y="181408"/>
                  <a:pt x="98742" y="182648"/>
                </a:cubicBezTo>
                <a:cubicBezTo>
                  <a:pt x="98742" y="182679"/>
                  <a:pt x="98773" y="182710"/>
                  <a:pt x="98773" y="182772"/>
                </a:cubicBezTo>
                <a:cubicBezTo>
                  <a:pt x="99207" y="183920"/>
                  <a:pt x="99455" y="185161"/>
                  <a:pt x="99517" y="186402"/>
                </a:cubicBezTo>
                <a:cubicBezTo>
                  <a:pt x="99548" y="187053"/>
                  <a:pt x="99548" y="187705"/>
                  <a:pt x="99548" y="188356"/>
                </a:cubicBezTo>
                <a:cubicBezTo>
                  <a:pt x="99548" y="190404"/>
                  <a:pt x="99548" y="192482"/>
                  <a:pt x="100386" y="194375"/>
                </a:cubicBezTo>
                <a:cubicBezTo>
                  <a:pt x="101068" y="195864"/>
                  <a:pt x="102185" y="197042"/>
                  <a:pt x="103426" y="198128"/>
                </a:cubicBezTo>
                <a:lnTo>
                  <a:pt x="103860" y="198469"/>
                </a:lnTo>
                <a:cubicBezTo>
                  <a:pt x="104233" y="198780"/>
                  <a:pt x="104636" y="199090"/>
                  <a:pt x="105008" y="199400"/>
                </a:cubicBezTo>
                <a:cubicBezTo>
                  <a:pt x="106404" y="200486"/>
                  <a:pt x="107831" y="201603"/>
                  <a:pt x="108824" y="203030"/>
                </a:cubicBezTo>
                <a:cubicBezTo>
                  <a:pt x="109692" y="204301"/>
                  <a:pt x="110344" y="205728"/>
                  <a:pt x="110809" y="207186"/>
                </a:cubicBezTo>
                <a:cubicBezTo>
                  <a:pt x="110933" y="207621"/>
                  <a:pt x="111088" y="208055"/>
                  <a:pt x="111212" y="208551"/>
                </a:cubicBezTo>
                <a:lnTo>
                  <a:pt x="111212" y="208582"/>
                </a:lnTo>
                <a:lnTo>
                  <a:pt x="111647" y="208582"/>
                </a:lnTo>
                <a:lnTo>
                  <a:pt x="111647" y="208551"/>
                </a:lnTo>
                <a:cubicBezTo>
                  <a:pt x="111523" y="208024"/>
                  <a:pt x="111368" y="207528"/>
                  <a:pt x="111181" y="207062"/>
                </a:cubicBezTo>
                <a:cubicBezTo>
                  <a:pt x="110716" y="205542"/>
                  <a:pt x="110034" y="204115"/>
                  <a:pt x="109165" y="202781"/>
                </a:cubicBezTo>
                <a:cubicBezTo>
                  <a:pt x="108141" y="201323"/>
                  <a:pt x="106683" y="200176"/>
                  <a:pt x="105256" y="199059"/>
                </a:cubicBezTo>
                <a:cubicBezTo>
                  <a:pt x="104791" y="198686"/>
                  <a:pt x="104295" y="198314"/>
                  <a:pt x="103860" y="197942"/>
                </a:cubicBezTo>
                <a:cubicBezTo>
                  <a:pt x="103705" y="197818"/>
                  <a:pt x="103581" y="197694"/>
                  <a:pt x="103457" y="197570"/>
                </a:cubicBezTo>
                <a:cubicBezTo>
                  <a:pt x="102309" y="196639"/>
                  <a:pt x="101410" y="195491"/>
                  <a:pt x="100758" y="194219"/>
                </a:cubicBezTo>
                <a:cubicBezTo>
                  <a:pt x="99952" y="192420"/>
                  <a:pt x="99952" y="190342"/>
                  <a:pt x="99952" y="188356"/>
                </a:cubicBezTo>
                <a:cubicBezTo>
                  <a:pt x="99952" y="187705"/>
                  <a:pt x="99952" y="187022"/>
                  <a:pt x="99921" y="186371"/>
                </a:cubicBezTo>
                <a:cubicBezTo>
                  <a:pt x="99890" y="185130"/>
                  <a:pt x="99641" y="183920"/>
                  <a:pt x="99238" y="182772"/>
                </a:cubicBezTo>
                <a:cubicBezTo>
                  <a:pt x="99176" y="182617"/>
                  <a:pt x="99114" y="182493"/>
                  <a:pt x="99052" y="182338"/>
                </a:cubicBezTo>
                <a:cubicBezTo>
                  <a:pt x="98556" y="181066"/>
                  <a:pt x="97594" y="180043"/>
                  <a:pt x="96353" y="179453"/>
                </a:cubicBezTo>
                <a:cubicBezTo>
                  <a:pt x="95762" y="179195"/>
                  <a:pt x="95108" y="179068"/>
                  <a:pt x="94435" y="179068"/>
                </a:cubicBezTo>
                <a:close/>
                <a:moveTo>
                  <a:pt x="100592" y="170380"/>
                </a:moveTo>
                <a:cubicBezTo>
                  <a:pt x="96889" y="170380"/>
                  <a:pt x="92776" y="172887"/>
                  <a:pt x="89684" y="176134"/>
                </a:cubicBezTo>
                <a:cubicBezTo>
                  <a:pt x="84596" y="181408"/>
                  <a:pt x="81587" y="186464"/>
                  <a:pt x="80439" y="191614"/>
                </a:cubicBezTo>
                <a:cubicBezTo>
                  <a:pt x="79974" y="193971"/>
                  <a:pt x="79664" y="196329"/>
                  <a:pt x="79540" y="198718"/>
                </a:cubicBezTo>
                <a:cubicBezTo>
                  <a:pt x="79260" y="202254"/>
                  <a:pt x="78981" y="205666"/>
                  <a:pt x="77771" y="208551"/>
                </a:cubicBezTo>
                <a:lnTo>
                  <a:pt x="77771" y="208582"/>
                </a:lnTo>
                <a:lnTo>
                  <a:pt x="78423" y="208582"/>
                </a:lnTo>
                <a:lnTo>
                  <a:pt x="78423" y="208551"/>
                </a:lnTo>
                <a:cubicBezTo>
                  <a:pt x="79633" y="205573"/>
                  <a:pt x="79881" y="202130"/>
                  <a:pt x="80160" y="198780"/>
                </a:cubicBezTo>
                <a:cubicBezTo>
                  <a:pt x="80284" y="196422"/>
                  <a:pt x="80594" y="194064"/>
                  <a:pt x="81029" y="191769"/>
                </a:cubicBezTo>
                <a:cubicBezTo>
                  <a:pt x="82176" y="186712"/>
                  <a:pt x="85124" y="181749"/>
                  <a:pt x="90118" y="176568"/>
                </a:cubicBezTo>
                <a:cubicBezTo>
                  <a:pt x="93129" y="173446"/>
                  <a:pt x="97102" y="170997"/>
                  <a:pt x="100608" y="170997"/>
                </a:cubicBezTo>
                <a:cubicBezTo>
                  <a:pt x="101978" y="170997"/>
                  <a:pt x="103277" y="171371"/>
                  <a:pt x="104419" y="172225"/>
                </a:cubicBezTo>
                <a:cubicBezTo>
                  <a:pt x="107459" y="174459"/>
                  <a:pt x="107490" y="178243"/>
                  <a:pt x="107273" y="182338"/>
                </a:cubicBezTo>
                <a:cubicBezTo>
                  <a:pt x="107273" y="182493"/>
                  <a:pt x="107273" y="182617"/>
                  <a:pt x="107242" y="182772"/>
                </a:cubicBezTo>
                <a:cubicBezTo>
                  <a:pt x="107242" y="183021"/>
                  <a:pt x="107242" y="183238"/>
                  <a:pt x="107211" y="183486"/>
                </a:cubicBezTo>
                <a:cubicBezTo>
                  <a:pt x="106994" y="187364"/>
                  <a:pt x="106745" y="191396"/>
                  <a:pt x="108793" y="194530"/>
                </a:cubicBezTo>
                <a:cubicBezTo>
                  <a:pt x="109754" y="195988"/>
                  <a:pt x="111150" y="197104"/>
                  <a:pt x="112515" y="198159"/>
                </a:cubicBezTo>
                <a:cubicBezTo>
                  <a:pt x="113725" y="199121"/>
                  <a:pt x="114935" y="200082"/>
                  <a:pt x="115835" y="201261"/>
                </a:cubicBezTo>
                <a:cubicBezTo>
                  <a:pt x="117044" y="202874"/>
                  <a:pt x="117634" y="204798"/>
                  <a:pt x="118223" y="206690"/>
                </a:cubicBezTo>
                <a:lnTo>
                  <a:pt x="118782" y="208520"/>
                </a:lnTo>
                <a:lnTo>
                  <a:pt x="118782" y="208582"/>
                </a:lnTo>
                <a:lnTo>
                  <a:pt x="119433" y="208582"/>
                </a:lnTo>
                <a:lnTo>
                  <a:pt x="119433" y="208551"/>
                </a:lnTo>
                <a:lnTo>
                  <a:pt x="118813" y="206535"/>
                </a:lnTo>
                <a:cubicBezTo>
                  <a:pt x="118223" y="204674"/>
                  <a:pt x="117603" y="202595"/>
                  <a:pt x="116331" y="200920"/>
                </a:cubicBezTo>
                <a:cubicBezTo>
                  <a:pt x="115400" y="199648"/>
                  <a:pt x="114128" y="198624"/>
                  <a:pt x="112888" y="197663"/>
                </a:cubicBezTo>
                <a:cubicBezTo>
                  <a:pt x="111523" y="196577"/>
                  <a:pt x="110220" y="195553"/>
                  <a:pt x="109289" y="194188"/>
                </a:cubicBezTo>
                <a:cubicBezTo>
                  <a:pt x="107366" y="191241"/>
                  <a:pt x="107614" y="187333"/>
                  <a:pt x="107831" y="183548"/>
                </a:cubicBezTo>
                <a:cubicBezTo>
                  <a:pt x="107831" y="183300"/>
                  <a:pt x="107862" y="183021"/>
                  <a:pt x="107862" y="182772"/>
                </a:cubicBezTo>
                <a:lnTo>
                  <a:pt x="107893" y="182338"/>
                </a:lnTo>
                <a:cubicBezTo>
                  <a:pt x="108110" y="178243"/>
                  <a:pt x="108048" y="174149"/>
                  <a:pt x="104791" y="171729"/>
                </a:cubicBezTo>
                <a:cubicBezTo>
                  <a:pt x="103522" y="170790"/>
                  <a:pt x="102091" y="170380"/>
                  <a:pt x="100592" y="170380"/>
                </a:cubicBezTo>
                <a:close/>
                <a:moveTo>
                  <a:pt x="50659" y="304"/>
                </a:moveTo>
                <a:cubicBezTo>
                  <a:pt x="50907" y="707"/>
                  <a:pt x="51155" y="1142"/>
                  <a:pt x="51372" y="1545"/>
                </a:cubicBezTo>
                <a:cubicBezTo>
                  <a:pt x="51496" y="1855"/>
                  <a:pt x="51651" y="2134"/>
                  <a:pt x="51776" y="2445"/>
                </a:cubicBezTo>
                <a:cubicBezTo>
                  <a:pt x="53730" y="7005"/>
                  <a:pt x="53885" y="12868"/>
                  <a:pt x="54009" y="18235"/>
                </a:cubicBezTo>
                <a:lnTo>
                  <a:pt x="54040" y="19351"/>
                </a:lnTo>
                <a:cubicBezTo>
                  <a:pt x="54381" y="31636"/>
                  <a:pt x="57173" y="42307"/>
                  <a:pt x="62354" y="51055"/>
                </a:cubicBezTo>
                <a:cubicBezTo>
                  <a:pt x="62912" y="51955"/>
                  <a:pt x="63502" y="52886"/>
                  <a:pt x="64060" y="53785"/>
                </a:cubicBezTo>
                <a:cubicBezTo>
                  <a:pt x="65456" y="55988"/>
                  <a:pt x="66914" y="58283"/>
                  <a:pt x="67876" y="60765"/>
                </a:cubicBezTo>
                <a:cubicBezTo>
                  <a:pt x="69303" y="64488"/>
                  <a:pt x="69582" y="68582"/>
                  <a:pt x="69799" y="72522"/>
                </a:cubicBezTo>
                <a:cubicBezTo>
                  <a:pt x="69923" y="74228"/>
                  <a:pt x="70047" y="75966"/>
                  <a:pt x="70233" y="77672"/>
                </a:cubicBezTo>
                <a:cubicBezTo>
                  <a:pt x="70264" y="77858"/>
                  <a:pt x="70295" y="78013"/>
                  <a:pt x="70295" y="78199"/>
                </a:cubicBezTo>
                <a:cubicBezTo>
                  <a:pt x="70326" y="78354"/>
                  <a:pt x="70357" y="78478"/>
                  <a:pt x="70357" y="78602"/>
                </a:cubicBezTo>
                <a:cubicBezTo>
                  <a:pt x="71195" y="84527"/>
                  <a:pt x="73118" y="90235"/>
                  <a:pt x="76065" y="95416"/>
                </a:cubicBezTo>
                <a:cubicBezTo>
                  <a:pt x="76220" y="95757"/>
                  <a:pt x="76438" y="96067"/>
                  <a:pt x="76624" y="96409"/>
                </a:cubicBezTo>
                <a:cubicBezTo>
                  <a:pt x="76872" y="96843"/>
                  <a:pt x="77120" y="97308"/>
                  <a:pt x="77399" y="97743"/>
                </a:cubicBezTo>
                <a:cubicBezTo>
                  <a:pt x="77523" y="98022"/>
                  <a:pt x="77678" y="98270"/>
                  <a:pt x="77802" y="98518"/>
                </a:cubicBezTo>
                <a:cubicBezTo>
                  <a:pt x="78454" y="99697"/>
                  <a:pt x="78888" y="100938"/>
                  <a:pt x="79105" y="102272"/>
                </a:cubicBezTo>
                <a:cubicBezTo>
                  <a:pt x="79198" y="102923"/>
                  <a:pt x="79229" y="103575"/>
                  <a:pt x="79167" y="104226"/>
                </a:cubicBezTo>
                <a:cubicBezTo>
                  <a:pt x="79167" y="104350"/>
                  <a:pt x="79167" y="104505"/>
                  <a:pt x="79136" y="104629"/>
                </a:cubicBezTo>
                <a:cubicBezTo>
                  <a:pt x="78733" y="108104"/>
                  <a:pt x="76375" y="111144"/>
                  <a:pt x="73894" y="114339"/>
                </a:cubicBezTo>
                <a:cubicBezTo>
                  <a:pt x="72591" y="115952"/>
                  <a:pt x="71381" y="117658"/>
                  <a:pt x="70326" y="119427"/>
                </a:cubicBezTo>
                <a:cubicBezTo>
                  <a:pt x="65549" y="127647"/>
                  <a:pt x="67286" y="139249"/>
                  <a:pt x="74390" y="146446"/>
                </a:cubicBezTo>
                <a:cubicBezTo>
                  <a:pt x="75321" y="147408"/>
                  <a:pt x="76313" y="148277"/>
                  <a:pt x="77399" y="149052"/>
                </a:cubicBezTo>
                <a:lnTo>
                  <a:pt x="77461" y="149114"/>
                </a:lnTo>
                <a:cubicBezTo>
                  <a:pt x="82216" y="152556"/>
                  <a:pt x="88310" y="154427"/>
                  <a:pt x="94548" y="154427"/>
                </a:cubicBezTo>
                <a:cubicBezTo>
                  <a:pt x="96856" y="154427"/>
                  <a:pt x="99184" y="154171"/>
                  <a:pt x="101472" y="153643"/>
                </a:cubicBezTo>
                <a:cubicBezTo>
                  <a:pt x="102123" y="153488"/>
                  <a:pt x="102806" y="153333"/>
                  <a:pt x="103457" y="153147"/>
                </a:cubicBezTo>
                <a:lnTo>
                  <a:pt x="103736" y="153085"/>
                </a:lnTo>
                <a:lnTo>
                  <a:pt x="103860" y="153054"/>
                </a:lnTo>
                <a:cubicBezTo>
                  <a:pt x="105862" y="152513"/>
                  <a:pt x="107888" y="151995"/>
                  <a:pt x="109937" y="151995"/>
                </a:cubicBezTo>
                <a:cubicBezTo>
                  <a:pt x="110238" y="151995"/>
                  <a:pt x="110539" y="152006"/>
                  <a:pt x="110840" y="152030"/>
                </a:cubicBezTo>
                <a:cubicBezTo>
                  <a:pt x="116269" y="152558"/>
                  <a:pt x="120240" y="157118"/>
                  <a:pt x="123869" y="161740"/>
                </a:cubicBezTo>
                <a:cubicBezTo>
                  <a:pt x="125017" y="163229"/>
                  <a:pt x="126320" y="164904"/>
                  <a:pt x="126754" y="166858"/>
                </a:cubicBezTo>
                <a:cubicBezTo>
                  <a:pt x="127157" y="168782"/>
                  <a:pt x="126630" y="170798"/>
                  <a:pt x="126072" y="172846"/>
                </a:cubicBezTo>
                <a:cubicBezTo>
                  <a:pt x="125855" y="173714"/>
                  <a:pt x="125606" y="174614"/>
                  <a:pt x="125451" y="175482"/>
                </a:cubicBezTo>
                <a:cubicBezTo>
                  <a:pt x="124645" y="180446"/>
                  <a:pt x="126103" y="185533"/>
                  <a:pt x="129484" y="189287"/>
                </a:cubicBezTo>
                <a:cubicBezTo>
                  <a:pt x="129639" y="189411"/>
                  <a:pt x="129763" y="189566"/>
                  <a:pt x="129918" y="189721"/>
                </a:cubicBezTo>
                <a:cubicBezTo>
                  <a:pt x="130694" y="190559"/>
                  <a:pt x="131593" y="191303"/>
                  <a:pt x="132586" y="191924"/>
                </a:cubicBezTo>
                <a:cubicBezTo>
                  <a:pt x="133300" y="192389"/>
                  <a:pt x="134044" y="192792"/>
                  <a:pt x="134758" y="193165"/>
                </a:cubicBezTo>
                <a:cubicBezTo>
                  <a:pt x="136247" y="193971"/>
                  <a:pt x="137643" y="194716"/>
                  <a:pt x="138759" y="195926"/>
                </a:cubicBezTo>
                <a:cubicBezTo>
                  <a:pt x="141644" y="198966"/>
                  <a:pt x="141427" y="203836"/>
                  <a:pt x="140776" y="207373"/>
                </a:cubicBezTo>
                <a:cubicBezTo>
                  <a:pt x="140683" y="207745"/>
                  <a:pt x="140590" y="208148"/>
                  <a:pt x="140528" y="208520"/>
                </a:cubicBezTo>
                <a:cubicBezTo>
                  <a:pt x="140528" y="208551"/>
                  <a:pt x="140528" y="208551"/>
                  <a:pt x="140528" y="208582"/>
                </a:cubicBezTo>
                <a:lnTo>
                  <a:pt x="141148" y="208582"/>
                </a:lnTo>
                <a:lnTo>
                  <a:pt x="141148" y="208520"/>
                </a:lnTo>
                <a:cubicBezTo>
                  <a:pt x="141241" y="208179"/>
                  <a:pt x="141303" y="207807"/>
                  <a:pt x="141365" y="207466"/>
                </a:cubicBezTo>
                <a:cubicBezTo>
                  <a:pt x="142079" y="203805"/>
                  <a:pt x="142265" y="198718"/>
                  <a:pt x="139194" y="195491"/>
                </a:cubicBezTo>
                <a:cubicBezTo>
                  <a:pt x="138046" y="194250"/>
                  <a:pt x="136495" y="193413"/>
                  <a:pt x="135037" y="192606"/>
                </a:cubicBezTo>
                <a:cubicBezTo>
                  <a:pt x="134323" y="192234"/>
                  <a:pt x="133579" y="191831"/>
                  <a:pt x="132896" y="191396"/>
                </a:cubicBezTo>
                <a:cubicBezTo>
                  <a:pt x="127716" y="187922"/>
                  <a:pt x="125017" y="181749"/>
                  <a:pt x="126072" y="175607"/>
                </a:cubicBezTo>
                <a:cubicBezTo>
                  <a:pt x="126196" y="174738"/>
                  <a:pt x="126444" y="173869"/>
                  <a:pt x="126661" y="173032"/>
                </a:cubicBezTo>
                <a:cubicBezTo>
                  <a:pt x="127219" y="170953"/>
                  <a:pt x="127778" y="168844"/>
                  <a:pt x="127344" y="166734"/>
                </a:cubicBezTo>
                <a:cubicBezTo>
                  <a:pt x="126878" y="164594"/>
                  <a:pt x="125544" y="162888"/>
                  <a:pt x="124334" y="161368"/>
                </a:cubicBezTo>
                <a:cubicBezTo>
                  <a:pt x="123125" y="159755"/>
                  <a:pt x="121822" y="158203"/>
                  <a:pt x="120426" y="156745"/>
                </a:cubicBezTo>
                <a:cubicBezTo>
                  <a:pt x="120302" y="156590"/>
                  <a:pt x="120147" y="156435"/>
                  <a:pt x="119991" y="156311"/>
                </a:cubicBezTo>
                <a:cubicBezTo>
                  <a:pt x="117386" y="153705"/>
                  <a:pt x="114470" y="151751"/>
                  <a:pt x="110871" y="151410"/>
                </a:cubicBezTo>
                <a:cubicBezTo>
                  <a:pt x="110526" y="151378"/>
                  <a:pt x="110181" y="151364"/>
                  <a:pt x="109837" y="151364"/>
                </a:cubicBezTo>
                <a:cubicBezTo>
                  <a:pt x="107802" y="151364"/>
                  <a:pt x="105797" y="151872"/>
                  <a:pt x="103860" y="152402"/>
                </a:cubicBezTo>
                <a:lnTo>
                  <a:pt x="103550" y="152465"/>
                </a:lnTo>
                <a:lnTo>
                  <a:pt x="103426" y="152496"/>
                </a:lnTo>
                <a:cubicBezTo>
                  <a:pt x="102744" y="152682"/>
                  <a:pt x="102030" y="152899"/>
                  <a:pt x="101317" y="153023"/>
                </a:cubicBezTo>
                <a:cubicBezTo>
                  <a:pt x="99076" y="153543"/>
                  <a:pt x="96796" y="153796"/>
                  <a:pt x="94534" y="153796"/>
                </a:cubicBezTo>
                <a:cubicBezTo>
                  <a:pt x="88433" y="153796"/>
                  <a:pt x="82473" y="151959"/>
                  <a:pt x="77833" y="148587"/>
                </a:cubicBezTo>
                <a:cubicBezTo>
                  <a:pt x="77678" y="148494"/>
                  <a:pt x="77554" y="148370"/>
                  <a:pt x="77399" y="148277"/>
                </a:cubicBezTo>
                <a:cubicBezTo>
                  <a:pt x="76500" y="147594"/>
                  <a:pt x="75631" y="146850"/>
                  <a:pt x="74824" y="146012"/>
                </a:cubicBezTo>
                <a:cubicBezTo>
                  <a:pt x="67907" y="139001"/>
                  <a:pt x="66200" y="127709"/>
                  <a:pt x="70854" y="119737"/>
                </a:cubicBezTo>
                <a:cubicBezTo>
                  <a:pt x="71908" y="118000"/>
                  <a:pt x="73118" y="116324"/>
                  <a:pt x="74390" y="114742"/>
                </a:cubicBezTo>
                <a:cubicBezTo>
                  <a:pt x="75445" y="113377"/>
                  <a:pt x="76500" y="112013"/>
                  <a:pt x="77399" y="110617"/>
                </a:cubicBezTo>
                <a:cubicBezTo>
                  <a:pt x="77554" y="110399"/>
                  <a:pt x="77678" y="110151"/>
                  <a:pt x="77833" y="109934"/>
                </a:cubicBezTo>
                <a:cubicBezTo>
                  <a:pt x="79229" y="107545"/>
                  <a:pt x="80160" y="105002"/>
                  <a:pt x="79726" y="102179"/>
                </a:cubicBezTo>
                <a:cubicBezTo>
                  <a:pt x="79416" y="99976"/>
                  <a:pt x="78268" y="97991"/>
                  <a:pt x="77182" y="96099"/>
                </a:cubicBezTo>
                <a:cubicBezTo>
                  <a:pt x="76996" y="95788"/>
                  <a:pt x="76779" y="95447"/>
                  <a:pt x="76624" y="95137"/>
                </a:cubicBezTo>
                <a:cubicBezTo>
                  <a:pt x="73770" y="90018"/>
                  <a:pt x="71846" y="84403"/>
                  <a:pt x="71040" y="78602"/>
                </a:cubicBezTo>
                <a:cubicBezTo>
                  <a:pt x="71009" y="78478"/>
                  <a:pt x="70978" y="78354"/>
                  <a:pt x="70978" y="78199"/>
                </a:cubicBezTo>
                <a:cubicBezTo>
                  <a:pt x="70947" y="78044"/>
                  <a:pt x="70916" y="77796"/>
                  <a:pt x="70885" y="77610"/>
                </a:cubicBezTo>
                <a:cubicBezTo>
                  <a:pt x="70699" y="75935"/>
                  <a:pt x="70575" y="74166"/>
                  <a:pt x="70450" y="72491"/>
                </a:cubicBezTo>
                <a:cubicBezTo>
                  <a:pt x="70202" y="68489"/>
                  <a:pt x="69923" y="64364"/>
                  <a:pt x="68465" y="60548"/>
                </a:cubicBezTo>
                <a:cubicBezTo>
                  <a:pt x="67503" y="58004"/>
                  <a:pt x="66014" y="55709"/>
                  <a:pt x="64587" y="53444"/>
                </a:cubicBezTo>
                <a:cubicBezTo>
                  <a:pt x="64029" y="52575"/>
                  <a:pt x="63409" y="51645"/>
                  <a:pt x="62881" y="50745"/>
                </a:cubicBezTo>
                <a:cubicBezTo>
                  <a:pt x="57794" y="42090"/>
                  <a:pt x="55002" y="31543"/>
                  <a:pt x="54692" y="19320"/>
                </a:cubicBezTo>
                <a:lnTo>
                  <a:pt x="54661" y="18204"/>
                </a:lnTo>
                <a:cubicBezTo>
                  <a:pt x="54474" y="11999"/>
                  <a:pt x="54319" y="5175"/>
                  <a:pt x="51403" y="304"/>
                </a:cubicBezTo>
                <a:close/>
                <a:moveTo>
                  <a:pt x="163283" y="188327"/>
                </a:moveTo>
                <a:cubicBezTo>
                  <a:pt x="162476" y="188327"/>
                  <a:pt x="161697" y="188608"/>
                  <a:pt x="161095" y="189132"/>
                </a:cubicBezTo>
                <a:cubicBezTo>
                  <a:pt x="160071" y="189969"/>
                  <a:pt x="159451" y="191179"/>
                  <a:pt x="159358" y="192513"/>
                </a:cubicBezTo>
                <a:cubicBezTo>
                  <a:pt x="159202" y="194747"/>
                  <a:pt x="160381" y="196763"/>
                  <a:pt x="161529" y="198469"/>
                </a:cubicBezTo>
                <a:cubicBezTo>
                  <a:pt x="161994" y="199214"/>
                  <a:pt x="162553" y="199958"/>
                  <a:pt x="163080" y="200672"/>
                </a:cubicBezTo>
                <a:cubicBezTo>
                  <a:pt x="164848" y="203154"/>
                  <a:pt x="166679" y="205697"/>
                  <a:pt x="167423" y="208551"/>
                </a:cubicBezTo>
                <a:lnTo>
                  <a:pt x="167423" y="208582"/>
                </a:lnTo>
                <a:lnTo>
                  <a:pt x="168075" y="208582"/>
                </a:lnTo>
                <a:lnTo>
                  <a:pt x="168075" y="208551"/>
                </a:lnTo>
                <a:cubicBezTo>
                  <a:pt x="167299" y="205511"/>
                  <a:pt x="165407" y="202874"/>
                  <a:pt x="163576" y="200300"/>
                </a:cubicBezTo>
                <a:cubicBezTo>
                  <a:pt x="163049" y="199586"/>
                  <a:pt x="162522" y="198842"/>
                  <a:pt x="162056" y="198128"/>
                </a:cubicBezTo>
                <a:cubicBezTo>
                  <a:pt x="160971" y="196515"/>
                  <a:pt x="159854" y="194592"/>
                  <a:pt x="159978" y="192544"/>
                </a:cubicBezTo>
                <a:cubicBezTo>
                  <a:pt x="160071" y="191396"/>
                  <a:pt x="160629" y="190342"/>
                  <a:pt x="161498" y="189628"/>
                </a:cubicBezTo>
                <a:cubicBezTo>
                  <a:pt x="161999" y="189180"/>
                  <a:pt x="162634" y="188956"/>
                  <a:pt x="163290" y="188956"/>
                </a:cubicBezTo>
                <a:cubicBezTo>
                  <a:pt x="163406" y="188956"/>
                  <a:pt x="163522" y="188963"/>
                  <a:pt x="163638" y="188977"/>
                </a:cubicBezTo>
                <a:cubicBezTo>
                  <a:pt x="164569" y="189132"/>
                  <a:pt x="165345" y="189752"/>
                  <a:pt x="166058" y="190404"/>
                </a:cubicBezTo>
                <a:cubicBezTo>
                  <a:pt x="171115" y="194964"/>
                  <a:pt x="174031" y="201727"/>
                  <a:pt x="174310" y="208551"/>
                </a:cubicBezTo>
                <a:cubicBezTo>
                  <a:pt x="174310" y="208551"/>
                  <a:pt x="174310" y="208582"/>
                  <a:pt x="174310" y="208582"/>
                </a:cubicBezTo>
                <a:lnTo>
                  <a:pt x="174930" y="208582"/>
                </a:lnTo>
                <a:cubicBezTo>
                  <a:pt x="174930" y="208582"/>
                  <a:pt x="174930" y="208551"/>
                  <a:pt x="174930" y="208551"/>
                </a:cubicBezTo>
                <a:cubicBezTo>
                  <a:pt x="174620" y="201571"/>
                  <a:pt x="171611" y="194623"/>
                  <a:pt x="166461" y="189938"/>
                </a:cubicBezTo>
                <a:cubicBezTo>
                  <a:pt x="165686" y="189225"/>
                  <a:pt x="164786" y="188542"/>
                  <a:pt x="163732" y="188356"/>
                </a:cubicBezTo>
                <a:cubicBezTo>
                  <a:pt x="163582" y="188337"/>
                  <a:pt x="163432" y="188327"/>
                  <a:pt x="163283" y="188327"/>
                </a:cubicBezTo>
                <a:close/>
                <a:moveTo>
                  <a:pt x="78175" y="335"/>
                </a:moveTo>
                <a:cubicBezTo>
                  <a:pt x="81091" y="4058"/>
                  <a:pt x="81122" y="10014"/>
                  <a:pt x="80036" y="14915"/>
                </a:cubicBezTo>
                <a:cubicBezTo>
                  <a:pt x="79757" y="16125"/>
                  <a:pt x="79447" y="17335"/>
                  <a:pt x="79136" y="18545"/>
                </a:cubicBezTo>
                <a:cubicBezTo>
                  <a:pt x="78454" y="21151"/>
                  <a:pt x="77740" y="23787"/>
                  <a:pt x="77492" y="26455"/>
                </a:cubicBezTo>
                <a:cubicBezTo>
                  <a:pt x="77461" y="26735"/>
                  <a:pt x="77430" y="27045"/>
                  <a:pt x="77399" y="27355"/>
                </a:cubicBezTo>
                <a:cubicBezTo>
                  <a:pt x="77337" y="28441"/>
                  <a:pt x="77337" y="29526"/>
                  <a:pt x="77461" y="30612"/>
                </a:cubicBezTo>
                <a:cubicBezTo>
                  <a:pt x="77523" y="31171"/>
                  <a:pt x="77616" y="31729"/>
                  <a:pt x="77740" y="32287"/>
                </a:cubicBezTo>
                <a:cubicBezTo>
                  <a:pt x="77833" y="32598"/>
                  <a:pt x="77896" y="32939"/>
                  <a:pt x="78020" y="33280"/>
                </a:cubicBezTo>
                <a:cubicBezTo>
                  <a:pt x="79229" y="37313"/>
                  <a:pt x="82208" y="40446"/>
                  <a:pt x="85092" y="43455"/>
                </a:cubicBezTo>
                <a:cubicBezTo>
                  <a:pt x="86830" y="45285"/>
                  <a:pt x="88629" y="47178"/>
                  <a:pt x="90056" y="49256"/>
                </a:cubicBezTo>
                <a:cubicBezTo>
                  <a:pt x="90676" y="50187"/>
                  <a:pt x="91235" y="51179"/>
                  <a:pt x="91731" y="52203"/>
                </a:cubicBezTo>
                <a:cubicBezTo>
                  <a:pt x="91793" y="52327"/>
                  <a:pt x="91886" y="52451"/>
                  <a:pt x="91948" y="52606"/>
                </a:cubicBezTo>
                <a:cubicBezTo>
                  <a:pt x="93716" y="56391"/>
                  <a:pt x="94678" y="60610"/>
                  <a:pt x="95609" y="64705"/>
                </a:cubicBezTo>
                <a:cubicBezTo>
                  <a:pt x="95857" y="65853"/>
                  <a:pt x="96136" y="66969"/>
                  <a:pt x="96384" y="68086"/>
                </a:cubicBezTo>
                <a:cubicBezTo>
                  <a:pt x="97129" y="71126"/>
                  <a:pt x="98215" y="74818"/>
                  <a:pt x="100045" y="78230"/>
                </a:cubicBezTo>
                <a:cubicBezTo>
                  <a:pt x="100138" y="78354"/>
                  <a:pt x="100200" y="78509"/>
                  <a:pt x="100293" y="78633"/>
                </a:cubicBezTo>
                <a:cubicBezTo>
                  <a:pt x="101689" y="81270"/>
                  <a:pt x="103705" y="83535"/>
                  <a:pt x="106187" y="85241"/>
                </a:cubicBezTo>
                <a:cubicBezTo>
                  <a:pt x="109910" y="87723"/>
                  <a:pt x="114439" y="88467"/>
                  <a:pt x="118813" y="89181"/>
                </a:cubicBezTo>
                <a:cubicBezTo>
                  <a:pt x="121636" y="89646"/>
                  <a:pt x="124583" y="90111"/>
                  <a:pt x="127313" y="91073"/>
                </a:cubicBezTo>
                <a:cubicBezTo>
                  <a:pt x="140683" y="95788"/>
                  <a:pt x="146701" y="110772"/>
                  <a:pt x="147849" y="123211"/>
                </a:cubicBezTo>
                <a:cubicBezTo>
                  <a:pt x="148097" y="125879"/>
                  <a:pt x="148190" y="128578"/>
                  <a:pt x="148283" y="131215"/>
                </a:cubicBezTo>
                <a:cubicBezTo>
                  <a:pt x="148438" y="135620"/>
                  <a:pt x="148593" y="140149"/>
                  <a:pt x="149493" y="144523"/>
                </a:cubicBezTo>
                <a:cubicBezTo>
                  <a:pt x="150299" y="148587"/>
                  <a:pt x="151695" y="152496"/>
                  <a:pt x="153246" y="156311"/>
                </a:cubicBezTo>
                <a:cubicBezTo>
                  <a:pt x="153277" y="156435"/>
                  <a:pt x="153339" y="156590"/>
                  <a:pt x="153401" y="156714"/>
                </a:cubicBezTo>
                <a:cubicBezTo>
                  <a:pt x="153774" y="157707"/>
                  <a:pt x="154177" y="158669"/>
                  <a:pt x="154580" y="159630"/>
                </a:cubicBezTo>
                <a:cubicBezTo>
                  <a:pt x="156659" y="164687"/>
                  <a:pt x="158830" y="169930"/>
                  <a:pt x="161715" y="174707"/>
                </a:cubicBezTo>
                <a:cubicBezTo>
                  <a:pt x="163359" y="177344"/>
                  <a:pt x="165128" y="179887"/>
                  <a:pt x="167020" y="182338"/>
                </a:cubicBezTo>
                <a:cubicBezTo>
                  <a:pt x="167051" y="182400"/>
                  <a:pt x="167113" y="182462"/>
                  <a:pt x="167144" y="182524"/>
                </a:cubicBezTo>
                <a:cubicBezTo>
                  <a:pt x="167671" y="183207"/>
                  <a:pt x="168199" y="183889"/>
                  <a:pt x="168695" y="184572"/>
                </a:cubicBezTo>
                <a:cubicBezTo>
                  <a:pt x="171053" y="187612"/>
                  <a:pt x="173472" y="190776"/>
                  <a:pt x="175520" y="194095"/>
                </a:cubicBezTo>
                <a:cubicBezTo>
                  <a:pt x="177474" y="197291"/>
                  <a:pt x="180173" y="202657"/>
                  <a:pt x="180731" y="208551"/>
                </a:cubicBezTo>
                <a:lnTo>
                  <a:pt x="180731" y="208582"/>
                </a:lnTo>
                <a:lnTo>
                  <a:pt x="181135" y="208582"/>
                </a:lnTo>
                <a:cubicBezTo>
                  <a:pt x="181135" y="208582"/>
                  <a:pt x="181166" y="208551"/>
                  <a:pt x="181166" y="208551"/>
                </a:cubicBezTo>
                <a:cubicBezTo>
                  <a:pt x="180607" y="202564"/>
                  <a:pt x="177877" y="197135"/>
                  <a:pt x="175892" y="193878"/>
                </a:cubicBezTo>
                <a:cubicBezTo>
                  <a:pt x="173845" y="190528"/>
                  <a:pt x="171394" y="187364"/>
                  <a:pt x="169036" y="184324"/>
                </a:cubicBezTo>
                <a:cubicBezTo>
                  <a:pt x="166648" y="181159"/>
                  <a:pt x="164135" y="177933"/>
                  <a:pt x="162056" y="174490"/>
                </a:cubicBezTo>
                <a:cubicBezTo>
                  <a:pt x="159606" y="170426"/>
                  <a:pt x="157651" y="165959"/>
                  <a:pt x="155852" y="161616"/>
                </a:cubicBezTo>
                <a:lnTo>
                  <a:pt x="155511" y="160778"/>
                </a:lnTo>
                <a:cubicBezTo>
                  <a:pt x="155325" y="160313"/>
                  <a:pt x="155170" y="159910"/>
                  <a:pt x="154984" y="159475"/>
                </a:cubicBezTo>
                <a:cubicBezTo>
                  <a:pt x="154611" y="158576"/>
                  <a:pt x="154239" y="157645"/>
                  <a:pt x="153867" y="156745"/>
                </a:cubicBezTo>
                <a:cubicBezTo>
                  <a:pt x="153805" y="156590"/>
                  <a:pt x="153743" y="156466"/>
                  <a:pt x="153712" y="156311"/>
                </a:cubicBezTo>
                <a:cubicBezTo>
                  <a:pt x="152161" y="152465"/>
                  <a:pt x="150703" y="148525"/>
                  <a:pt x="149896" y="144461"/>
                </a:cubicBezTo>
                <a:cubicBezTo>
                  <a:pt x="149027" y="140087"/>
                  <a:pt x="148872" y="135589"/>
                  <a:pt x="148717" y="131215"/>
                </a:cubicBezTo>
                <a:cubicBezTo>
                  <a:pt x="148624" y="128578"/>
                  <a:pt x="148531" y="125848"/>
                  <a:pt x="148283" y="123180"/>
                </a:cubicBezTo>
                <a:cubicBezTo>
                  <a:pt x="147631" y="116076"/>
                  <a:pt x="145460" y="109096"/>
                  <a:pt x="142234" y="103575"/>
                </a:cubicBezTo>
                <a:cubicBezTo>
                  <a:pt x="138511" y="97246"/>
                  <a:pt x="133424" y="92779"/>
                  <a:pt x="127468" y="90670"/>
                </a:cubicBezTo>
                <a:cubicBezTo>
                  <a:pt x="124707" y="89708"/>
                  <a:pt x="121760" y="89243"/>
                  <a:pt x="118906" y="88777"/>
                </a:cubicBezTo>
                <a:cubicBezTo>
                  <a:pt x="114563" y="88064"/>
                  <a:pt x="110096" y="87350"/>
                  <a:pt x="106435" y="84900"/>
                </a:cubicBezTo>
                <a:cubicBezTo>
                  <a:pt x="105349" y="84155"/>
                  <a:pt x="104357" y="83318"/>
                  <a:pt x="103488" y="82356"/>
                </a:cubicBezTo>
                <a:lnTo>
                  <a:pt x="103457" y="82325"/>
                </a:lnTo>
                <a:cubicBezTo>
                  <a:pt x="99673" y="78168"/>
                  <a:pt x="97873" y="72336"/>
                  <a:pt x="96819" y="67993"/>
                </a:cubicBezTo>
                <a:cubicBezTo>
                  <a:pt x="96539" y="66876"/>
                  <a:pt x="96291" y="65728"/>
                  <a:pt x="96043" y="64612"/>
                </a:cubicBezTo>
                <a:cubicBezTo>
                  <a:pt x="94802" y="59214"/>
                  <a:pt x="93530" y="53630"/>
                  <a:pt x="90428" y="49008"/>
                </a:cubicBezTo>
                <a:cubicBezTo>
                  <a:pt x="88970" y="46898"/>
                  <a:pt x="87171" y="45006"/>
                  <a:pt x="85403" y="43145"/>
                </a:cubicBezTo>
                <a:cubicBezTo>
                  <a:pt x="82425" y="40043"/>
                  <a:pt x="79602" y="37096"/>
                  <a:pt x="78423" y="33156"/>
                </a:cubicBezTo>
                <a:cubicBezTo>
                  <a:pt x="77958" y="31512"/>
                  <a:pt x="77740" y="29806"/>
                  <a:pt x="77802" y="28099"/>
                </a:cubicBezTo>
                <a:cubicBezTo>
                  <a:pt x="77802" y="27851"/>
                  <a:pt x="77802" y="27634"/>
                  <a:pt x="77833" y="27386"/>
                </a:cubicBezTo>
                <a:cubicBezTo>
                  <a:pt x="77896" y="27138"/>
                  <a:pt x="77896" y="26828"/>
                  <a:pt x="77927" y="26579"/>
                </a:cubicBezTo>
                <a:cubicBezTo>
                  <a:pt x="77927" y="26424"/>
                  <a:pt x="77927" y="26300"/>
                  <a:pt x="77958" y="26145"/>
                </a:cubicBezTo>
                <a:cubicBezTo>
                  <a:pt x="78299" y="23601"/>
                  <a:pt x="78826" y="21120"/>
                  <a:pt x="79540" y="18638"/>
                </a:cubicBezTo>
                <a:cubicBezTo>
                  <a:pt x="79850" y="17459"/>
                  <a:pt x="80160" y="16218"/>
                  <a:pt x="80439" y="15008"/>
                </a:cubicBezTo>
                <a:cubicBezTo>
                  <a:pt x="80998" y="12527"/>
                  <a:pt x="82270" y="5113"/>
                  <a:pt x="78733" y="335"/>
                </a:cubicBezTo>
                <a:close/>
                <a:moveTo>
                  <a:pt x="85837" y="335"/>
                </a:moveTo>
                <a:cubicBezTo>
                  <a:pt x="88567" y="5175"/>
                  <a:pt x="89870" y="10852"/>
                  <a:pt x="88164" y="16404"/>
                </a:cubicBezTo>
                <a:cubicBezTo>
                  <a:pt x="87667" y="17955"/>
                  <a:pt x="87047" y="19475"/>
                  <a:pt x="86333" y="20933"/>
                </a:cubicBezTo>
                <a:cubicBezTo>
                  <a:pt x="85496" y="22578"/>
                  <a:pt x="84813" y="24284"/>
                  <a:pt x="84286" y="26021"/>
                </a:cubicBezTo>
                <a:cubicBezTo>
                  <a:pt x="83386" y="29433"/>
                  <a:pt x="83821" y="33745"/>
                  <a:pt x="86923" y="35731"/>
                </a:cubicBezTo>
                <a:cubicBezTo>
                  <a:pt x="88040" y="36444"/>
                  <a:pt x="89311" y="36754"/>
                  <a:pt x="90552" y="37034"/>
                </a:cubicBezTo>
                <a:cubicBezTo>
                  <a:pt x="91173" y="37189"/>
                  <a:pt x="91793" y="37313"/>
                  <a:pt x="92351" y="37530"/>
                </a:cubicBezTo>
                <a:cubicBezTo>
                  <a:pt x="98494" y="39515"/>
                  <a:pt x="102154" y="46433"/>
                  <a:pt x="103240" y="58097"/>
                </a:cubicBezTo>
                <a:cubicBezTo>
                  <a:pt x="103302" y="58749"/>
                  <a:pt x="103364" y="59431"/>
                  <a:pt x="103457" y="60083"/>
                </a:cubicBezTo>
                <a:cubicBezTo>
                  <a:pt x="103488" y="60548"/>
                  <a:pt x="103550" y="61013"/>
                  <a:pt x="103612" y="61479"/>
                </a:cubicBezTo>
                <a:cubicBezTo>
                  <a:pt x="104543" y="69234"/>
                  <a:pt x="106497" y="76989"/>
                  <a:pt x="112981" y="80309"/>
                </a:cubicBezTo>
                <a:cubicBezTo>
                  <a:pt x="115223" y="81457"/>
                  <a:pt x="117639" y="81865"/>
                  <a:pt x="120130" y="81865"/>
                </a:cubicBezTo>
                <a:cubicBezTo>
                  <a:pt x="123223" y="81865"/>
                  <a:pt x="126433" y="81237"/>
                  <a:pt x="129577" y="80619"/>
                </a:cubicBezTo>
                <a:cubicBezTo>
                  <a:pt x="132766" y="79991"/>
                  <a:pt x="135871" y="79379"/>
                  <a:pt x="138788" y="79379"/>
                </a:cubicBezTo>
                <a:cubicBezTo>
                  <a:pt x="141490" y="79379"/>
                  <a:pt x="144031" y="79904"/>
                  <a:pt x="146329" y="81425"/>
                </a:cubicBezTo>
                <a:cubicBezTo>
                  <a:pt x="150641" y="84248"/>
                  <a:pt x="152099" y="89243"/>
                  <a:pt x="153650" y="94516"/>
                </a:cubicBezTo>
                <a:cubicBezTo>
                  <a:pt x="154611" y="97805"/>
                  <a:pt x="155604" y="101217"/>
                  <a:pt x="157341" y="104102"/>
                </a:cubicBezTo>
                <a:cubicBezTo>
                  <a:pt x="157372" y="104133"/>
                  <a:pt x="157403" y="104195"/>
                  <a:pt x="157434" y="104226"/>
                </a:cubicBezTo>
                <a:cubicBezTo>
                  <a:pt x="157527" y="104381"/>
                  <a:pt x="157620" y="104505"/>
                  <a:pt x="157713" y="104660"/>
                </a:cubicBezTo>
                <a:cubicBezTo>
                  <a:pt x="159171" y="106894"/>
                  <a:pt x="161126" y="108848"/>
                  <a:pt x="162987" y="110710"/>
                </a:cubicBezTo>
                <a:cubicBezTo>
                  <a:pt x="165096" y="112819"/>
                  <a:pt x="167268" y="115022"/>
                  <a:pt x="168757" y="117596"/>
                </a:cubicBezTo>
                <a:cubicBezTo>
                  <a:pt x="170960" y="121443"/>
                  <a:pt x="171487" y="125786"/>
                  <a:pt x="171208" y="130253"/>
                </a:cubicBezTo>
                <a:cubicBezTo>
                  <a:pt x="171208" y="130408"/>
                  <a:pt x="171208" y="130532"/>
                  <a:pt x="171177" y="130687"/>
                </a:cubicBezTo>
                <a:cubicBezTo>
                  <a:pt x="170866" y="135155"/>
                  <a:pt x="169719" y="139715"/>
                  <a:pt x="168695" y="143996"/>
                </a:cubicBezTo>
                <a:lnTo>
                  <a:pt x="168509" y="144678"/>
                </a:lnTo>
                <a:cubicBezTo>
                  <a:pt x="167671" y="148122"/>
                  <a:pt x="166865" y="152185"/>
                  <a:pt x="166741" y="156311"/>
                </a:cubicBezTo>
                <a:lnTo>
                  <a:pt x="166741" y="156745"/>
                </a:lnTo>
                <a:cubicBezTo>
                  <a:pt x="166617" y="162174"/>
                  <a:pt x="167764" y="167603"/>
                  <a:pt x="171642" y="171636"/>
                </a:cubicBezTo>
                <a:cubicBezTo>
                  <a:pt x="173534" y="173621"/>
                  <a:pt x="175954" y="175079"/>
                  <a:pt x="178312" y="176506"/>
                </a:cubicBezTo>
                <a:cubicBezTo>
                  <a:pt x="181755" y="178585"/>
                  <a:pt x="184981" y="180539"/>
                  <a:pt x="186687" y="183920"/>
                </a:cubicBezTo>
                <a:cubicBezTo>
                  <a:pt x="187773" y="186092"/>
                  <a:pt x="188021" y="188605"/>
                  <a:pt x="188238" y="191024"/>
                </a:cubicBezTo>
                <a:cubicBezTo>
                  <a:pt x="188331" y="191800"/>
                  <a:pt x="188425" y="192637"/>
                  <a:pt x="188518" y="193413"/>
                </a:cubicBezTo>
                <a:cubicBezTo>
                  <a:pt x="189107" y="197818"/>
                  <a:pt x="190627" y="202037"/>
                  <a:pt x="192085" y="206132"/>
                </a:cubicBezTo>
                <a:cubicBezTo>
                  <a:pt x="192395" y="206938"/>
                  <a:pt x="192674" y="207745"/>
                  <a:pt x="192954" y="208551"/>
                </a:cubicBezTo>
                <a:cubicBezTo>
                  <a:pt x="192954" y="208551"/>
                  <a:pt x="192954" y="208582"/>
                  <a:pt x="192954" y="208582"/>
                </a:cubicBezTo>
                <a:lnTo>
                  <a:pt x="193605" y="208582"/>
                </a:lnTo>
                <a:lnTo>
                  <a:pt x="193605" y="208551"/>
                </a:lnTo>
                <a:cubicBezTo>
                  <a:pt x="193295" y="207652"/>
                  <a:pt x="192985" y="206783"/>
                  <a:pt x="192674" y="205914"/>
                </a:cubicBezTo>
                <a:cubicBezTo>
                  <a:pt x="191216" y="201851"/>
                  <a:pt x="189727" y="197663"/>
                  <a:pt x="189138" y="193351"/>
                </a:cubicBezTo>
                <a:cubicBezTo>
                  <a:pt x="189014" y="192575"/>
                  <a:pt x="188952" y="191738"/>
                  <a:pt x="188859" y="190962"/>
                </a:cubicBezTo>
                <a:cubicBezTo>
                  <a:pt x="188611" y="188480"/>
                  <a:pt x="188362" y="185937"/>
                  <a:pt x="187246" y="183641"/>
                </a:cubicBezTo>
                <a:cubicBezTo>
                  <a:pt x="187091" y="183331"/>
                  <a:pt x="186936" y="183052"/>
                  <a:pt x="186749" y="182772"/>
                </a:cubicBezTo>
                <a:cubicBezTo>
                  <a:pt x="186656" y="182617"/>
                  <a:pt x="186563" y="182493"/>
                  <a:pt x="186470" y="182338"/>
                </a:cubicBezTo>
                <a:cubicBezTo>
                  <a:pt x="185260" y="180663"/>
                  <a:pt x="183709" y="179205"/>
                  <a:pt x="181972" y="178088"/>
                </a:cubicBezTo>
                <a:cubicBezTo>
                  <a:pt x="181817" y="177995"/>
                  <a:pt x="181693" y="177902"/>
                  <a:pt x="181538" y="177809"/>
                </a:cubicBezTo>
                <a:cubicBezTo>
                  <a:pt x="180607" y="177158"/>
                  <a:pt x="179614" y="176568"/>
                  <a:pt x="178653" y="175979"/>
                </a:cubicBezTo>
                <a:cubicBezTo>
                  <a:pt x="176326" y="174583"/>
                  <a:pt x="173907" y="173125"/>
                  <a:pt x="172076" y="171201"/>
                </a:cubicBezTo>
                <a:cubicBezTo>
                  <a:pt x="165376" y="164222"/>
                  <a:pt x="167175" y="152837"/>
                  <a:pt x="169129" y="144833"/>
                </a:cubicBezTo>
                <a:lnTo>
                  <a:pt x="169315" y="144151"/>
                </a:lnTo>
                <a:cubicBezTo>
                  <a:pt x="171456" y="135310"/>
                  <a:pt x="173907" y="125321"/>
                  <a:pt x="169315" y="117286"/>
                </a:cubicBezTo>
                <a:cubicBezTo>
                  <a:pt x="167795" y="114649"/>
                  <a:pt x="165593" y="112416"/>
                  <a:pt x="163452" y="110275"/>
                </a:cubicBezTo>
                <a:cubicBezTo>
                  <a:pt x="161684" y="108538"/>
                  <a:pt x="159885" y="106708"/>
                  <a:pt x="158458" y="104660"/>
                </a:cubicBezTo>
                <a:cubicBezTo>
                  <a:pt x="158365" y="104536"/>
                  <a:pt x="158272" y="104381"/>
                  <a:pt x="158179" y="104257"/>
                </a:cubicBezTo>
                <a:lnTo>
                  <a:pt x="157900" y="103792"/>
                </a:lnTo>
                <a:cubicBezTo>
                  <a:pt x="157000" y="102272"/>
                  <a:pt x="156286" y="100690"/>
                  <a:pt x="155728" y="99015"/>
                </a:cubicBezTo>
                <a:cubicBezTo>
                  <a:pt x="155635" y="98828"/>
                  <a:pt x="155573" y="98642"/>
                  <a:pt x="155511" y="98456"/>
                </a:cubicBezTo>
                <a:cubicBezTo>
                  <a:pt x="155046" y="97091"/>
                  <a:pt x="154642" y="95726"/>
                  <a:pt x="154239" y="94361"/>
                </a:cubicBezTo>
                <a:cubicBezTo>
                  <a:pt x="152750" y="89212"/>
                  <a:pt x="151199" y="83876"/>
                  <a:pt x="146701" y="80898"/>
                </a:cubicBezTo>
                <a:cubicBezTo>
                  <a:pt x="144274" y="79310"/>
                  <a:pt x="141572" y="78771"/>
                  <a:pt x="138749" y="78771"/>
                </a:cubicBezTo>
                <a:cubicBezTo>
                  <a:pt x="135726" y="78771"/>
                  <a:pt x="132565" y="79389"/>
                  <a:pt x="129453" y="79998"/>
                </a:cubicBezTo>
                <a:cubicBezTo>
                  <a:pt x="126329" y="80623"/>
                  <a:pt x="123156" y="81248"/>
                  <a:pt x="120120" y="81248"/>
                </a:cubicBezTo>
                <a:cubicBezTo>
                  <a:pt x="117729" y="81248"/>
                  <a:pt x="115423" y="80861"/>
                  <a:pt x="113291" y="79781"/>
                </a:cubicBezTo>
                <a:cubicBezTo>
                  <a:pt x="112639" y="79440"/>
                  <a:pt x="112019" y="79037"/>
                  <a:pt x="111461" y="78602"/>
                </a:cubicBezTo>
                <a:lnTo>
                  <a:pt x="111274" y="78447"/>
                </a:lnTo>
                <a:cubicBezTo>
                  <a:pt x="105846" y="74166"/>
                  <a:pt x="104605" y="65760"/>
                  <a:pt x="103891" y="58035"/>
                </a:cubicBezTo>
                <a:cubicBezTo>
                  <a:pt x="103860" y="57787"/>
                  <a:pt x="103829" y="57539"/>
                  <a:pt x="103829" y="57291"/>
                </a:cubicBezTo>
                <a:cubicBezTo>
                  <a:pt x="103767" y="56732"/>
                  <a:pt x="103705" y="56174"/>
                  <a:pt x="103612" y="55615"/>
                </a:cubicBezTo>
                <a:cubicBezTo>
                  <a:pt x="103488" y="54561"/>
                  <a:pt x="103333" y="53537"/>
                  <a:pt x="103147" y="52575"/>
                </a:cubicBezTo>
                <a:cubicBezTo>
                  <a:pt x="103116" y="52451"/>
                  <a:pt x="103085" y="52296"/>
                  <a:pt x="103054" y="52172"/>
                </a:cubicBezTo>
                <a:cubicBezTo>
                  <a:pt x="101348" y="43765"/>
                  <a:pt x="97842" y="38647"/>
                  <a:pt x="92569" y="36941"/>
                </a:cubicBezTo>
                <a:cubicBezTo>
                  <a:pt x="91979" y="36723"/>
                  <a:pt x="91328" y="36568"/>
                  <a:pt x="90707" y="36444"/>
                </a:cubicBezTo>
                <a:cubicBezTo>
                  <a:pt x="89466" y="36134"/>
                  <a:pt x="88288" y="35855"/>
                  <a:pt x="87264" y="35203"/>
                </a:cubicBezTo>
                <a:cubicBezTo>
                  <a:pt x="84441" y="33373"/>
                  <a:pt x="84069" y="29340"/>
                  <a:pt x="84906" y="26176"/>
                </a:cubicBezTo>
                <a:cubicBezTo>
                  <a:pt x="85434" y="24470"/>
                  <a:pt x="86085" y="22795"/>
                  <a:pt x="86892" y="21182"/>
                </a:cubicBezTo>
                <a:cubicBezTo>
                  <a:pt x="87636" y="19693"/>
                  <a:pt x="88257" y="18173"/>
                  <a:pt x="88784" y="16590"/>
                </a:cubicBezTo>
                <a:cubicBezTo>
                  <a:pt x="90490" y="10976"/>
                  <a:pt x="89249" y="5237"/>
                  <a:pt x="86550" y="335"/>
                </a:cubicBezTo>
                <a:close/>
                <a:moveTo>
                  <a:pt x="6100" y="49192"/>
                </a:moveTo>
                <a:cubicBezTo>
                  <a:pt x="4376" y="49192"/>
                  <a:pt x="2717" y="49392"/>
                  <a:pt x="1211" y="49908"/>
                </a:cubicBezTo>
                <a:lnTo>
                  <a:pt x="1211" y="50559"/>
                </a:lnTo>
                <a:cubicBezTo>
                  <a:pt x="2693" y="50025"/>
                  <a:pt x="4348" y="49818"/>
                  <a:pt x="6080" y="49818"/>
                </a:cubicBezTo>
                <a:cubicBezTo>
                  <a:pt x="8369" y="49818"/>
                  <a:pt x="10791" y="50179"/>
                  <a:pt x="13123" y="50621"/>
                </a:cubicBezTo>
                <a:cubicBezTo>
                  <a:pt x="14023" y="50776"/>
                  <a:pt x="15139" y="50993"/>
                  <a:pt x="15884" y="51707"/>
                </a:cubicBezTo>
                <a:cubicBezTo>
                  <a:pt x="16008" y="51831"/>
                  <a:pt x="16163" y="52017"/>
                  <a:pt x="16256" y="52172"/>
                </a:cubicBezTo>
                <a:cubicBezTo>
                  <a:pt x="16349" y="52327"/>
                  <a:pt x="16411" y="52451"/>
                  <a:pt x="16473" y="52606"/>
                </a:cubicBezTo>
                <a:cubicBezTo>
                  <a:pt x="17032" y="53971"/>
                  <a:pt x="16566" y="55864"/>
                  <a:pt x="16039" y="57446"/>
                </a:cubicBezTo>
                <a:cubicBezTo>
                  <a:pt x="14085" y="63309"/>
                  <a:pt x="12068" y="70971"/>
                  <a:pt x="13930" y="78106"/>
                </a:cubicBezTo>
                <a:cubicBezTo>
                  <a:pt x="14674" y="80898"/>
                  <a:pt x="15946" y="83535"/>
                  <a:pt x="17218" y="86079"/>
                </a:cubicBezTo>
                <a:cubicBezTo>
                  <a:pt x="18335" y="88219"/>
                  <a:pt x="19296" y="90422"/>
                  <a:pt x="20103" y="92717"/>
                </a:cubicBezTo>
                <a:cubicBezTo>
                  <a:pt x="20289" y="93276"/>
                  <a:pt x="20444" y="93865"/>
                  <a:pt x="20599" y="94423"/>
                </a:cubicBezTo>
                <a:cubicBezTo>
                  <a:pt x="20940" y="95788"/>
                  <a:pt x="21437" y="97153"/>
                  <a:pt x="22026" y="98425"/>
                </a:cubicBezTo>
                <a:cubicBezTo>
                  <a:pt x="22864" y="100007"/>
                  <a:pt x="23980" y="101403"/>
                  <a:pt x="25345" y="102582"/>
                </a:cubicBezTo>
                <a:lnTo>
                  <a:pt x="25749" y="102954"/>
                </a:lnTo>
                <a:cubicBezTo>
                  <a:pt x="26400" y="103544"/>
                  <a:pt x="27114" y="104102"/>
                  <a:pt x="27796" y="104629"/>
                </a:cubicBezTo>
                <a:lnTo>
                  <a:pt x="27858" y="104691"/>
                </a:lnTo>
                <a:lnTo>
                  <a:pt x="28851" y="105436"/>
                </a:lnTo>
                <a:cubicBezTo>
                  <a:pt x="29533" y="105963"/>
                  <a:pt x="30278" y="106522"/>
                  <a:pt x="30991" y="107111"/>
                </a:cubicBezTo>
                <a:cubicBezTo>
                  <a:pt x="33318" y="109003"/>
                  <a:pt x="37134" y="112881"/>
                  <a:pt x="36296" y="117317"/>
                </a:cubicBezTo>
                <a:cubicBezTo>
                  <a:pt x="35831" y="119923"/>
                  <a:pt x="33938" y="121815"/>
                  <a:pt x="31922" y="123832"/>
                </a:cubicBezTo>
                <a:cubicBezTo>
                  <a:pt x="30898" y="124824"/>
                  <a:pt x="29968" y="125910"/>
                  <a:pt x="29068" y="127027"/>
                </a:cubicBezTo>
                <a:cubicBezTo>
                  <a:pt x="25904" y="131432"/>
                  <a:pt x="25501" y="137202"/>
                  <a:pt x="27982" y="142010"/>
                </a:cubicBezTo>
                <a:cubicBezTo>
                  <a:pt x="28385" y="142693"/>
                  <a:pt x="28789" y="143375"/>
                  <a:pt x="29192" y="143996"/>
                </a:cubicBezTo>
                <a:cubicBezTo>
                  <a:pt x="29843" y="144926"/>
                  <a:pt x="30402" y="145919"/>
                  <a:pt x="30836" y="146943"/>
                </a:cubicBezTo>
                <a:cubicBezTo>
                  <a:pt x="31922" y="149580"/>
                  <a:pt x="31643" y="152558"/>
                  <a:pt x="31270" y="154853"/>
                </a:cubicBezTo>
                <a:cubicBezTo>
                  <a:pt x="30309" y="160964"/>
                  <a:pt x="28044" y="166796"/>
                  <a:pt x="25594" y="172473"/>
                </a:cubicBezTo>
                <a:cubicBezTo>
                  <a:pt x="25501" y="172659"/>
                  <a:pt x="25407" y="172877"/>
                  <a:pt x="25345" y="173032"/>
                </a:cubicBezTo>
                <a:cubicBezTo>
                  <a:pt x="24911" y="174024"/>
                  <a:pt x="24477" y="174986"/>
                  <a:pt x="24074" y="175948"/>
                </a:cubicBezTo>
                <a:cubicBezTo>
                  <a:pt x="22895" y="178554"/>
                  <a:pt x="21716" y="181283"/>
                  <a:pt x="20661" y="183982"/>
                </a:cubicBezTo>
                <a:cubicBezTo>
                  <a:pt x="16877" y="193506"/>
                  <a:pt x="15574" y="201634"/>
                  <a:pt x="16752" y="208551"/>
                </a:cubicBezTo>
                <a:lnTo>
                  <a:pt x="16752" y="208613"/>
                </a:lnTo>
                <a:lnTo>
                  <a:pt x="17373" y="208613"/>
                </a:lnTo>
                <a:lnTo>
                  <a:pt x="17373" y="208551"/>
                </a:lnTo>
                <a:cubicBezTo>
                  <a:pt x="16194" y="201727"/>
                  <a:pt x="17466" y="193692"/>
                  <a:pt x="21220" y="184199"/>
                </a:cubicBezTo>
                <a:cubicBezTo>
                  <a:pt x="22274" y="181501"/>
                  <a:pt x="23484" y="178802"/>
                  <a:pt x="24632" y="176196"/>
                </a:cubicBezTo>
                <a:cubicBezTo>
                  <a:pt x="24942" y="175513"/>
                  <a:pt x="25252" y="174831"/>
                  <a:pt x="25532" y="174149"/>
                </a:cubicBezTo>
                <a:cubicBezTo>
                  <a:pt x="25594" y="173993"/>
                  <a:pt x="25687" y="173807"/>
                  <a:pt x="25749" y="173652"/>
                </a:cubicBezTo>
                <a:cubicBezTo>
                  <a:pt x="28354" y="167665"/>
                  <a:pt x="30867" y="161461"/>
                  <a:pt x="31891" y="154946"/>
                </a:cubicBezTo>
                <a:cubicBezTo>
                  <a:pt x="32294" y="152558"/>
                  <a:pt x="32542" y="149486"/>
                  <a:pt x="31426" y="146695"/>
                </a:cubicBezTo>
                <a:cubicBezTo>
                  <a:pt x="30960" y="145640"/>
                  <a:pt x="30371" y="144616"/>
                  <a:pt x="29719" y="143654"/>
                </a:cubicBezTo>
                <a:cubicBezTo>
                  <a:pt x="29316" y="143034"/>
                  <a:pt x="28882" y="142383"/>
                  <a:pt x="28541" y="141731"/>
                </a:cubicBezTo>
                <a:cubicBezTo>
                  <a:pt x="26772" y="138319"/>
                  <a:pt x="26524" y="134317"/>
                  <a:pt x="27827" y="130718"/>
                </a:cubicBezTo>
                <a:cubicBezTo>
                  <a:pt x="27858" y="130563"/>
                  <a:pt x="27920" y="130439"/>
                  <a:pt x="27982" y="130284"/>
                </a:cubicBezTo>
                <a:cubicBezTo>
                  <a:pt x="28385" y="129260"/>
                  <a:pt x="28944" y="128268"/>
                  <a:pt x="29595" y="127399"/>
                </a:cubicBezTo>
                <a:cubicBezTo>
                  <a:pt x="30464" y="126282"/>
                  <a:pt x="31395" y="125259"/>
                  <a:pt x="32387" y="124297"/>
                </a:cubicBezTo>
                <a:cubicBezTo>
                  <a:pt x="34373" y="122281"/>
                  <a:pt x="36420" y="120233"/>
                  <a:pt x="36916" y="117410"/>
                </a:cubicBezTo>
                <a:cubicBezTo>
                  <a:pt x="37816" y="112664"/>
                  <a:pt x="33814" y="108600"/>
                  <a:pt x="31395" y="106584"/>
                </a:cubicBezTo>
                <a:cubicBezTo>
                  <a:pt x="30681" y="106025"/>
                  <a:pt x="29937" y="105467"/>
                  <a:pt x="29223" y="104909"/>
                </a:cubicBezTo>
                <a:lnTo>
                  <a:pt x="28882" y="104660"/>
                </a:lnTo>
                <a:lnTo>
                  <a:pt x="28354" y="104257"/>
                </a:lnTo>
                <a:cubicBezTo>
                  <a:pt x="27455" y="103575"/>
                  <a:pt x="26586" y="102861"/>
                  <a:pt x="25749" y="102117"/>
                </a:cubicBezTo>
                <a:cubicBezTo>
                  <a:pt x="25594" y="101962"/>
                  <a:pt x="25469" y="101837"/>
                  <a:pt x="25345" y="101713"/>
                </a:cubicBezTo>
                <a:cubicBezTo>
                  <a:pt x="24229" y="100690"/>
                  <a:pt x="23298" y="99480"/>
                  <a:pt x="22585" y="98146"/>
                </a:cubicBezTo>
                <a:cubicBezTo>
                  <a:pt x="21995" y="96905"/>
                  <a:pt x="21530" y="95602"/>
                  <a:pt x="21220" y="94268"/>
                </a:cubicBezTo>
                <a:cubicBezTo>
                  <a:pt x="21033" y="93679"/>
                  <a:pt x="20878" y="93089"/>
                  <a:pt x="20692" y="92531"/>
                </a:cubicBezTo>
                <a:cubicBezTo>
                  <a:pt x="19886" y="90204"/>
                  <a:pt x="18893" y="87971"/>
                  <a:pt x="17776" y="85799"/>
                </a:cubicBezTo>
                <a:cubicBezTo>
                  <a:pt x="16535" y="83287"/>
                  <a:pt x="15263" y="80681"/>
                  <a:pt x="14550" y="77951"/>
                </a:cubicBezTo>
                <a:cubicBezTo>
                  <a:pt x="12720" y="70971"/>
                  <a:pt x="14705" y="63433"/>
                  <a:pt x="16628" y="57632"/>
                </a:cubicBezTo>
                <a:cubicBezTo>
                  <a:pt x="17342" y="55491"/>
                  <a:pt x="17962" y="52824"/>
                  <a:pt x="16287" y="51241"/>
                </a:cubicBezTo>
                <a:cubicBezTo>
                  <a:pt x="15419" y="50435"/>
                  <a:pt x="14209" y="50187"/>
                  <a:pt x="13216" y="50001"/>
                </a:cubicBezTo>
                <a:cubicBezTo>
                  <a:pt x="10866" y="49555"/>
                  <a:pt x="8423" y="49192"/>
                  <a:pt x="6100" y="49192"/>
                </a:cubicBezTo>
                <a:close/>
                <a:moveTo>
                  <a:pt x="52902" y="169391"/>
                </a:moveTo>
                <a:cubicBezTo>
                  <a:pt x="52527" y="169391"/>
                  <a:pt x="52151" y="169415"/>
                  <a:pt x="51776" y="169464"/>
                </a:cubicBezTo>
                <a:cubicBezTo>
                  <a:pt x="51651" y="169464"/>
                  <a:pt x="51496" y="169495"/>
                  <a:pt x="51372" y="169526"/>
                </a:cubicBezTo>
                <a:cubicBezTo>
                  <a:pt x="50225" y="169743"/>
                  <a:pt x="49139" y="170116"/>
                  <a:pt x="48146" y="170705"/>
                </a:cubicBezTo>
                <a:cubicBezTo>
                  <a:pt x="44827" y="172566"/>
                  <a:pt x="42066" y="176196"/>
                  <a:pt x="40980" y="180167"/>
                </a:cubicBezTo>
                <a:cubicBezTo>
                  <a:pt x="40763" y="180880"/>
                  <a:pt x="40608" y="181625"/>
                  <a:pt x="40484" y="182338"/>
                </a:cubicBezTo>
                <a:cubicBezTo>
                  <a:pt x="40453" y="182493"/>
                  <a:pt x="40422" y="182617"/>
                  <a:pt x="40391" y="182772"/>
                </a:cubicBezTo>
                <a:cubicBezTo>
                  <a:pt x="39894" y="185813"/>
                  <a:pt x="39894" y="188915"/>
                  <a:pt x="39894" y="191955"/>
                </a:cubicBezTo>
                <a:cubicBezTo>
                  <a:pt x="39925" y="194437"/>
                  <a:pt x="39832" y="196887"/>
                  <a:pt x="39615" y="199338"/>
                </a:cubicBezTo>
                <a:cubicBezTo>
                  <a:pt x="39212" y="203278"/>
                  <a:pt x="38126" y="206318"/>
                  <a:pt x="36389" y="208551"/>
                </a:cubicBezTo>
                <a:lnTo>
                  <a:pt x="36358" y="208613"/>
                </a:lnTo>
                <a:lnTo>
                  <a:pt x="37134" y="208613"/>
                </a:lnTo>
                <a:lnTo>
                  <a:pt x="37165" y="208551"/>
                </a:lnTo>
                <a:cubicBezTo>
                  <a:pt x="38809" y="206256"/>
                  <a:pt x="39863" y="203185"/>
                  <a:pt x="40267" y="199400"/>
                </a:cubicBezTo>
                <a:cubicBezTo>
                  <a:pt x="40484" y="196949"/>
                  <a:pt x="40577" y="194468"/>
                  <a:pt x="40546" y="191986"/>
                </a:cubicBezTo>
                <a:cubicBezTo>
                  <a:pt x="40546" y="188946"/>
                  <a:pt x="40546" y="185813"/>
                  <a:pt x="41073" y="182772"/>
                </a:cubicBezTo>
                <a:cubicBezTo>
                  <a:pt x="41073" y="182648"/>
                  <a:pt x="41104" y="182493"/>
                  <a:pt x="41135" y="182369"/>
                </a:cubicBezTo>
                <a:cubicBezTo>
                  <a:pt x="41259" y="181687"/>
                  <a:pt x="41414" y="181004"/>
                  <a:pt x="41601" y="180322"/>
                </a:cubicBezTo>
                <a:cubicBezTo>
                  <a:pt x="42655" y="176537"/>
                  <a:pt x="45292" y="173032"/>
                  <a:pt x="48487" y="171264"/>
                </a:cubicBezTo>
                <a:cubicBezTo>
                  <a:pt x="49947" y="170450"/>
                  <a:pt x="51463" y="170029"/>
                  <a:pt x="52959" y="170029"/>
                </a:cubicBezTo>
                <a:cubicBezTo>
                  <a:pt x="53689" y="170029"/>
                  <a:pt x="54414" y="170130"/>
                  <a:pt x="55126" y="170333"/>
                </a:cubicBezTo>
                <a:cubicBezTo>
                  <a:pt x="60089" y="171760"/>
                  <a:pt x="62385" y="177437"/>
                  <a:pt x="62199" y="182338"/>
                </a:cubicBezTo>
                <a:cubicBezTo>
                  <a:pt x="62199" y="182493"/>
                  <a:pt x="62199" y="182617"/>
                  <a:pt x="62168" y="182772"/>
                </a:cubicBezTo>
                <a:cubicBezTo>
                  <a:pt x="62137" y="182897"/>
                  <a:pt x="62168" y="182959"/>
                  <a:pt x="62168" y="183052"/>
                </a:cubicBezTo>
                <a:cubicBezTo>
                  <a:pt x="61764" y="187209"/>
                  <a:pt x="60027" y="191117"/>
                  <a:pt x="58321" y="194902"/>
                </a:cubicBezTo>
                <a:cubicBezTo>
                  <a:pt x="57825" y="195988"/>
                  <a:pt x="57328" y="197104"/>
                  <a:pt x="56894" y="198190"/>
                </a:cubicBezTo>
                <a:cubicBezTo>
                  <a:pt x="55467" y="201540"/>
                  <a:pt x="54350" y="205015"/>
                  <a:pt x="53513" y="208551"/>
                </a:cubicBezTo>
                <a:cubicBezTo>
                  <a:pt x="53513" y="208551"/>
                  <a:pt x="53513" y="208582"/>
                  <a:pt x="53513" y="208582"/>
                </a:cubicBezTo>
                <a:lnTo>
                  <a:pt x="54164" y="208582"/>
                </a:lnTo>
                <a:cubicBezTo>
                  <a:pt x="54164" y="208582"/>
                  <a:pt x="54164" y="208551"/>
                  <a:pt x="54164" y="208551"/>
                </a:cubicBezTo>
                <a:cubicBezTo>
                  <a:pt x="54971" y="205108"/>
                  <a:pt x="56057" y="201727"/>
                  <a:pt x="57421" y="198438"/>
                </a:cubicBezTo>
                <a:cubicBezTo>
                  <a:pt x="57887" y="197353"/>
                  <a:pt x="58383" y="196236"/>
                  <a:pt x="58848" y="195150"/>
                </a:cubicBezTo>
                <a:cubicBezTo>
                  <a:pt x="60586" y="191334"/>
                  <a:pt x="62354" y="187364"/>
                  <a:pt x="62726" y="183114"/>
                </a:cubicBezTo>
                <a:lnTo>
                  <a:pt x="62726" y="182772"/>
                </a:lnTo>
                <a:cubicBezTo>
                  <a:pt x="62757" y="182617"/>
                  <a:pt x="62757" y="182493"/>
                  <a:pt x="62757" y="182338"/>
                </a:cubicBezTo>
                <a:cubicBezTo>
                  <a:pt x="63005" y="177220"/>
                  <a:pt x="60524" y="171201"/>
                  <a:pt x="55281" y="169712"/>
                </a:cubicBezTo>
                <a:cubicBezTo>
                  <a:pt x="54499" y="169501"/>
                  <a:pt x="53703" y="169391"/>
                  <a:pt x="52902" y="169391"/>
                </a:cubicBezTo>
                <a:close/>
                <a:moveTo>
                  <a:pt x="93635" y="187641"/>
                </a:moveTo>
                <a:cubicBezTo>
                  <a:pt x="92790" y="187641"/>
                  <a:pt x="91984" y="188032"/>
                  <a:pt x="91452" y="188698"/>
                </a:cubicBezTo>
                <a:cubicBezTo>
                  <a:pt x="90893" y="189473"/>
                  <a:pt x="90521" y="190342"/>
                  <a:pt x="90397" y="191272"/>
                </a:cubicBezTo>
                <a:cubicBezTo>
                  <a:pt x="89808" y="194375"/>
                  <a:pt x="90428" y="197570"/>
                  <a:pt x="91049" y="200672"/>
                </a:cubicBezTo>
                <a:cubicBezTo>
                  <a:pt x="91576" y="203278"/>
                  <a:pt x="92103" y="205946"/>
                  <a:pt x="91886" y="208551"/>
                </a:cubicBezTo>
                <a:lnTo>
                  <a:pt x="91886" y="208582"/>
                </a:lnTo>
                <a:lnTo>
                  <a:pt x="92289" y="208582"/>
                </a:lnTo>
                <a:lnTo>
                  <a:pt x="92289" y="208551"/>
                </a:lnTo>
                <a:cubicBezTo>
                  <a:pt x="92507" y="205883"/>
                  <a:pt x="91979" y="203216"/>
                  <a:pt x="91452" y="200579"/>
                </a:cubicBezTo>
                <a:cubicBezTo>
                  <a:pt x="90862" y="197539"/>
                  <a:pt x="90211" y="194375"/>
                  <a:pt x="90800" y="191365"/>
                </a:cubicBezTo>
                <a:cubicBezTo>
                  <a:pt x="90924" y="190497"/>
                  <a:pt x="91235" y="189659"/>
                  <a:pt x="91762" y="188977"/>
                </a:cubicBezTo>
                <a:cubicBezTo>
                  <a:pt x="92218" y="188387"/>
                  <a:pt x="92905" y="188052"/>
                  <a:pt x="93624" y="188052"/>
                </a:cubicBezTo>
                <a:cubicBezTo>
                  <a:pt x="93737" y="188052"/>
                  <a:pt x="93851" y="188060"/>
                  <a:pt x="93965" y="188077"/>
                </a:cubicBezTo>
                <a:cubicBezTo>
                  <a:pt x="94926" y="188294"/>
                  <a:pt x="95578" y="189318"/>
                  <a:pt x="95764" y="190218"/>
                </a:cubicBezTo>
                <a:cubicBezTo>
                  <a:pt x="95888" y="190993"/>
                  <a:pt x="95919" y="191769"/>
                  <a:pt x="95857" y="192544"/>
                </a:cubicBezTo>
                <a:cubicBezTo>
                  <a:pt x="95857" y="192823"/>
                  <a:pt x="95826" y="193103"/>
                  <a:pt x="95826" y="193382"/>
                </a:cubicBezTo>
                <a:cubicBezTo>
                  <a:pt x="95733" y="196825"/>
                  <a:pt x="96943" y="200176"/>
                  <a:pt x="99207" y="202812"/>
                </a:cubicBezTo>
                <a:cubicBezTo>
                  <a:pt x="99424" y="203061"/>
                  <a:pt x="99641" y="203309"/>
                  <a:pt x="99890" y="203526"/>
                </a:cubicBezTo>
                <a:cubicBezTo>
                  <a:pt x="100386" y="204053"/>
                  <a:pt x="100851" y="204612"/>
                  <a:pt x="101255" y="205232"/>
                </a:cubicBezTo>
                <a:cubicBezTo>
                  <a:pt x="101875" y="206256"/>
                  <a:pt x="102278" y="207373"/>
                  <a:pt x="102433" y="208551"/>
                </a:cubicBezTo>
                <a:lnTo>
                  <a:pt x="102433" y="208613"/>
                </a:lnTo>
                <a:lnTo>
                  <a:pt x="102837" y="208613"/>
                </a:lnTo>
                <a:cubicBezTo>
                  <a:pt x="102837" y="208613"/>
                  <a:pt x="102868" y="208551"/>
                  <a:pt x="102837" y="208551"/>
                </a:cubicBezTo>
                <a:cubicBezTo>
                  <a:pt x="102682" y="207279"/>
                  <a:pt x="102278" y="206070"/>
                  <a:pt x="101627" y="204984"/>
                </a:cubicBezTo>
                <a:cubicBezTo>
                  <a:pt x="101193" y="204363"/>
                  <a:pt x="100696" y="203774"/>
                  <a:pt x="100169" y="203247"/>
                </a:cubicBezTo>
                <a:cubicBezTo>
                  <a:pt x="99952" y="202998"/>
                  <a:pt x="99735" y="202750"/>
                  <a:pt x="99517" y="202502"/>
                </a:cubicBezTo>
                <a:cubicBezTo>
                  <a:pt x="97346" y="199958"/>
                  <a:pt x="96167" y="196732"/>
                  <a:pt x="96229" y="193382"/>
                </a:cubicBezTo>
                <a:cubicBezTo>
                  <a:pt x="96229" y="193134"/>
                  <a:pt x="96229" y="192854"/>
                  <a:pt x="96260" y="192575"/>
                </a:cubicBezTo>
                <a:cubicBezTo>
                  <a:pt x="96353" y="191769"/>
                  <a:pt x="96322" y="190962"/>
                  <a:pt x="96167" y="190156"/>
                </a:cubicBezTo>
                <a:cubicBezTo>
                  <a:pt x="95981" y="189163"/>
                  <a:pt x="95299" y="187922"/>
                  <a:pt x="94058" y="187674"/>
                </a:cubicBezTo>
                <a:cubicBezTo>
                  <a:pt x="93916" y="187652"/>
                  <a:pt x="93775" y="187641"/>
                  <a:pt x="93635" y="187641"/>
                </a:cubicBezTo>
                <a:close/>
                <a:moveTo>
                  <a:pt x="33783" y="335"/>
                </a:moveTo>
                <a:cubicBezTo>
                  <a:pt x="33039" y="2352"/>
                  <a:pt x="33163" y="5423"/>
                  <a:pt x="36637" y="9549"/>
                </a:cubicBezTo>
                <a:cubicBezTo>
                  <a:pt x="40018" y="13581"/>
                  <a:pt x="43338" y="19538"/>
                  <a:pt x="46006" y="26145"/>
                </a:cubicBezTo>
                <a:cubicBezTo>
                  <a:pt x="46068" y="26269"/>
                  <a:pt x="46099" y="26393"/>
                  <a:pt x="46161" y="26548"/>
                </a:cubicBezTo>
                <a:cubicBezTo>
                  <a:pt x="47805" y="30674"/>
                  <a:pt x="49170" y="34924"/>
                  <a:pt x="50193" y="39267"/>
                </a:cubicBezTo>
                <a:cubicBezTo>
                  <a:pt x="50721" y="41501"/>
                  <a:pt x="51155" y="43672"/>
                  <a:pt x="50473" y="45689"/>
                </a:cubicBezTo>
                <a:cubicBezTo>
                  <a:pt x="49449" y="48729"/>
                  <a:pt x="46161" y="50435"/>
                  <a:pt x="43772" y="51428"/>
                </a:cubicBezTo>
                <a:cubicBezTo>
                  <a:pt x="43400" y="51583"/>
                  <a:pt x="42997" y="51769"/>
                  <a:pt x="42624" y="51924"/>
                </a:cubicBezTo>
                <a:lnTo>
                  <a:pt x="41942" y="52203"/>
                </a:lnTo>
                <a:lnTo>
                  <a:pt x="40980" y="52606"/>
                </a:lnTo>
                <a:cubicBezTo>
                  <a:pt x="38964" y="53475"/>
                  <a:pt x="37040" y="54499"/>
                  <a:pt x="35644" y="56174"/>
                </a:cubicBezTo>
                <a:cubicBezTo>
                  <a:pt x="34373" y="57725"/>
                  <a:pt x="33845" y="59772"/>
                  <a:pt x="34218" y="61727"/>
                </a:cubicBezTo>
                <a:cubicBezTo>
                  <a:pt x="34435" y="63030"/>
                  <a:pt x="35241" y="64177"/>
                  <a:pt x="36389" y="64798"/>
                </a:cubicBezTo>
                <a:lnTo>
                  <a:pt x="36482" y="64829"/>
                </a:lnTo>
                <a:cubicBezTo>
                  <a:pt x="36874" y="64914"/>
                  <a:pt x="37254" y="64954"/>
                  <a:pt x="37623" y="64954"/>
                </a:cubicBezTo>
                <a:cubicBezTo>
                  <a:pt x="40463" y="64954"/>
                  <a:pt x="42651" y="62575"/>
                  <a:pt x="44765" y="60269"/>
                </a:cubicBezTo>
                <a:cubicBezTo>
                  <a:pt x="46874" y="58004"/>
                  <a:pt x="49015" y="55678"/>
                  <a:pt x="51776" y="55398"/>
                </a:cubicBezTo>
                <a:cubicBezTo>
                  <a:pt x="51944" y="55383"/>
                  <a:pt x="52110" y="55375"/>
                  <a:pt x="52275" y="55375"/>
                </a:cubicBezTo>
                <a:cubicBezTo>
                  <a:pt x="56034" y="55375"/>
                  <a:pt x="58917" y="59355"/>
                  <a:pt x="59779" y="63278"/>
                </a:cubicBezTo>
                <a:cubicBezTo>
                  <a:pt x="60182" y="65139"/>
                  <a:pt x="60213" y="66566"/>
                  <a:pt x="59841" y="67807"/>
                </a:cubicBezTo>
                <a:cubicBezTo>
                  <a:pt x="59066" y="70351"/>
                  <a:pt x="56739" y="71933"/>
                  <a:pt x="54443" y="73484"/>
                </a:cubicBezTo>
                <a:cubicBezTo>
                  <a:pt x="53947" y="73825"/>
                  <a:pt x="53420" y="74166"/>
                  <a:pt x="52954" y="74539"/>
                </a:cubicBezTo>
                <a:cubicBezTo>
                  <a:pt x="51589" y="75500"/>
                  <a:pt x="50442" y="76772"/>
                  <a:pt x="49573" y="78230"/>
                </a:cubicBezTo>
                <a:cubicBezTo>
                  <a:pt x="49511" y="78354"/>
                  <a:pt x="49418" y="78509"/>
                  <a:pt x="49356" y="78633"/>
                </a:cubicBezTo>
                <a:cubicBezTo>
                  <a:pt x="48549" y="80309"/>
                  <a:pt x="48425" y="82139"/>
                  <a:pt x="49480" y="83721"/>
                </a:cubicBezTo>
                <a:cubicBezTo>
                  <a:pt x="49945" y="84434"/>
                  <a:pt x="50597" y="85024"/>
                  <a:pt x="51372" y="85396"/>
                </a:cubicBezTo>
                <a:cubicBezTo>
                  <a:pt x="51496" y="85458"/>
                  <a:pt x="51651" y="85520"/>
                  <a:pt x="51776" y="85582"/>
                </a:cubicBezTo>
                <a:cubicBezTo>
                  <a:pt x="52417" y="85830"/>
                  <a:pt x="53085" y="85954"/>
                  <a:pt x="53754" y="85954"/>
                </a:cubicBezTo>
                <a:cubicBezTo>
                  <a:pt x="54088" y="85954"/>
                  <a:pt x="54423" y="85923"/>
                  <a:pt x="54754" y="85861"/>
                </a:cubicBezTo>
                <a:cubicBezTo>
                  <a:pt x="56832" y="85458"/>
                  <a:pt x="58600" y="84403"/>
                  <a:pt x="60306" y="82449"/>
                </a:cubicBezTo>
                <a:cubicBezTo>
                  <a:pt x="60757" y="81919"/>
                  <a:pt x="61411" y="81616"/>
                  <a:pt x="62095" y="81616"/>
                </a:cubicBezTo>
                <a:cubicBezTo>
                  <a:pt x="62212" y="81616"/>
                  <a:pt x="62329" y="81624"/>
                  <a:pt x="62447" y="81643"/>
                </a:cubicBezTo>
                <a:cubicBezTo>
                  <a:pt x="63284" y="81736"/>
                  <a:pt x="64029" y="82263"/>
                  <a:pt x="64401" y="83007"/>
                </a:cubicBezTo>
                <a:lnTo>
                  <a:pt x="70388" y="95044"/>
                </a:lnTo>
                <a:cubicBezTo>
                  <a:pt x="71288" y="96874"/>
                  <a:pt x="72250" y="98766"/>
                  <a:pt x="72560" y="100814"/>
                </a:cubicBezTo>
                <a:cubicBezTo>
                  <a:pt x="73366" y="106149"/>
                  <a:pt x="70016" y="110492"/>
                  <a:pt x="66480" y="115084"/>
                </a:cubicBezTo>
                <a:cubicBezTo>
                  <a:pt x="64308" y="117907"/>
                  <a:pt x="62044" y="120823"/>
                  <a:pt x="60772" y="124049"/>
                </a:cubicBezTo>
                <a:cubicBezTo>
                  <a:pt x="56584" y="134658"/>
                  <a:pt x="63440" y="146012"/>
                  <a:pt x="70730" y="155722"/>
                </a:cubicBezTo>
                <a:lnTo>
                  <a:pt x="71164" y="156342"/>
                </a:lnTo>
                <a:lnTo>
                  <a:pt x="71195" y="156373"/>
                </a:lnTo>
                <a:cubicBezTo>
                  <a:pt x="72529" y="158141"/>
                  <a:pt x="73956" y="159910"/>
                  <a:pt x="75817" y="161182"/>
                </a:cubicBezTo>
                <a:cubicBezTo>
                  <a:pt x="78451" y="162992"/>
                  <a:pt x="81465" y="163581"/>
                  <a:pt x="84629" y="163581"/>
                </a:cubicBezTo>
                <a:cubicBezTo>
                  <a:pt x="87538" y="163581"/>
                  <a:pt x="90574" y="163083"/>
                  <a:pt x="93561" y="162578"/>
                </a:cubicBezTo>
                <a:lnTo>
                  <a:pt x="96043" y="162205"/>
                </a:lnTo>
                <a:cubicBezTo>
                  <a:pt x="97422" y="161998"/>
                  <a:pt x="98885" y="161880"/>
                  <a:pt x="100358" y="161880"/>
                </a:cubicBezTo>
                <a:cubicBezTo>
                  <a:pt x="105940" y="161880"/>
                  <a:pt x="111661" y="163575"/>
                  <a:pt x="113477" y="168534"/>
                </a:cubicBezTo>
                <a:cubicBezTo>
                  <a:pt x="114377" y="170984"/>
                  <a:pt x="114066" y="173559"/>
                  <a:pt x="113756" y="176289"/>
                </a:cubicBezTo>
                <a:cubicBezTo>
                  <a:pt x="113477" y="178802"/>
                  <a:pt x="113167" y="181377"/>
                  <a:pt x="113849" y="183796"/>
                </a:cubicBezTo>
                <a:cubicBezTo>
                  <a:pt x="114904" y="187488"/>
                  <a:pt x="117944" y="189969"/>
                  <a:pt x="120891" y="192420"/>
                </a:cubicBezTo>
                <a:cubicBezTo>
                  <a:pt x="121977" y="193320"/>
                  <a:pt x="123125" y="194250"/>
                  <a:pt x="124117" y="195212"/>
                </a:cubicBezTo>
                <a:cubicBezTo>
                  <a:pt x="127281" y="198283"/>
                  <a:pt x="129298" y="202068"/>
                  <a:pt x="129856" y="205883"/>
                </a:cubicBezTo>
                <a:lnTo>
                  <a:pt x="129887" y="206349"/>
                </a:lnTo>
                <a:cubicBezTo>
                  <a:pt x="129980" y="206969"/>
                  <a:pt x="130011" y="207559"/>
                  <a:pt x="129980" y="208179"/>
                </a:cubicBezTo>
                <a:lnTo>
                  <a:pt x="129980" y="208582"/>
                </a:lnTo>
                <a:lnTo>
                  <a:pt x="129980" y="208613"/>
                </a:lnTo>
                <a:lnTo>
                  <a:pt x="130632" y="208613"/>
                </a:lnTo>
                <a:lnTo>
                  <a:pt x="130632" y="208582"/>
                </a:lnTo>
                <a:lnTo>
                  <a:pt x="130632" y="208179"/>
                </a:lnTo>
                <a:cubicBezTo>
                  <a:pt x="130632" y="206504"/>
                  <a:pt x="130384" y="204860"/>
                  <a:pt x="129887" y="203278"/>
                </a:cubicBezTo>
                <a:cubicBezTo>
                  <a:pt x="129763" y="202874"/>
                  <a:pt x="129639" y="202471"/>
                  <a:pt x="129484" y="202068"/>
                </a:cubicBezTo>
                <a:cubicBezTo>
                  <a:pt x="128367" y="199307"/>
                  <a:pt x="126692" y="196794"/>
                  <a:pt x="124552" y="194747"/>
                </a:cubicBezTo>
                <a:cubicBezTo>
                  <a:pt x="123528" y="193754"/>
                  <a:pt x="122380" y="192792"/>
                  <a:pt x="121263" y="191893"/>
                </a:cubicBezTo>
                <a:cubicBezTo>
                  <a:pt x="118409" y="189535"/>
                  <a:pt x="115462" y="187084"/>
                  <a:pt x="114439" y="183579"/>
                </a:cubicBezTo>
                <a:cubicBezTo>
                  <a:pt x="113787" y="181252"/>
                  <a:pt x="114066" y="178771"/>
                  <a:pt x="114346" y="176351"/>
                </a:cubicBezTo>
                <a:cubicBezTo>
                  <a:pt x="114687" y="173652"/>
                  <a:pt x="114997" y="170891"/>
                  <a:pt x="114066" y="168316"/>
                </a:cubicBezTo>
                <a:cubicBezTo>
                  <a:pt x="112515" y="164129"/>
                  <a:pt x="108421" y="162112"/>
                  <a:pt x="103860" y="161492"/>
                </a:cubicBezTo>
                <a:cubicBezTo>
                  <a:pt x="103705" y="161461"/>
                  <a:pt x="103581" y="161430"/>
                  <a:pt x="103457" y="161430"/>
                </a:cubicBezTo>
                <a:cubicBezTo>
                  <a:pt x="102371" y="161296"/>
                  <a:pt x="101285" y="161231"/>
                  <a:pt x="100201" y="161231"/>
                </a:cubicBezTo>
                <a:cubicBezTo>
                  <a:pt x="98778" y="161231"/>
                  <a:pt x="97359" y="161342"/>
                  <a:pt x="95950" y="161554"/>
                </a:cubicBezTo>
                <a:lnTo>
                  <a:pt x="93468" y="161957"/>
                </a:lnTo>
                <a:cubicBezTo>
                  <a:pt x="90515" y="162446"/>
                  <a:pt x="87507" y="162936"/>
                  <a:pt x="84638" y="162936"/>
                </a:cubicBezTo>
                <a:cubicBezTo>
                  <a:pt x="82234" y="162936"/>
                  <a:pt x="79927" y="162592"/>
                  <a:pt x="77833" y="161616"/>
                </a:cubicBezTo>
                <a:cubicBezTo>
                  <a:pt x="77678" y="161554"/>
                  <a:pt x="77554" y="161461"/>
                  <a:pt x="77399" y="161399"/>
                </a:cubicBezTo>
                <a:cubicBezTo>
                  <a:pt x="76965" y="161182"/>
                  <a:pt x="76562" y="160933"/>
                  <a:pt x="76158" y="160654"/>
                </a:cubicBezTo>
                <a:cubicBezTo>
                  <a:pt x="74142" y="159258"/>
                  <a:pt x="72653" y="157273"/>
                  <a:pt x="71195" y="155318"/>
                </a:cubicBezTo>
                <a:cubicBezTo>
                  <a:pt x="64060" y="145764"/>
                  <a:pt x="57266" y="134565"/>
                  <a:pt x="61361" y="124266"/>
                </a:cubicBezTo>
                <a:cubicBezTo>
                  <a:pt x="62602" y="121133"/>
                  <a:pt x="64805" y="118248"/>
                  <a:pt x="66976" y="115456"/>
                </a:cubicBezTo>
                <a:cubicBezTo>
                  <a:pt x="70606" y="110741"/>
                  <a:pt x="74018" y="106305"/>
                  <a:pt x="73180" y="100690"/>
                </a:cubicBezTo>
                <a:cubicBezTo>
                  <a:pt x="72839" y="98549"/>
                  <a:pt x="71877" y="96626"/>
                  <a:pt x="70916" y="94734"/>
                </a:cubicBezTo>
                <a:lnTo>
                  <a:pt x="64929" y="82728"/>
                </a:lnTo>
                <a:cubicBezTo>
                  <a:pt x="64463" y="81767"/>
                  <a:pt x="63564" y="81146"/>
                  <a:pt x="62540" y="81022"/>
                </a:cubicBezTo>
                <a:cubicBezTo>
                  <a:pt x="62387" y="80999"/>
                  <a:pt x="62234" y="80987"/>
                  <a:pt x="62083" y="80987"/>
                </a:cubicBezTo>
                <a:cubicBezTo>
                  <a:pt x="61226" y="80987"/>
                  <a:pt x="60421" y="81355"/>
                  <a:pt x="59841" y="82015"/>
                </a:cubicBezTo>
                <a:cubicBezTo>
                  <a:pt x="58228" y="83845"/>
                  <a:pt x="56584" y="84869"/>
                  <a:pt x="54661" y="85241"/>
                </a:cubicBezTo>
                <a:cubicBezTo>
                  <a:pt x="54376" y="85287"/>
                  <a:pt x="54086" y="85311"/>
                  <a:pt x="53795" y="85311"/>
                </a:cubicBezTo>
                <a:cubicBezTo>
                  <a:pt x="53104" y="85311"/>
                  <a:pt x="52409" y="85174"/>
                  <a:pt x="51776" y="84869"/>
                </a:cubicBezTo>
                <a:lnTo>
                  <a:pt x="51683" y="84838"/>
                </a:lnTo>
                <a:cubicBezTo>
                  <a:pt x="51000" y="84496"/>
                  <a:pt x="50411" y="84000"/>
                  <a:pt x="50007" y="83349"/>
                </a:cubicBezTo>
                <a:cubicBezTo>
                  <a:pt x="49015" y="81891"/>
                  <a:pt x="49232" y="80184"/>
                  <a:pt x="50069" y="78633"/>
                </a:cubicBezTo>
                <a:cubicBezTo>
                  <a:pt x="50131" y="78478"/>
                  <a:pt x="50225" y="78354"/>
                  <a:pt x="50287" y="78199"/>
                </a:cubicBezTo>
                <a:cubicBezTo>
                  <a:pt x="50597" y="77703"/>
                  <a:pt x="50969" y="77206"/>
                  <a:pt x="51372" y="76772"/>
                </a:cubicBezTo>
                <a:cubicBezTo>
                  <a:pt x="51465" y="76679"/>
                  <a:pt x="51558" y="76586"/>
                  <a:pt x="51620" y="76493"/>
                </a:cubicBezTo>
                <a:cubicBezTo>
                  <a:pt x="52148" y="75935"/>
                  <a:pt x="52706" y="75469"/>
                  <a:pt x="53327" y="75004"/>
                </a:cubicBezTo>
                <a:cubicBezTo>
                  <a:pt x="53792" y="74663"/>
                  <a:pt x="54288" y="74321"/>
                  <a:pt x="54785" y="73980"/>
                </a:cubicBezTo>
                <a:cubicBezTo>
                  <a:pt x="57142" y="72367"/>
                  <a:pt x="59593" y="70723"/>
                  <a:pt x="60431" y="67993"/>
                </a:cubicBezTo>
                <a:cubicBezTo>
                  <a:pt x="60834" y="66628"/>
                  <a:pt x="60834" y="65108"/>
                  <a:pt x="60400" y="63123"/>
                </a:cubicBezTo>
                <a:cubicBezTo>
                  <a:pt x="59482" y="58950"/>
                  <a:pt x="56390" y="54748"/>
                  <a:pt x="52337" y="54748"/>
                </a:cubicBezTo>
                <a:cubicBezTo>
                  <a:pt x="52141" y="54748"/>
                  <a:pt x="51944" y="54758"/>
                  <a:pt x="51745" y="54778"/>
                </a:cubicBezTo>
                <a:cubicBezTo>
                  <a:pt x="48704" y="55057"/>
                  <a:pt x="46502" y="57477"/>
                  <a:pt x="44330" y="59803"/>
                </a:cubicBezTo>
                <a:cubicBezTo>
                  <a:pt x="42207" y="62093"/>
                  <a:pt x="40181" y="64284"/>
                  <a:pt x="37621" y="64284"/>
                </a:cubicBezTo>
                <a:cubicBezTo>
                  <a:pt x="37302" y="64284"/>
                  <a:pt x="36974" y="64250"/>
                  <a:pt x="36637" y="64177"/>
                </a:cubicBezTo>
                <a:cubicBezTo>
                  <a:pt x="35676" y="63650"/>
                  <a:pt x="34993" y="62657"/>
                  <a:pt x="34838" y="61572"/>
                </a:cubicBezTo>
                <a:cubicBezTo>
                  <a:pt x="34497" y="59772"/>
                  <a:pt x="34962" y="57942"/>
                  <a:pt x="36110" y="56515"/>
                </a:cubicBezTo>
                <a:cubicBezTo>
                  <a:pt x="37816" y="54499"/>
                  <a:pt x="40391" y="53444"/>
                  <a:pt x="42872" y="52420"/>
                </a:cubicBezTo>
                <a:cubicBezTo>
                  <a:pt x="43245" y="52265"/>
                  <a:pt x="43648" y="52110"/>
                  <a:pt x="44020" y="51955"/>
                </a:cubicBezTo>
                <a:cubicBezTo>
                  <a:pt x="46533" y="50900"/>
                  <a:pt x="49976" y="49101"/>
                  <a:pt x="51062" y="45813"/>
                </a:cubicBezTo>
                <a:cubicBezTo>
                  <a:pt x="51217" y="45378"/>
                  <a:pt x="51310" y="44913"/>
                  <a:pt x="51372" y="44448"/>
                </a:cubicBezTo>
                <a:cubicBezTo>
                  <a:pt x="51434" y="43982"/>
                  <a:pt x="51465" y="43548"/>
                  <a:pt x="51434" y="43083"/>
                </a:cubicBezTo>
                <a:cubicBezTo>
                  <a:pt x="51372" y="41718"/>
                  <a:pt x="51155" y="40384"/>
                  <a:pt x="50814" y="39081"/>
                </a:cubicBezTo>
                <a:cubicBezTo>
                  <a:pt x="48084" y="27541"/>
                  <a:pt x="42717" y="15784"/>
                  <a:pt x="37102" y="9114"/>
                </a:cubicBezTo>
                <a:cubicBezTo>
                  <a:pt x="33783" y="5175"/>
                  <a:pt x="33628" y="2290"/>
                  <a:pt x="34466" y="335"/>
                </a:cubicBezTo>
                <a:close/>
                <a:moveTo>
                  <a:pt x="56088" y="335"/>
                </a:moveTo>
                <a:cubicBezTo>
                  <a:pt x="61795" y="3127"/>
                  <a:pt x="65611" y="10231"/>
                  <a:pt x="66325" y="19569"/>
                </a:cubicBezTo>
                <a:cubicBezTo>
                  <a:pt x="66480" y="21740"/>
                  <a:pt x="66511" y="23974"/>
                  <a:pt x="66542" y="26145"/>
                </a:cubicBezTo>
                <a:lnTo>
                  <a:pt x="66542" y="26579"/>
                </a:lnTo>
                <a:lnTo>
                  <a:pt x="66542" y="27262"/>
                </a:lnTo>
                <a:cubicBezTo>
                  <a:pt x="66573" y="32629"/>
                  <a:pt x="66635" y="38181"/>
                  <a:pt x="68310" y="43393"/>
                </a:cubicBezTo>
                <a:cubicBezTo>
                  <a:pt x="69675" y="47581"/>
                  <a:pt x="72064" y="51397"/>
                  <a:pt x="74390" y="55088"/>
                </a:cubicBezTo>
                <a:cubicBezTo>
                  <a:pt x="75414" y="56701"/>
                  <a:pt x="76438" y="58345"/>
                  <a:pt x="77399" y="60021"/>
                </a:cubicBezTo>
                <a:cubicBezTo>
                  <a:pt x="77554" y="60269"/>
                  <a:pt x="77678" y="60517"/>
                  <a:pt x="77833" y="60765"/>
                </a:cubicBezTo>
                <a:cubicBezTo>
                  <a:pt x="78733" y="62409"/>
                  <a:pt x="79540" y="64146"/>
                  <a:pt x="80191" y="65915"/>
                </a:cubicBezTo>
                <a:cubicBezTo>
                  <a:pt x="81277" y="68986"/>
                  <a:pt x="81835" y="72274"/>
                  <a:pt x="82394" y="75438"/>
                </a:cubicBezTo>
                <a:cubicBezTo>
                  <a:pt x="82549" y="76338"/>
                  <a:pt x="82704" y="77268"/>
                  <a:pt x="82890" y="78199"/>
                </a:cubicBezTo>
                <a:cubicBezTo>
                  <a:pt x="82890" y="78354"/>
                  <a:pt x="82921" y="78478"/>
                  <a:pt x="82952" y="78633"/>
                </a:cubicBezTo>
                <a:cubicBezTo>
                  <a:pt x="83138" y="79688"/>
                  <a:pt x="83355" y="80712"/>
                  <a:pt x="83634" y="81767"/>
                </a:cubicBezTo>
                <a:cubicBezTo>
                  <a:pt x="84751" y="86296"/>
                  <a:pt x="87202" y="92314"/>
                  <a:pt x="92507" y="95075"/>
                </a:cubicBezTo>
                <a:cubicBezTo>
                  <a:pt x="92848" y="95230"/>
                  <a:pt x="93220" y="95416"/>
                  <a:pt x="93561" y="95571"/>
                </a:cubicBezTo>
                <a:cubicBezTo>
                  <a:pt x="95423" y="96440"/>
                  <a:pt x="97160" y="97246"/>
                  <a:pt x="97284" y="99883"/>
                </a:cubicBezTo>
                <a:cubicBezTo>
                  <a:pt x="97346" y="100845"/>
                  <a:pt x="97160" y="101806"/>
                  <a:pt x="96757" y="102675"/>
                </a:cubicBezTo>
                <a:cubicBezTo>
                  <a:pt x="96539" y="103202"/>
                  <a:pt x="96291" y="103730"/>
                  <a:pt x="96012" y="104226"/>
                </a:cubicBezTo>
                <a:cubicBezTo>
                  <a:pt x="95950" y="104381"/>
                  <a:pt x="95857" y="104505"/>
                  <a:pt x="95764" y="104660"/>
                </a:cubicBezTo>
                <a:cubicBezTo>
                  <a:pt x="94430" y="106925"/>
                  <a:pt x="92569" y="108879"/>
                  <a:pt x="90769" y="110772"/>
                </a:cubicBezTo>
                <a:cubicBezTo>
                  <a:pt x="88970" y="112695"/>
                  <a:pt x="87171" y="114556"/>
                  <a:pt x="85806" y="116790"/>
                </a:cubicBezTo>
                <a:cubicBezTo>
                  <a:pt x="83355" y="120823"/>
                  <a:pt x="82518" y="125662"/>
                  <a:pt x="83448" y="130284"/>
                </a:cubicBezTo>
                <a:cubicBezTo>
                  <a:pt x="83479" y="130439"/>
                  <a:pt x="83510" y="130563"/>
                  <a:pt x="83541" y="130718"/>
                </a:cubicBezTo>
                <a:cubicBezTo>
                  <a:pt x="84069" y="133262"/>
                  <a:pt x="85155" y="135682"/>
                  <a:pt x="86706" y="137791"/>
                </a:cubicBezTo>
                <a:cubicBezTo>
                  <a:pt x="90240" y="142528"/>
                  <a:pt x="96085" y="145304"/>
                  <a:pt x="101952" y="145304"/>
                </a:cubicBezTo>
                <a:cubicBezTo>
                  <a:pt x="103500" y="145304"/>
                  <a:pt x="105050" y="145111"/>
                  <a:pt x="106559" y="144709"/>
                </a:cubicBezTo>
                <a:cubicBezTo>
                  <a:pt x="107800" y="144368"/>
                  <a:pt x="109134" y="143934"/>
                  <a:pt x="110437" y="143468"/>
                </a:cubicBezTo>
                <a:cubicBezTo>
                  <a:pt x="113054" y="142547"/>
                  <a:pt x="115715" y="141614"/>
                  <a:pt x="118101" y="141614"/>
                </a:cubicBezTo>
                <a:cubicBezTo>
                  <a:pt x="119731" y="141614"/>
                  <a:pt x="121233" y="142049"/>
                  <a:pt x="122504" y="143220"/>
                </a:cubicBezTo>
                <a:cubicBezTo>
                  <a:pt x="124086" y="144709"/>
                  <a:pt x="124676" y="146974"/>
                  <a:pt x="125265" y="149176"/>
                </a:cubicBezTo>
                <a:cubicBezTo>
                  <a:pt x="125917" y="151658"/>
                  <a:pt x="126599" y="154233"/>
                  <a:pt x="128708" y="155722"/>
                </a:cubicBezTo>
                <a:cubicBezTo>
                  <a:pt x="128957" y="155908"/>
                  <a:pt x="129236" y="156063"/>
                  <a:pt x="129484" y="156187"/>
                </a:cubicBezTo>
                <a:lnTo>
                  <a:pt x="129918" y="156404"/>
                </a:lnTo>
                <a:lnTo>
                  <a:pt x="130353" y="156621"/>
                </a:lnTo>
                <a:cubicBezTo>
                  <a:pt x="130942" y="156870"/>
                  <a:pt x="131469" y="157149"/>
                  <a:pt x="131997" y="157521"/>
                </a:cubicBezTo>
                <a:cubicBezTo>
                  <a:pt x="134851" y="159661"/>
                  <a:pt x="134261" y="164160"/>
                  <a:pt x="132896" y="167386"/>
                </a:cubicBezTo>
                <a:cubicBezTo>
                  <a:pt x="132648" y="167975"/>
                  <a:pt x="132369" y="168627"/>
                  <a:pt x="132090" y="169216"/>
                </a:cubicBezTo>
                <a:cubicBezTo>
                  <a:pt x="130973" y="171605"/>
                  <a:pt x="129856" y="174086"/>
                  <a:pt x="129887" y="176630"/>
                </a:cubicBezTo>
                <a:cubicBezTo>
                  <a:pt x="129887" y="176816"/>
                  <a:pt x="129887" y="177002"/>
                  <a:pt x="129918" y="177189"/>
                </a:cubicBezTo>
                <a:cubicBezTo>
                  <a:pt x="129949" y="177499"/>
                  <a:pt x="129980" y="177809"/>
                  <a:pt x="130042" y="178088"/>
                </a:cubicBezTo>
                <a:cubicBezTo>
                  <a:pt x="130384" y="179732"/>
                  <a:pt x="131190" y="181190"/>
                  <a:pt x="132369" y="182369"/>
                </a:cubicBezTo>
                <a:cubicBezTo>
                  <a:pt x="132493" y="182524"/>
                  <a:pt x="132648" y="182648"/>
                  <a:pt x="132772" y="182772"/>
                </a:cubicBezTo>
                <a:cubicBezTo>
                  <a:pt x="134323" y="184262"/>
                  <a:pt x="136309" y="185440"/>
                  <a:pt x="138201" y="186588"/>
                </a:cubicBezTo>
                <a:cubicBezTo>
                  <a:pt x="139907" y="187519"/>
                  <a:pt x="141520" y="188605"/>
                  <a:pt x="143040" y="189814"/>
                </a:cubicBezTo>
                <a:cubicBezTo>
                  <a:pt x="146763" y="192948"/>
                  <a:pt x="149121" y="198190"/>
                  <a:pt x="149524" y="204239"/>
                </a:cubicBezTo>
                <a:cubicBezTo>
                  <a:pt x="149617" y="205666"/>
                  <a:pt x="149617" y="207124"/>
                  <a:pt x="149524" y="208551"/>
                </a:cubicBezTo>
                <a:lnTo>
                  <a:pt x="149524" y="208613"/>
                </a:lnTo>
                <a:lnTo>
                  <a:pt x="150144" y="208613"/>
                </a:lnTo>
                <a:lnTo>
                  <a:pt x="150144" y="208551"/>
                </a:lnTo>
                <a:cubicBezTo>
                  <a:pt x="150237" y="207093"/>
                  <a:pt x="150206" y="205635"/>
                  <a:pt x="150113" y="204177"/>
                </a:cubicBezTo>
                <a:cubicBezTo>
                  <a:pt x="149679" y="197973"/>
                  <a:pt x="147228" y="192544"/>
                  <a:pt x="143382" y="189287"/>
                </a:cubicBezTo>
                <a:cubicBezTo>
                  <a:pt x="141830" y="188077"/>
                  <a:pt x="140186" y="186991"/>
                  <a:pt x="138480" y="186030"/>
                </a:cubicBezTo>
                <a:cubicBezTo>
                  <a:pt x="136774" y="185068"/>
                  <a:pt x="135161" y="183982"/>
                  <a:pt x="133641" y="182772"/>
                </a:cubicBezTo>
                <a:cubicBezTo>
                  <a:pt x="133486" y="182617"/>
                  <a:pt x="133331" y="182493"/>
                  <a:pt x="133176" y="182338"/>
                </a:cubicBezTo>
                <a:cubicBezTo>
                  <a:pt x="131873" y="181190"/>
                  <a:pt x="130973" y="179670"/>
                  <a:pt x="130601" y="177964"/>
                </a:cubicBezTo>
                <a:cubicBezTo>
                  <a:pt x="130042" y="175079"/>
                  <a:pt x="131345" y="172225"/>
                  <a:pt x="132617" y="169464"/>
                </a:cubicBezTo>
                <a:cubicBezTo>
                  <a:pt x="132896" y="168875"/>
                  <a:pt x="133176" y="168223"/>
                  <a:pt x="133424" y="167603"/>
                </a:cubicBezTo>
                <a:cubicBezTo>
                  <a:pt x="134882" y="164191"/>
                  <a:pt x="135471" y="159351"/>
                  <a:pt x="132338" y="157025"/>
                </a:cubicBezTo>
                <a:cubicBezTo>
                  <a:pt x="131780" y="156621"/>
                  <a:pt x="131190" y="156311"/>
                  <a:pt x="130570" y="156032"/>
                </a:cubicBezTo>
                <a:cubicBezTo>
                  <a:pt x="130042" y="155815"/>
                  <a:pt x="129546" y="155536"/>
                  <a:pt x="129050" y="155225"/>
                </a:cubicBezTo>
                <a:cubicBezTo>
                  <a:pt x="127095" y="153860"/>
                  <a:pt x="126506" y="151503"/>
                  <a:pt x="125823" y="149021"/>
                </a:cubicBezTo>
                <a:cubicBezTo>
                  <a:pt x="125234" y="146726"/>
                  <a:pt x="124614" y="144368"/>
                  <a:pt x="122876" y="142755"/>
                </a:cubicBezTo>
                <a:cubicBezTo>
                  <a:pt x="121472" y="141454"/>
                  <a:pt x="119838" y="140976"/>
                  <a:pt x="118078" y="140976"/>
                </a:cubicBezTo>
                <a:cubicBezTo>
                  <a:pt x="115600" y="140976"/>
                  <a:pt x="112873" y="141923"/>
                  <a:pt x="110189" y="142848"/>
                </a:cubicBezTo>
                <a:cubicBezTo>
                  <a:pt x="108917" y="143282"/>
                  <a:pt x="107583" y="143747"/>
                  <a:pt x="106373" y="144089"/>
                </a:cubicBezTo>
                <a:cubicBezTo>
                  <a:pt x="105536" y="144306"/>
                  <a:pt x="104698" y="144461"/>
                  <a:pt x="103829" y="144554"/>
                </a:cubicBezTo>
                <a:lnTo>
                  <a:pt x="103426" y="144585"/>
                </a:lnTo>
                <a:cubicBezTo>
                  <a:pt x="102920" y="144628"/>
                  <a:pt x="102413" y="144650"/>
                  <a:pt x="101906" y="144650"/>
                </a:cubicBezTo>
                <a:cubicBezTo>
                  <a:pt x="96228" y="144650"/>
                  <a:pt x="90591" y="141973"/>
                  <a:pt x="87202" y="137388"/>
                </a:cubicBezTo>
                <a:cubicBezTo>
                  <a:pt x="82890" y="131618"/>
                  <a:pt x="82518" y="123273"/>
                  <a:pt x="86302" y="117100"/>
                </a:cubicBezTo>
                <a:cubicBezTo>
                  <a:pt x="87636" y="114960"/>
                  <a:pt x="89466" y="113067"/>
                  <a:pt x="91204" y="111206"/>
                </a:cubicBezTo>
                <a:cubicBezTo>
                  <a:pt x="93561" y="108755"/>
                  <a:pt x="95981" y="106180"/>
                  <a:pt x="97315" y="102923"/>
                </a:cubicBezTo>
                <a:cubicBezTo>
                  <a:pt x="97749" y="101962"/>
                  <a:pt x="97935" y="100907"/>
                  <a:pt x="97904" y="99821"/>
                </a:cubicBezTo>
                <a:cubicBezTo>
                  <a:pt x="97749" y="96812"/>
                  <a:pt x="95671" y="95850"/>
                  <a:pt x="93809" y="95013"/>
                </a:cubicBezTo>
                <a:cubicBezTo>
                  <a:pt x="93468" y="94827"/>
                  <a:pt x="93127" y="94672"/>
                  <a:pt x="92786" y="94516"/>
                </a:cubicBezTo>
                <a:cubicBezTo>
                  <a:pt x="87667" y="91880"/>
                  <a:pt x="85310" y="86048"/>
                  <a:pt x="84224" y="81611"/>
                </a:cubicBezTo>
                <a:cubicBezTo>
                  <a:pt x="83976" y="80619"/>
                  <a:pt x="83759" y="79626"/>
                  <a:pt x="83572" y="78633"/>
                </a:cubicBezTo>
                <a:cubicBezTo>
                  <a:pt x="83541" y="78478"/>
                  <a:pt x="83510" y="78354"/>
                  <a:pt x="83510" y="78199"/>
                </a:cubicBezTo>
                <a:cubicBezTo>
                  <a:pt x="83324" y="77237"/>
                  <a:pt x="83138" y="76276"/>
                  <a:pt x="82983" y="75345"/>
                </a:cubicBezTo>
                <a:cubicBezTo>
                  <a:pt x="82456" y="72119"/>
                  <a:pt x="81866" y="68831"/>
                  <a:pt x="80750" y="65697"/>
                </a:cubicBezTo>
                <a:cubicBezTo>
                  <a:pt x="79354" y="61789"/>
                  <a:pt x="77120" y="58221"/>
                  <a:pt x="74917" y="54747"/>
                </a:cubicBezTo>
                <a:cubicBezTo>
                  <a:pt x="72622" y="51086"/>
                  <a:pt x="70233" y="47302"/>
                  <a:pt x="68899" y="43176"/>
                </a:cubicBezTo>
                <a:cubicBezTo>
                  <a:pt x="67224" y="38088"/>
                  <a:pt x="67193" y="32567"/>
                  <a:pt x="67162" y="27262"/>
                </a:cubicBezTo>
                <a:cubicBezTo>
                  <a:pt x="67131" y="24718"/>
                  <a:pt x="67131" y="22081"/>
                  <a:pt x="66914" y="19507"/>
                </a:cubicBezTo>
                <a:cubicBezTo>
                  <a:pt x="66263" y="10541"/>
                  <a:pt x="62757" y="3530"/>
                  <a:pt x="57390" y="335"/>
                </a:cubicBezTo>
                <a:close/>
              </a:path>
            </a:pathLst>
          </a:custGeom>
          <a:solidFill>
            <a:srgbClr val="683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8"/>
          <p:cNvSpPr txBox="1">
            <a:spLocks noGrp="1"/>
          </p:cNvSpPr>
          <p:nvPr>
            <p:ph type="title"/>
          </p:nvPr>
        </p:nvSpPr>
        <p:spPr>
          <a:xfrm flipH="1">
            <a:off x="5085175" y="868800"/>
            <a:ext cx="3345600" cy="24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7200" b="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80" name="Google Shape;180;p8"/>
          <p:cNvSpPr txBox="1">
            <a:spLocks noGrp="1"/>
          </p:cNvSpPr>
          <p:nvPr>
            <p:ph type="subTitle" idx="1"/>
          </p:nvPr>
        </p:nvSpPr>
        <p:spPr>
          <a:xfrm flipH="1">
            <a:off x="5728075" y="3279525"/>
            <a:ext cx="2702700" cy="9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"/>
          <p:cNvSpPr/>
          <p:nvPr/>
        </p:nvSpPr>
        <p:spPr>
          <a:xfrm flipH="1">
            <a:off x="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9"/>
          <p:cNvSpPr txBox="1">
            <a:spLocks noGrp="1"/>
          </p:cNvSpPr>
          <p:nvPr>
            <p:ph type="title"/>
          </p:nvPr>
        </p:nvSpPr>
        <p:spPr>
          <a:xfrm flipH="1">
            <a:off x="1188200" y="687275"/>
            <a:ext cx="2570700" cy="224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4" name="Google Shape;184;p9"/>
          <p:cNvSpPr txBox="1">
            <a:spLocks noGrp="1"/>
          </p:cNvSpPr>
          <p:nvPr>
            <p:ph type="subTitle" idx="1"/>
          </p:nvPr>
        </p:nvSpPr>
        <p:spPr>
          <a:xfrm flipH="1">
            <a:off x="1188200" y="3130100"/>
            <a:ext cx="2176200" cy="11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85" name="Google Shape;185;p9"/>
          <p:cNvCxnSpPr/>
          <p:nvPr/>
        </p:nvCxnSpPr>
        <p:spPr>
          <a:xfrm>
            <a:off x="4572000" y="-1775"/>
            <a:ext cx="0" cy="5146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"/>
          <p:cNvSpPr txBox="1">
            <a:spLocks noGrp="1"/>
          </p:cNvSpPr>
          <p:nvPr>
            <p:ph type="title"/>
          </p:nvPr>
        </p:nvSpPr>
        <p:spPr>
          <a:xfrm>
            <a:off x="713225" y="3204275"/>
            <a:ext cx="3999000" cy="140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"/>
          <p:cNvSpPr/>
          <p:nvPr/>
        </p:nvSpPr>
        <p:spPr>
          <a:xfrm>
            <a:off x="2805550" y="-26550"/>
            <a:ext cx="3853414" cy="1386888"/>
          </a:xfrm>
          <a:custGeom>
            <a:avLst/>
            <a:gdLst/>
            <a:ahLst/>
            <a:cxnLst/>
            <a:rect l="l" t="t" r="r" b="b"/>
            <a:pathLst>
              <a:path w="169325" h="60942" extrusionOk="0">
                <a:moveTo>
                  <a:pt x="14931" y="1063"/>
                </a:moveTo>
                <a:cubicBezTo>
                  <a:pt x="40011" y="992"/>
                  <a:pt x="130695" y="1"/>
                  <a:pt x="155208" y="213"/>
                </a:cubicBezTo>
                <a:cubicBezTo>
                  <a:pt x="179721" y="426"/>
                  <a:pt x="164702" y="992"/>
                  <a:pt x="162010" y="2338"/>
                </a:cubicBezTo>
                <a:cubicBezTo>
                  <a:pt x="159318" y="3684"/>
                  <a:pt x="145219" y="5668"/>
                  <a:pt x="139055" y="8289"/>
                </a:cubicBezTo>
                <a:cubicBezTo>
                  <a:pt x="132891" y="10910"/>
                  <a:pt x="132184" y="14949"/>
                  <a:pt x="125028" y="18066"/>
                </a:cubicBezTo>
                <a:cubicBezTo>
                  <a:pt x="117873" y="21183"/>
                  <a:pt x="105261" y="25009"/>
                  <a:pt x="96122" y="26993"/>
                </a:cubicBezTo>
                <a:cubicBezTo>
                  <a:pt x="86983" y="28977"/>
                  <a:pt x="78481" y="24797"/>
                  <a:pt x="70192" y="29969"/>
                </a:cubicBezTo>
                <a:cubicBezTo>
                  <a:pt x="61903" y="35141"/>
                  <a:pt x="53330" y="53419"/>
                  <a:pt x="46387" y="58024"/>
                </a:cubicBezTo>
                <a:cubicBezTo>
                  <a:pt x="39444" y="62629"/>
                  <a:pt x="31155" y="61000"/>
                  <a:pt x="28534" y="57599"/>
                </a:cubicBezTo>
                <a:cubicBezTo>
                  <a:pt x="25913" y="54198"/>
                  <a:pt x="30659" y="43855"/>
                  <a:pt x="30659" y="37620"/>
                </a:cubicBezTo>
                <a:cubicBezTo>
                  <a:pt x="30659" y="31386"/>
                  <a:pt x="32643" y="24372"/>
                  <a:pt x="28534" y="20192"/>
                </a:cubicBezTo>
                <a:cubicBezTo>
                  <a:pt x="24425" y="16012"/>
                  <a:pt x="10751" y="15587"/>
                  <a:pt x="6004" y="12540"/>
                </a:cubicBezTo>
                <a:cubicBezTo>
                  <a:pt x="1257" y="9494"/>
                  <a:pt x="266" y="3897"/>
                  <a:pt x="53" y="1913"/>
                </a:cubicBezTo>
                <a:cubicBezTo>
                  <a:pt x="-159" y="-71"/>
                  <a:pt x="2249" y="780"/>
                  <a:pt x="4729" y="638"/>
                </a:cubicBezTo>
                <a:cubicBezTo>
                  <a:pt x="7209" y="496"/>
                  <a:pt x="-10149" y="1134"/>
                  <a:pt x="14931" y="1063"/>
                </a:cubicBezTo>
                <a:close/>
              </a:path>
            </a:pathLst>
          </a:custGeom>
          <a:solidFill>
            <a:srgbClr val="9CDCE3">
              <a:alpha val="67040"/>
            </a:srgbClr>
          </a:solidFill>
          <a:ln>
            <a:noFill/>
          </a:ln>
        </p:spPr>
      </p:sp>
      <p:sp>
        <p:nvSpPr>
          <p:cNvPr id="190" name="Google Shape;190;p11"/>
          <p:cNvSpPr/>
          <p:nvPr/>
        </p:nvSpPr>
        <p:spPr>
          <a:xfrm>
            <a:off x="2199800" y="4012125"/>
            <a:ext cx="5143286" cy="1181691"/>
          </a:xfrm>
          <a:custGeom>
            <a:avLst/>
            <a:gdLst/>
            <a:ahLst/>
            <a:cxnLst/>
            <a:rect l="l" t="t" r="r" b="b"/>
            <a:pathLst>
              <a:path w="214908" h="49376" extrusionOk="0">
                <a:moveTo>
                  <a:pt x="53" y="48211"/>
                </a:moveTo>
                <a:cubicBezTo>
                  <a:pt x="266" y="46227"/>
                  <a:pt x="4871" y="40914"/>
                  <a:pt x="9405" y="37159"/>
                </a:cubicBezTo>
                <a:cubicBezTo>
                  <a:pt x="13939" y="33404"/>
                  <a:pt x="17836" y="28374"/>
                  <a:pt x="27259" y="25682"/>
                </a:cubicBezTo>
                <a:cubicBezTo>
                  <a:pt x="36682" y="22990"/>
                  <a:pt x="54181" y="23627"/>
                  <a:pt x="65941" y="21006"/>
                </a:cubicBezTo>
                <a:cubicBezTo>
                  <a:pt x="77702" y="18385"/>
                  <a:pt x="89745" y="13001"/>
                  <a:pt x="97822" y="9954"/>
                </a:cubicBezTo>
                <a:cubicBezTo>
                  <a:pt x="105899" y="6908"/>
                  <a:pt x="109513" y="4357"/>
                  <a:pt x="114401" y="2727"/>
                </a:cubicBezTo>
                <a:cubicBezTo>
                  <a:pt x="119290" y="1098"/>
                  <a:pt x="120777" y="-177"/>
                  <a:pt x="127153" y="177"/>
                </a:cubicBezTo>
                <a:cubicBezTo>
                  <a:pt x="133529" y="531"/>
                  <a:pt x="146353" y="673"/>
                  <a:pt x="152658" y="4853"/>
                </a:cubicBezTo>
                <a:cubicBezTo>
                  <a:pt x="158963" y="9033"/>
                  <a:pt x="159530" y="19377"/>
                  <a:pt x="164985" y="25257"/>
                </a:cubicBezTo>
                <a:cubicBezTo>
                  <a:pt x="170440" y="31137"/>
                  <a:pt x="177312" y="36664"/>
                  <a:pt x="185389" y="40135"/>
                </a:cubicBezTo>
                <a:cubicBezTo>
                  <a:pt x="193466" y="43607"/>
                  <a:pt x="210186" y="44669"/>
                  <a:pt x="213445" y="46086"/>
                </a:cubicBezTo>
                <a:cubicBezTo>
                  <a:pt x="216704" y="47503"/>
                  <a:pt x="214366" y="48140"/>
                  <a:pt x="204943" y="48636"/>
                </a:cubicBezTo>
                <a:cubicBezTo>
                  <a:pt x="195520" y="49132"/>
                  <a:pt x="174833" y="49061"/>
                  <a:pt x="156909" y="49061"/>
                </a:cubicBezTo>
                <a:cubicBezTo>
                  <a:pt x="138985" y="49061"/>
                  <a:pt x="117659" y="48707"/>
                  <a:pt x="97397" y="48636"/>
                </a:cubicBezTo>
                <a:cubicBezTo>
                  <a:pt x="77135" y="48565"/>
                  <a:pt x="50213" y="48565"/>
                  <a:pt x="35335" y="48636"/>
                </a:cubicBezTo>
                <a:cubicBezTo>
                  <a:pt x="20457" y="48707"/>
                  <a:pt x="14010" y="49132"/>
                  <a:pt x="8130" y="49061"/>
                </a:cubicBezTo>
                <a:cubicBezTo>
                  <a:pt x="2250" y="48990"/>
                  <a:pt x="-159" y="50195"/>
                  <a:pt x="53" y="48211"/>
                </a:cubicBezTo>
                <a:close/>
              </a:path>
            </a:pathLst>
          </a:custGeom>
          <a:solidFill>
            <a:srgbClr val="C2E6D8">
              <a:alpha val="66670"/>
            </a:srgbClr>
          </a:solidFill>
          <a:ln>
            <a:noFill/>
          </a:ln>
        </p:spPr>
      </p:sp>
      <p:grpSp>
        <p:nvGrpSpPr>
          <p:cNvPr id="191" name="Google Shape;191;p11"/>
          <p:cNvGrpSpPr/>
          <p:nvPr/>
        </p:nvGrpSpPr>
        <p:grpSpPr>
          <a:xfrm>
            <a:off x="3182325" y="9325"/>
            <a:ext cx="2779150" cy="1029700"/>
            <a:chOff x="3095500" y="379125"/>
            <a:chExt cx="2779150" cy="1029700"/>
          </a:xfrm>
        </p:grpSpPr>
        <p:sp>
          <p:nvSpPr>
            <p:cNvPr id="192" name="Google Shape;192;p11"/>
            <p:cNvSpPr/>
            <p:nvPr/>
          </p:nvSpPr>
          <p:spPr>
            <a:xfrm>
              <a:off x="4091050" y="379725"/>
              <a:ext cx="1136950" cy="181000"/>
            </a:xfrm>
            <a:custGeom>
              <a:avLst/>
              <a:gdLst/>
              <a:ahLst/>
              <a:cxnLst/>
              <a:rect l="l" t="t" r="r" b="b"/>
              <a:pathLst>
                <a:path w="45478" h="7240" extrusionOk="0">
                  <a:moveTo>
                    <a:pt x="8138" y="0"/>
                  </a:moveTo>
                  <a:cubicBezTo>
                    <a:pt x="8092" y="0"/>
                    <a:pt x="8043" y="12"/>
                    <a:pt x="7994" y="39"/>
                  </a:cubicBezTo>
                  <a:cubicBezTo>
                    <a:pt x="6596" y="707"/>
                    <a:pt x="0" y="4173"/>
                    <a:pt x="2523" y="6543"/>
                  </a:cubicBezTo>
                  <a:cubicBezTo>
                    <a:pt x="3126" y="7105"/>
                    <a:pt x="4112" y="7239"/>
                    <a:pt x="5026" y="7239"/>
                  </a:cubicBezTo>
                  <a:cubicBezTo>
                    <a:pt x="5448" y="7239"/>
                    <a:pt x="5855" y="7211"/>
                    <a:pt x="6201" y="7182"/>
                  </a:cubicBezTo>
                  <a:cubicBezTo>
                    <a:pt x="8785" y="6999"/>
                    <a:pt x="11307" y="6331"/>
                    <a:pt x="13861" y="6118"/>
                  </a:cubicBezTo>
                  <a:cubicBezTo>
                    <a:pt x="16016" y="5941"/>
                    <a:pt x="18167" y="5925"/>
                    <a:pt x="20315" y="5925"/>
                  </a:cubicBezTo>
                  <a:cubicBezTo>
                    <a:pt x="20792" y="5925"/>
                    <a:pt x="21269" y="5926"/>
                    <a:pt x="21745" y="5926"/>
                  </a:cubicBezTo>
                  <a:cubicBezTo>
                    <a:pt x="25023" y="5926"/>
                    <a:pt x="28292" y="5888"/>
                    <a:pt x="31551" y="5297"/>
                  </a:cubicBezTo>
                  <a:cubicBezTo>
                    <a:pt x="36323" y="4416"/>
                    <a:pt x="41338" y="3534"/>
                    <a:pt x="45259" y="464"/>
                  </a:cubicBezTo>
                  <a:cubicBezTo>
                    <a:pt x="45478" y="294"/>
                    <a:pt x="45270" y="8"/>
                    <a:pt x="45038" y="8"/>
                  </a:cubicBezTo>
                  <a:cubicBezTo>
                    <a:pt x="44979" y="8"/>
                    <a:pt x="44919" y="26"/>
                    <a:pt x="44864" y="69"/>
                  </a:cubicBezTo>
                  <a:cubicBezTo>
                    <a:pt x="41460" y="2714"/>
                    <a:pt x="37144" y="3625"/>
                    <a:pt x="33010" y="4446"/>
                  </a:cubicBezTo>
                  <a:cubicBezTo>
                    <a:pt x="28731" y="5269"/>
                    <a:pt x="24502" y="5424"/>
                    <a:pt x="20165" y="5424"/>
                  </a:cubicBezTo>
                  <a:cubicBezTo>
                    <a:pt x="19696" y="5424"/>
                    <a:pt x="19226" y="5422"/>
                    <a:pt x="18754" y="5419"/>
                  </a:cubicBezTo>
                  <a:cubicBezTo>
                    <a:pt x="18521" y="5416"/>
                    <a:pt x="18288" y="5414"/>
                    <a:pt x="18055" y="5414"/>
                  </a:cubicBezTo>
                  <a:cubicBezTo>
                    <a:pt x="15984" y="5414"/>
                    <a:pt x="13934" y="5535"/>
                    <a:pt x="11885" y="5753"/>
                  </a:cubicBezTo>
                  <a:cubicBezTo>
                    <a:pt x="10031" y="5996"/>
                    <a:pt x="8237" y="6422"/>
                    <a:pt x="6383" y="6604"/>
                  </a:cubicBezTo>
                  <a:cubicBezTo>
                    <a:pt x="6044" y="6634"/>
                    <a:pt x="5624" y="6666"/>
                    <a:pt x="5191" y="6666"/>
                  </a:cubicBezTo>
                  <a:cubicBezTo>
                    <a:pt x="3881" y="6666"/>
                    <a:pt x="2454" y="6372"/>
                    <a:pt x="2797" y="4841"/>
                  </a:cubicBezTo>
                  <a:cubicBezTo>
                    <a:pt x="3253" y="2805"/>
                    <a:pt x="6596" y="1346"/>
                    <a:pt x="8298" y="525"/>
                  </a:cubicBezTo>
                  <a:cubicBezTo>
                    <a:pt x="8583" y="395"/>
                    <a:pt x="8404" y="0"/>
                    <a:pt x="8138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3819000" y="379375"/>
              <a:ext cx="1649925" cy="428550"/>
            </a:xfrm>
            <a:custGeom>
              <a:avLst/>
              <a:gdLst/>
              <a:ahLst/>
              <a:cxnLst/>
              <a:rect l="l" t="t" r="r" b="b"/>
              <a:pathLst>
                <a:path w="65997" h="17142" extrusionOk="0">
                  <a:moveTo>
                    <a:pt x="9578" y="0"/>
                  </a:moveTo>
                  <a:cubicBezTo>
                    <a:pt x="9528" y="0"/>
                    <a:pt x="9476" y="16"/>
                    <a:pt x="9423" y="53"/>
                  </a:cubicBezTo>
                  <a:cubicBezTo>
                    <a:pt x="5229" y="2880"/>
                    <a:pt x="1672" y="7013"/>
                    <a:pt x="1095" y="12181"/>
                  </a:cubicBezTo>
                  <a:cubicBezTo>
                    <a:pt x="882" y="14004"/>
                    <a:pt x="912" y="16041"/>
                    <a:pt x="2858" y="16862"/>
                  </a:cubicBezTo>
                  <a:cubicBezTo>
                    <a:pt x="3316" y="17058"/>
                    <a:pt x="3785" y="17141"/>
                    <a:pt x="4256" y="17141"/>
                  </a:cubicBezTo>
                  <a:cubicBezTo>
                    <a:pt x="5751" y="17141"/>
                    <a:pt x="7263" y="16302"/>
                    <a:pt x="8511" y="15585"/>
                  </a:cubicBezTo>
                  <a:cubicBezTo>
                    <a:pt x="11156" y="13944"/>
                    <a:pt x="14104" y="12880"/>
                    <a:pt x="17174" y="12393"/>
                  </a:cubicBezTo>
                  <a:cubicBezTo>
                    <a:pt x="20426" y="11937"/>
                    <a:pt x="23740" y="11968"/>
                    <a:pt x="27022" y="11846"/>
                  </a:cubicBezTo>
                  <a:cubicBezTo>
                    <a:pt x="33892" y="11664"/>
                    <a:pt x="40731" y="10934"/>
                    <a:pt x="47479" y="9627"/>
                  </a:cubicBezTo>
                  <a:cubicBezTo>
                    <a:pt x="54530" y="8260"/>
                    <a:pt x="60670" y="5646"/>
                    <a:pt x="65807" y="478"/>
                  </a:cubicBezTo>
                  <a:cubicBezTo>
                    <a:pt x="65997" y="289"/>
                    <a:pt x="65799" y="7"/>
                    <a:pt x="65572" y="7"/>
                  </a:cubicBezTo>
                  <a:cubicBezTo>
                    <a:pt x="65508" y="7"/>
                    <a:pt x="65442" y="30"/>
                    <a:pt x="65382" y="83"/>
                  </a:cubicBezTo>
                  <a:cubicBezTo>
                    <a:pt x="61187" y="4339"/>
                    <a:pt x="56233" y="6983"/>
                    <a:pt x="50457" y="8381"/>
                  </a:cubicBezTo>
                  <a:cubicBezTo>
                    <a:pt x="44773" y="9779"/>
                    <a:pt x="38968" y="10630"/>
                    <a:pt x="33101" y="11026"/>
                  </a:cubicBezTo>
                  <a:cubicBezTo>
                    <a:pt x="27661" y="11360"/>
                    <a:pt x="22129" y="11056"/>
                    <a:pt x="16749" y="11907"/>
                  </a:cubicBezTo>
                  <a:cubicBezTo>
                    <a:pt x="14438" y="12181"/>
                    <a:pt x="12189" y="12910"/>
                    <a:pt x="10092" y="13974"/>
                  </a:cubicBezTo>
                  <a:cubicBezTo>
                    <a:pt x="8497" y="14846"/>
                    <a:pt x="6392" y="16596"/>
                    <a:pt x="4379" y="16596"/>
                  </a:cubicBezTo>
                  <a:cubicBezTo>
                    <a:pt x="3936" y="16596"/>
                    <a:pt x="3498" y="16512"/>
                    <a:pt x="3070" y="16314"/>
                  </a:cubicBezTo>
                  <a:cubicBezTo>
                    <a:pt x="1" y="14886"/>
                    <a:pt x="2098" y="9384"/>
                    <a:pt x="3253" y="7287"/>
                  </a:cubicBezTo>
                  <a:cubicBezTo>
                    <a:pt x="4803" y="4491"/>
                    <a:pt x="7113" y="2302"/>
                    <a:pt x="9727" y="539"/>
                  </a:cubicBezTo>
                  <a:cubicBezTo>
                    <a:pt x="9979" y="363"/>
                    <a:pt x="9814" y="0"/>
                    <a:pt x="9578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3095500" y="379125"/>
              <a:ext cx="2779150" cy="1029700"/>
            </a:xfrm>
            <a:custGeom>
              <a:avLst/>
              <a:gdLst/>
              <a:ahLst/>
              <a:cxnLst/>
              <a:rect l="l" t="t" r="r" b="b"/>
              <a:pathLst>
                <a:path w="111166" h="41188" extrusionOk="0">
                  <a:moveTo>
                    <a:pt x="393" y="1"/>
                  </a:moveTo>
                  <a:cubicBezTo>
                    <a:pt x="186" y="1"/>
                    <a:pt x="1" y="280"/>
                    <a:pt x="186" y="488"/>
                  </a:cubicBezTo>
                  <a:cubicBezTo>
                    <a:pt x="5597" y="6841"/>
                    <a:pt x="14928" y="8756"/>
                    <a:pt x="19518" y="15899"/>
                  </a:cubicBezTo>
                  <a:cubicBezTo>
                    <a:pt x="23044" y="21431"/>
                    <a:pt x="21250" y="27662"/>
                    <a:pt x="20430" y="33650"/>
                  </a:cubicBezTo>
                  <a:cubicBezTo>
                    <a:pt x="20217" y="35230"/>
                    <a:pt x="19244" y="40398"/>
                    <a:pt x="21494" y="41127"/>
                  </a:cubicBezTo>
                  <a:cubicBezTo>
                    <a:pt x="21625" y="41169"/>
                    <a:pt x="21759" y="41188"/>
                    <a:pt x="21893" y="41188"/>
                  </a:cubicBezTo>
                  <a:cubicBezTo>
                    <a:pt x="22937" y="41188"/>
                    <a:pt x="24021" y="40034"/>
                    <a:pt x="24533" y="39334"/>
                  </a:cubicBezTo>
                  <a:cubicBezTo>
                    <a:pt x="25992" y="37419"/>
                    <a:pt x="26205" y="34683"/>
                    <a:pt x="27238" y="32525"/>
                  </a:cubicBezTo>
                  <a:cubicBezTo>
                    <a:pt x="30035" y="26720"/>
                    <a:pt x="34503" y="22859"/>
                    <a:pt x="40612" y="20823"/>
                  </a:cubicBezTo>
                  <a:cubicBezTo>
                    <a:pt x="46448" y="18938"/>
                    <a:pt x="52528" y="17875"/>
                    <a:pt x="58668" y="17753"/>
                  </a:cubicBezTo>
                  <a:cubicBezTo>
                    <a:pt x="65142" y="17571"/>
                    <a:pt x="71616" y="17814"/>
                    <a:pt x="78060" y="17024"/>
                  </a:cubicBezTo>
                  <a:cubicBezTo>
                    <a:pt x="84656" y="16203"/>
                    <a:pt x="91130" y="14349"/>
                    <a:pt x="97331" y="12008"/>
                  </a:cubicBezTo>
                  <a:cubicBezTo>
                    <a:pt x="103380" y="9759"/>
                    <a:pt x="108091" y="6263"/>
                    <a:pt x="111039" y="428"/>
                  </a:cubicBezTo>
                  <a:cubicBezTo>
                    <a:pt x="111165" y="218"/>
                    <a:pt x="110958" y="8"/>
                    <a:pt x="110768" y="8"/>
                  </a:cubicBezTo>
                  <a:cubicBezTo>
                    <a:pt x="110682" y="8"/>
                    <a:pt x="110600" y="50"/>
                    <a:pt x="110553" y="154"/>
                  </a:cubicBezTo>
                  <a:cubicBezTo>
                    <a:pt x="107605" y="5960"/>
                    <a:pt x="102893" y="9364"/>
                    <a:pt x="96905" y="11583"/>
                  </a:cubicBezTo>
                  <a:cubicBezTo>
                    <a:pt x="91343" y="13619"/>
                    <a:pt x="85568" y="15352"/>
                    <a:pt x="79701" y="16203"/>
                  </a:cubicBezTo>
                  <a:cubicBezTo>
                    <a:pt x="73409" y="17145"/>
                    <a:pt x="67118" y="17054"/>
                    <a:pt x="60795" y="17145"/>
                  </a:cubicBezTo>
                  <a:cubicBezTo>
                    <a:pt x="55172" y="17176"/>
                    <a:pt x="49579" y="17875"/>
                    <a:pt x="44108" y="19242"/>
                  </a:cubicBezTo>
                  <a:cubicBezTo>
                    <a:pt x="39549" y="20367"/>
                    <a:pt x="35080" y="22039"/>
                    <a:pt x="31585" y="25322"/>
                  </a:cubicBezTo>
                  <a:cubicBezTo>
                    <a:pt x="29700" y="27145"/>
                    <a:pt x="28181" y="29303"/>
                    <a:pt x="27026" y="31644"/>
                  </a:cubicBezTo>
                  <a:cubicBezTo>
                    <a:pt x="26509" y="32647"/>
                    <a:pt x="26053" y="33650"/>
                    <a:pt x="25688" y="34714"/>
                  </a:cubicBezTo>
                  <a:cubicBezTo>
                    <a:pt x="25263" y="36021"/>
                    <a:pt x="25050" y="37449"/>
                    <a:pt x="24320" y="38635"/>
                  </a:cubicBezTo>
                  <a:cubicBezTo>
                    <a:pt x="23925" y="39309"/>
                    <a:pt x="22872" y="40517"/>
                    <a:pt x="21949" y="40517"/>
                  </a:cubicBezTo>
                  <a:cubicBezTo>
                    <a:pt x="21666" y="40517"/>
                    <a:pt x="21395" y="40403"/>
                    <a:pt x="21159" y="40124"/>
                  </a:cubicBezTo>
                  <a:cubicBezTo>
                    <a:pt x="20673" y="39516"/>
                    <a:pt x="20734" y="38148"/>
                    <a:pt x="20703" y="37419"/>
                  </a:cubicBezTo>
                  <a:cubicBezTo>
                    <a:pt x="20673" y="35018"/>
                    <a:pt x="21159" y="32647"/>
                    <a:pt x="21554" y="30306"/>
                  </a:cubicBezTo>
                  <a:cubicBezTo>
                    <a:pt x="22375" y="25625"/>
                    <a:pt x="22892" y="20732"/>
                    <a:pt x="20460" y="16385"/>
                  </a:cubicBezTo>
                  <a:cubicBezTo>
                    <a:pt x="16114" y="8543"/>
                    <a:pt x="6174" y="6689"/>
                    <a:pt x="581" y="93"/>
                  </a:cubicBezTo>
                  <a:cubicBezTo>
                    <a:pt x="523" y="28"/>
                    <a:pt x="457" y="1"/>
                    <a:pt x="393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" name="Google Shape;195;p11"/>
          <p:cNvGrpSpPr/>
          <p:nvPr/>
        </p:nvGrpSpPr>
        <p:grpSpPr>
          <a:xfrm>
            <a:off x="2276525" y="4162825"/>
            <a:ext cx="4590950" cy="980675"/>
            <a:chOff x="2042025" y="4162825"/>
            <a:chExt cx="4590950" cy="980675"/>
          </a:xfrm>
        </p:grpSpPr>
        <p:sp>
          <p:nvSpPr>
            <p:cNvPr id="196" name="Google Shape;196;p11"/>
            <p:cNvSpPr/>
            <p:nvPr/>
          </p:nvSpPr>
          <p:spPr>
            <a:xfrm>
              <a:off x="4324875" y="4946825"/>
              <a:ext cx="357225" cy="196450"/>
            </a:xfrm>
            <a:custGeom>
              <a:avLst/>
              <a:gdLst/>
              <a:ahLst/>
              <a:cxnLst/>
              <a:rect l="l" t="t" r="r" b="b"/>
              <a:pathLst>
                <a:path w="14289" h="7858" extrusionOk="0">
                  <a:moveTo>
                    <a:pt x="8815" y="1"/>
                  </a:moveTo>
                  <a:cubicBezTo>
                    <a:pt x="5181" y="1"/>
                    <a:pt x="2089" y="4918"/>
                    <a:pt x="161" y="7358"/>
                  </a:cubicBezTo>
                  <a:cubicBezTo>
                    <a:pt x="0" y="7564"/>
                    <a:pt x="187" y="7858"/>
                    <a:pt x="379" y="7858"/>
                  </a:cubicBezTo>
                  <a:cubicBezTo>
                    <a:pt x="441" y="7858"/>
                    <a:pt x="504" y="7827"/>
                    <a:pt x="556" y="7753"/>
                  </a:cubicBezTo>
                  <a:cubicBezTo>
                    <a:pt x="2441" y="5382"/>
                    <a:pt x="4751" y="1795"/>
                    <a:pt x="7790" y="762"/>
                  </a:cubicBezTo>
                  <a:cubicBezTo>
                    <a:pt x="8170" y="633"/>
                    <a:pt x="8525" y="574"/>
                    <a:pt x="8858" y="574"/>
                  </a:cubicBezTo>
                  <a:cubicBezTo>
                    <a:pt x="11839" y="574"/>
                    <a:pt x="13058" y="5307"/>
                    <a:pt x="13687" y="7631"/>
                  </a:cubicBezTo>
                  <a:cubicBezTo>
                    <a:pt x="13736" y="7777"/>
                    <a:pt x="13848" y="7840"/>
                    <a:pt x="13958" y="7840"/>
                  </a:cubicBezTo>
                  <a:cubicBezTo>
                    <a:pt x="14125" y="7840"/>
                    <a:pt x="14289" y="7698"/>
                    <a:pt x="14234" y="7479"/>
                  </a:cubicBezTo>
                  <a:cubicBezTo>
                    <a:pt x="13535" y="4895"/>
                    <a:pt x="12350" y="93"/>
                    <a:pt x="8915" y="2"/>
                  </a:cubicBezTo>
                  <a:cubicBezTo>
                    <a:pt x="8882" y="1"/>
                    <a:pt x="8849" y="1"/>
                    <a:pt x="8815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4051275" y="4774950"/>
              <a:ext cx="785850" cy="368475"/>
            </a:xfrm>
            <a:custGeom>
              <a:avLst/>
              <a:gdLst/>
              <a:ahLst/>
              <a:cxnLst/>
              <a:rect l="l" t="t" r="r" b="b"/>
              <a:pathLst>
                <a:path w="31434" h="14739" extrusionOk="0">
                  <a:moveTo>
                    <a:pt x="21758" y="1"/>
                  </a:moveTo>
                  <a:cubicBezTo>
                    <a:pt x="21274" y="1"/>
                    <a:pt x="20787" y="46"/>
                    <a:pt x="20315" y="129"/>
                  </a:cubicBezTo>
                  <a:cubicBezTo>
                    <a:pt x="16728" y="707"/>
                    <a:pt x="13202" y="2682"/>
                    <a:pt x="10345" y="4871"/>
                  </a:cubicBezTo>
                  <a:cubicBezTo>
                    <a:pt x="6698" y="7637"/>
                    <a:pt x="4084" y="11588"/>
                    <a:pt x="254" y="14202"/>
                  </a:cubicBezTo>
                  <a:cubicBezTo>
                    <a:pt x="0" y="14354"/>
                    <a:pt x="148" y="14739"/>
                    <a:pt x="381" y="14739"/>
                  </a:cubicBezTo>
                  <a:cubicBezTo>
                    <a:pt x="427" y="14739"/>
                    <a:pt x="477" y="14724"/>
                    <a:pt x="527" y="14688"/>
                  </a:cubicBezTo>
                  <a:cubicBezTo>
                    <a:pt x="3992" y="12318"/>
                    <a:pt x="6485" y="9004"/>
                    <a:pt x="9555" y="6239"/>
                  </a:cubicBezTo>
                  <a:cubicBezTo>
                    <a:pt x="12290" y="3807"/>
                    <a:pt x="15543" y="2014"/>
                    <a:pt x="19069" y="980"/>
                  </a:cubicBezTo>
                  <a:cubicBezTo>
                    <a:pt x="19955" y="729"/>
                    <a:pt x="20928" y="535"/>
                    <a:pt x="21883" y="535"/>
                  </a:cubicBezTo>
                  <a:cubicBezTo>
                    <a:pt x="22891" y="535"/>
                    <a:pt x="23879" y="751"/>
                    <a:pt x="24722" y="1345"/>
                  </a:cubicBezTo>
                  <a:cubicBezTo>
                    <a:pt x="26394" y="2500"/>
                    <a:pt x="26181" y="4658"/>
                    <a:pt x="26364" y="6421"/>
                  </a:cubicBezTo>
                  <a:cubicBezTo>
                    <a:pt x="26728" y="9643"/>
                    <a:pt x="28309" y="12591"/>
                    <a:pt x="30801" y="14628"/>
                  </a:cubicBezTo>
                  <a:cubicBezTo>
                    <a:pt x="30862" y="14681"/>
                    <a:pt x="30930" y="14704"/>
                    <a:pt x="30995" y="14704"/>
                  </a:cubicBezTo>
                  <a:cubicBezTo>
                    <a:pt x="31227" y="14704"/>
                    <a:pt x="31433" y="14422"/>
                    <a:pt x="31197" y="14233"/>
                  </a:cubicBezTo>
                  <a:cubicBezTo>
                    <a:pt x="29373" y="12743"/>
                    <a:pt x="28066" y="10737"/>
                    <a:pt x="27367" y="8488"/>
                  </a:cubicBezTo>
                  <a:cubicBezTo>
                    <a:pt x="26850" y="6755"/>
                    <a:pt x="27032" y="4962"/>
                    <a:pt x="26607" y="3229"/>
                  </a:cubicBezTo>
                  <a:cubicBezTo>
                    <a:pt x="26036" y="895"/>
                    <a:pt x="23922" y="1"/>
                    <a:pt x="21758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675425" y="4577125"/>
              <a:ext cx="2515900" cy="566250"/>
            </a:xfrm>
            <a:custGeom>
              <a:avLst/>
              <a:gdLst/>
              <a:ahLst/>
              <a:cxnLst/>
              <a:rect l="l" t="t" r="r" b="b"/>
              <a:pathLst>
                <a:path w="100636" h="22650" extrusionOk="0">
                  <a:moveTo>
                    <a:pt x="82509" y="0"/>
                  </a:moveTo>
                  <a:cubicBezTo>
                    <a:pt x="79767" y="0"/>
                    <a:pt x="76830" y="928"/>
                    <a:pt x="74589" y="1811"/>
                  </a:cubicBezTo>
                  <a:cubicBezTo>
                    <a:pt x="67051" y="4759"/>
                    <a:pt x="61853" y="10838"/>
                    <a:pt x="54984" y="14881"/>
                  </a:cubicBezTo>
                  <a:cubicBezTo>
                    <a:pt x="47446" y="19349"/>
                    <a:pt x="37871" y="19744"/>
                    <a:pt x="29330" y="19896"/>
                  </a:cubicBezTo>
                  <a:cubicBezTo>
                    <a:pt x="28555" y="19911"/>
                    <a:pt x="27778" y="19917"/>
                    <a:pt x="26999" y="19917"/>
                  </a:cubicBezTo>
                  <a:cubicBezTo>
                    <a:pt x="23929" y="19917"/>
                    <a:pt x="20832" y="19826"/>
                    <a:pt x="17740" y="19826"/>
                  </a:cubicBezTo>
                  <a:cubicBezTo>
                    <a:pt x="11829" y="19826"/>
                    <a:pt x="5938" y="20157"/>
                    <a:pt x="302" y="22085"/>
                  </a:cubicBezTo>
                  <a:cubicBezTo>
                    <a:pt x="1" y="22194"/>
                    <a:pt x="94" y="22649"/>
                    <a:pt x="360" y="22649"/>
                  </a:cubicBezTo>
                  <a:cubicBezTo>
                    <a:pt x="390" y="22649"/>
                    <a:pt x="421" y="22644"/>
                    <a:pt x="454" y="22632"/>
                  </a:cubicBezTo>
                  <a:cubicBezTo>
                    <a:pt x="5960" y="20737"/>
                    <a:pt x="11748" y="20393"/>
                    <a:pt x="17544" y="20393"/>
                  </a:cubicBezTo>
                  <a:cubicBezTo>
                    <a:pt x="20674" y="20393"/>
                    <a:pt x="23807" y="20494"/>
                    <a:pt x="26898" y="20504"/>
                  </a:cubicBezTo>
                  <a:cubicBezTo>
                    <a:pt x="34831" y="20504"/>
                    <a:pt x="43373" y="20231"/>
                    <a:pt x="50880" y="17434"/>
                  </a:cubicBezTo>
                  <a:cubicBezTo>
                    <a:pt x="58722" y="14516"/>
                    <a:pt x="64011" y="7708"/>
                    <a:pt x="71337" y="3878"/>
                  </a:cubicBezTo>
                  <a:cubicBezTo>
                    <a:pt x="74075" y="2453"/>
                    <a:pt x="78547" y="511"/>
                    <a:pt x="82416" y="511"/>
                  </a:cubicBezTo>
                  <a:cubicBezTo>
                    <a:pt x="84904" y="511"/>
                    <a:pt x="87142" y="1314"/>
                    <a:pt x="88510" y="3574"/>
                  </a:cubicBezTo>
                  <a:cubicBezTo>
                    <a:pt x="90820" y="7404"/>
                    <a:pt x="88784" y="12115"/>
                    <a:pt x="91003" y="15945"/>
                  </a:cubicBezTo>
                  <a:cubicBezTo>
                    <a:pt x="92978" y="19349"/>
                    <a:pt x="96687" y="21203"/>
                    <a:pt x="100182" y="22632"/>
                  </a:cubicBezTo>
                  <a:cubicBezTo>
                    <a:pt x="100218" y="22644"/>
                    <a:pt x="100252" y="22649"/>
                    <a:pt x="100283" y="22649"/>
                  </a:cubicBezTo>
                  <a:cubicBezTo>
                    <a:pt x="100567" y="22649"/>
                    <a:pt x="100635" y="22194"/>
                    <a:pt x="100334" y="22085"/>
                  </a:cubicBezTo>
                  <a:cubicBezTo>
                    <a:pt x="95957" y="20291"/>
                    <a:pt x="91033" y="17586"/>
                    <a:pt x="90425" y="12328"/>
                  </a:cubicBezTo>
                  <a:cubicBezTo>
                    <a:pt x="90060" y="9015"/>
                    <a:pt x="90760" y="5519"/>
                    <a:pt x="88571" y="2662"/>
                  </a:cubicBezTo>
                  <a:cubicBezTo>
                    <a:pt x="87069" y="683"/>
                    <a:pt x="84861" y="0"/>
                    <a:pt x="82509" y="0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222500" y="4384775"/>
              <a:ext cx="3260050" cy="758425"/>
            </a:xfrm>
            <a:custGeom>
              <a:avLst/>
              <a:gdLst/>
              <a:ahLst/>
              <a:cxnLst/>
              <a:rect l="l" t="t" r="r" b="b"/>
              <a:pathLst>
                <a:path w="130402" h="30337" extrusionOk="0">
                  <a:moveTo>
                    <a:pt x="112363" y="1"/>
                  </a:moveTo>
                  <a:cubicBezTo>
                    <a:pt x="110646" y="1"/>
                    <a:pt x="108934" y="129"/>
                    <a:pt x="107235" y="386"/>
                  </a:cubicBezTo>
                  <a:cubicBezTo>
                    <a:pt x="95867" y="2058"/>
                    <a:pt x="85685" y="8016"/>
                    <a:pt x="75441" y="12848"/>
                  </a:cubicBezTo>
                  <a:cubicBezTo>
                    <a:pt x="63709" y="18380"/>
                    <a:pt x="50730" y="19049"/>
                    <a:pt x="37994" y="19627"/>
                  </a:cubicBezTo>
                  <a:cubicBezTo>
                    <a:pt x="31185" y="19961"/>
                    <a:pt x="24285" y="20174"/>
                    <a:pt x="17568" y="21420"/>
                  </a:cubicBezTo>
                  <a:cubicBezTo>
                    <a:pt x="10942" y="22636"/>
                    <a:pt x="5136" y="25250"/>
                    <a:pt x="212" y="29840"/>
                  </a:cubicBezTo>
                  <a:cubicBezTo>
                    <a:pt x="1" y="30027"/>
                    <a:pt x="188" y="30323"/>
                    <a:pt x="410" y="30323"/>
                  </a:cubicBezTo>
                  <a:cubicBezTo>
                    <a:pt x="476" y="30323"/>
                    <a:pt x="545" y="30297"/>
                    <a:pt x="607" y="30235"/>
                  </a:cubicBezTo>
                  <a:cubicBezTo>
                    <a:pt x="10242" y="21268"/>
                    <a:pt x="23495" y="20903"/>
                    <a:pt x="35957" y="20295"/>
                  </a:cubicBezTo>
                  <a:cubicBezTo>
                    <a:pt x="47872" y="19748"/>
                    <a:pt x="60031" y="19444"/>
                    <a:pt x="71338" y="15219"/>
                  </a:cubicBezTo>
                  <a:cubicBezTo>
                    <a:pt x="81946" y="11237"/>
                    <a:pt x="91429" y="4794"/>
                    <a:pt x="102524" y="1936"/>
                  </a:cubicBezTo>
                  <a:cubicBezTo>
                    <a:pt x="105579" y="1132"/>
                    <a:pt x="109213" y="412"/>
                    <a:pt x="112732" y="412"/>
                  </a:cubicBezTo>
                  <a:cubicBezTo>
                    <a:pt x="115199" y="412"/>
                    <a:pt x="117611" y="766"/>
                    <a:pt x="119728" y="1693"/>
                  </a:cubicBezTo>
                  <a:cubicBezTo>
                    <a:pt x="125837" y="4368"/>
                    <a:pt x="117266" y="9991"/>
                    <a:pt x="115229" y="12544"/>
                  </a:cubicBezTo>
                  <a:cubicBezTo>
                    <a:pt x="112524" y="15979"/>
                    <a:pt x="112798" y="20873"/>
                    <a:pt x="115837" y="23973"/>
                  </a:cubicBezTo>
                  <a:cubicBezTo>
                    <a:pt x="119424" y="27803"/>
                    <a:pt x="125077" y="28988"/>
                    <a:pt x="129941" y="30326"/>
                  </a:cubicBezTo>
                  <a:cubicBezTo>
                    <a:pt x="129966" y="30333"/>
                    <a:pt x="129991" y="30336"/>
                    <a:pt x="130014" y="30336"/>
                  </a:cubicBezTo>
                  <a:cubicBezTo>
                    <a:pt x="130296" y="30336"/>
                    <a:pt x="130402" y="29863"/>
                    <a:pt x="130093" y="29779"/>
                  </a:cubicBezTo>
                  <a:cubicBezTo>
                    <a:pt x="125199" y="28441"/>
                    <a:pt x="119363" y="27256"/>
                    <a:pt x="115928" y="23213"/>
                  </a:cubicBezTo>
                  <a:cubicBezTo>
                    <a:pt x="114044" y="21055"/>
                    <a:pt x="113314" y="17864"/>
                    <a:pt x="114348" y="15128"/>
                  </a:cubicBezTo>
                  <a:cubicBezTo>
                    <a:pt x="115260" y="12788"/>
                    <a:pt x="117357" y="11116"/>
                    <a:pt x="119150" y="9444"/>
                  </a:cubicBezTo>
                  <a:cubicBezTo>
                    <a:pt x="121156" y="7590"/>
                    <a:pt x="124318" y="4186"/>
                    <a:pt x="121156" y="1815"/>
                  </a:cubicBezTo>
                  <a:cubicBezTo>
                    <a:pt x="119485" y="569"/>
                    <a:pt x="117144" y="295"/>
                    <a:pt x="115138" y="113"/>
                  </a:cubicBezTo>
                  <a:cubicBezTo>
                    <a:pt x="114213" y="38"/>
                    <a:pt x="113287" y="1"/>
                    <a:pt x="112363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1"/>
            <p:cNvSpPr/>
            <p:nvPr/>
          </p:nvSpPr>
          <p:spPr>
            <a:xfrm>
              <a:off x="2042025" y="4162825"/>
              <a:ext cx="4590950" cy="980675"/>
            </a:xfrm>
            <a:custGeom>
              <a:avLst/>
              <a:gdLst/>
              <a:ahLst/>
              <a:cxnLst/>
              <a:rect l="l" t="t" r="r" b="b"/>
              <a:pathLst>
                <a:path w="183638" h="39227" extrusionOk="0">
                  <a:moveTo>
                    <a:pt x="121144" y="1"/>
                  </a:moveTo>
                  <a:cubicBezTo>
                    <a:pt x="114845" y="1"/>
                    <a:pt x="108443" y="1198"/>
                    <a:pt x="102721" y="3580"/>
                  </a:cubicBezTo>
                  <a:cubicBezTo>
                    <a:pt x="94150" y="7137"/>
                    <a:pt x="86034" y="11513"/>
                    <a:pt x="77189" y="14371"/>
                  </a:cubicBezTo>
                  <a:cubicBezTo>
                    <a:pt x="68739" y="17045"/>
                    <a:pt x="60015" y="18839"/>
                    <a:pt x="51201" y="19690"/>
                  </a:cubicBezTo>
                  <a:cubicBezTo>
                    <a:pt x="42143" y="20632"/>
                    <a:pt x="32903" y="20723"/>
                    <a:pt x="24118" y="23398"/>
                  </a:cubicBezTo>
                  <a:cubicBezTo>
                    <a:pt x="14726" y="26255"/>
                    <a:pt x="7856" y="32821"/>
                    <a:pt x="227" y="38687"/>
                  </a:cubicBezTo>
                  <a:cubicBezTo>
                    <a:pt x="1" y="38863"/>
                    <a:pt x="149" y="39226"/>
                    <a:pt x="379" y="39226"/>
                  </a:cubicBezTo>
                  <a:cubicBezTo>
                    <a:pt x="427" y="39226"/>
                    <a:pt x="479" y="39210"/>
                    <a:pt x="531" y="39173"/>
                  </a:cubicBezTo>
                  <a:cubicBezTo>
                    <a:pt x="7552" y="33763"/>
                    <a:pt x="13966" y="27502"/>
                    <a:pt x="22477" y="24523"/>
                  </a:cubicBezTo>
                  <a:cubicBezTo>
                    <a:pt x="30288" y="21787"/>
                    <a:pt x="38617" y="21331"/>
                    <a:pt x="46793" y="20663"/>
                  </a:cubicBezTo>
                  <a:cubicBezTo>
                    <a:pt x="55031" y="19994"/>
                    <a:pt x="63207" y="18808"/>
                    <a:pt x="71201" y="16711"/>
                  </a:cubicBezTo>
                  <a:cubicBezTo>
                    <a:pt x="79742" y="14462"/>
                    <a:pt x="87858" y="11118"/>
                    <a:pt x="95822" y="7349"/>
                  </a:cubicBezTo>
                  <a:cubicBezTo>
                    <a:pt x="100016" y="5343"/>
                    <a:pt x="104302" y="3216"/>
                    <a:pt x="108831" y="2060"/>
                  </a:cubicBezTo>
                  <a:cubicBezTo>
                    <a:pt x="113040" y="1001"/>
                    <a:pt x="117385" y="751"/>
                    <a:pt x="121712" y="751"/>
                  </a:cubicBezTo>
                  <a:cubicBezTo>
                    <a:pt x="121978" y="751"/>
                    <a:pt x="122243" y="752"/>
                    <a:pt x="122509" y="753"/>
                  </a:cubicBezTo>
                  <a:cubicBezTo>
                    <a:pt x="122566" y="753"/>
                    <a:pt x="122623" y="753"/>
                    <a:pt x="122681" y="753"/>
                  </a:cubicBezTo>
                  <a:cubicBezTo>
                    <a:pt x="128336" y="753"/>
                    <a:pt x="133927" y="2241"/>
                    <a:pt x="138862" y="5070"/>
                  </a:cubicBezTo>
                  <a:cubicBezTo>
                    <a:pt x="143360" y="7623"/>
                    <a:pt x="148528" y="11878"/>
                    <a:pt x="148315" y="17623"/>
                  </a:cubicBezTo>
                  <a:cubicBezTo>
                    <a:pt x="148285" y="19082"/>
                    <a:pt x="147889" y="20784"/>
                    <a:pt x="147038" y="21970"/>
                  </a:cubicBezTo>
                  <a:cubicBezTo>
                    <a:pt x="146005" y="23429"/>
                    <a:pt x="144455" y="23733"/>
                    <a:pt x="142844" y="24067"/>
                  </a:cubicBezTo>
                  <a:cubicBezTo>
                    <a:pt x="140898" y="24462"/>
                    <a:pt x="138558" y="25313"/>
                    <a:pt x="138193" y="27593"/>
                  </a:cubicBezTo>
                  <a:cubicBezTo>
                    <a:pt x="137768" y="30146"/>
                    <a:pt x="140746" y="31909"/>
                    <a:pt x="142631" y="32851"/>
                  </a:cubicBezTo>
                  <a:cubicBezTo>
                    <a:pt x="146006" y="34553"/>
                    <a:pt x="149693" y="34980"/>
                    <a:pt x="153391" y="34980"/>
                  </a:cubicBezTo>
                  <a:cubicBezTo>
                    <a:pt x="153523" y="34980"/>
                    <a:pt x="153654" y="34980"/>
                    <a:pt x="153786" y="34979"/>
                  </a:cubicBezTo>
                  <a:cubicBezTo>
                    <a:pt x="155778" y="34967"/>
                    <a:pt x="157734" y="34915"/>
                    <a:pt x="159681" y="34915"/>
                  </a:cubicBezTo>
                  <a:cubicBezTo>
                    <a:pt x="162577" y="34915"/>
                    <a:pt x="165449" y="35029"/>
                    <a:pt x="168376" y="35556"/>
                  </a:cubicBezTo>
                  <a:cubicBezTo>
                    <a:pt x="173361" y="36529"/>
                    <a:pt x="178285" y="37745"/>
                    <a:pt x="183148" y="39204"/>
                  </a:cubicBezTo>
                  <a:cubicBezTo>
                    <a:pt x="183176" y="39211"/>
                    <a:pt x="183203" y="39214"/>
                    <a:pt x="183228" y="39214"/>
                  </a:cubicBezTo>
                  <a:cubicBezTo>
                    <a:pt x="183533" y="39214"/>
                    <a:pt x="183637" y="38741"/>
                    <a:pt x="183300" y="38657"/>
                  </a:cubicBezTo>
                  <a:cubicBezTo>
                    <a:pt x="175461" y="36351"/>
                    <a:pt x="167595" y="34291"/>
                    <a:pt x="159390" y="34291"/>
                  </a:cubicBezTo>
                  <a:cubicBezTo>
                    <a:pt x="158942" y="34291"/>
                    <a:pt x="158492" y="34298"/>
                    <a:pt x="158042" y="34310"/>
                  </a:cubicBezTo>
                  <a:cubicBezTo>
                    <a:pt x="156500" y="34353"/>
                    <a:pt x="154932" y="34418"/>
                    <a:pt x="153366" y="34418"/>
                  </a:cubicBezTo>
                  <a:cubicBezTo>
                    <a:pt x="150454" y="34418"/>
                    <a:pt x="147547" y="34193"/>
                    <a:pt x="144819" y="33186"/>
                  </a:cubicBezTo>
                  <a:cubicBezTo>
                    <a:pt x="142236" y="32243"/>
                    <a:pt x="136339" y="29234"/>
                    <a:pt x="139743" y="25951"/>
                  </a:cubicBezTo>
                  <a:cubicBezTo>
                    <a:pt x="141628" y="24158"/>
                    <a:pt x="144637" y="24888"/>
                    <a:pt x="146613" y="23246"/>
                  </a:cubicBezTo>
                  <a:cubicBezTo>
                    <a:pt x="148376" y="21787"/>
                    <a:pt x="148984" y="19052"/>
                    <a:pt x="148893" y="16863"/>
                  </a:cubicBezTo>
                  <a:cubicBezTo>
                    <a:pt x="148649" y="12000"/>
                    <a:pt x="144819" y="8231"/>
                    <a:pt x="141020" y="5708"/>
                  </a:cubicBezTo>
                  <a:cubicBezTo>
                    <a:pt x="136825" y="2942"/>
                    <a:pt x="131810" y="905"/>
                    <a:pt x="126795" y="328"/>
                  </a:cubicBezTo>
                  <a:cubicBezTo>
                    <a:pt x="124935" y="110"/>
                    <a:pt x="123045" y="1"/>
                    <a:pt x="121144" y="1"/>
                  </a:cubicBezTo>
                  <a:close/>
                </a:path>
              </a:pathLst>
            </a:custGeom>
            <a:solidFill>
              <a:srgbClr val="683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" name="Google Shape;201;p11"/>
          <p:cNvSpPr/>
          <p:nvPr/>
        </p:nvSpPr>
        <p:spPr>
          <a:xfrm rot="3151826">
            <a:off x="8068310" y="455161"/>
            <a:ext cx="137588" cy="13800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1"/>
          <p:cNvSpPr/>
          <p:nvPr/>
        </p:nvSpPr>
        <p:spPr>
          <a:xfrm>
            <a:off x="912342" y="4744522"/>
            <a:ext cx="200100" cy="200400"/>
          </a:xfrm>
          <a:prstGeom prst="mathMultiply">
            <a:avLst>
              <a:gd name="adj1" fmla="val 0"/>
            </a:avLst>
          </a:prstGeom>
          <a:solidFill>
            <a:schemeClr val="lt2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1"/>
          <p:cNvSpPr/>
          <p:nvPr/>
        </p:nvSpPr>
        <p:spPr>
          <a:xfrm>
            <a:off x="5425654" y="4400216"/>
            <a:ext cx="143400" cy="14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1"/>
          <p:cNvSpPr/>
          <p:nvPr/>
        </p:nvSpPr>
        <p:spPr>
          <a:xfrm>
            <a:off x="1178193" y="4497691"/>
            <a:ext cx="200100" cy="200400"/>
          </a:xfrm>
          <a:prstGeom prst="mathMultiply">
            <a:avLst>
              <a:gd name="adj1" fmla="val 0"/>
            </a:avLst>
          </a:prstGeom>
          <a:solidFill>
            <a:schemeClr val="lt2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1"/>
          <p:cNvSpPr/>
          <p:nvPr/>
        </p:nvSpPr>
        <p:spPr>
          <a:xfrm>
            <a:off x="586350" y="4371175"/>
            <a:ext cx="200100" cy="200400"/>
          </a:xfrm>
          <a:prstGeom prst="mathMultiply">
            <a:avLst>
              <a:gd name="adj1" fmla="val 0"/>
            </a:avLst>
          </a:prstGeom>
          <a:solidFill>
            <a:schemeClr val="lt2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"/>
          <p:cNvSpPr/>
          <p:nvPr/>
        </p:nvSpPr>
        <p:spPr>
          <a:xfrm>
            <a:off x="5642651" y="4227778"/>
            <a:ext cx="143400" cy="14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1"/>
          <p:cNvSpPr/>
          <p:nvPr/>
        </p:nvSpPr>
        <p:spPr>
          <a:xfrm>
            <a:off x="-100" y="1349625"/>
            <a:ext cx="9144000" cy="250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8" name="Google Shape;208;p11"/>
          <p:cNvCxnSpPr/>
          <p:nvPr/>
        </p:nvCxnSpPr>
        <p:spPr>
          <a:xfrm>
            <a:off x="0" y="3852225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9" name="Google Shape;209;p11"/>
          <p:cNvCxnSpPr/>
          <p:nvPr/>
        </p:nvCxnSpPr>
        <p:spPr>
          <a:xfrm>
            <a:off x="0" y="1349625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0" name="Google Shape;210;p11"/>
          <p:cNvSpPr txBox="1">
            <a:spLocks noGrp="1"/>
          </p:cNvSpPr>
          <p:nvPr>
            <p:ph type="title" hasCustomPrompt="1"/>
          </p:nvPr>
        </p:nvSpPr>
        <p:spPr>
          <a:xfrm>
            <a:off x="1874550" y="2010825"/>
            <a:ext cx="5394900" cy="8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11" name="Google Shape;211;p11"/>
          <p:cNvSpPr txBox="1">
            <a:spLocks noGrp="1"/>
          </p:cNvSpPr>
          <p:nvPr>
            <p:ph type="subTitle" idx="1"/>
          </p:nvPr>
        </p:nvSpPr>
        <p:spPr>
          <a:xfrm>
            <a:off x="1874550" y="2861625"/>
            <a:ext cx="5394900" cy="3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45" y="0"/>
            <a:ext cx="9144089" cy="5168255"/>
          </a:xfrm>
          <a:custGeom>
            <a:avLst/>
            <a:gdLst/>
            <a:ahLst/>
            <a:cxnLst/>
            <a:rect l="l" t="t" r="r" b="b"/>
            <a:pathLst>
              <a:path w="285307" h="161256" extrusionOk="0">
                <a:moveTo>
                  <a:pt x="11263" y="0"/>
                </a:moveTo>
                <a:lnTo>
                  <a:pt x="11263" y="1304"/>
                </a:lnTo>
                <a:lnTo>
                  <a:pt x="11602" y="1304"/>
                </a:lnTo>
                <a:lnTo>
                  <a:pt x="11602" y="0"/>
                </a:lnTo>
                <a:close/>
                <a:moveTo>
                  <a:pt x="31652" y="0"/>
                </a:moveTo>
                <a:lnTo>
                  <a:pt x="31652" y="1304"/>
                </a:lnTo>
                <a:lnTo>
                  <a:pt x="31964" y="1304"/>
                </a:lnTo>
                <a:lnTo>
                  <a:pt x="31964" y="0"/>
                </a:lnTo>
                <a:close/>
                <a:moveTo>
                  <a:pt x="52014" y="0"/>
                </a:moveTo>
                <a:lnTo>
                  <a:pt x="52014" y="1304"/>
                </a:lnTo>
                <a:lnTo>
                  <a:pt x="52327" y="1304"/>
                </a:lnTo>
                <a:lnTo>
                  <a:pt x="52327" y="0"/>
                </a:lnTo>
                <a:close/>
                <a:moveTo>
                  <a:pt x="72376" y="0"/>
                </a:moveTo>
                <a:lnTo>
                  <a:pt x="72376" y="1304"/>
                </a:lnTo>
                <a:lnTo>
                  <a:pt x="72715" y="1304"/>
                </a:lnTo>
                <a:lnTo>
                  <a:pt x="72715" y="0"/>
                </a:lnTo>
                <a:close/>
                <a:moveTo>
                  <a:pt x="92738" y="0"/>
                </a:moveTo>
                <a:lnTo>
                  <a:pt x="92738" y="1304"/>
                </a:lnTo>
                <a:lnTo>
                  <a:pt x="93077" y="1304"/>
                </a:lnTo>
                <a:lnTo>
                  <a:pt x="93077" y="0"/>
                </a:lnTo>
                <a:close/>
                <a:moveTo>
                  <a:pt x="113127" y="0"/>
                </a:moveTo>
                <a:lnTo>
                  <a:pt x="113127" y="1304"/>
                </a:lnTo>
                <a:lnTo>
                  <a:pt x="113440" y="1304"/>
                </a:lnTo>
                <a:lnTo>
                  <a:pt x="113440" y="0"/>
                </a:lnTo>
                <a:close/>
                <a:moveTo>
                  <a:pt x="133489" y="0"/>
                </a:moveTo>
                <a:lnTo>
                  <a:pt x="133489" y="1304"/>
                </a:lnTo>
                <a:lnTo>
                  <a:pt x="133802" y="1304"/>
                </a:lnTo>
                <a:lnTo>
                  <a:pt x="133802" y="0"/>
                </a:lnTo>
                <a:close/>
                <a:moveTo>
                  <a:pt x="153851" y="0"/>
                </a:moveTo>
                <a:lnTo>
                  <a:pt x="153851" y="1304"/>
                </a:lnTo>
                <a:lnTo>
                  <a:pt x="154190" y="1304"/>
                </a:lnTo>
                <a:lnTo>
                  <a:pt x="154190" y="0"/>
                </a:lnTo>
                <a:close/>
                <a:moveTo>
                  <a:pt x="174214" y="0"/>
                </a:moveTo>
                <a:lnTo>
                  <a:pt x="174214" y="1304"/>
                </a:lnTo>
                <a:lnTo>
                  <a:pt x="174553" y="1304"/>
                </a:lnTo>
                <a:lnTo>
                  <a:pt x="174553" y="0"/>
                </a:lnTo>
                <a:close/>
                <a:moveTo>
                  <a:pt x="194576" y="0"/>
                </a:moveTo>
                <a:lnTo>
                  <a:pt x="194576" y="1304"/>
                </a:lnTo>
                <a:lnTo>
                  <a:pt x="194915" y="1304"/>
                </a:lnTo>
                <a:lnTo>
                  <a:pt x="194915" y="0"/>
                </a:lnTo>
                <a:close/>
                <a:moveTo>
                  <a:pt x="214938" y="0"/>
                </a:moveTo>
                <a:lnTo>
                  <a:pt x="214938" y="1304"/>
                </a:lnTo>
                <a:lnTo>
                  <a:pt x="215277" y="1304"/>
                </a:lnTo>
                <a:lnTo>
                  <a:pt x="215277" y="0"/>
                </a:lnTo>
                <a:close/>
                <a:moveTo>
                  <a:pt x="235327" y="0"/>
                </a:moveTo>
                <a:lnTo>
                  <a:pt x="235327" y="1304"/>
                </a:lnTo>
                <a:lnTo>
                  <a:pt x="235639" y="1304"/>
                </a:lnTo>
                <a:lnTo>
                  <a:pt x="235639" y="0"/>
                </a:lnTo>
                <a:close/>
                <a:moveTo>
                  <a:pt x="255689" y="0"/>
                </a:moveTo>
                <a:lnTo>
                  <a:pt x="255689" y="1304"/>
                </a:lnTo>
                <a:lnTo>
                  <a:pt x="256002" y="1304"/>
                </a:lnTo>
                <a:lnTo>
                  <a:pt x="256002" y="0"/>
                </a:lnTo>
                <a:close/>
                <a:moveTo>
                  <a:pt x="276051" y="0"/>
                </a:moveTo>
                <a:lnTo>
                  <a:pt x="276051" y="1304"/>
                </a:lnTo>
                <a:lnTo>
                  <a:pt x="276390" y="1304"/>
                </a:lnTo>
                <a:lnTo>
                  <a:pt x="276390" y="0"/>
                </a:lnTo>
                <a:close/>
                <a:moveTo>
                  <a:pt x="11263" y="3259"/>
                </a:moveTo>
                <a:lnTo>
                  <a:pt x="11263" y="4563"/>
                </a:lnTo>
                <a:lnTo>
                  <a:pt x="11602" y="4563"/>
                </a:lnTo>
                <a:lnTo>
                  <a:pt x="11602" y="3259"/>
                </a:lnTo>
                <a:close/>
                <a:moveTo>
                  <a:pt x="31652" y="3259"/>
                </a:moveTo>
                <a:lnTo>
                  <a:pt x="31652" y="4563"/>
                </a:lnTo>
                <a:lnTo>
                  <a:pt x="31964" y="4563"/>
                </a:lnTo>
                <a:lnTo>
                  <a:pt x="31964" y="3259"/>
                </a:lnTo>
                <a:close/>
                <a:moveTo>
                  <a:pt x="52014" y="3259"/>
                </a:moveTo>
                <a:lnTo>
                  <a:pt x="52014" y="4563"/>
                </a:lnTo>
                <a:lnTo>
                  <a:pt x="52327" y="4563"/>
                </a:lnTo>
                <a:lnTo>
                  <a:pt x="52327" y="3259"/>
                </a:lnTo>
                <a:close/>
                <a:moveTo>
                  <a:pt x="72376" y="3259"/>
                </a:moveTo>
                <a:lnTo>
                  <a:pt x="72376" y="4563"/>
                </a:lnTo>
                <a:lnTo>
                  <a:pt x="72715" y="4563"/>
                </a:lnTo>
                <a:lnTo>
                  <a:pt x="72715" y="3259"/>
                </a:lnTo>
                <a:close/>
                <a:moveTo>
                  <a:pt x="92738" y="3259"/>
                </a:moveTo>
                <a:lnTo>
                  <a:pt x="92738" y="4563"/>
                </a:lnTo>
                <a:lnTo>
                  <a:pt x="93077" y="4563"/>
                </a:lnTo>
                <a:lnTo>
                  <a:pt x="93077" y="3259"/>
                </a:lnTo>
                <a:close/>
                <a:moveTo>
                  <a:pt x="113127" y="3259"/>
                </a:moveTo>
                <a:lnTo>
                  <a:pt x="113127" y="4563"/>
                </a:lnTo>
                <a:lnTo>
                  <a:pt x="113440" y="4563"/>
                </a:lnTo>
                <a:lnTo>
                  <a:pt x="113440" y="3259"/>
                </a:lnTo>
                <a:close/>
                <a:moveTo>
                  <a:pt x="133489" y="3259"/>
                </a:moveTo>
                <a:lnTo>
                  <a:pt x="133489" y="4563"/>
                </a:lnTo>
                <a:lnTo>
                  <a:pt x="133802" y="4563"/>
                </a:lnTo>
                <a:lnTo>
                  <a:pt x="133802" y="3259"/>
                </a:lnTo>
                <a:close/>
                <a:moveTo>
                  <a:pt x="153851" y="3259"/>
                </a:moveTo>
                <a:lnTo>
                  <a:pt x="153851" y="4563"/>
                </a:lnTo>
                <a:lnTo>
                  <a:pt x="154190" y="4563"/>
                </a:lnTo>
                <a:lnTo>
                  <a:pt x="154190" y="3259"/>
                </a:lnTo>
                <a:close/>
                <a:moveTo>
                  <a:pt x="174214" y="3259"/>
                </a:moveTo>
                <a:lnTo>
                  <a:pt x="174214" y="4563"/>
                </a:lnTo>
                <a:lnTo>
                  <a:pt x="174553" y="4563"/>
                </a:lnTo>
                <a:lnTo>
                  <a:pt x="174553" y="3259"/>
                </a:lnTo>
                <a:close/>
                <a:moveTo>
                  <a:pt x="194576" y="3259"/>
                </a:moveTo>
                <a:lnTo>
                  <a:pt x="194576" y="4563"/>
                </a:lnTo>
                <a:lnTo>
                  <a:pt x="194915" y="4563"/>
                </a:lnTo>
                <a:lnTo>
                  <a:pt x="194915" y="3259"/>
                </a:lnTo>
                <a:close/>
                <a:moveTo>
                  <a:pt x="214938" y="3259"/>
                </a:moveTo>
                <a:lnTo>
                  <a:pt x="214938" y="4563"/>
                </a:lnTo>
                <a:lnTo>
                  <a:pt x="215277" y="4563"/>
                </a:lnTo>
                <a:lnTo>
                  <a:pt x="215277" y="3259"/>
                </a:lnTo>
                <a:close/>
                <a:moveTo>
                  <a:pt x="235327" y="3259"/>
                </a:moveTo>
                <a:lnTo>
                  <a:pt x="235327" y="4563"/>
                </a:lnTo>
                <a:lnTo>
                  <a:pt x="235639" y="4563"/>
                </a:lnTo>
                <a:lnTo>
                  <a:pt x="235639" y="3259"/>
                </a:lnTo>
                <a:close/>
                <a:moveTo>
                  <a:pt x="255689" y="3259"/>
                </a:moveTo>
                <a:lnTo>
                  <a:pt x="255689" y="4563"/>
                </a:lnTo>
                <a:lnTo>
                  <a:pt x="256002" y="4563"/>
                </a:lnTo>
                <a:lnTo>
                  <a:pt x="256002" y="3259"/>
                </a:lnTo>
                <a:close/>
                <a:moveTo>
                  <a:pt x="276051" y="3259"/>
                </a:moveTo>
                <a:lnTo>
                  <a:pt x="276051" y="4563"/>
                </a:lnTo>
                <a:lnTo>
                  <a:pt x="276390" y="4563"/>
                </a:lnTo>
                <a:lnTo>
                  <a:pt x="276390" y="3259"/>
                </a:lnTo>
                <a:close/>
                <a:moveTo>
                  <a:pt x="11263" y="6518"/>
                </a:moveTo>
                <a:lnTo>
                  <a:pt x="11263" y="7848"/>
                </a:lnTo>
                <a:lnTo>
                  <a:pt x="11602" y="7848"/>
                </a:lnTo>
                <a:lnTo>
                  <a:pt x="11602" y="6518"/>
                </a:lnTo>
                <a:close/>
                <a:moveTo>
                  <a:pt x="31652" y="6518"/>
                </a:moveTo>
                <a:lnTo>
                  <a:pt x="31652" y="7848"/>
                </a:lnTo>
                <a:lnTo>
                  <a:pt x="31964" y="7848"/>
                </a:lnTo>
                <a:lnTo>
                  <a:pt x="31964" y="6518"/>
                </a:lnTo>
                <a:close/>
                <a:moveTo>
                  <a:pt x="52014" y="6518"/>
                </a:moveTo>
                <a:lnTo>
                  <a:pt x="52014" y="7848"/>
                </a:lnTo>
                <a:lnTo>
                  <a:pt x="52327" y="7848"/>
                </a:lnTo>
                <a:lnTo>
                  <a:pt x="52327" y="6518"/>
                </a:lnTo>
                <a:close/>
                <a:moveTo>
                  <a:pt x="72376" y="6518"/>
                </a:moveTo>
                <a:lnTo>
                  <a:pt x="72376" y="7848"/>
                </a:lnTo>
                <a:lnTo>
                  <a:pt x="72715" y="7848"/>
                </a:lnTo>
                <a:lnTo>
                  <a:pt x="72715" y="6518"/>
                </a:lnTo>
                <a:close/>
                <a:moveTo>
                  <a:pt x="92738" y="6518"/>
                </a:moveTo>
                <a:lnTo>
                  <a:pt x="92738" y="7848"/>
                </a:lnTo>
                <a:lnTo>
                  <a:pt x="93077" y="7848"/>
                </a:lnTo>
                <a:lnTo>
                  <a:pt x="93077" y="6518"/>
                </a:lnTo>
                <a:close/>
                <a:moveTo>
                  <a:pt x="113127" y="6518"/>
                </a:moveTo>
                <a:lnTo>
                  <a:pt x="113127" y="7848"/>
                </a:lnTo>
                <a:lnTo>
                  <a:pt x="113440" y="7848"/>
                </a:lnTo>
                <a:lnTo>
                  <a:pt x="113440" y="6518"/>
                </a:lnTo>
                <a:close/>
                <a:moveTo>
                  <a:pt x="133489" y="6518"/>
                </a:moveTo>
                <a:lnTo>
                  <a:pt x="133489" y="7848"/>
                </a:lnTo>
                <a:lnTo>
                  <a:pt x="133802" y="7848"/>
                </a:lnTo>
                <a:lnTo>
                  <a:pt x="133802" y="6518"/>
                </a:lnTo>
                <a:close/>
                <a:moveTo>
                  <a:pt x="153851" y="6518"/>
                </a:moveTo>
                <a:lnTo>
                  <a:pt x="153851" y="7848"/>
                </a:lnTo>
                <a:lnTo>
                  <a:pt x="154190" y="7848"/>
                </a:lnTo>
                <a:lnTo>
                  <a:pt x="154190" y="6518"/>
                </a:lnTo>
                <a:close/>
                <a:moveTo>
                  <a:pt x="174214" y="6518"/>
                </a:moveTo>
                <a:lnTo>
                  <a:pt x="174214" y="7848"/>
                </a:lnTo>
                <a:lnTo>
                  <a:pt x="174553" y="7848"/>
                </a:lnTo>
                <a:lnTo>
                  <a:pt x="174553" y="6518"/>
                </a:lnTo>
                <a:close/>
                <a:moveTo>
                  <a:pt x="194576" y="6518"/>
                </a:moveTo>
                <a:lnTo>
                  <a:pt x="194576" y="7848"/>
                </a:lnTo>
                <a:lnTo>
                  <a:pt x="194915" y="7848"/>
                </a:lnTo>
                <a:lnTo>
                  <a:pt x="194915" y="6518"/>
                </a:lnTo>
                <a:close/>
                <a:moveTo>
                  <a:pt x="214938" y="6518"/>
                </a:moveTo>
                <a:lnTo>
                  <a:pt x="214938" y="7848"/>
                </a:lnTo>
                <a:lnTo>
                  <a:pt x="215277" y="7848"/>
                </a:lnTo>
                <a:lnTo>
                  <a:pt x="215277" y="6518"/>
                </a:lnTo>
                <a:close/>
                <a:moveTo>
                  <a:pt x="235327" y="6518"/>
                </a:moveTo>
                <a:lnTo>
                  <a:pt x="235327" y="7848"/>
                </a:lnTo>
                <a:lnTo>
                  <a:pt x="235639" y="7848"/>
                </a:lnTo>
                <a:lnTo>
                  <a:pt x="235639" y="6518"/>
                </a:lnTo>
                <a:close/>
                <a:moveTo>
                  <a:pt x="255689" y="6518"/>
                </a:moveTo>
                <a:lnTo>
                  <a:pt x="255689" y="7848"/>
                </a:lnTo>
                <a:lnTo>
                  <a:pt x="256002" y="7848"/>
                </a:lnTo>
                <a:lnTo>
                  <a:pt x="256002" y="6518"/>
                </a:lnTo>
                <a:close/>
                <a:moveTo>
                  <a:pt x="276051" y="6518"/>
                </a:moveTo>
                <a:lnTo>
                  <a:pt x="276051" y="7848"/>
                </a:lnTo>
                <a:lnTo>
                  <a:pt x="276390" y="7848"/>
                </a:lnTo>
                <a:lnTo>
                  <a:pt x="276390" y="6518"/>
                </a:lnTo>
                <a:close/>
                <a:moveTo>
                  <a:pt x="11263" y="9803"/>
                </a:moveTo>
                <a:lnTo>
                  <a:pt x="11263" y="11107"/>
                </a:lnTo>
                <a:lnTo>
                  <a:pt x="11602" y="11107"/>
                </a:lnTo>
                <a:lnTo>
                  <a:pt x="11602" y="9803"/>
                </a:lnTo>
                <a:close/>
                <a:moveTo>
                  <a:pt x="31652" y="9803"/>
                </a:moveTo>
                <a:lnTo>
                  <a:pt x="31652" y="11107"/>
                </a:lnTo>
                <a:lnTo>
                  <a:pt x="31964" y="11107"/>
                </a:lnTo>
                <a:lnTo>
                  <a:pt x="31964" y="9803"/>
                </a:lnTo>
                <a:close/>
                <a:moveTo>
                  <a:pt x="52014" y="9803"/>
                </a:moveTo>
                <a:lnTo>
                  <a:pt x="52014" y="11107"/>
                </a:lnTo>
                <a:lnTo>
                  <a:pt x="52327" y="11107"/>
                </a:lnTo>
                <a:lnTo>
                  <a:pt x="52327" y="9803"/>
                </a:lnTo>
                <a:close/>
                <a:moveTo>
                  <a:pt x="72376" y="9803"/>
                </a:moveTo>
                <a:lnTo>
                  <a:pt x="72376" y="11107"/>
                </a:lnTo>
                <a:lnTo>
                  <a:pt x="72715" y="11107"/>
                </a:lnTo>
                <a:lnTo>
                  <a:pt x="72715" y="9803"/>
                </a:lnTo>
                <a:close/>
                <a:moveTo>
                  <a:pt x="92738" y="9803"/>
                </a:moveTo>
                <a:lnTo>
                  <a:pt x="92738" y="11107"/>
                </a:lnTo>
                <a:lnTo>
                  <a:pt x="93077" y="11107"/>
                </a:lnTo>
                <a:lnTo>
                  <a:pt x="93077" y="9803"/>
                </a:lnTo>
                <a:close/>
                <a:moveTo>
                  <a:pt x="113127" y="9803"/>
                </a:moveTo>
                <a:lnTo>
                  <a:pt x="113127" y="11107"/>
                </a:lnTo>
                <a:lnTo>
                  <a:pt x="113440" y="11107"/>
                </a:lnTo>
                <a:lnTo>
                  <a:pt x="113440" y="9803"/>
                </a:lnTo>
                <a:close/>
                <a:moveTo>
                  <a:pt x="133489" y="9803"/>
                </a:moveTo>
                <a:lnTo>
                  <a:pt x="133489" y="11107"/>
                </a:lnTo>
                <a:lnTo>
                  <a:pt x="133802" y="11107"/>
                </a:lnTo>
                <a:lnTo>
                  <a:pt x="133802" y="9803"/>
                </a:lnTo>
                <a:close/>
                <a:moveTo>
                  <a:pt x="153851" y="9803"/>
                </a:moveTo>
                <a:lnTo>
                  <a:pt x="153851" y="11107"/>
                </a:lnTo>
                <a:lnTo>
                  <a:pt x="154190" y="11107"/>
                </a:lnTo>
                <a:lnTo>
                  <a:pt x="154190" y="9803"/>
                </a:lnTo>
                <a:close/>
                <a:moveTo>
                  <a:pt x="174214" y="9803"/>
                </a:moveTo>
                <a:lnTo>
                  <a:pt x="174214" y="11107"/>
                </a:lnTo>
                <a:lnTo>
                  <a:pt x="174553" y="11107"/>
                </a:lnTo>
                <a:lnTo>
                  <a:pt x="174553" y="9803"/>
                </a:lnTo>
                <a:close/>
                <a:moveTo>
                  <a:pt x="194576" y="9803"/>
                </a:moveTo>
                <a:lnTo>
                  <a:pt x="194576" y="11107"/>
                </a:lnTo>
                <a:lnTo>
                  <a:pt x="194915" y="11107"/>
                </a:lnTo>
                <a:lnTo>
                  <a:pt x="194915" y="9803"/>
                </a:lnTo>
                <a:close/>
                <a:moveTo>
                  <a:pt x="214938" y="9803"/>
                </a:moveTo>
                <a:lnTo>
                  <a:pt x="214938" y="11107"/>
                </a:lnTo>
                <a:lnTo>
                  <a:pt x="215277" y="11107"/>
                </a:lnTo>
                <a:lnTo>
                  <a:pt x="215277" y="9803"/>
                </a:lnTo>
                <a:close/>
                <a:moveTo>
                  <a:pt x="235327" y="9803"/>
                </a:moveTo>
                <a:lnTo>
                  <a:pt x="235327" y="11107"/>
                </a:lnTo>
                <a:lnTo>
                  <a:pt x="235639" y="11107"/>
                </a:lnTo>
                <a:lnTo>
                  <a:pt x="235639" y="9803"/>
                </a:lnTo>
                <a:close/>
                <a:moveTo>
                  <a:pt x="255689" y="9803"/>
                </a:moveTo>
                <a:lnTo>
                  <a:pt x="255689" y="11107"/>
                </a:lnTo>
                <a:lnTo>
                  <a:pt x="256002" y="11107"/>
                </a:lnTo>
                <a:lnTo>
                  <a:pt x="256002" y="9803"/>
                </a:lnTo>
                <a:close/>
                <a:moveTo>
                  <a:pt x="276051" y="9803"/>
                </a:moveTo>
                <a:lnTo>
                  <a:pt x="276051" y="11107"/>
                </a:lnTo>
                <a:lnTo>
                  <a:pt x="276390" y="11107"/>
                </a:lnTo>
                <a:lnTo>
                  <a:pt x="276390" y="9803"/>
                </a:lnTo>
                <a:close/>
                <a:moveTo>
                  <a:pt x="11263" y="13062"/>
                </a:moveTo>
                <a:lnTo>
                  <a:pt x="11263" y="14366"/>
                </a:lnTo>
                <a:lnTo>
                  <a:pt x="11602" y="14366"/>
                </a:lnTo>
                <a:lnTo>
                  <a:pt x="11602" y="13062"/>
                </a:lnTo>
                <a:close/>
                <a:moveTo>
                  <a:pt x="31652" y="13062"/>
                </a:moveTo>
                <a:lnTo>
                  <a:pt x="31652" y="14366"/>
                </a:lnTo>
                <a:lnTo>
                  <a:pt x="31964" y="14366"/>
                </a:lnTo>
                <a:lnTo>
                  <a:pt x="31964" y="13062"/>
                </a:lnTo>
                <a:close/>
                <a:moveTo>
                  <a:pt x="52014" y="13062"/>
                </a:moveTo>
                <a:lnTo>
                  <a:pt x="52014" y="14366"/>
                </a:lnTo>
                <a:lnTo>
                  <a:pt x="52327" y="14366"/>
                </a:lnTo>
                <a:lnTo>
                  <a:pt x="52327" y="13062"/>
                </a:lnTo>
                <a:close/>
                <a:moveTo>
                  <a:pt x="72376" y="13062"/>
                </a:moveTo>
                <a:lnTo>
                  <a:pt x="72376" y="14366"/>
                </a:lnTo>
                <a:lnTo>
                  <a:pt x="72715" y="14366"/>
                </a:lnTo>
                <a:lnTo>
                  <a:pt x="72715" y="13062"/>
                </a:lnTo>
                <a:close/>
                <a:moveTo>
                  <a:pt x="92738" y="13062"/>
                </a:moveTo>
                <a:lnTo>
                  <a:pt x="92738" y="14366"/>
                </a:lnTo>
                <a:lnTo>
                  <a:pt x="93077" y="14366"/>
                </a:lnTo>
                <a:lnTo>
                  <a:pt x="93077" y="13062"/>
                </a:lnTo>
                <a:close/>
                <a:moveTo>
                  <a:pt x="113127" y="13062"/>
                </a:moveTo>
                <a:lnTo>
                  <a:pt x="113127" y="14366"/>
                </a:lnTo>
                <a:lnTo>
                  <a:pt x="113440" y="14366"/>
                </a:lnTo>
                <a:lnTo>
                  <a:pt x="113440" y="13062"/>
                </a:lnTo>
                <a:close/>
                <a:moveTo>
                  <a:pt x="133489" y="13062"/>
                </a:moveTo>
                <a:lnTo>
                  <a:pt x="133489" y="14366"/>
                </a:lnTo>
                <a:lnTo>
                  <a:pt x="133802" y="14366"/>
                </a:lnTo>
                <a:lnTo>
                  <a:pt x="133802" y="13062"/>
                </a:lnTo>
                <a:close/>
                <a:moveTo>
                  <a:pt x="153851" y="13062"/>
                </a:moveTo>
                <a:lnTo>
                  <a:pt x="153851" y="14366"/>
                </a:lnTo>
                <a:lnTo>
                  <a:pt x="154190" y="14366"/>
                </a:lnTo>
                <a:lnTo>
                  <a:pt x="154190" y="13062"/>
                </a:lnTo>
                <a:close/>
                <a:moveTo>
                  <a:pt x="174214" y="13062"/>
                </a:moveTo>
                <a:lnTo>
                  <a:pt x="174214" y="14366"/>
                </a:lnTo>
                <a:lnTo>
                  <a:pt x="174553" y="14366"/>
                </a:lnTo>
                <a:lnTo>
                  <a:pt x="174553" y="13062"/>
                </a:lnTo>
                <a:close/>
                <a:moveTo>
                  <a:pt x="194576" y="13062"/>
                </a:moveTo>
                <a:lnTo>
                  <a:pt x="194576" y="14366"/>
                </a:lnTo>
                <a:lnTo>
                  <a:pt x="194915" y="14366"/>
                </a:lnTo>
                <a:lnTo>
                  <a:pt x="194915" y="13062"/>
                </a:lnTo>
                <a:close/>
                <a:moveTo>
                  <a:pt x="214938" y="13062"/>
                </a:moveTo>
                <a:lnTo>
                  <a:pt x="214938" y="14366"/>
                </a:lnTo>
                <a:lnTo>
                  <a:pt x="215277" y="14366"/>
                </a:lnTo>
                <a:lnTo>
                  <a:pt x="215277" y="13062"/>
                </a:lnTo>
                <a:close/>
                <a:moveTo>
                  <a:pt x="235327" y="13062"/>
                </a:moveTo>
                <a:lnTo>
                  <a:pt x="235327" y="14366"/>
                </a:lnTo>
                <a:lnTo>
                  <a:pt x="235639" y="14366"/>
                </a:lnTo>
                <a:lnTo>
                  <a:pt x="235639" y="13062"/>
                </a:lnTo>
                <a:close/>
                <a:moveTo>
                  <a:pt x="255689" y="13062"/>
                </a:moveTo>
                <a:lnTo>
                  <a:pt x="255689" y="14366"/>
                </a:lnTo>
                <a:lnTo>
                  <a:pt x="256002" y="14366"/>
                </a:lnTo>
                <a:lnTo>
                  <a:pt x="256002" y="13062"/>
                </a:lnTo>
                <a:close/>
                <a:moveTo>
                  <a:pt x="276051" y="13062"/>
                </a:moveTo>
                <a:lnTo>
                  <a:pt x="276051" y="14366"/>
                </a:lnTo>
                <a:lnTo>
                  <a:pt x="276390" y="14366"/>
                </a:lnTo>
                <a:lnTo>
                  <a:pt x="276390" y="13062"/>
                </a:lnTo>
                <a:close/>
                <a:moveTo>
                  <a:pt x="11263" y="16321"/>
                </a:moveTo>
                <a:lnTo>
                  <a:pt x="11263" y="17625"/>
                </a:lnTo>
                <a:lnTo>
                  <a:pt x="11602" y="17625"/>
                </a:lnTo>
                <a:lnTo>
                  <a:pt x="11602" y="16321"/>
                </a:lnTo>
                <a:close/>
                <a:moveTo>
                  <a:pt x="31652" y="16321"/>
                </a:moveTo>
                <a:lnTo>
                  <a:pt x="31652" y="17625"/>
                </a:lnTo>
                <a:lnTo>
                  <a:pt x="31964" y="17625"/>
                </a:lnTo>
                <a:lnTo>
                  <a:pt x="31964" y="16321"/>
                </a:lnTo>
                <a:close/>
                <a:moveTo>
                  <a:pt x="52014" y="16321"/>
                </a:moveTo>
                <a:lnTo>
                  <a:pt x="52014" y="17625"/>
                </a:lnTo>
                <a:lnTo>
                  <a:pt x="52327" y="17625"/>
                </a:lnTo>
                <a:lnTo>
                  <a:pt x="52327" y="16321"/>
                </a:lnTo>
                <a:close/>
                <a:moveTo>
                  <a:pt x="72376" y="16321"/>
                </a:moveTo>
                <a:lnTo>
                  <a:pt x="72376" y="17625"/>
                </a:lnTo>
                <a:lnTo>
                  <a:pt x="72715" y="17625"/>
                </a:lnTo>
                <a:lnTo>
                  <a:pt x="72715" y="16321"/>
                </a:lnTo>
                <a:close/>
                <a:moveTo>
                  <a:pt x="92738" y="16321"/>
                </a:moveTo>
                <a:lnTo>
                  <a:pt x="92738" y="17625"/>
                </a:lnTo>
                <a:lnTo>
                  <a:pt x="93077" y="17625"/>
                </a:lnTo>
                <a:lnTo>
                  <a:pt x="93077" y="16321"/>
                </a:lnTo>
                <a:close/>
                <a:moveTo>
                  <a:pt x="113127" y="16321"/>
                </a:moveTo>
                <a:lnTo>
                  <a:pt x="113127" y="17625"/>
                </a:lnTo>
                <a:lnTo>
                  <a:pt x="113440" y="17625"/>
                </a:lnTo>
                <a:lnTo>
                  <a:pt x="113440" y="16321"/>
                </a:lnTo>
                <a:close/>
                <a:moveTo>
                  <a:pt x="133489" y="16321"/>
                </a:moveTo>
                <a:lnTo>
                  <a:pt x="133489" y="17625"/>
                </a:lnTo>
                <a:lnTo>
                  <a:pt x="133802" y="17625"/>
                </a:lnTo>
                <a:lnTo>
                  <a:pt x="133802" y="16321"/>
                </a:lnTo>
                <a:close/>
                <a:moveTo>
                  <a:pt x="153851" y="16321"/>
                </a:moveTo>
                <a:lnTo>
                  <a:pt x="153851" y="17625"/>
                </a:lnTo>
                <a:lnTo>
                  <a:pt x="154190" y="17625"/>
                </a:lnTo>
                <a:lnTo>
                  <a:pt x="154190" y="16321"/>
                </a:lnTo>
                <a:close/>
                <a:moveTo>
                  <a:pt x="174214" y="16321"/>
                </a:moveTo>
                <a:lnTo>
                  <a:pt x="174214" y="17625"/>
                </a:lnTo>
                <a:lnTo>
                  <a:pt x="174553" y="17625"/>
                </a:lnTo>
                <a:lnTo>
                  <a:pt x="174553" y="16321"/>
                </a:lnTo>
                <a:close/>
                <a:moveTo>
                  <a:pt x="194576" y="16321"/>
                </a:moveTo>
                <a:lnTo>
                  <a:pt x="194576" y="17625"/>
                </a:lnTo>
                <a:lnTo>
                  <a:pt x="194915" y="17625"/>
                </a:lnTo>
                <a:lnTo>
                  <a:pt x="194915" y="16321"/>
                </a:lnTo>
                <a:close/>
                <a:moveTo>
                  <a:pt x="214938" y="16321"/>
                </a:moveTo>
                <a:lnTo>
                  <a:pt x="214938" y="17625"/>
                </a:lnTo>
                <a:lnTo>
                  <a:pt x="215277" y="17625"/>
                </a:lnTo>
                <a:lnTo>
                  <a:pt x="215277" y="16321"/>
                </a:lnTo>
                <a:close/>
                <a:moveTo>
                  <a:pt x="235327" y="16321"/>
                </a:moveTo>
                <a:lnTo>
                  <a:pt x="235327" y="17625"/>
                </a:lnTo>
                <a:lnTo>
                  <a:pt x="235639" y="17625"/>
                </a:lnTo>
                <a:lnTo>
                  <a:pt x="235639" y="16321"/>
                </a:lnTo>
                <a:close/>
                <a:moveTo>
                  <a:pt x="255689" y="16321"/>
                </a:moveTo>
                <a:lnTo>
                  <a:pt x="255689" y="17625"/>
                </a:lnTo>
                <a:lnTo>
                  <a:pt x="256002" y="17625"/>
                </a:lnTo>
                <a:lnTo>
                  <a:pt x="256002" y="16321"/>
                </a:lnTo>
                <a:close/>
                <a:moveTo>
                  <a:pt x="276051" y="16321"/>
                </a:moveTo>
                <a:lnTo>
                  <a:pt x="276051" y="17625"/>
                </a:lnTo>
                <a:lnTo>
                  <a:pt x="276390" y="17625"/>
                </a:lnTo>
                <a:lnTo>
                  <a:pt x="276390" y="16321"/>
                </a:lnTo>
                <a:close/>
                <a:moveTo>
                  <a:pt x="0" y="19372"/>
                </a:moveTo>
                <a:lnTo>
                  <a:pt x="0" y="19684"/>
                </a:lnTo>
                <a:lnTo>
                  <a:pt x="1304" y="19684"/>
                </a:lnTo>
                <a:lnTo>
                  <a:pt x="1304" y="19372"/>
                </a:lnTo>
                <a:close/>
                <a:moveTo>
                  <a:pt x="3259" y="19372"/>
                </a:moveTo>
                <a:lnTo>
                  <a:pt x="3259" y="19684"/>
                </a:lnTo>
                <a:lnTo>
                  <a:pt x="4563" y="19684"/>
                </a:lnTo>
                <a:lnTo>
                  <a:pt x="4563" y="19372"/>
                </a:lnTo>
                <a:close/>
                <a:moveTo>
                  <a:pt x="6518" y="19372"/>
                </a:moveTo>
                <a:lnTo>
                  <a:pt x="6518" y="19684"/>
                </a:lnTo>
                <a:lnTo>
                  <a:pt x="7848" y="19684"/>
                </a:lnTo>
                <a:lnTo>
                  <a:pt x="7848" y="19372"/>
                </a:lnTo>
                <a:close/>
                <a:moveTo>
                  <a:pt x="9803" y="19372"/>
                </a:moveTo>
                <a:lnTo>
                  <a:pt x="9803" y="19684"/>
                </a:lnTo>
                <a:lnTo>
                  <a:pt x="11107" y="19684"/>
                </a:lnTo>
                <a:lnTo>
                  <a:pt x="11107" y="19372"/>
                </a:lnTo>
                <a:close/>
                <a:moveTo>
                  <a:pt x="13062" y="19372"/>
                </a:moveTo>
                <a:lnTo>
                  <a:pt x="13062" y="19684"/>
                </a:lnTo>
                <a:lnTo>
                  <a:pt x="14366" y="19684"/>
                </a:lnTo>
                <a:lnTo>
                  <a:pt x="14366" y="19372"/>
                </a:lnTo>
                <a:close/>
                <a:moveTo>
                  <a:pt x="16321" y="19372"/>
                </a:moveTo>
                <a:lnTo>
                  <a:pt x="16321" y="19684"/>
                </a:lnTo>
                <a:lnTo>
                  <a:pt x="17625" y="19684"/>
                </a:lnTo>
                <a:lnTo>
                  <a:pt x="17625" y="19372"/>
                </a:lnTo>
                <a:close/>
                <a:moveTo>
                  <a:pt x="19580" y="19372"/>
                </a:moveTo>
                <a:lnTo>
                  <a:pt x="19580" y="19684"/>
                </a:lnTo>
                <a:lnTo>
                  <a:pt x="20884" y="19684"/>
                </a:lnTo>
                <a:lnTo>
                  <a:pt x="20884" y="19372"/>
                </a:lnTo>
                <a:close/>
                <a:moveTo>
                  <a:pt x="22839" y="19372"/>
                </a:moveTo>
                <a:lnTo>
                  <a:pt x="22839" y="19684"/>
                </a:lnTo>
                <a:lnTo>
                  <a:pt x="24169" y="19684"/>
                </a:lnTo>
                <a:lnTo>
                  <a:pt x="24169" y="19372"/>
                </a:lnTo>
                <a:close/>
                <a:moveTo>
                  <a:pt x="26124" y="19372"/>
                </a:moveTo>
                <a:lnTo>
                  <a:pt x="26124" y="19684"/>
                </a:lnTo>
                <a:lnTo>
                  <a:pt x="27428" y="19684"/>
                </a:lnTo>
                <a:lnTo>
                  <a:pt x="27428" y="19372"/>
                </a:lnTo>
                <a:close/>
                <a:moveTo>
                  <a:pt x="29383" y="19372"/>
                </a:moveTo>
                <a:lnTo>
                  <a:pt x="29383" y="19684"/>
                </a:lnTo>
                <a:lnTo>
                  <a:pt x="30687" y="19684"/>
                </a:lnTo>
                <a:lnTo>
                  <a:pt x="30687" y="19372"/>
                </a:lnTo>
                <a:close/>
                <a:moveTo>
                  <a:pt x="32642" y="19372"/>
                </a:moveTo>
                <a:lnTo>
                  <a:pt x="32642" y="19684"/>
                </a:lnTo>
                <a:lnTo>
                  <a:pt x="33946" y="19684"/>
                </a:lnTo>
                <a:lnTo>
                  <a:pt x="33946" y="19372"/>
                </a:lnTo>
                <a:close/>
                <a:moveTo>
                  <a:pt x="35901" y="19372"/>
                </a:moveTo>
                <a:lnTo>
                  <a:pt x="35901" y="19684"/>
                </a:lnTo>
                <a:lnTo>
                  <a:pt x="37205" y="19684"/>
                </a:lnTo>
                <a:lnTo>
                  <a:pt x="37205" y="19372"/>
                </a:lnTo>
                <a:close/>
                <a:moveTo>
                  <a:pt x="39186" y="19372"/>
                </a:moveTo>
                <a:lnTo>
                  <a:pt x="39186" y="19684"/>
                </a:lnTo>
                <a:lnTo>
                  <a:pt x="40490" y="19684"/>
                </a:lnTo>
                <a:lnTo>
                  <a:pt x="40490" y="19372"/>
                </a:lnTo>
                <a:close/>
                <a:moveTo>
                  <a:pt x="42445" y="19372"/>
                </a:moveTo>
                <a:lnTo>
                  <a:pt x="42445" y="19684"/>
                </a:lnTo>
                <a:lnTo>
                  <a:pt x="43749" y="19684"/>
                </a:lnTo>
                <a:lnTo>
                  <a:pt x="43749" y="19372"/>
                </a:lnTo>
                <a:close/>
                <a:moveTo>
                  <a:pt x="45704" y="19372"/>
                </a:moveTo>
                <a:lnTo>
                  <a:pt x="45704" y="19684"/>
                </a:lnTo>
                <a:lnTo>
                  <a:pt x="47008" y="19684"/>
                </a:lnTo>
                <a:lnTo>
                  <a:pt x="47008" y="19372"/>
                </a:lnTo>
                <a:close/>
                <a:moveTo>
                  <a:pt x="48963" y="19372"/>
                </a:moveTo>
                <a:lnTo>
                  <a:pt x="48963" y="19684"/>
                </a:lnTo>
                <a:lnTo>
                  <a:pt x="50267" y="19684"/>
                </a:lnTo>
                <a:lnTo>
                  <a:pt x="50267" y="19372"/>
                </a:lnTo>
                <a:close/>
                <a:moveTo>
                  <a:pt x="55507" y="19372"/>
                </a:moveTo>
                <a:lnTo>
                  <a:pt x="55507" y="19684"/>
                </a:lnTo>
                <a:lnTo>
                  <a:pt x="56811" y="19684"/>
                </a:lnTo>
                <a:lnTo>
                  <a:pt x="56811" y="19372"/>
                </a:lnTo>
                <a:close/>
                <a:moveTo>
                  <a:pt x="58766" y="19372"/>
                </a:moveTo>
                <a:lnTo>
                  <a:pt x="58766" y="19684"/>
                </a:lnTo>
                <a:lnTo>
                  <a:pt x="60070" y="19684"/>
                </a:lnTo>
                <a:lnTo>
                  <a:pt x="60070" y="19372"/>
                </a:lnTo>
                <a:close/>
                <a:moveTo>
                  <a:pt x="62025" y="19372"/>
                </a:moveTo>
                <a:lnTo>
                  <a:pt x="62025" y="19684"/>
                </a:lnTo>
                <a:lnTo>
                  <a:pt x="63329" y="19684"/>
                </a:lnTo>
                <a:lnTo>
                  <a:pt x="63329" y="19372"/>
                </a:lnTo>
                <a:close/>
                <a:moveTo>
                  <a:pt x="65284" y="19372"/>
                </a:moveTo>
                <a:lnTo>
                  <a:pt x="65284" y="19684"/>
                </a:lnTo>
                <a:lnTo>
                  <a:pt x="66588" y="19684"/>
                </a:lnTo>
                <a:lnTo>
                  <a:pt x="66588" y="19372"/>
                </a:lnTo>
                <a:close/>
                <a:moveTo>
                  <a:pt x="68544" y="19372"/>
                </a:moveTo>
                <a:lnTo>
                  <a:pt x="68544" y="19684"/>
                </a:lnTo>
                <a:lnTo>
                  <a:pt x="69873" y="19684"/>
                </a:lnTo>
                <a:lnTo>
                  <a:pt x="69873" y="19372"/>
                </a:lnTo>
                <a:close/>
                <a:moveTo>
                  <a:pt x="75088" y="19372"/>
                </a:moveTo>
                <a:lnTo>
                  <a:pt x="75088" y="19684"/>
                </a:lnTo>
                <a:lnTo>
                  <a:pt x="76391" y="19684"/>
                </a:lnTo>
                <a:lnTo>
                  <a:pt x="76391" y="19372"/>
                </a:lnTo>
                <a:close/>
                <a:moveTo>
                  <a:pt x="78347" y="19372"/>
                </a:moveTo>
                <a:lnTo>
                  <a:pt x="78347" y="19684"/>
                </a:lnTo>
                <a:lnTo>
                  <a:pt x="79650" y="19684"/>
                </a:lnTo>
                <a:lnTo>
                  <a:pt x="79650" y="19372"/>
                </a:lnTo>
                <a:close/>
                <a:moveTo>
                  <a:pt x="81606" y="19372"/>
                </a:moveTo>
                <a:lnTo>
                  <a:pt x="81606" y="19684"/>
                </a:lnTo>
                <a:lnTo>
                  <a:pt x="82909" y="19684"/>
                </a:lnTo>
                <a:lnTo>
                  <a:pt x="82909" y="19372"/>
                </a:lnTo>
                <a:close/>
                <a:moveTo>
                  <a:pt x="84865" y="19372"/>
                </a:moveTo>
                <a:lnTo>
                  <a:pt x="84865" y="19684"/>
                </a:lnTo>
                <a:lnTo>
                  <a:pt x="86194" y="19684"/>
                </a:lnTo>
                <a:lnTo>
                  <a:pt x="86194" y="19372"/>
                </a:lnTo>
                <a:close/>
                <a:moveTo>
                  <a:pt x="88150" y="19372"/>
                </a:moveTo>
                <a:lnTo>
                  <a:pt x="88150" y="19684"/>
                </a:lnTo>
                <a:lnTo>
                  <a:pt x="89453" y="19684"/>
                </a:lnTo>
                <a:lnTo>
                  <a:pt x="89453" y="19372"/>
                </a:lnTo>
                <a:close/>
                <a:moveTo>
                  <a:pt x="91409" y="19372"/>
                </a:moveTo>
                <a:lnTo>
                  <a:pt x="91409" y="19684"/>
                </a:lnTo>
                <a:lnTo>
                  <a:pt x="92712" y="19684"/>
                </a:lnTo>
                <a:lnTo>
                  <a:pt x="92712" y="19372"/>
                </a:lnTo>
                <a:close/>
                <a:moveTo>
                  <a:pt x="94668" y="19372"/>
                </a:moveTo>
                <a:lnTo>
                  <a:pt x="94668" y="19684"/>
                </a:lnTo>
                <a:lnTo>
                  <a:pt x="95971" y="19684"/>
                </a:lnTo>
                <a:lnTo>
                  <a:pt x="95971" y="19372"/>
                </a:lnTo>
                <a:close/>
                <a:moveTo>
                  <a:pt x="97927" y="19372"/>
                </a:moveTo>
                <a:lnTo>
                  <a:pt x="97927" y="19684"/>
                </a:lnTo>
                <a:lnTo>
                  <a:pt x="99230" y="19684"/>
                </a:lnTo>
                <a:lnTo>
                  <a:pt x="99230" y="19372"/>
                </a:lnTo>
                <a:close/>
                <a:moveTo>
                  <a:pt x="101212" y="19372"/>
                </a:moveTo>
                <a:lnTo>
                  <a:pt x="101212" y="19684"/>
                </a:lnTo>
                <a:lnTo>
                  <a:pt x="102515" y="19684"/>
                </a:lnTo>
                <a:lnTo>
                  <a:pt x="102515" y="19372"/>
                </a:lnTo>
                <a:close/>
                <a:moveTo>
                  <a:pt x="104471" y="19372"/>
                </a:moveTo>
                <a:lnTo>
                  <a:pt x="104471" y="19684"/>
                </a:lnTo>
                <a:lnTo>
                  <a:pt x="105774" y="19684"/>
                </a:lnTo>
                <a:lnTo>
                  <a:pt x="105774" y="19372"/>
                </a:lnTo>
                <a:close/>
                <a:moveTo>
                  <a:pt x="107730" y="19372"/>
                </a:moveTo>
                <a:lnTo>
                  <a:pt x="107730" y="19684"/>
                </a:lnTo>
                <a:lnTo>
                  <a:pt x="109033" y="19684"/>
                </a:lnTo>
                <a:lnTo>
                  <a:pt x="109033" y="19372"/>
                </a:lnTo>
                <a:close/>
                <a:moveTo>
                  <a:pt x="110989" y="19372"/>
                </a:moveTo>
                <a:lnTo>
                  <a:pt x="110989" y="19684"/>
                </a:lnTo>
                <a:lnTo>
                  <a:pt x="112292" y="19684"/>
                </a:lnTo>
                <a:lnTo>
                  <a:pt x="112292" y="19372"/>
                </a:lnTo>
                <a:close/>
                <a:moveTo>
                  <a:pt x="114248" y="19372"/>
                </a:moveTo>
                <a:lnTo>
                  <a:pt x="114248" y="19684"/>
                </a:lnTo>
                <a:lnTo>
                  <a:pt x="115551" y="19684"/>
                </a:lnTo>
                <a:lnTo>
                  <a:pt x="115551" y="19372"/>
                </a:lnTo>
                <a:close/>
                <a:moveTo>
                  <a:pt x="117533" y="19372"/>
                </a:moveTo>
                <a:lnTo>
                  <a:pt x="117533" y="19684"/>
                </a:lnTo>
                <a:lnTo>
                  <a:pt x="118837" y="19684"/>
                </a:lnTo>
                <a:lnTo>
                  <a:pt x="118837" y="19372"/>
                </a:lnTo>
                <a:close/>
                <a:moveTo>
                  <a:pt x="120792" y="19372"/>
                </a:moveTo>
                <a:lnTo>
                  <a:pt x="120792" y="19684"/>
                </a:lnTo>
                <a:lnTo>
                  <a:pt x="122096" y="19684"/>
                </a:lnTo>
                <a:lnTo>
                  <a:pt x="122096" y="19372"/>
                </a:lnTo>
                <a:close/>
                <a:moveTo>
                  <a:pt x="124051" y="19372"/>
                </a:moveTo>
                <a:lnTo>
                  <a:pt x="124051" y="19684"/>
                </a:lnTo>
                <a:lnTo>
                  <a:pt x="125355" y="19684"/>
                </a:lnTo>
                <a:lnTo>
                  <a:pt x="125355" y="19372"/>
                </a:lnTo>
                <a:close/>
                <a:moveTo>
                  <a:pt x="127310" y="19372"/>
                </a:moveTo>
                <a:lnTo>
                  <a:pt x="127310" y="19684"/>
                </a:lnTo>
                <a:lnTo>
                  <a:pt x="128614" y="19684"/>
                </a:lnTo>
                <a:lnTo>
                  <a:pt x="128614" y="19372"/>
                </a:lnTo>
                <a:close/>
                <a:moveTo>
                  <a:pt x="130569" y="19372"/>
                </a:moveTo>
                <a:lnTo>
                  <a:pt x="130569" y="19684"/>
                </a:lnTo>
                <a:lnTo>
                  <a:pt x="131899" y="19684"/>
                </a:lnTo>
                <a:lnTo>
                  <a:pt x="131899" y="19372"/>
                </a:lnTo>
                <a:close/>
                <a:moveTo>
                  <a:pt x="133854" y="19372"/>
                </a:moveTo>
                <a:lnTo>
                  <a:pt x="133854" y="19684"/>
                </a:lnTo>
                <a:lnTo>
                  <a:pt x="135158" y="19684"/>
                </a:lnTo>
                <a:lnTo>
                  <a:pt x="135158" y="19372"/>
                </a:lnTo>
                <a:close/>
                <a:moveTo>
                  <a:pt x="137113" y="19372"/>
                </a:moveTo>
                <a:lnTo>
                  <a:pt x="137113" y="19684"/>
                </a:lnTo>
                <a:lnTo>
                  <a:pt x="138417" y="19684"/>
                </a:lnTo>
                <a:lnTo>
                  <a:pt x="138417" y="19372"/>
                </a:lnTo>
                <a:close/>
                <a:moveTo>
                  <a:pt x="140372" y="19372"/>
                </a:moveTo>
                <a:lnTo>
                  <a:pt x="140372" y="19684"/>
                </a:lnTo>
                <a:lnTo>
                  <a:pt x="141676" y="19684"/>
                </a:lnTo>
                <a:lnTo>
                  <a:pt x="141676" y="19372"/>
                </a:lnTo>
                <a:close/>
                <a:moveTo>
                  <a:pt x="143631" y="19372"/>
                </a:moveTo>
                <a:lnTo>
                  <a:pt x="143631" y="19684"/>
                </a:lnTo>
                <a:lnTo>
                  <a:pt x="144935" y="19684"/>
                </a:lnTo>
                <a:lnTo>
                  <a:pt x="144935" y="19372"/>
                </a:lnTo>
                <a:close/>
                <a:moveTo>
                  <a:pt x="146890" y="19372"/>
                </a:moveTo>
                <a:lnTo>
                  <a:pt x="146890" y="19684"/>
                </a:lnTo>
                <a:lnTo>
                  <a:pt x="148220" y="19684"/>
                </a:lnTo>
                <a:lnTo>
                  <a:pt x="148220" y="19372"/>
                </a:lnTo>
                <a:close/>
                <a:moveTo>
                  <a:pt x="150175" y="19372"/>
                </a:moveTo>
                <a:lnTo>
                  <a:pt x="150175" y="19684"/>
                </a:lnTo>
                <a:lnTo>
                  <a:pt x="151479" y="19684"/>
                </a:lnTo>
                <a:lnTo>
                  <a:pt x="151479" y="19372"/>
                </a:lnTo>
                <a:close/>
                <a:moveTo>
                  <a:pt x="156693" y="19372"/>
                </a:moveTo>
                <a:lnTo>
                  <a:pt x="156693" y="19684"/>
                </a:lnTo>
                <a:lnTo>
                  <a:pt x="157997" y="19684"/>
                </a:lnTo>
                <a:lnTo>
                  <a:pt x="157997" y="19372"/>
                </a:lnTo>
                <a:close/>
                <a:moveTo>
                  <a:pt x="159952" y="19372"/>
                </a:moveTo>
                <a:lnTo>
                  <a:pt x="159952" y="19684"/>
                </a:lnTo>
                <a:lnTo>
                  <a:pt x="161256" y="19684"/>
                </a:lnTo>
                <a:lnTo>
                  <a:pt x="161256" y="19372"/>
                </a:lnTo>
                <a:close/>
                <a:moveTo>
                  <a:pt x="163237" y="19372"/>
                </a:moveTo>
                <a:lnTo>
                  <a:pt x="163237" y="19684"/>
                </a:lnTo>
                <a:lnTo>
                  <a:pt x="164541" y="19684"/>
                </a:lnTo>
                <a:lnTo>
                  <a:pt x="164541" y="19372"/>
                </a:lnTo>
                <a:close/>
                <a:moveTo>
                  <a:pt x="166496" y="19372"/>
                </a:moveTo>
                <a:lnTo>
                  <a:pt x="166496" y="19684"/>
                </a:lnTo>
                <a:lnTo>
                  <a:pt x="167800" y="19684"/>
                </a:lnTo>
                <a:lnTo>
                  <a:pt x="167800" y="19372"/>
                </a:lnTo>
                <a:close/>
                <a:moveTo>
                  <a:pt x="169755" y="19372"/>
                </a:moveTo>
                <a:lnTo>
                  <a:pt x="169755" y="19684"/>
                </a:lnTo>
                <a:lnTo>
                  <a:pt x="171059" y="19684"/>
                </a:lnTo>
                <a:lnTo>
                  <a:pt x="171059" y="19372"/>
                </a:lnTo>
                <a:close/>
                <a:moveTo>
                  <a:pt x="176273" y="19372"/>
                </a:moveTo>
                <a:lnTo>
                  <a:pt x="176273" y="19684"/>
                </a:lnTo>
                <a:lnTo>
                  <a:pt x="177577" y="19684"/>
                </a:lnTo>
                <a:lnTo>
                  <a:pt x="177577" y="19372"/>
                </a:lnTo>
                <a:close/>
                <a:moveTo>
                  <a:pt x="179558" y="19372"/>
                </a:moveTo>
                <a:lnTo>
                  <a:pt x="179558" y="19684"/>
                </a:lnTo>
                <a:lnTo>
                  <a:pt x="180862" y="19684"/>
                </a:lnTo>
                <a:lnTo>
                  <a:pt x="180862" y="19372"/>
                </a:lnTo>
                <a:close/>
                <a:moveTo>
                  <a:pt x="182817" y="19372"/>
                </a:moveTo>
                <a:lnTo>
                  <a:pt x="182817" y="19684"/>
                </a:lnTo>
                <a:lnTo>
                  <a:pt x="184121" y="19684"/>
                </a:lnTo>
                <a:lnTo>
                  <a:pt x="184121" y="19372"/>
                </a:lnTo>
                <a:close/>
                <a:moveTo>
                  <a:pt x="186076" y="19372"/>
                </a:moveTo>
                <a:lnTo>
                  <a:pt x="186076" y="19684"/>
                </a:lnTo>
                <a:lnTo>
                  <a:pt x="187380" y="19684"/>
                </a:lnTo>
                <a:lnTo>
                  <a:pt x="187380" y="19372"/>
                </a:lnTo>
                <a:close/>
                <a:moveTo>
                  <a:pt x="189335" y="19372"/>
                </a:moveTo>
                <a:lnTo>
                  <a:pt x="189335" y="19684"/>
                </a:lnTo>
                <a:lnTo>
                  <a:pt x="190639" y="19684"/>
                </a:lnTo>
                <a:lnTo>
                  <a:pt x="190639" y="19372"/>
                </a:lnTo>
                <a:close/>
                <a:moveTo>
                  <a:pt x="192594" y="19372"/>
                </a:moveTo>
                <a:lnTo>
                  <a:pt x="192594" y="19684"/>
                </a:lnTo>
                <a:lnTo>
                  <a:pt x="193924" y="19684"/>
                </a:lnTo>
                <a:lnTo>
                  <a:pt x="193924" y="19372"/>
                </a:lnTo>
                <a:close/>
                <a:moveTo>
                  <a:pt x="195880" y="19372"/>
                </a:moveTo>
                <a:lnTo>
                  <a:pt x="195880" y="19684"/>
                </a:lnTo>
                <a:lnTo>
                  <a:pt x="197183" y="19684"/>
                </a:lnTo>
                <a:lnTo>
                  <a:pt x="197183" y="19372"/>
                </a:lnTo>
                <a:close/>
                <a:moveTo>
                  <a:pt x="199139" y="19372"/>
                </a:moveTo>
                <a:lnTo>
                  <a:pt x="199139" y="19684"/>
                </a:lnTo>
                <a:lnTo>
                  <a:pt x="200442" y="19684"/>
                </a:lnTo>
                <a:lnTo>
                  <a:pt x="200442" y="19372"/>
                </a:lnTo>
                <a:close/>
                <a:moveTo>
                  <a:pt x="202398" y="19372"/>
                </a:moveTo>
                <a:lnTo>
                  <a:pt x="202398" y="19684"/>
                </a:lnTo>
                <a:lnTo>
                  <a:pt x="203701" y="19684"/>
                </a:lnTo>
                <a:lnTo>
                  <a:pt x="203701" y="19372"/>
                </a:lnTo>
                <a:close/>
                <a:moveTo>
                  <a:pt x="205657" y="19372"/>
                </a:moveTo>
                <a:lnTo>
                  <a:pt x="205657" y="19684"/>
                </a:lnTo>
                <a:lnTo>
                  <a:pt x="206960" y="19684"/>
                </a:lnTo>
                <a:lnTo>
                  <a:pt x="206960" y="19372"/>
                </a:lnTo>
                <a:close/>
                <a:moveTo>
                  <a:pt x="208916" y="19372"/>
                </a:moveTo>
                <a:lnTo>
                  <a:pt x="208916" y="19684"/>
                </a:lnTo>
                <a:lnTo>
                  <a:pt x="210245" y="19684"/>
                </a:lnTo>
                <a:lnTo>
                  <a:pt x="210245" y="19372"/>
                </a:lnTo>
                <a:close/>
                <a:moveTo>
                  <a:pt x="212201" y="19372"/>
                </a:moveTo>
                <a:lnTo>
                  <a:pt x="212201" y="19684"/>
                </a:lnTo>
                <a:lnTo>
                  <a:pt x="213504" y="19684"/>
                </a:lnTo>
                <a:lnTo>
                  <a:pt x="213504" y="19372"/>
                </a:lnTo>
                <a:close/>
                <a:moveTo>
                  <a:pt x="215460" y="19372"/>
                </a:moveTo>
                <a:lnTo>
                  <a:pt x="215460" y="19684"/>
                </a:lnTo>
                <a:lnTo>
                  <a:pt x="216763" y="19684"/>
                </a:lnTo>
                <a:lnTo>
                  <a:pt x="216763" y="19372"/>
                </a:lnTo>
                <a:close/>
                <a:moveTo>
                  <a:pt x="218719" y="19372"/>
                </a:moveTo>
                <a:lnTo>
                  <a:pt x="218719" y="19684"/>
                </a:lnTo>
                <a:lnTo>
                  <a:pt x="220022" y="19684"/>
                </a:lnTo>
                <a:lnTo>
                  <a:pt x="220022" y="19372"/>
                </a:lnTo>
                <a:close/>
                <a:moveTo>
                  <a:pt x="221978" y="19372"/>
                </a:moveTo>
                <a:lnTo>
                  <a:pt x="221978" y="19684"/>
                </a:lnTo>
                <a:lnTo>
                  <a:pt x="223281" y="19684"/>
                </a:lnTo>
                <a:lnTo>
                  <a:pt x="223281" y="19372"/>
                </a:lnTo>
                <a:close/>
                <a:moveTo>
                  <a:pt x="225263" y="19372"/>
                </a:moveTo>
                <a:lnTo>
                  <a:pt x="225263" y="19684"/>
                </a:lnTo>
                <a:lnTo>
                  <a:pt x="226566" y="19684"/>
                </a:lnTo>
                <a:lnTo>
                  <a:pt x="226566" y="19372"/>
                </a:lnTo>
                <a:close/>
                <a:moveTo>
                  <a:pt x="228522" y="19372"/>
                </a:moveTo>
                <a:lnTo>
                  <a:pt x="228522" y="19684"/>
                </a:lnTo>
                <a:lnTo>
                  <a:pt x="229825" y="19684"/>
                </a:lnTo>
                <a:lnTo>
                  <a:pt x="229825" y="19372"/>
                </a:lnTo>
                <a:close/>
                <a:moveTo>
                  <a:pt x="231781" y="19372"/>
                </a:moveTo>
                <a:lnTo>
                  <a:pt x="231781" y="19684"/>
                </a:lnTo>
                <a:lnTo>
                  <a:pt x="233084" y="19684"/>
                </a:lnTo>
                <a:lnTo>
                  <a:pt x="233084" y="19372"/>
                </a:lnTo>
                <a:close/>
                <a:moveTo>
                  <a:pt x="238299" y="19372"/>
                </a:moveTo>
                <a:lnTo>
                  <a:pt x="238299" y="19684"/>
                </a:lnTo>
                <a:lnTo>
                  <a:pt x="239602" y="19684"/>
                </a:lnTo>
                <a:lnTo>
                  <a:pt x="239602" y="19372"/>
                </a:lnTo>
                <a:close/>
                <a:moveTo>
                  <a:pt x="241584" y="19372"/>
                </a:moveTo>
                <a:lnTo>
                  <a:pt x="241584" y="19684"/>
                </a:lnTo>
                <a:lnTo>
                  <a:pt x="242888" y="19684"/>
                </a:lnTo>
                <a:lnTo>
                  <a:pt x="242888" y="19372"/>
                </a:lnTo>
                <a:close/>
                <a:moveTo>
                  <a:pt x="244843" y="19372"/>
                </a:moveTo>
                <a:lnTo>
                  <a:pt x="244843" y="19684"/>
                </a:lnTo>
                <a:lnTo>
                  <a:pt x="246147" y="19684"/>
                </a:lnTo>
                <a:lnTo>
                  <a:pt x="246147" y="19372"/>
                </a:lnTo>
                <a:close/>
                <a:moveTo>
                  <a:pt x="248102" y="19372"/>
                </a:moveTo>
                <a:lnTo>
                  <a:pt x="248102" y="19684"/>
                </a:lnTo>
                <a:lnTo>
                  <a:pt x="249406" y="19684"/>
                </a:lnTo>
                <a:lnTo>
                  <a:pt x="249406" y="19372"/>
                </a:lnTo>
                <a:close/>
                <a:moveTo>
                  <a:pt x="251361" y="19372"/>
                </a:moveTo>
                <a:lnTo>
                  <a:pt x="251361" y="19684"/>
                </a:lnTo>
                <a:lnTo>
                  <a:pt x="252665" y="19684"/>
                </a:lnTo>
                <a:lnTo>
                  <a:pt x="252665" y="19372"/>
                </a:lnTo>
                <a:close/>
                <a:moveTo>
                  <a:pt x="257905" y="19372"/>
                </a:moveTo>
                <a:lnTo>
                  <a:pt x="257905" y="19684"/>
                </a:lnTo>
                <a:lnTo>
                  <a:pt x="259209" y="19684"/>
                </a:lnTo>
                <a:lnTo>
                  <a:pt x="259209" y="19372"/>
                </a:lnTo>
                <a:close/>
                <a:moveTo>
                  <a:pt x="261164" y="19372"/>
                </a:moveTo>
                <a:lnTo>
                  <a:pt x="261164" y="19684"/>
                </a:lnTo>
                <a:lnTo>
                  <a:pt x="262468" y="19684"/>
                </a:lnTo>
                <a:lnTo>
                  <a:pt x="262468" y="19372"/>
                </a:lnTo>
                <a:close/>
                <a:moveTo>
                  <a:pt x="264423" y="19372"/>
                </a:moveTo>
                <a:lnTo>
                  <a:pt x="264423" y="19684"/>
                </a:lnTo>
                <a:lnTo>
                  <a:pt x="265727" y="19684"/>
                </a:lnTo>
                <a:lnTo>
                  <a:pt x="265727" y="19372"/>
                </a:lnTo>
                <a:close/>
                <a:moveTo>
                  <a:pt x="267682" y="19372"/>
                </a:moveTo>
                <a:lnTo>
                  <a:pt x="267682" y="19684"/>
                </a:lnTo>
                <a:lnTo>
                  <a:pt x="268986" y="19684"/>
                </a:lnTo>
                <a:lnTo>
                  <a:pt x="268986" y="19372"/>
                </a:lnTo>
                <a:close/>
                <a:moveTo>
                  <a:pt x="270941" y="19372"/>
                </a:moveTo>
                <a:lnTo>
                  <a:pt x="270941" y="19684"/>
                </a:lnTo>
                <a:lnTo>
                  <a:pt x="272271" y="19684"/>
                </a:lnTo>
                <a:lnTo>
                  <a:pt x="272271" y="19372"/>
                </a:lnTo>
                <a:close/>
                <a:moveTo>
                  <a:pt x="274226" y="19372"/>
                </a:moveTo>
                <a:lnTo>
                  <a:pt x="274226" y="19684"/>
                </a:lnTo>
                <a:lnTo>
                  <a:pt x="275530" y="19684"/>
                </a:lnTo>
                <a:lnTo>
                  <a:pt x="275530" y="19372"/>
                </a:lnTo>
                <a:close/>
                <a:moveTo>
                  <a:pt x="277485" y="19372"/>
                </a:moveTo>
                <a:lnTo>
                  <a:pt x="277485" y="19684"/>
                </a:lnTo>
                <a:lnTo>
                  <a:pt x="278789" y="19684"/>
                </a:lnTo>
                <a:lnTo>
                  <a:pt x="278789" y="19372"/>
                </a:lnTo>
                <a:close/>
                <a:moveTo>
                  <a:pt x="280744" y="19372"/>
                </a:moveTo>
                <a:lnTo>
                  <a:pt x="280744" y="19684"/>
                </a:lnTo>
                <a:lnTo>
                  <a:pt x="282048" y="19684"/>
                </a:lnTo>
                <a:lnTo>
                  <a:pt x="282048" y="19372"/>
                </a:lnTo>
                <a:close/>
                <a:moveTo>
                  <a:pt x="284003" y="19372"/>
                </a:moveTo>
                <a:lnTo>
                  <a:pt x="284003" y="19684"/>
                </a:lnTo>
                <a:lnTo>
                  <a:pt x="285307" y="19684"/>
                </a:lnTo>
                <a:lnTo>
                  <a:pt x="285307" y="19372"/>
                </a:lnTo>
                <a:close/>
                <a:moveTo>
                  <a:pt x="11263" y="19580"/>
                </a:moveTo>
                <a:lnTo>
                  <a:pt x="11263" y="20884"/>
                </a:lnTo>
                <a:lnTo>
                  <a:pt x="11602" y="20884"/>
                </a:lnTo>
                <a:lnTo>
                  <a:pt x="11602" y="19580"/>
                </a:lnTo>
                <a:close/>
                <a:moveTo>
                  <a:pt x="31652" y="19580"/>
                </a:moveTo>
                <a:lnTo>
                  <a:pt x="31652" y="20884"/>
                </a:lnTo>
                <a:lnTo>
                  <a:pt x="31964" y="20884"/>
                </a:lnTo>
                <a:lnTo>
                  <a:pt x="31964" y="19580"/>
                </a:lnTo>
                <a:close/>
                <a:moveTo>
                  <a:pt x="52222" y="19372"/>
                </a:moveTo>
                <a:lnTo>
                  <a:pt x="52222" y="19580"/>
                </a:lnTo>
                <a:lnTo>
                  <a:pt x="52014" y="19580"/>
                </a:lnTo>
                <a:lnTo>
                  <a:pt x="52014" y="20884"/>
                </a:lnTo>
                <a:lnTo>
                  <a:pt x="52327" y="20884"/>
                </a:lnTo>
                <a:lnTo>
                  <a:pt x="52327" y="19684"/>
                </a:lnTo>
                <a:lnTo>
                  <a:pt x="53526" y="19684"/>
                </a:lnTo>
                <a:lnTo>
                  <a:pt x="53526" y="19372"/>
                </a:lnTo>
                <a:close/>
                <a:moveTo>
                  <a:pt x="71829" y="19372"/>
                </a:moveTo>
                <a:lnTo>
                  <a:pt x="71829" y="19684"/>
                </a:lnTo>
                <a:lnTo>
                  <a:pt x="72376" y="19684"/>
                </a:lnTo>
                <a:lnTo>
                  <a:pt x="72376" y="20884"/>
                </a:lnTo>
                <a:lnTo>
                  <a:pt x="72715" y="20884"/>
                </a:lnTo>
                <a:lnTo>
                  <a:pt x="72715" y="19684"/>
                </a:lnTo>
                <a:lnTo>
                  <a:pt x="73132" y="19684"/>
                </a:lnTo>
                <a:lnTo>
                  <a:pt x="73132" y="19372"/>
                </a:lnTo>
                <a:close/>
                <a:moveTo>
                  <a:pt x="92738" y="19580"/>
                </a:moveTo>
                <a:lnTo>
                  <a:pt x="92738" y="20884"/>
                </a:lnTo>
                <a:lnTo>
                  <a:pt x="93077" y="20884"/>
                </a:lnTo>
                <a:lnTo>
                  <a:pt x="93077" y="19580"/>
                </a:lnTo>
                <a:close/>
                <a:moveTo>
                  <a:pt x="113127" y="19580"/>
                </a:moveTo>
                <a:lnTo>
                  <a:pt x="113127" y="20884"/>
                </a:lnTo>
                <a:lnTo>
                  <a:pt x="113440" y="20884"/>
                </a:lnTo>
                <a:lnTo>
                  <a:pt x="113440" y="19580"/>
                </a:lnTo>
                <a:close/>
                <a:moveTo>
                  <a:pt x="133489" y="19580"/>
                </a:moveTo>
                <a:lnTo>
                  <a:pt x="133489" y="20884"/>
                </a:lnTo>
                <a:lnTo>
                  <a:pt x="133802" y="20884"/>
                </a:lnTo>
                <a:lnTo>
                  <a:pt x="133802" y="19580"/>
                </a:lnTo>
                <a:close/>
                <a:moveTo>
                  <a:pt x="153434" y="19372"/>
                </a:moveTo>
                <a:lnTo>
                  <a:pt x="153434" y="19684"/>
                </a:lnTo>
                <a:lnTo>
                  <a:pt x="153851" y="19684"/>
                </a:lnTo>
                <a:lnTo>
                  <a:pt x="153851" y="20884"/>
                </a:lnTo>
                <a:lnTo>
                  <a:pt x="154190" y="20884"/>
                </a:lnTo>
                <a:lnTo>
                  <a:pt x="154190" y="19684"/>
                </a:lnTo>
                <a:lnTo>
                  <a:pt x="154738" y="19684"/>
                </a:lnTo>
                <a:lnTo>
                  <a:pt x="154738" y="19372"/>
                </a:lnTo>
                <a:close/>
                <a:moveTo>
                  <a:pt x="173014" y="19372"/>
                </a:moveTo>
                <a:lnTo>
                  <a:pt x="173014" y="19684"/>
                </a:lnTo>
                <a:lnTo>
                  <a:pt x="174214" y="19684"/>
                </a:lnTo>
                <a:lnTo>
                  <a:pt x="174214" y="20884"/>
                </a:lnTo>
                <a:lnTo>
                  <a:pt x="174553" y="20884"/>
                </a:lnTo>
                <a:lnTo>
                  <a:pt x="174553" y="19580"/>
                </a:lnTo>
                <a:lnTo>
                  <a:pt x="174318" y="19580"/>
                </a:lnTo>
                <a:lnTo>
                  <a:pt x="174318" y="19372"/>
                </a:lnTo>
                <a:close/>
                <a:moveTo>
                  <a:pt x="194576" y="19580"/>
                </a:moveTo>
                <a:lnTo>
                  <a:pt x="194576" y="20884"/>
                </a:lnTo>
                <a:lnTo>
                  <a:pt x="194915" y="20884"/>
                </a:lnTo>
                <a:lnTo>
                  <a:pt x="194915" y="19580"/>
                </a:lnTo>
                <a:close/>
                <a:moveTo>
                  <a:pt x="214938" y="19580"/>
                </a:moveTo>
                <a:lnTo>
                  <a:pt x="214938" y="20884"/>
                </a:lnTo>
                <a:lnTo>
                  <a:pt x="215277" y="20884"/>
                </a:lnTo>
                <a:lnTo>
                  <a:pt x="215277" y="19580"/>
                </a:lnTo>
                <a:close/>
                <a:moveTo>
                  <a:pt x="235040" y="19372"/>
                </a:moveTo>
                <a:lnTo>
                  <a:pt x="235040" y="19684"/>
                </a:lnTo>
                <a:lnTo>
                  <a:pt x="235327" y="19684"/>
                </a:lnTo>
                <a:lnTo>
                  <a:pt x="235327" y="20884"/>
                </a:lnTo>
                <a:lnTo>
                  <a:pt x="235639" y="20884"/>
                </a:lnTo>
                <a:lnTo>
                  <a:pt x="235639" y="19684"/>
                </a:lnTo>
                <a:lnTo>
                  <a:pt x="236343" y="19684"/>
                </a:lnTo>
                <a:lnTo>
                  <a:pt x="236343" y="19372"/>
                </a:lnTo>
                <a:close/>
                <a:moveTo>
                  <a:pt x="254620" y="19372"/>
                </a:moveTo>
                <a:lnTo>
                  <a:pt x="254620" y="19684"/>
                </a:lnTo>
                <a:lnTo>
                  <a:pt x="255689" y="19684"/>
                </a:lnTo>
                <a:lnTo>
                  <a:pt x="255689" y="20884"/>
                </a:lnTo>
                <a:lnTo>
                  <a:pt x="256002" y="20884"/>
                </a:lnTo>
                <a:lnTo>
                  <a:pt x="256002" y="19580"/>
                </a:lnTo>
                <a:lnTo>
                  <a:pt x="255950" y="19580"/>
                </a:lnTo>
                <a:lnTo>
                  <a:pt x="255950" y="19372"/>
                </a:lnTo>
                <a:close/>
                <a:moveTo>
                  <a:pt x="276051" y="19580"/>
                </a:moveTo>
                <a:lnTo>
                  <a:pt x="276051" y="20884"/>
                </a:lnTo>
                <a:lnTo>
                  <a:pt x="276390" y="20884"/>
                </a:lnTo>
                <a:lnTo>
                  <a:pt x="276390" y="19580"/>
                </a:lnTo>
                <a:close/>
                <a:moveTo>
                  <a:pt x="11263" y="22839"/>
                </a:moveTo>
                <a:lnTo>
                  <a:pt x="11263" y="24169"/>
                </a:lnTo>
                <a:lnTo>
                  <a:pt x="11602" y="24169"/>
                </a:lnTo>
                <a:lnTo>
                  <a:pt x="11602" y="22839"/>
                </a:lnTo>
                <a:close/>
                <a:moveTo>
                  <a:pt x="31652" y="22839"/>
                </a:moveTo>
                <a:lnTo>
                  <a:pt x="31652" y="24169"/>
                </a:lnTo>
                <a:lnTo>
                  <a:pt x="31964" y="24169"/>
                </a:lnTo>
                <a:lnTo>
                  <a:pt x="31964" y="22839"/>
                </a:lnTo>
                <a:close/>
                <a:moveTo>
                  <a:pt x="52014" y="22839"/>
                </a:moveTo>
                <a:lnTo>
                  <a:pt x="52014" y="24169"/>
                </a:lnTo>
                <a:lnTo>
                  <a:pt x="52327" y="24169"/>
                </a:lnTo>
                <a:lnTo>
                  <a:pt x="52327" y="22839"/>
                </a:lnTo>
                <a:close/>
                <a:moveTo>
                  <a:pt x="72376" y="22839"/>
                </a:moveTo>
                <a:lnTo>
                  <a:pt x="72376" y="24169"/>
                </a:lnTo>
                <a:lnTo>
                  <a:pt x="72715" y="24169"/>
                </a:lnTo>
                <a:lnTo>
                  <a:pt x="72715" y="22839"/>
                </a:lnTo>
                <a:close/>
                <a:moveTo>
                  <a:pt x="92738" y="22839"/>
                </a:moveTo>
                <a:lnTo>
                  <a:pt x="92738" y="24169"/>
                </a:lnTo>
                <a:lnTo>
                  <a:pt x="93077" y="24169"/>
                </a:lnTo>
                <a:lnTo>
                  <a:pt x="93077" y="22839"/>
                </a:lnTo>
                <a:close/>
                <a:moveTo>
                  <a:pt x="113127" y="22839"/>
                </a:moveTo>
                <a:lnTo>
                  <a:pt x="113127" y="24169"/>
                </a:lnTo>
                <a:lnTo>
                  <a:pt x="113440" y="24169"/>
                </a:lnTo>
                <a:lnTo>
                  <a:pt x="113440" y="22839"/>
                </a:lnTo>
                <a:close/>
                <a:moveTo>
                  <a:pt x="133489" y="22839"/>
                </a:moveTo>
                <a:lnTo>
                  <a:pt x="133489" y="24169"/>
                </a:lnTo>
                <a:lnTo>
                  <a:pt x="133802" y="24169"/>
                </a:lnTo>
                <a:lnTo>
                  <a:pt x="133802" y="22839"/>
                </a:lnTo>
                <a:close/>
                <a:moveTo>
                  <a:pt x="153851" y="22839"/>
                </a:moveTo>
                <a:lnTo>
                  <a:pt x="153851" y="24169"/>
                </a:lnTo>
                <a:lnTo>
                  <a:pt x="154190" y="24169"/>
                </a:lnTo>
                <a:lnTo>
                  <a:pt x="154190" y="22839"/>
                </a:lnTo>
                <a:close/>
                <a:moveTo>
                  <a:pt x="174214" y="22839"/>
                </a:moveTo>
                <a:lnTo>
                  <a:pt x="174214" y="24169"/>
                </a:lnTo>
                <a:lnTo>
                  <a:pt x="174553" y="24169"/>
                </a:lnTo>
                <a:lnTo>
                  <a:pt x="174553" y="22839"/>
                </a:lnTo>
                <a:close/>
                <a:moveTo>
                  <a:pt x="194576" y="22839"/>
                </a:moveTo>
                <a:lnTo>
                  <a:pt x="194576" y="24169"/>
                </a:lnTo>
                <a:lnTo>
                  <a:pt x="194915" y="24169"/>
                </a:lnTo>
                <a:lnTo>
                  <a:pt x="194915" y="22839"/>
                </a:lnTo>
                <a:close/>
                <a:moveTo>
                  <a:pt x="214938" y="22839"/>
                </a:moveTo>
                <a:lnTo>
                  <a:pt x="214938" y="24169"/>
                </a:lnTo>
                <a:lnTo>
                  <a:pt x="215277" y="24169"/>
                </a:lnTo>
                <a:lnTo>
                  <a:pt x="215277" y="22839"/>
                </a:lnTo>
                <a:close/>
                <a:moveTo>
                  <a:pt x="235327" y="22839"/>
                </a:moveTo>
                <a:lnTo>
                  <a:pt x="235327" y="24169"/>
                </a:lnTo>
                <a:lnTo>
                  <a:pt x="235639" y="24169"/>
                </a:lnTo>
                <a:lnTo>
                  <a:pt x="235639" y="22839"/>
                </a:lnTo>
                <a:close/>
                <a:moveTo>
                  <a:pt x="255689" y="22839"/>
                </a:moveTo>
                <a:lnTo>
                  <a:pt x="255689" y="24169"/>
                </a:lnTo>
                <a:lnTo>
                  <a:pt x="256002" y="24169"/>
                </a:lnTo>
                <a:lnTo>
                  <a:pt x="256002" y="22839"/>
                </a:lnTo>
                <a:close/>
                <a:moveTo>
                  <a:pt x="276051" y="22839"/>
                </a:moveTo>
                <a:lnTo>
                  <a:pt x="276051" y="24169"/>
                </a:lnTo>
                <a:lnTo>
                  <a:pt x="276390" y="24169"/>
                </a:lnTo>
                <a:lnTo>
                  <a:pt x="276390" y="22839"/>
                </a:lnTo>
                <a:close/>
                <a:moveTo>
                  <a:pt x="11263" y="26124"/>
                </a:moveTo>
                <a:lnTo>
                  <a:pt x="11263" y="27428"/>
                </a:lnTo>
                <a:lnTo>
                  <a:pt x="11602" y="27428"/>
                </a:lnTo>
                <a:lnTo>
                  <a:pt x="11602" y="26124"/>
                </a:lnTo>
                <a:close/>
                <a:moveTo>
                  <a:pt x="31652" y="26124"/>
                </a:moveTo>
                <a:lnTo>
                  <a:pt x="31652" y="27428"/>
                </a:lnTo>
                <a:lnTo>
                  <a:pt x="31964" y="27428"/>
                </a:lnTo>
                <a:lnTo>
                  <a:pt x="31964" y="26124"/>
                </a:lnTo>
                <a:close/>
                <a:moveTo>
                  <a:pt x="52014" y="26124"/>
                </a:moveTo>
                <a:lnTo>
                  <a:pt x="52014" y="27428"/>
                </a:lnTo>
                <a:lnTo>
                  <a:pt x="52327" y="27428"/>
                </a:lnTo>
                <a:lnTo>
                  <a:pt x="52327" y="26124"/>
                </a:lnTo>
                <a:close/>
                <a:moveTo>
                  <a:pt x="72376" y="26124"/>
                </a:moveTo>
                <a:lnTo>
                  <a:pt x="72376" y="27428"/>
                </a:lnTo>
                <a:lnTo>
                  <a:pt x="72715" y="27428"/>
                </a:lnTo>
                <a:lnTo>
                  <a:pt x="72715" y="26124"/>
                </a:lnTo>
                <a:close/>
                <a:moveTo>
                  <a:pt x="92738" y="26124"/>
                </a:moveTo>
                <a:lnTo>
                  <a:pt x="92738" y="27428"/>
                </a:lnTo>
                <a:lnTo>
                  <a:pt x="93077" y="27428"/>
                </a:lnTo>
                <a:lnTo>
                  <a:pt x="93077" y="26124"/>
                </a:lnTo>
                <a:close/>
                <a:moveTo>
                  <a:pt x="113127" y="26124"/>
                </a:moveTo>
                <a:lnTo>
                  <a:pt x="113127" y="27428"/>
                </a:lnTo>
                <a:lnTo>
                  <a:pt x="113440" y="27428"/>
                </a:lnTo>
                <a:lnTo>
                  <a:pt x="113440" y="26124"/>
                </a:lnTo>
                <a:close/>
                <a:moveTo>
                  <a:pt x="133489" y="26124"/>
                </a:moveTo>
                <a:lnTo>
                  <a:pt x="133489" y="27428"/>
                </a:lnTo>
                <a:lnTo>
                  <a:pt x="133802" y="27428"/>
                </a:lnTo>
                <a:lnTo>
                  <a:pt x="133802" y="26124"/>
                </a:lnTo>
                <a:close/>
                <a:moveTo>
                  <a:pt x="153851" y="26124"/>
                </a:moveTo>
                <a:lnTo>
                  <a:pt x="153851" y="27428"/>
                </a:lnTo>
                <a:lnTo>
                  <a:pt x="154190" y="27428"/>
                </a:lnTo>
                <a:lnTo>
                  <a:pt x="154190" y="26124"/>
                </a:lnTo>
                <a:close/>
                <a:moveTo>
                  <a:pt x="174214" y="26124"/>
                </a:moveTo>
                <a:lnTo>
                  <a:pt x="174214" y="27428"/>
                </a:lnTo>
                <a:lnTo>
                  <a:pt x="174553" y="27428"/>
                </a:lnTo>
                <a:lnTo>
                  <a:pt x="174553" y="26124"/>
                </a:lnTo>
                <a:close/>
                <a:moveTo>
                  <a:pt x="194576" y="26124"/>
                </a:moveTo>
                <a:lnTo>
                  <a:pt x="194576" y="27428"/>
                </a:lnTo>
                <a:lnTo>
                  <a:pt x="194915" y="27428"/>
                </a:lnTo>
                <a:lnTo>
                  <a:pt x="194915" y="26124"/>
                </a:lnTo>
                <a:close/>
                <a:moveTo>
                  <a:pt x="214938" y="26124"/>
                </a:moveTo>
                <a:lnTo>
                  <a:pt x="214938" y="27428"/>
                </a:lnTo>
                <a:lnTo>
                  <a:pt x="215277" y="27428"/>
                </a:lnTo>
                <a:lnTo>
                  <a:pt x="215277" y="26124"/>
                </a:lnTo>
                <a:close/>
                <a:moveTo>
                  <a:pt x="235327" y="26124"/>
                </a:moveTo>
                <a:lnTo>
                  <a:pt x="235327" y="27428"/>
                </a:lnTo>
                <a:lnTo>
                  <a:pt x="235639" y="27428"/>
                </a:lnTo>
                <a:lnTo>
                  <a:pt x="235639" y="26124"/>
                </a:lnTo>
                <a:close/>
                <a:moveTo>
                  <a:pt x="255689" y="26124"/>
                </a:moveTo>
                <a:lnTo>
                  <a:pt x="255689" y="27428"/>
                </a:lnTo>
                <a:lnTo>
                  <a:pt x="256002" y="27428"/>
                </a:lnTo>
                <a:lnTo>
                  <a:pt x="256002" y="26124"/>
                </a:lnTo>
                <a:close/>
                <a:moveTo>
                  <a:pt x="276051" y="26124"/>
                </a:moveTo>
                <a:lnTo>
                  <a:pt x="276051" y="27428"/>
                </a:lnTo>
                <a:lnTo>
                  <a:pt x="276390" y="27428"/>
                </a:lnTo>
                <a:lnTo>
                  <a:pt x="276390" y="26124"/>
                </a:lnTo>
                <a:close/>
                <a:moveTo>
                  <a:pt x="11263" y="29383"/>
                </a:moveTo>
                <a:lnTo>
                  <a:pt x="11263" y="30687"/>
                </a:lnTo>
                <a:lnTo>
                  <a:pt x="11602" y="30687"/>
                </a:lnTo>
                <a:lnTo>
                  <a:pt x="11602" y="29383"/>
                </a:lnTo>
                <a:close/>
                <a:moveTo>
                  <a:pt x="31652" y="29383"/>
                </a:moveTo>
                <a:lnTo>
                  <a:pt x="31652" y="30687"/>
                </a:lnTo>
                <a:lnTo>
                  <a:pt x="31964" y="30687"/>
                </a:lnTo>
                <a:lnTo>
                  <a:pt x="31964" y="29383"/>
                </a:lnTo>
                <a:close/>
                <a:moveTo>
                  <a:pt x="52014" y="29383"/>
                </a:moveTo>
                <a:lnTo>
                  <a:pt x="52014" y="30687"/>
                </a:lnTo>
                <a:lnTo>
                  <a:pt x="52327" y="30687"/>
                </a:lnTo>
                <a:lnTo>
                  <a:pt x="52327" y="29383"/>
                </a:lnTo>
                <a:close/>
                <a:moveTo>
                  <a:pt x="72376" y="29383"/>
                </a:moveTo>
                <a:lnTo>
                  <a:pt x="72376" y="30687"/>
                </a:lnTo>
                <a:lnTo>
                  <a:pt x="72715" y="30687"/>
                </a:lnTo>
                <a:lnTo>
                  <a:pt x="72715" y="29383"/>
                </a:lnTo>
                <a:close/>
                <a:moveTo>
                  <a:pt x="92738" y="29383"/>
                </a:moveTo>
                <a:lnTo>
                  <a:pt x="92738" y="30687"/>
                </a:lnTo>
                <a:lnTo>
                  <a:pt x="93077" y="30687"/>
                </a:lnTo>
                <a:lnTo>
                  <a:pt x="93077" y="29383"/>
                </a:lnTo>
                <a:close/>
                <a:moveTo>
                  <a:pt x="113127" y="29383"/>
                </a:moveTo>
                <a:lnTo>
                  <a:pt x="113127" y="30687"/>
                </a:lnTo>
                <a:lnTo>
                  <a:pt x="113440" y="30687"/>
                </a:lnTo>
                <a:lnTo>
                  <a:pt x="113440" y="29383"/>
                </a:lnTo>
                <a:close/>
                <a:moveTo>
                  <a:pt x="133489" y="29383"/>
                </a:moveTo>
                <a:lnTo>
                  <a:pt x="133489" y="30687"/>
                </a:lnTo>
                <a:lnTo>
                  <a:pt x="133802" y="30687"/>
                </a:lnTo>
                <a:lnTo>
                  <a:pt x="133802" y="29383"/>
                </a:lnTo>
                <a:close/>
                <a:moveTo>
                  <a:pt x="153851" y="29383"/>
                </a:moveTo>
                <a:lnTo>
                  <a:pt x="153851" y="30687"/>
                </a:lnTo>
                <a:lnTo>
                  <a:pt x="154190" y="30687"/>
                </a:lnTo>
                <a:lnTo>
                  <a:pt x="154190" y="29383"/>
                </a:lnTo>
                <a:close/>
                <a:moveTo>
                  <a:pt x="174214" y="29383"/>
                </a:moveTo>
                <a:lnTo>
                  <a:pt x="174214" y="30687"/>
                </a:lnTo>
                <a:lnTo>
                  <a:pt x="174553" y="30687"/>
                </a:lnTo>
                <a:lnTo>
                  <a:pt x="174553" y="29383"/>
                </a:lnTo>
                <a:close/>
                <a:moveTo>
                  <a:pt x="194576" y="29383"/>
                </a:moveTo>
                <a:lnTo>
                  <a:pt x="194576" y="30687"/>
                </a:lnTo>
                <a:lnTo>
                  <a:pt x="194915" y="30687"/>
                </a:lnTo>
                <a:lnTo>
                  <a:pt x="194915" y="29383"/>
                </a:lnTo>
                <a:close/>
                <a:moveTo>
                  <a:pt x="214938" y="29383"/>
                </a:moveTo>
                <a:lnTo>
                  <a:pt x="214938" y="30687"/>
                </a:lnTo>
                <a:lnTo>
                  <a:pt x="215277" y="30687"/>
                </a:lnTo>
                <a:lnTo>
                  <a:pt x="215277" y="29383"/>
                </a:lnTo>
                <a:close/>
                <a:moveTo>
                  <a:pt x="235327" y="29383"/>
                </a:moveTo>
                <a:lnTo>
                  <a:pt x="235327" y="30687"/>
                </a:lnTo>
                <a:lnTo>
                  <a:pt x="235639" y="30687"/>
                </a:lnTo>
                <a:lnTo>
                  <a:pt x="235639" y="29383"/>
                </a:lnTo>
                <a:close/>
                <a:moveTo>
                  <a:pt x="255689" y="29383"/>
                </a:moveTo>
                <a:lnTo>
                  <a:pt x="255689" y="30687"/>
                </a:lnTo>
                <a:lnTo>
                  <a:pt x="256002" y="30687"/>
                </a:lnTo>
                <a:lnTo>
                  <a:pt x="256002" y="29383"/>
                </a:lnTo>
                <a:close/>
                <a:moveTo>
                  <a:pt x="276051" y="29383"/>
                </a:moveTo>
                <a:lnTo>
                  <a:pt x="276051" y="30687"/>
                </a:lnTo>
                <a:lnTo>
                  <a:pt x="276390" y="30687"/>
                </a:lnTo>
                <a:lnTo>
                  <a:pt x="276390" y="29383"/>
                </a:lnTo>
                <a:close/>
                <a:moveTo>
                  <a:pt x="11263" y="32642"/>
                </a:moveTo>
                <a:lnTo>
                  <a:pt x="11263" y="33946"/>
                </a:lnTo>
                <a:lnTo>
                  <a:pt x="11602" y="33946"/>
                </a:lnTo>
                <a:lnTo>
                  <a:pt x="11602" y="32642"/>
                </a:lnTo>
                <a:close/>
                <a:moveTo>
                  <a:pt x="31652" y="32642"/>
                </a:moveTo>
                <a:lnTo>
                  <a:pt x="31652" y="33946"/>
                </a:lnTo>
                <a:lnTo>
                  <a:pt x="31964" y="33946"/>
                </a:lnTo>
                <a:lnTo>
                  <a:pt x="31964" y="32642"/>
                </a:lnTo>
                <a:close/>
                <a:moveTo>
                  <a:pt x="52014" y="32642"/>
                </a:moveTo>
                <a:lnTo>
                  <a:pt x="52014" y="33946"/>
                </a:lnTo>
                <a:lnTo>
                  <a:pt x="52327" y="33946"/>
                </a:lnTo>
                <a:lnTo>
                  <a:pt x="52327" y="32642"/>
                </a:lnTo>
                <a:close/>
                <a:moveTo>
                  <a:pt x="72376" y="32642"/>
                </a:moveTo>
                <a:lnTo>
                  <a:pt x="72376" y="33946"/>
                </a:lnTo>
                <a:lnTo>
                  <a:pt x="72715" y="33946"/>
                </a:lnTo>
                <a:lnTo>
                  <a:pt x="72715" y="32642"/>
                </a:lnTo>
                <a:close/>
                <a:moveTo>
                  <a:pt x="92738" y="32642"/>
                </a:moveTo>
                <a:lnTo>
                  <a:pt x="92738" y="33946"/>
                </a:lnTo>
                <a:lnTo>
                  <a:pt x="93077" y="33946"/>
                </a:lnTo>
                <a:lnTo>
                  <a:pt x="93077" y="32642"/>
                </a:lnTo>
                <a:close/>
                <a:moveTo>
                  <a:pt x="113127" y="32642"/>
                </a:moveTo>
                <a:lnTo>
                  <a:pt x="113127" y="33946"/>
                </a:lnTo>
                <a:lnTo>
                  <a:pt x="113440" y="33946"/>
                </a:lnTo>
                <a:lnTo>
                  <a:pt x="113440" y="32642"/>
                </a:lnTo>
                <a:close/>
                <a:moveTo>
                  <a:pt x="133489" y="32642"/>
                </a:moveTo>
                <a:lnTo>
                  <a:pt x="133489" y="33946"/>
                </a:lnTo>
                <a:lnTo>
                  <a:pt x="133802" y="33946"/>
                </a:lnTo>
                <a:lnTo>
                  <a:pt x="133802" y="32642"/>
                </a:lnTo>
                <a:close/>
                <a:moveTo>
                  <a:pt x="153851" y="32642"/>
                </a:moveTo>
                <a:lnTo>
                  <a:pt x="153851" y="33946"/>
                </a:lnTo>
                <a:lnTo>
                  <a:pt x="154190" y="33946"/>
                </a:lnTo>
                <a:lnTo>
                  <a:pt x="154190" y="32642"/>
                </a:lnTo>
                <a:close/>
                <a:moveTo>
                  <a:pt x="174214" y="32642"/>
                </a:moveTo>
                <a:lnTo>
                  <a:pt x="174214" y="33946"/>
                </a:lnTo>
                <a:lnTo>
                  <a:pt x="174553" y="33946"/>
                </a:lnTo>
                <a:lnTo>
                  <a:pt x="174553" y="32642"/>
                </a:lnTo>
                <a:close/>
                <a:moveTo>
                  <a:pt x="194576" y="32642"/>
                </a:moveTo>
                <a:lnTo>
                  <a:pt x="194576" y="33946"/>
                </a:lnTo>
                <a:lnTo>
                  <a:pt x="194915" y="33946"/>
                </a:lnTo>
                <a:lnTo>
                  <a:pt x="194915" y="32642"/>
                </a:lnTo>
                <a:close/>
                <a:moveTo>
                  <a:pt x="214938" y="32642"/>
                </a:moveTo>
                <a:lnTo>
                  <a:pt x="214938" y="33946"/>
                </a:lnTo>
                <a:lnTo>
                  <a:pt x="215277" y="33946"/>
                </a:lnTo>
                <a:lnTo>
                  <a:pt x="215277" y="32642"/>
                </a:lnTo>
                <a:close/>
                <a:moveTo>
                  <a:pt x="235327" y="32642"/>
                </a:moveTo>
                <a:lnTo>
                  <a:pt x="235327" y="33946"/>
                </a:lnTo>
                <a:lnTo>
                  <a:pt x="235639" y="33946"/>
                </a:lnTo>
                <a:lnTo>
                  <a:pt x="235639" y="32642"/>
                </a:lnTo>
                <a:close/>
                <a:moveTo>
                  <a:pt x="255689" y="32642"/>
                </a:moveTo>
                <a:lnTo>
                  <a:pt x="255689" y="33946"/>
                </a:lnTo>
                <a:lnTo>
                  <a:pt x="256002" y="33946"/>
                </a:lnTo>
                <a:lnTo>
                  <a:pt x="256002" y="32642"/>
                </a:lnTo>
                <a:close/>
                <a:moveTo>
                  <a:pt x="276051" y="32642"/>
                </a:moveTo>
                <a:lnTo>
                  <a:pt x="276051" y="33946"/>
                </a:lnTo>
                <a:lnTo>
                  <a:pt x="276390" y="33946"/>
                </a:lnTo>
                <a:lnTo>
                  <a:pt x="276390" y="32642"/>
                </a:lnTo>
                <a:close/>
                <a:moveTo>
                  <a:pt x="11263" y="35901"/>
                </a:moveTo>
                <a:lnTo>
                  <a:pt x="11263" y="37205"/>
                </a:lnTo>
                <a:lnTo>
                  <a:pt x="11602" y="37205"/>
                </a:lnTo>
                <a:lnTo>
                  <a:pt x="11602" y="35901"/>
                </a:lnTo>
                <a:close/>
                <a:moveTo>
                  <a:pt x="31652" y="35901"/>
                </a:moveTo>
                <a:lnTo>
                  <a:pt x="31652" y="37205"/>
                </a:lnTo>
                <a:lnTo>
                  <a:pt x="31964" y="37205"/>
                </a:lnTo>
                <a:lnTo>
                  <a:pt x="31964" y="35901"/>
                </a:lnTo>
                <a:close/>
                <a:moveTo>
                  <a:pt x="52014" y="35901"/>
                </a:moveTo>
                <a:lnTo>
                  <a:pt x="52014" y="37205"/>
                </a:lnTo>
                <a:lnTo>
                  <a:pt x="52327" y="37205"/>
                </a:lnTo>
                <a:lnTo>
                  <a:pt x="52327" y="35901"/>
                </a:lnTo>
                <a:close/>
                <a:moveTo>
                  <a:pt x="72376" y="35901"/>
                </a:moveTo>
                <a:lnTo>
                  <a:pt x="72376" y="37205"/>
                </a:lnTo>
                <a:lnTo>
                  <a:pt x="72715" y="37205"/>
                </a:lnTo>
                <a:lnTo>
                  <a:pt x="72715" y="35901"/>
                </a:lnTo>
                <a:close/>
                <a:moveTo>
                  <a:pt x="92738" y="35901"/>
                </a:moveTo>
                <a:lnTo>
                  <a:pt x="92738" y="37205"/>
                </a:lnTo>
                <a:lnTo>
                  <a:pt x="93077" y="37205"/>
                </a:lnTo>
                <a:lnTo>
                  <a:pt x="93077" y="35901"/>
                </a:lnTo>
                <a:close/>
                <a:moveTo>
                  <a:pt x="113127" y="35901"/>
                </a:moveTo>
                <a:lnTo>
                  <a:pt x="113127" y="37205"/>
                </a:lnTo>
                <a:lnTo>
                  <a:pt x="113440" y="37205"/>
                </a:lnTo>
                <a:lnTo>
                  <a:pt x="113440" y="35901"/>
                </a:lnTo>
                <a:close/>
                <a:moveTo>
                  <a:pt x="133489" y="35901"/>
                </a:moveTo>
                <a:lnTo>
                  <a:pt x="133489" y="37205"/>
                </a:lnTo>
                <a:lnTo>
                  <a:pt x="133802" y="37205"/>
                </a:lnTo>
                <a:lnTo>
                  <a:pt x="133802" y="35901"/>
                </a:lnTo>
                <a:close/>
                <a:moveTo>
                  <a:pt x="153851" y="35901"/>
                </a:moveTo>
                <a:lnTo>
                  <a:pt x="153851" y="37205"/>
                </a:lnTo>
                <a:lnTo>
                  <a:pt x="154190" y="37205"/>
                </a:lnTo>
                <a:lnTo>
                  <a:pt x="154190" y="35901"/>
                </a:lnTo>
                <a:close/>
                <a:moveTo>
                  <a:pt x="174214" y="35901"/>
                </a:moveTo>
                <a:lnTo>
                  <a:pt x="174214" y="37205"/>
                </a:lnTo>
                <a:lnTo>
                  <a:pt x="174553" y="37205"/>
                </a:lnTo>
                <a:lnTo>
                  <a:pt x="174553" y="35901"/>
                </a:lnTo>
                <a:close/>
                <a:moveTo>
                  <a:pt x="194576" y="35901"/>
                </a:moveTo>
                <a:lnTo>
                  <a:pt x="194576" y="37205"/>
                </a:lnTo>
                <a:lnTo>
                  <a:pt x="194915" y="37205"/>
                </a:lnTo>
                <a:lnTo>
                  <a:pt x="194915" y="35901"/>
                </a:lnTo>
                <a:close/>
                <a:moveTo>
                  <a:pt x="214938" y="35901"/>
                </a:moveTo>
                <a:lnTo>
                  <a:pt x="214938" y="37205"/>
                </a:lnTo>
                <a:lnTo>
                  <a:pt x="215277" y="37205"/>
                </a:lnTo>
                <a:lnTo>
                  <a:pt x="215277" y="35901"/>
                </a:lnTo>
                <a:close/>
                <a:moveTo>
                  <a:pt x="235327" y="35901"/>
                </a:moveTo>
                <a:lnTo>
                  <a:pt x="235327" y="37205"/>
                </a:lnTo>
                <a:lnTo>
                  <a:pt x="235639" y="37205"/>
                </a:lnTo>
                <a:lnTo>
                  <a:pt x="235639" y="35901"/>
                </a:lnTo>
                <a:close/>
                <a:moveTo>
                  <a:pt x="255689" y="35901"/>
                </a:moveTo>
                <a:lnTo>
                  <a:pt x="255689" y="37205"/>
                </a:lnTo>
                <a:lnTo>
                  <a:pt x="256002" y="37205"/>
                </a:lnTo>
                <a:lnTo>
                  <a:pt x="256002" y="35901"/>
                </a:lnTo>
                <a:close/>
                <a:moveTo>
                  <a:pt x="276051" y="35901"/>
                </a:moveTo>
                <a:lnTo>
                  <a:pt x="276051" y="37205"/>
                </a:lnTo>
                <a:lnTo>
                  <a:pt x="276390" y="37205"/>
                </a:lnTo>
                <a:lnTo>
                  <a:pt x="276390" y="35901"/>
                </a:lnTo>
                <a:close/>
                <a:moveTo>
                  <a:pt x="0" y="39734"/>
                </a:moveTo>
                <a:lnTo>
                  <a:pt x="0" y="40047"/>
                </a:lnTo>
                <a:lnTo>
                  <a:pt x="1304" y="40047"/>
                </a:lnTo>
                <a:lnTo>
                  <a:pt x="1304" y="39734"/>
                </a:lnTo>
                <a:close/>
                <a:moveTo>
                  <a:pt x="3259" y="39734"/>
                </a:moveTo>
                <a:lnTo>
                  <a:pt x="3259" y="40047"/>
                </a:lnTo>
                <a:lnTo>
                  <a:pt x="4563" y="40047"/>
                </a:lnTo>
                <a:lnTo>
                  <a:pt x="4563" y="39734"/>
                </a:lnTo>
                <a:close/>
                <a:moveTo>
                  <a:pt x="6518" y="39734"/>
                </a:moveTo>
                <a:lnTo>
                  <a:pt x="6518" y="40047"/>
                </a:lnTo>
                <a:lnTo>
                  <a:pt x="7848" y="40047"/>
                </a:lnTo>
                <a:lnTo>
                  <a:pt x="7848" y="39734"/>
                </a:lnTo>
                <a:close/>
                <a:moveTo>
                  <a:pt x="9803" y="39734"/>
                </a:moveTo>
                <a:lnTo>
                  <a:pt x="9803" y="40047"/>
                </a:lnTo>
                <a:lnTo>
                  <a:pt x="11107" y="40047"/>
                </a:lnTo>
                <a:lnTo>
                  <a:pt x="11107" y="39734"/>
                </a:lnTo>
                <a:close/>
                <a:moveTo>
                  <a:pt x="13062" y="39734"/>
                </a:moveTo>
                <a:lnTo>
                  <a:pt x="13062" y="40047"/>
                </a:lnTo>
                <a:lnTo>
                  <a:pt x="14366" y="40047"/>
                </a:lnTo>
                <a:lnTo>
                  <a:pt x="14366" y="39734"/>
                </a:lnTo>
                <a:close/>
                <a:moveTo>
                  <a:pt x="16321" y="39734"/>
                </a:moveTo>
                <a:lnTo>
                  <a:pt x="16321" y="40047"/>
                </a:lnTo>
                <a:lnTo>
                  <a:pt x="17625" y="40047"/>
                </a:lnTo>
                <a:lnTo>
                  <a:pt x="17625" y="39734"/>
                </a:lnTo>
                <a:close/>
                <a:moveTo>
                  <a:pt x="19580" y="39734"/>
                </a:moveTo>
                <a:lnTo>
                  <a:pt x="19580" y="40047"/>
                </a:lnTo>
                <a:lnTo>
                  <a:pt x="20884" y="40047"/>
                </a:lnTo>
                <a:lnTo>
                  <a:pt x="20884" y="39734"/>
                </a:lnTo>
                <a:close/>
                <a:moveTo>
                  <a:pt x="22839" y="39734"/>
                </a:moveTo>
                <a:lnTo>
                  <a:pt x="22839" y="40047"/>
                </a:lnTo>
                <a:lnTo>
                  <a:pt x="24169" y="40047"/>
                </a:lnTo>
                <a:lnTo>
                  <a:pt x="24169" y="39734"/>
                </a:lnTo>
                <a:close/>
                <a:moveTo>
                  <a:pt x="26124" y="39734"/>
                </a:moveTo>
                <a:lnTo>
                  <a:pt x="26124" y="40047"/>
                </a:lnTo>
                <a:lnTo>
                  <a:pt x="27428" y="40047"/>
                </a:lnTo>
                <a:lnTo>
                  <a:pt x="27428" y="39734"/>
                </a:lnTo>
                <a:close/>
                <a:moveTo>
                  <a:pt x="29383" y="39734"/>
                </a:moveTo>
                <a:lnTo>
                  <a:pt x="29383" y="40047"/>
                </a:lnTo>
                <a:lnTo>
                  <a:pt x="30687" y="40047"/>
                </a:lnTo>
                <a:lnTo>
                  <a:pt x="30687" y="39734"/>
                </a:lnTo>
                <a:close/>
                <a:moveTo>
                  <a:pt x="32642" y="39734"/>
                </a:moveTo>
                <a:lnTo>
                  <a:pt x="32642" y="40047"/>
                </a:lnTo>
                <a:lnTo>
                  <a:pt x="33946" y="40047"/>
                </a:lnTo>
                <a:lnTo>
                  <a:pt x="33946" y="39734"/>
                </a:lnTo>
                <a:close/>
                <a:moveTo>
                  <a:pt x="35901" y="39734"/>
                </a:moveTo>
                <a:lnTo>
                  <a:pt x="35901" y="40047"/>
                </a:lnTo>
                <a:lnTo>
                  <a:pt x="37205" y="40047"/>
                </a:lnTo>
                <a:lnTo>
                  <a:pt x="37205" y="39734"/>
                </a:lnTo>
                <a:close/>
                <a:moveTo>
                  <a:pt x="39186" y="39734"/>
                </a:moveTo>
                <a:lnTo>
                  <a:pt x="39186" y="40047"/>
                </a:lnTo>
                <a:lnTo>
                  <a:pt x="40490" y="40047"/>
                </a:lnTo>
                <a:lnTo>
                  <a:pt x="40490" y="39734"/>
                </a:lnTo>
                <a:close/>
                <a:moveTo>
                  <a:pt x="42445" y="39734"/>
                </a:moveTo>
                <a:lnTo>
                  <a:pt x="42445" y="40047"/>
                </a:lnTo>
                <a:lnTo>
                  <a:pt x="43749" y="40047"/>
                </a:lnTo>
                <a:lnTo>
                  <a:pt x="43749" y="39734"/>
                </a:lnTo>
                <a:close/>
                <a:moveTo>
                  <a:pt x="45704" y="39734"/>
                </a:moveTo>
                <a:lnTo>
                  <a:pt x="45704" y="40047"/>
                </a:lnTo>
                <a:lnTo>
                  <a:pt x="47008" y="40047"/>
                </a:lnTo>
                <a:lnTo>
                  <a:pt x="47008" y="39734"/>
                </a:lnTo>
                <a:close/>
                <a:moveTo>
                  <a:pt x="48963" y="39734"/>
                </a:moveTo>
                <a:lnTo>
                  <a:pt x="48963" y="40047"/>
                </a:lnTo>
                <a:lnTo>
                  <a:pt x="50267" y="40047"/>
                </a:lnTo>
                <a:lnTo>
                  <a:pt x="50267" y="39734"/>
                </a:lnTo>
                <a:close/>
                <a:moveTo>
                  <a:pt x="55507" y="39734"/>
                </a:moveTo>
                <a:lnTo>
                  <a:pt x="55507" y="40047"/>
                </a:lnTo>
                <a:lnTo>
                  <a:pt x="56811" y="40047"/>
                </a:lnTo>
                <a:lnTo>
                  <a:pt x="56811" y="39734"/>
                </a:lnTo>
                <a:close/>
                <a:moveTo>
                  <a:pt x="58766" y="39734"/>
                </a:moveTo>
                <a:lnTo>
                  <a:pt x="58766" y="40047"/>
                </a:lnTo>
                <a:lnTo>
                  <a:pt x="60070" y="40047"/>
                </a:lnTo>
                <a:lnTo>
                  <a:pt x="60070" y="39734"/>
                </a:lnTo>
                <a:close/>
                <a:moveTo>
                  <a:pt x="62025" y="39734"/>
                </a:moveTo>
                <a:lnTo>
                  <a:pt x="62025" y="40047"/>
                </a:lnTo>
                <a:lnTo>
                  <a:pt x="63329" y="40047"/>
                </a:lnTo>
                <a:lnTo>
                  <a:pt x="63329" y="39734"/>
                </a:lnTo>
                <a:close/>
                <a:moveTo>
                  <a:pt x="65284" y="39734"/>
                </a:moveTo>
                <a:lnTo>
                  <a:pt x="65284" y="40047"/>
                </a:lnTo>
                <a:lnTo>
                  <a:pt x="66588" y="40047"/>
                </a:lnTo>
                <a:lnTo>
                  <a:pt x="66588" y="39734"/>
                </a:lnTo>
                <a:close/>
                <a:moveTo>
                  <a:pt x="68544" y="39734"/>
                </a:moveTo>
                <a:lnTo>
                  <a:pt x="68544" y="40047"/>
                </a:lnTo>
                <a:lnTo>
                  <a:pt x="69873" y="40047"/>
                </a:lnTo>
                <a:lnTo>
                  <a:pt x="69873" y="39734"/>
                </a:lnTo>
                <a:close/>
                <a:moveTo>
                  <a:pt x="75088" y="39734"/>
                </a:moveTo>
                <a:lnTo>
                  <a:pt x="75088" y="40047"/>
                </a:lnTo>
                <a:lnTo>
                  <a:pt x="76391" y="40047"/>
                </a:lnTo>
                <a:lnTo>
                  <a:pt x="76391" y="39734"/>
                </a:lnTo>
                <a:close/>
                <a:moveTo>
                  <a:pt x="78347" y="39734"/>
                </a:moveTo>
                <a:lnTo>
                  <a:pt x="78347" y="40047"/>
                </a:lnTo>
                <a:lnTo>
                  <a:pt x="79650" y="40047"/>
                </a:lnTo>
                <a:lnTo>
                  <a:pt x="79650" y="39734"/>
                </a:lnTo>
                <a:close/>
                <a:moveTo>
                  <a:pt x="81606" y="39734"/>
                </a:moveTo>
                <a:lnTo>
                  <a:pt x="81606" y="40047"/>
                </a:lnTo>
                <a:lnTo>
                  <a:pt x="82909" y="40047"/>
                </a:lnTo>
                <a:lnTo>
                  <a:pt x="82909" y="39734"/>
                </a:lnTo>
                <a:close/>
                <a:moveTo>
                  <a:pt x="84865" y="39734"/>
                </a:moveTo>
                <a:lnTo>
                  <a:pt x="84865" y="40047"/>
                </a:lnTo>
                <a:lnTo>
                  <a:pt x="86194" y="40047"/>
                </a:lnTo>
                <a:lnTo>
                  <a:pt x="86194" y="39734"/>
                </a:lnTo>
                <a:close/>
                <a:moveTo>
                  <a:pt x="88150" y="39734"/>
                </a:moveTo>
                <a:lnTo>
                  <a:pt x="88150" y="40047"/>
                </a:lnTo>
                <a:lnTo>
                  <a:pt x="89453" y="40047"/>
                </a:lnTo>
                <a:lnTo>
                  <a:pt x="89453" y="39734"/>
                </a:lnTo>
                <a:close/>
                <a:moveTo>
                  <a:pt x="91409" y="39734"/>
                </a:moveTo>
                <a:lnTo>
                  <a:pt x="91409" y="40047"/>
                </a:lnTo>
                <a:lnTo>
                  <a:pt x="92712" y="40047"/>
                </a:lnTo>
                <a:lnTo>
                  <a:pt x="92712" y="39734"/>
                </a:lnTo>
                <a:close/>
                <a:moveTo>
                  <a:pt x="94668" y="39734"/>
                </a:moveTo>
                <a:lnTo>
                  <a:pt x="94668" y="40047"/>
                </a:lnTo>
                <a:lnTo>
                  <a:pt x="95971" y="40047"/>
                </a:lnTo>
                <a:lnTo>
                  <a:pt x="95971" y="39734"/>
                </a:lnTo>
                <a:close/>
                <a:moveTo>
                  <a:pt x="97927" y="39734"/>
                </a:moveTo>
                <a:lnTo>
                  <a:pt x="97927" y="40047"/>
                </a:lnTo>
                <a:lnTo>
                  <a:pt x="99230" y="40047"/>
                </a:lnTo>
                <a:lnTo>
                  <a:pt x="99230" y="39734"/>
                </a:lnTo>
                <a:close/>
                <a:moveTo>
                  <a:pt x="101212" y="39734"/>
                </a:moveTo>
                <a:lnTo>
                  <a:pt x="101212" y="40047"/>
                </a:lnTo>
                <a:lnTo>
                  <a:pt x="102515" y="40047"/>
                </a:lnTo>
                <a:lnTo>
                  <a:pt x="102515" y="39734"/>
                </a:lnTo>
                <a:close/>
                <a:moveTo>
                  <a:pt x="104471" y="39734"/>
                </a:moveTo>
                <a:lnTo>
                  <a:pt x="104471" y="40047"/>
                </a:lnTo>
                <a:lnTo>
                  <a:pt x="105774" y="40047"/>
                </a:lnTo>
                <a:lnTo>
                  <a:pt x="105774" y="39734"/>
                </a:lnTo>
                <a:close/>
                <a:moveTo>
                  <a:pt x="107730" y="39734"/>
                </a:moveTo>
                <a:lnTo>
                  <a:pt x="107730" y="40047"/>
                </a:lnTo>
                <a:lnTo>
                  <a:pt x="109033" y="40047"/>
                </a:lnTo>
                <a:lnTo>
                  <a:pt x="109033" y="39734"/>
                </a:lnTo>
                <a:close/>
                <a:moveTo>
                  <a:pt x="110989" y="39734"/>
                </a:moveTo>
                <a:lnTo>
                  <a:pt x="110989" y="40047"/>
                </a:lnTo>
                <a:lnTo>
                  <a:pt x="112292" y="40047"/>
                </a:lnTo>
                <a:lnTo>
                  <a:pt x="112292" y="39734"/>
                </a:lnTo>
                <a:close/>
                <a:moveTo>
                  <a:pt x="114248" y="39734"/>
                </a:moveTo>
                <a:lnTo>
                  <a:pt x="114248" y="40047"/>
                </a:lnTo>
                <a:lnTo>
                  <a:pt x="115551" y="40047"/>
                </a:lnTo>
                <a:lnTo>
                  <a:pt x="115551" y="39734"/>
                </a:lnTo>
                <a:close/>
                <a:moveTo>
                  <a:pt x="117533" y="39734"/>
                </a:moveTo>
                <a:lnTo>
                  <a:pt x="117533" y="40047"/>
                </a:lnTo>
                <a:lnTo>
                  <a:pt x="118837" y="40047"/>
                </a:lnTo>
                <a:lnTo>
                  <a:pt x="118837" y="39734"/>
                </a:lnTo>
                <a:close/>
                <a:moveTo>
                  <a:pt x="120792" y="39734"/>
                </a:moveTo>
                <a:lnTo>
                  <a:pt x="120792" y="40047"/>
                </a:lnTo>
                <a:lnTo>
                  <a:pt x="122096" y="40047"/>
                </a:lnTo>
                <a:lnTo>
                  <a:pt x="122096" y="39734"/>
                </a:lnTo>
                <a:close/>
                <a:moveTo>
                  <a:pt x="124051" y="39734"/>
                </a:moveTo>
                <a:lnTo>
                  <a:pt x="124051" y="40047"/>
                </a:lnTo>
                <a:lnTo>
                  <a:pt x="125355" y="40047"/>
                </a:lnTo>
                <a:lnTo>
                  <a:pt x="125355" y="39734"/>
                </a:lnTo>
                <a:close/>
                <a:moveTo>
                  <a:pt x="127310" y="39734"/>
                </a:moveTo>
                <a:lnTo>
                  <a:pt x="127310" y="40047"/>
                </a:lnTo>
                <a:lnTo>
                  <a:pt x="128614" y="40047"/>
                </a:lnTo>
                <a:lnTo>
                  <a:pt x="128614" y="39734"/>
                </a:lnTo>
                <a:close/>
                <a:moveTo>
                  <a:pt x="130569" y="39734"/>
                </a:moveTo>
                <a:lnTo>
                  <a:pt x="130569" y="40047"/>
                </a:lnTo>
                <a:lnTo>
                  <a:pt x="131899" y="40047"/>
                </a:lnTo>
                <a:lnTo>
                  <a:pt x="131899" y="39734"/>
                </a:lnTo>
                <a:close/>
                <a:moveTo>
                  <a:pt x="133854" y="39734"/>
                </a:moveTo>
                <a:lnTo>
                  <a:pt x="133854" y="40047"/>
                </a:lnTo>
                <a:lnTo>
                  <a:pt x="135158" y="40047"/>
                </a:lnTo>
                <a:lnTo>
                  <a:pt x="135158" y="39734"/>
                </a:lnTo>
                <a:close/>
                <a:moveTo>
                  <a:pt x="137113" y="39734"/>
                </a:moveTo>
                <a:lnTo>
                  <a:pt x="137113" y="40047"/>
                </a:lnTo>
                <a:lnTo>
                  <a:pt x="138417" y="40047"/>
                </a:lnTo>
                <a:lnTo>
                  <a:pt x="138417" y="39734"/>
                </a:lnTo>
                <a:close/>
                <a:moveTo>
                  <a:pt x="140372" y="39734"/>
                </a:moveTo>
                <a:lnTo>
                  <a:pt x="140372" y="40047"/>
                </a:lnTo>
                <a:lnTo>
                  <a:pt x="141676" y="40047"/>
                </a:lnTo>
                <a:lnTo>
                  <a:pt x="141676" y="39734"/>
                </a:lnTo>
                <a:close/>
                <a:moveTo>
                  <a:pt x="143631" y="39734"/>
                </a:moveTo>
                <a:lnTo>
                  <a:pt x="143631" y="40047"/>
                </a:lnTo>
                <a:lnTo>
                  <a:pt x="144935" y="40047"/>
                </a:lnTo>
                <a:lnTo>
                  <a:pt x="144935" y="39734"/>
                </a:lnTo>
                <a:close/>
                <a:moveTo>
                  <a:pt x="146890" y="39734"/>
                </a:moveTo>
                <a:lnTo>
                  <a:pt x="146890" y="40047"/>
                </a:lnTo>
                <a:lnTo>
                  <a:pt x="148220" y="40047"/>
                </a:lnTo>
                <a:lnTo>
                  <a:pt x="148220" y="39734"/>
                </a:lnTo>
                <a:close/>
                <a:moveTo>
                  <a:pt x="150175" y="39734"/>
                </a:moveTo>
                <a:lnTo>
                  <a:pt x="150175" y="40047"/>
                </a:lnTo>
                <a:lnTo>
                  <a:pt x="151479" y="40047"/>
                </a:lnTo>
                <a:lnTo>
                  <a:pt x="151479" y="39734"/>
                </a:lnTo>
                <a:close/>
                <a:moveTo>
                  <a:pt x="156693" y="39734"/>
                </a:moveTo>
                <a:lnTo>
                  <a:pt x="156693" y="40047"/>
                </a:lnTo>
                <a:lnTo>
                  <a:pt x="157997" y="40047"/>
                </a:lnTo>
                <a:lnTo>
                  <a:pt x="157997" y="39734"/>
                </a:lnTo>
                <a:close/>
                <a:moveTo>
                  <a:pt x="159952" y="39734"/>
                </a:moveTo>
                <a:lnTo>
                  <a:pt x="159952" y="40047"/>
                </a:lnTo>
                <a:lnTo>
                  <a:pt x="161256" y="40047"/>
                </a:lnTo>
                <a:lnTo>
                  <a:pt x="161256" y="39734"/>
                </a:lnTo>
                <a:close/>
                <a:moveTo>
                  <a:pt x="163237" y="39734"/>
                </a:moveTo>
                <a:lnTo>
                  <a:pt x="163237" y="40047"/>
                </a:lnTo>
                <a:lnTo>
                  <a:pt x="164541" y="40047"/>
                </a:lnTo>
                <a:lnTo>
                  <a:pt x="164541" y="39734"/>
                </a:lnTo>
                <a:close/>
                <a:moveTo>
                  <a:pt x="166496" y="39734"/>
                </a:moveTo>
                <a:lnTo>
                  <a:pt x="166496" y="40047"/>
                </a:lnTo>
                <a:lnTo>
                  <a:pt x="167800" y="40047"/>
                </a:lnTo>
                <a:lnTo>
                  <a:pt x="167800" y="39734"/>
                </a:lnTo>
                <a:close/>
                <a:moveTo>
                  <a:pt x="169755" y="39734"/>
                </a:moveTo>
                <a:lnTo>
                  <a:pt x="169755" y="40047"/>
                </a:lnTo>
                <a:lnTo>
                  <a:pt x="171059" y="40047"/>
                </a:lnTo>
                <a:lnTo>
                  <a:pt x="171059" y="39734"/>
                </a:lnTo>
                <a:close/>
                <a:moveTo>
                  <a:pt x="176273" y="39734"/>
                </a:moveTo>
                <a:lnTo>
                  <a:pt x="176273" y="40047"/>
                </a:lnTo>
                <a:lnTo>
                  <a:pt x="177577" y="40047"/>
                </a:lnTo>
                <a:lnTo>
                  <a:pt x="177577" y="39734"/>
                </a:lnTo>
                <a:close/>
                <a:moveTo>
                  <a:pt x="179558" y="39734"/>
                </a:moveTo>
                <a:lnTo>
                  <a:pt x="179558" y="40047"/>
                </a:lnTo>
                <a:lnTo>
                  <a:pt x="180862" y="40047"/>
                </a:lnTo>
                <a:lnTo>
                  <a:pt x="180862" y="39734"/>
                </a:lnTo>
                <a:close/>
                <a:moveTo>
                  <a:pt x="182817" y="39734"/>
                </a:moveTo>
                <a:lnTo>
                  <a:pt x="182817" y="40047"/>
                </a:lnTo>
                <a:lnTo>
                  <a:pt x="184121" y="40047"/>
                </a:lnTo>
                <a:lnTo>
                  <a:pt x="184121" y="39734"/>
                </a:lnTo>
                <a:close/>
                <a:moveTo>
                  <a:pt x="186076" y="39734"/>
                </a:moveTo>
                <a:lnTo>
                  <a:pt x="186076" y="40047"/>
                </a:lnTo>
                <a:lnTo>
                  <a:pt x="187380" y="40047"/>
                </a:lnTo>
                <a:lnTo>
                  <a:pt x="187380" y="39734"/>
                </a:lnTo>
                <a:close/>
                <a:moveTo>
                  <a:pt x="189335" y="39734"/>
                </a:moveTo>
                <a:lnTo>
                  <a:pt x="189335" y="40047"/>
                </a:lnTo>
                <a:lnTo>
                  <a:pt x="190639" y="40047"/>
                </a:lnTo>
                <a:lnTo>
                  <a:pt x="190639" y="39734"/>
                </a:lnTo>
                <a:close/>
                <a:moveTo>
                  <a:pt x="192594" y="39734"/>
                </a:moveTo>
                <a:lnTo>
                  <a:pt x="192594" y="40047"/>
                </a:lnTo>
                <a:lnTo>
                  <a:pt x="193924" y="40047"/>
                </a:lnTo>
                <a:lnTo>
                  <a:pt x="193924" y="39734"/>
                </a:lnTo>
                <a:close/>
                <a:moveTo>
                  <a:pt x="195880" y="39734"/>
                </a:moveTo>
                <a:lnTo>
                  <a:pt x="195880" y="40047"/>
                </a:lnTo>
                <a:lnTo>
                  <a:pt x="197183" y="40047"/>
                </a:lnTo>
                <a:lnTo>
                  <a:pt x="197183" y="39734"/>
                </a:lnTo>
                <a:close/>
                <a:moveTo>
                  <a:pt x="199139" y="39734"/>
                </a:moveTo>
                <a:lnTo>
                  <a:pt x="199139" y="40047"/>
                </a:lnTo>
                <a:lnTo>
                  <a:pt x="200442" y="40047"/>
                </a:lnTo>
                <a:lnTo>
                  <a:pt x="200442" y="39734"/>
                </a:lnTo>
                <a:close/>
                <a:moveTo>
                  <a:pt x="202398" y="39734"/>
                </a:moveTo>
                <a:lnTo>
                  <a:pt x="202398" y="40047"/>
                </a:lnTo>
                <a:lnTo>
                  <a:pt x="203701" y="40047"/>
                </a:lnTo>
                <a:lnTo>
                  <a:pt x="203701" y="39734"/>
                </a:lnTo>
                <a:close/>
                <a:moveTo>
                  <a:pt x="205657" y="39734"/>
                </a:moveTo>
                <a:lnTo>
                  <a:pt x="205657" y="40047"/>
                </a:lnTo>
                <a:lnTo>
                  <a:pt x="206960" y="40047"/>
                </a:lnTo>
                <a:lnTo>
                  <a:pt x="206960" y="39734"/>
                </a:lnTo>
                <a:close/>
                <a:moveTo>
                  <a:pt x="208916" y="39734"/>
                </a:moveTo>
                <a:lnTo>
                  <a:pt x="208916" y="40047"/>
                </a:lnTo>
                <a:lnTo>
                  <a:pt x="210245" y="40047"/>
                </a:lnTo>
                <a:lnTo>
                  <a:pt x="210245" y="39734"/>
                </a:lnTo>
                <a:close/>
                <a:moveTo>
                  <a:pt x="212201" y="39734"/>
                </a:moveTo>
                <a:lnTo>
                  <a:pt x="212201" y="40047"/>
                </a:lnTo>
                <a:lnTo>
                  <a:pt x="213504" y="40047"/>
                </a:lnTo>
                <a:lnTo>
                  <a:pt x="213504" y="39734"/>
                </a:lnTo>
                <a:close/>
                <a:moveTo>
                  <a:pt x="215460" y="39734"/>
                </a:moveTo>
                <a:lnTo>
                  <a:pt x="215460" y="40047"/>
                </a:lnTo>
                <a:lnTo>
                  <a:pt x="216763" y="40047"/>
                </a:lnTo>
                <a:lnTo>
                  <a:pt x="216763" y="39734"/>
                </a:lnTo>
                <a:close/>
                <a:moveTo>
                  <a:pt x="218719" y="39734"/>
                </a:moveTo>
                <a:lnTo>
                  <a:pt x="218719" y="40047"/>
                </a:lnTo>
                <a:lnTo>
                  <a:pt x="220022" y="40047"/>
                </a:lnTo>
                <a:lnTo>
                  <a:pt x="220022" y="39734"/>
                </a:lnTo>
                <a:close/>
                <a:moveTo>
                  <a:pt x="221978" y="39734"/>
                </a:moveTo>
                <a:lnTo>
                  <a:pt x="221978" y="40047"/>
                </a:lnTo>
                <a:lnTo>
                  <a:pt x="223281" y="40047"/>
                </a:lnTo>
                <a:lnTo>
                  <a:pt x="223281" y="39734"/>
                </a:lnTo>
                <a:close/>
                <a:moveTo>
                  <a:pt x="225263" y="39734"/>
                </a:moveTo>
                <a:lnTo>
                  <a:pt x="225263" y="40047"/>
                </a:lnTo>
                <a:lnTo>
                  <a:pt x="226566" y="40047"/>
                </a:lnTo>
                <a:lnTo>
                  <a:pt x="226566" y="39734"/>
                </a:lnTo>
                <a:close/>
                <a:moveTo>
                  <a:pt x="228522" y="39734"/>
                </a:moveTo>
                <a:lnTo>
                  <a:pt x="228522" y="40047"/>
                </a:lnTo>
                <a:lnTo>
                  <a:pt x="229825" y="40047"/>
                </a:lnTo>
                <a:lnTo>
                  <a:pt x="229825" y="39734"/>
                </a:lnTo>
                <a:close/>
                <a:moveTo>
                  <a:pt x="231781" y="39734"/>
                </a:moveTo>
                <a:lnTo>
                  <a:pt x="231781" y="40047"/>
                </a:lnTo>
                <a:lnTo>
                  <a:pt x="233084" y="40047"/>
                </a:lnTo>
                <a:lnTo>
                  <a:pt x="233084" y="39734"/>
                </a:lnTo>
                <a:close/>
                <a:moveTo>
                  <a:pt x="238299" y="39734"/>
                </a:moveTo>
                <a:lnTo>
                  <a:pt x="238299" y="40047"/>
                </a:lnTo>
                <a:lnTo>
                  <a:pt x="239602" y="40047"/>
                </a:lnTo>
                <a:lnTo>
                  <a:pt x="239602" y="39734"/>
                </a:lnTo>
                <a:close/>
                <a:moveTo>
                  <a:pt x="241584" y="39734"/>
                </a:moveTo>
                <a:lnTo>
                  <a:pt x="241584" y="40047"/>
                </a:lnTo>
                <a:lnTo>
                  <a:pt x="242888" y="40047"/>
                </a:lnTo>
                <a:lnTo>
                  <a:pt x="242888" y="39734"/>
                </a:lnTo>
                <a:close/>
                <a:moveTo>
                  <a:pt x="244843" y="39734"/>
                </a:moveTo>
                <a:lnTo>
                  <a:pt x="244843" y="40047"/>
                </a:lnTo>
                <a:lnTo>
                  <a:pt x="246147" y="40047"/>
                </a:lnTo>
                <a:lnTo>
                  <a:pt x="246147" y="39734"/>
                </a:lnTo>
                <a:close/>
                <a:moveTo>
                  <a:pt x="248102" y="39734"/>
                </a:moveTo>
                <a:lnTo>
                  <a:pt x="248102" y="40047"/>
                </a:lnTo>
                <a:lnTo>
                  <a:pt x="249406" y="40047"/>
                </a:lnTo>
                <a:lnTo>
                  <a:pt x="249406" y="39734"/>
                </a:lnTo>
                <a:close/>
                <a:moveTo>
                  <a:pt x="251361" y="39734"/>
                </a:moveTo>
                <a:lnTo>
                  <a:pt x="251361" y="40047"/>
                </a:lnTo>
                <a:lnTo>
                  <a:pt x="252665" y="40047"/>
                </a:lnTo>
                <a:lnTo>
                  <a:pt x="252665" y="39734"/>
                </a:lnTo>
                <a:close/>
                <a:moveTo>
                  <a:pt x="257905" y="39734"/>
                </a:moveTo>
                <a:lnTo>
                  <a:pt x="257905" y="40047"/>
                </a:lnTo>
                <a:lnTo>
                  <a:pt x="259209" y="40047"/>
                </a:lnTo>
                <a:lnTo>
                  <a:pt x="259209" y="39734"/>
                </a:lnTo>
                <a:close/>
                <a:moveTo>
                  <a:pt x="261164" y="39734"/>
                </a:moveTo>
                <a:lnTo>
                  <a:pt x="261164" y="40047"/>
                </a:lnTo>
                <a:lnTo>
                  <a:pt x="262468" y="40047"/>
                </a:lnTo>
                <a:lnTo>
                  <a:pt x="262468" y="39734"/>
                </a:lnTo>
                <a:close/>
                <a:moveTo>
                  <a:pt x="264423" y="39734"/>
                </a:moveTo>
                <a:lnTo>
                  <a:pt x="264423" y="40047"/>
                </a:lnTo>
                <a:lnTo>
                  <a:pt x="265727" y="40047"/>
                </a:lnTo>
                <a:lnTo>
                  <a:pt x="265727" y="39734"/>
                </a:lnTo>
                <a:close/>
                <a:moveTo>
                  <a:pt x="267682" y="39734"/>
                </a:moveTo>
                <a:lnTo>
                  <a:pt x="267682" y="40047"/>
                </a:lnTo>
                <a:lnTo>
                  <a:pt x="268986" y="40047"/>
                </a:lnTo>
                <a:lnTo>
                  <a:pt x="268986" y="39734"/>
                </a:lnTo>
                <a:close/>
                <a:moveTo>
                  <a:pt x="270941" y="39734"/>
                </a:moveTo>
                <a:lnTo>
                  <a:pt x="270941" y="40047"/>
                </a:lnTo>
                <a:lnTo>
                  <a:pt x="272271" y="40047"/>
                </a:lnTo>
                <a:lnTo>
                  <a:pt x="272271" y="39734"/>
                </a:lnTo>
                <a:close/>
                <a:moveTo>
                  <a:pt x="274226" y="39734"/>
                </a:moveTo>
                <a:lnTo>
                  <a:pt x="274226" y="40047"/>
                </a:lnTo>
                <a:lnTo>
                  <a:pt x="275530" y="40047"/>
                </a:lnTo>
                <a:lnTo>
                  <a:pt x="275530" y="39734"/>
                </a:lnTo>
                <a:close/>
                <a:moveTo>
                  <a:pt x="277485" y="39734"/>
                </a:moveTo>
                <a:lnTo>
                  <a:pt x="277485" y="40047"/>
                </a:lnTo>
                <a:lnTo>
                  <a:pt x="278789" y="40047"/>
                </a:lnTo>
                <a:lnTo>
                  <a:pt x="278789" y="39734"/>
                </a:lnTo>
                <a:close/>
                <a:moveTo>
                  <a:pt x="280744" y="39734"/>
                </a:moveTo>
                <a:lnTo>
                  <a:pt x="280744" y="40047"/>
                </a:lnTo>
                <a:lnTo>
                  <a:pt x="282048" y="40047"/>
                </a:lnTo>
                <a:lnTo>
                  <a:pt x="282048" y="39734"/>
                </a:lnTo>
                <a:close/>
                <a:moveTo>
                  <a:pt x="284003" y="39734"/>
                </a:moveTo>
                <a:lnTo>
                  <a:pt x="284003" y="40047"/>
                </a:lnTo>
                <a:lnTo>
                  <a:pt x="285307" y="40047"/>
                </a:lnTo>
                <a:lnTo>
                  <a:pt x="285307" y="39734"/>
                </a:lnTo>
                <a:close/>
                <a:moveTo>
                  <a:pt x="11263" y="39160"/>
                </a:moveTo>
                <a:lnTo>
                  <a:pt x="11263" y="40490"/>
                </a:lnTo>
                <a:lnTo>
                  <a:pt x="11602" y="40490"/>
                </a:lnTo>
                <a:lnTo>
                  <a:pt x="11602" y="39160"/>
                </a:lnTo>
                <a:close/>
                <a:moveTo>
                  <a:pt x="31652" y="39160"/>
                </a:moveTo>
                <a:lnTo>
                  <a:pt x="31652" y="40490"/>
                </a:lnTo>
                <a:lnTo>
                  <a:pt x="31964" y="40490"/>
                </a:lnTo>
                <a:lnTo>
                  <a:pt x="31964" y="39160"/>
                </a:lnTo>
                <a:close/>
                <a:moveTo>
                  <a:pt x="52014" y="39160"/>
                </a:moveTo>
                <a:lnTo>
                  <a:pt x="52014" y="40490"/>
                </a:lnTo>
                <a:lnTo>
                  <a:pt x="52327" y="40490"/>
                </a:lnTo>
                <a:lnTo>
                  <a:pt x="52327" y="40047"/>
                </a:lnTo>
                <a:lnTo>
                  <a:pt x="53526" y="40047"/>
                </a:lnTo>
                <a:lnTo>
                  <a:pt x="53526" y="39734"/>
                </a:lnTo>
                <a:lnTo>
                  <a:pt x="52327" y="39734"/>
                </a:lnTo>
                <a:lnTo>
                  <a:pt x="52327" y="39160"/>
                </a:lnTo>
                <a:close/>
                <a:moveTo>
                  <a:pt x="72376" y="39160"/>
                </a:moveTo>
                <a:lnTo>
                  <a:pt x="72376" y="39734"/>
                </a:lnTo>
                <a:lnTo>
                  <a:pt x="71829" y="39734"/>
                </a:lnTo>
                <a:lnTo>
                  <a:pt x="71829" y="40047"/>
                </a:lnTo>
                <a:lnTo>
                  <a:pt x="72376" y="40047"/>
                </a:lnTo>
                <a:lnTo>
                  <a:pt x="72376" y="40490"/>
                </a:lnTo>
                <a:lnTo>
                  <a:pt x="72715" y="40490"/>
                </a:lnTo>
                <a:lnTo>
                  <a:pt x="72715" y="40047"/>
                </a:lnTo>
                <a:lnTo>
                  <a:pt x="73132" y="40047"/>
                </a:lnTo>
                <a:lnTo>
                  <a:pt x="73132" y="39734"/>
                </a:lnTo>
                <a:lnTo>
                  <a:pt x="72715" y="39734"/>
                </a:lnTo>
                <a:lnTo>
                  <a:pt x="72715" y="39160"/>
                </a:lnTo>
                <a:close/>
                <a:moveTo>
                  <a:pt x="92738" y="39160"/>
                </a:moveTo>
                <a:lnTo>
                  <a:pt x="92738" y="40490"/>
                </a:lnTo>
                <a:lnTo>
                  <a:pt x="93077" y="40490"/>
                </a:lnTo>
                <a:lnTo>
                  <a:pt x="93077" y="39160"/>
                </a:lnTo>
                <a:close/>
                <a:moveTo>
                  <a:pt x="113127" y="39160"/>
                </a:moveTo>
                <a:lnTo>
                  <a:pt x="113127" y="40490"/>
                </a:lnTo>
                <a:lnTo>
                  <a:pt x="113440" y="40490"/>
                </a:lnTo>
                <a:lnTo>
                  <a:pt x="113440" y="39160"/>
                </a:lnTo>
                <a:close/>
                <a:moveTo>
                  <a:pt x="133489" y="39160"/>
                </a:moveTo>
                <a:lnTo>
                  <a:pt x="133489" y="40490"/>
                </a:lnTo>
                <a:lnTo>
                  <a:pt x="133802" y="40490"/>
                </a:lnTo>
                <a:lnTo>
                  <a:pt x="133802" y="39160"/>
                </a:lnTo>
                <a:close/>
                <a:moveTo>
                  <a:pt x="153851" y="39160"/>
                </a:moveTo>
                <a:lnTo>
                  <a:pt x="153851" y="39734"/>
                </a:lnTo>
                <a:lnTo>
                  <a:pt x="153434" y="39734"/>
                </a:lnTo>
                <a:lnTo>
                  <a:pt x="153434" y="40047"/>
                </a:lnTo>
                <a:lnTo>
                  <a:pt x="153851" y="40047"/>
                </a:lnTo>
                <a:lnTo>
                  <a:pt x="153851" y="40490"/>
                </a:lnTo>
                <a:lnTo>
                  <a:pt x="154190" y="40490"/>
                </a:lnTo>
                <a:lnTo>
                  <a:pt x="154190" y="40047"/>
                </a:lnTo>
                <a:lnTo>
                  <a:pt x="154738" y="40047"/>
                </a:lnTo>
                <a:lnTo>
                  <a:pt x="154738" y="39734"/>
                </a:lnTo>
                <a:lnTo>
                  <a:pt x="154190" y="39734"/>
                </a:lnTo>
                <a:lnTo>
                  <a:pt x="154190" y="39160"/>
                </a:lnTo>
                <a:close/>
                <a:moveTo>
                  <a:pt x="174214" y="39160"/>
                </a:moveTo>
                <a:lnTo>
                  <a:pt x="174214" y="39734"/>
                </a:lnTo>
                <a:lnTo>
                  <a:pt x="173014" y="39734"/>
                </a:lnTo>
                <a:lnTo>
                  <a:pt x="173014" y="40047"/>
                </a:lnTo>
                <a:lnTo>
                  <a:pt x="174214" y="40047"/>
                </a:lnTo>
                <a:lnTo>
                  <a:pt x="174214" y="40490"/>
                </a:lnTo>
                <a:lnTo>
                  <a:pt x="174553" y="40490"/>
                </a:lnTo>
                <a:lnTo>
                  <a:pt x="174553" y="39160"/>
                </a:lnTo>
                <a:close/>
                <a:moveTo>
                  <a:pt x="194576" y="39160"/>
                </a:moveTo>
                <a:lnTo>
                  <a:pt x="194576" y="40490"/>
                </a:lnTo>
                <a:lnTo>
                  <a:pt x="194915" y="40490"/>
                </a:lnTo>
                <a:lnTo>
                  <a:pt x="194915" y="39160"/>
                </a:lnTo>
                <a:close/>
                <a:moveTo>
                  <a:pt x="214938" y="39160"/>
                </a:moveTo>
                <a:lnTo>
                  <a:pt x="214938" y="40490"/>
                </a:lnTo>
                <a:lnTo>
                  <a:pt x="215277" y="40490"/>
                </a:lnTo>
                <a:lnTo>
                  <a:pt x="215277" y="39160"/>
                </a:lnTo>
                <a:close/>
                <a:moveTo>
                  <a:pt x="235327" y="39160"/>
                </a:moveTo>
                <a:lnTo>
                  <a:pt x="235327" y="39734"/>
                </a:lnTo>
                <a:lnTo>
                  <a:pt x="235040" y="39734"/>
                </a:lnTo>
                <a:lnTo>
                  <a:pt x="235040" y="40047"/>
                </a:lnTo>
                <a:lnTo>
                  <a:pt x="235327" y="40047"/>
                </a:lnTo>
                <a:lnTo>
                  <a:pt x="235327" y="40490"/>
                </a:lnTo>
                <a:lnTo>
                  <a:pt x="235639" y="40490"/>
                </a:lnTo>
                <a:lnTo>
                  <a:pt x="235639" y="40047"/>
                </a:lnTo>
                <a:lnTo>
                  <a:pt x="236343" y="40047"/>
                </a:lnTo>
                <a:lnTo>
                  <a:pt x="236343" y="39734"/>
                </a:lnTo>
                <a:lnTo>
                  <a:pt x="235639" y="39734"/>
                </a:lnTo>
                <a:lnTo>
                  <a:pt x="235639" y="39160"/>
                </a:lnTo>
                <a:close/>
                <a:moveTo>
                  <a:pt x="255689" y="39160"/>
                </a:moveTo>
                <a:lnTo>
                  <a:pt x="255689" y="39734"/>
                </a:lnTo>
                <a:lnTo>
                  <a:pt x="254620" y="39734"/>
                </a:lnTo>
                <a:lnTo>
                  <a:pt x="254620" y="40047"/>
                </a:lnTo>
                <a:lnTo>
                  <a:pt x="255689" y="40047"/>
                </a:lnTo>
                <a:lnTo>
                  <a:pt x="255689" y="40490"/>
                </a:lnTo>
                <a:lnTo>
                  <a:pt x="256002" y="40490"/>
                </a:lnTo>
                <a:lnTo>
                  <a:pt x="256002" y="39160"/>
                </a:lnTo>
                <a:close/>
                <a:moveTo>
                  <a:pt x="276051" y="39160"/>
                </a:moveTo>
                <a:lnTo>
                  <a:pt x="276051" y="40490"/>
                </a:lnTo>
                <a:lnTo>
                  <a:pt x="276390" y="40490"/>
                </a:lnTo>
                <a:lnTo>
                  <a:pt x="276390" y="39160"/>
                </a:lnTo>
                <a:close/>
                <a:moveTo>
                  <a:pt x="11263" y="42445"/>
                </a:moveTo>
                <a:lnTo>
                  <a:pt x="11263" y="43749"/>
                </a:lnTo>
                <a:lnTo>
                  <a:pt x="11602" y="43749"/>
                </a:lnTo>
                <a:lnTo>
                  <a:pt x="11602" y="42445"/>
                </a:lnTo>
                <a:close/>
                <a:moveTo>
                  <a:pt x="31652" y="42445"/>
                </a:moveTo>
                <a:lnTo>
                  <a:pt x="31652" y="43749"/>
                </a:lnTo>
                <a:lnTo>
                  <a:pt x="31964" y="43749"/>
                </a:lnTo>
                <a:lnTo>
                  <a:pt x="31964" y="42445"/>
                </a:lnTo>
                <a:close/>
                <a:moveTo>
                  <a:pt x="52014" y="42445"/>
                </a:moveTo>
                <a:lnTo>
                  <a:pt x="52014" y="43749"/>
                </a:lnTo>
                <a:lnTo>
                  <a:pt x="52327" y="43749"/>
                </a:lnTo>
                <a:lnTo>
                  <a:pt x="52327" y="42445"/>
                </a:lnTo>
                <a:close/>
                <a:moveTo>
                  <a:pt x="72376" y="42445"/>
                </a:moveTo>
                <a:lnTo>
                  <a:pt x="72376" y="43749"/>
                </a:lnTo>
                <a:lnTo>
                  <a:pt x="72715" y="43749"/>
                </a:lnTo>
                <a:lnTo>
                  <a:pt x="72715" y="42445"/>
                </a:lnTo>
                <a:close/>
                <a:moveTo>
                  <a:pt x="92738" y="42445"/>
                </a:moveTo>
                <a:lnTo>
                  <a:pt x="92738" y="43749"/>
                </a:lnTo>
                <a:lnTo>
                  <a:pt x="93077" y="43749"/>
                </a:lnTo>
                <a:lnTo>
                  <a:pt x="93077" y="42445"/>
                </a:lnTo>
                <a:close/>
                <a:moveTo>
                  <a:pt x="113127" y="42445"/>
                </a:moveTo>
                <a:lnTo>
                  <a:pt x="113127" y="43749"/>
                </a:lnTo>
                <a:lnTo>
                  <a:pt x="113440" y="43749"/>
                </a:lnTo>
                <a:lnTo>
                  <a:pt x="113440" y="42445"/>
                </a:lnTo>
                <a:close/>
                <a:moveTo>
                  <a:pt x="133489" y="42445"/>
                </a:moveTo>
                <a:lnTo>
                  <a:pt x="133489" y="43749"/>
                </a:lnTo>
                <a:lnTo>
                  <a:pt x="133802" y="43749"/>
                </a:lnTo>
                <a:lnTo>
                  <a:pt x="133802" y="42445"/>
                </a:lnTo>
                <a:close/>
                <a:moveTo>
                  <a:pt x="153851" y="42445"/>
                </a:moveTo>
                <a:lnTo>
                  <a:pt x="153851" y="43749"/>
                </a:lnTo>
                <a:lnTo>
                  <a:pt x="154190" y="43749"/>
                </a:lnTo>
                <a:lnTo>
                  <a:pt x="154190" y="42445"/>
                </a:lnTo>
                <a:close/>
                <a:moveTo>
                  <a:pt x="174214" y="42445"/>
                </a:moveTo>
                <a:lnTo>
                  <a:pt x="174214" y="43749"/>
                </a:lnTo>
                <a:lnTo>
                  <a:pt x="174553" y="43749"/>
                </a:lnTo>
                <a:lnTo>
                  <a:pt x="174553" y="42445"/>
                </a:lnTo>
                <a:close/>
                <a:moveTo>
                  <a:pt x="194576" y="42445"/>
                </a:moveTo>
                <a:lnTo>
                  <a:pt x="194576" y="43749"/>
                </a:lnTo>
                <a:lnTo>
                  <a:pt x="194915" y="43749"/>
                </a:lnTo>
                <a:lnTo>
                  <a:pt x="194915" y="42445"/>
                </a:lnTo>
                <a:close/>
                <a:moveTo>
                  <a:pt x="214938" y="42445"/>
                </a:moveTo>
                <a:lnTo>
                  <a:pt x="214938" y="43749"/>
                </a:lnTo>
                <a:lnTo>
                  <a:pt x="215277" y="43749"/>
                </a:lnTo>
                <a:lnTo>
                  <a:pt x="215277" y="42445"/>
                </a:lnTo>
                <a:close/>
                <a:moveTo>
                  <a:pt x="235327" y="42445"/>
                </a:moveTo>
                <a:lnTo>
                  <a:pt x="235327" y="43749"/>
                </a:lnTo>
                <a:lnTo>
                  <a:pt x="235639" y="43749"/>
                </a:lnTo>
                <a:lnTo>
                  <a:pt x="235639" y="42445"/>
                </a:lnTo>
                <a:close/>
                <a:moveTo>
                  <a:pt x="255689" y="42445"/>
                </a:moveTo>
                <a:lnTo>
                  <a:pt x="255689" y="43749"/>
                </a:lnTo>
                <a:lnTo>
                  <a:pt x="256002" y="43749"/>
                </a:lnTo>
                <a:lnTo>
                  <a:pt x="256002" y="42445"/>
                </a:lnTo>
                <a:close/>
                <a:moveTo>
                  <a:pt x="276051" y="42445"/>
                </a:moveTo>
                <a:lnTo>
                  <a:pt x="276051" y="43749"/>
                </a:lnTo>
                <a:lnTo>
                  <a:pt x="276390" y="43749"/>
                </a:lnTo>
                <a:lnTo>
                  <a:pt x="276390" y="42445"/>
                </a:lnTo>
                <a:close/>
                <a:moveTo>
                  <a:pt x="11263" y="45704"/>
                </a:moveTo>
                <a:lnTo>
                  <a:pt x="11263" y="47008"/>
                </a:lnTo>
                <a:lnTo>
                  <a:pt x="11602" y="47008"/>
                </a:lnTo>
                <a:lnTo>
                  <a:pt x="11602" y="45704"/>
                </a:lnTo>
                <a:close/>
                <a:moveTo>
                  <a:pt x="31652" y="45704"/>
                </a:moveTo>
                <a:lnTo>
                  <a:pt x="31652" y="47008"/>
                </a:lnTo>
                <a:lnTo>
                  <a:pt x="31964" y="47008"/>
                </a:lnTo>
                <a:lnTo>
                  <a:pt x="31964" y="45704"/>
                </a:lnTo>
                <a:close/>
                <a:moveTo>
                  <a:pt x="52014" y="45704"/>
                </a:moveTo>
                <a:lnTo>
                  <a:pt x="52014" y="47008"/>
                </a:lnTo>
                <a:lnTo>
                  <a:pt x="52327" y="47008"/>
                </a:lnTo>
                <a:lnTo>
                  <a:pt x="52327" y="45704"/>
                </a:lnTo>
                <a:close/>
                <a:moveTo>
                  <a:pt x="72376" y="45704"/>
                </a:moveTo>
                <a:lnTo>
                  <a:pt x="72376" y="47008"/>
                </a:lnTo>
                <a:lnTo>
                  <a:pt x="72715" y="47008"/>
                </a:lnTo>
                <a:lnTo>
                  <a:pt x="72715" y="45704"/>
                </a:lnTo>
                <a:close/>
                <a:moveTo>
                  <a:pt x="92738" y="45704"/>
                </a:moveTo>
                <a:lnTo>
                  <a:pt x="92738" y="47008"/>
                </a:lnTo>
                <a:lnTo>
                  <a:pt x="93077" y="47008"/>
                </a:lnTo>
                <a:lnTo>
                  <a:pt x="93077" y="45704"/>
                </a:lnTo>
                <a:close/>
                <a:moveTo>
                  <a:pt x="113127" y="45704"/>
                </a:moveTo>
                <a:lnTo>
                  <a:pt x="113127" y="47008"/>
                </a:lnTo>
                <a:lnTo>
                  <a:pt x="113440" y="47008"/>
                </a:lnTo>
                <a:lnTo>
                  <a:pt x="113440" y="45704"/>
                </a:lnTo>
                <a:close/>
                <a:moveTo>
                  <a:pt x="133489" y="45704"/>
                </a:moveTo>
                <a:lnTo>
                  <a:pt x="133489" y="47008"/>
                </a:lnTo>
                <a:lnTo>
                  <a:pt x="133802" y="47008"/>
                </a:lnTo>
                <a:lnTo>
                  <a:pt x="133802" y="45704"/>
                </a:lnTo>
                <a:close/>
                <a:moveTo>
                  <a:pt x="153851" y="45704"/>
                </a:moveTo>
                <a:lnTo>
                  <a:pt x="153851" y="47008"/>
                </a:lnTo>
                <a:lnTo>
                  <a:pt x="154190" y="47008"/>
                </a:lnTo>
                <a:lnTo>
                  <a:pt x="154190" y="45704"/>
                </a:lnTo>
                <a:close/>
                <a:moveTo>
                  <a:pt x="174214" y="45704"/>
                </a:moveTo>
                <a:lnTo>
                  <a:pt x="174214" y="47008"/>
                </a:lnTo>
                <a:lnTo>
                  <a:pt x="174553" y="47008"/>
                </a:lnTo>
                <a:lnTo>
                  <a:pt x="174553" y="45704"/>
                </a:lnTo>
                <a:close/>
                <a:moveTo>
                  <a:pt x="194576" y="45704"/>
                </a:moveTo>
                <a:lnTo>
                  <a:pt x="194576" y="47008"/>
                </a:lnTo>
                <a:lnTo>
                  <a:pt x="194915" y="47008"/>
                </a:lnTo>
                <a:lnTo>
                  <a:pt x="194915" y="45704"/>
                </a:lnTo>
                <a:close/>
                <a:moveTo>
                  <a:pt x="214938" y="45704"/>
                </a:moveTo>
                <a:lnTo>
                  <a:pt x="214938" y="47008"/>
                </a:lnTo>
                <a:lnTo>
                  <a:pt x="215277" y="47008"/>
                </a:lnTo>
                <a:lnTo>
                  <a:pt x="215277" y="45704"/>
                </a:lnTo>
                <a:close/>
                <a:moveTo>
                  <a:pt x="235327" y="45704"/>
                </a:moveTo>
                <a:lnTo>
                  <a:pt x="235327" y="47008"/>
                </a:lnTo>
                <a:lnTo>
                  <a:pt x="235639" y="47008"/>
                </a:lnTo>
                <a:lnTo>
                  <a:pt x="235639" y="45704"/>
                </a:lnTo>
                <a:close/>
                <a:moveTo>
                  <a:pt x="255689" y="45704"/>
                </a:moveTo>
                <a:lnTo>
                  <a:pt x="255689" y="47008"/>
                </a:lnTo>
                <a:lnTo>
                  <a:pt x="256002" y="47008"/>
                </a:lnTo>
                <a:lnTo>
                  <a:pt x="256002" y="45704"/>
                </a:lnTo>
                <a:close/>
                <a:moveTo>
                  <a:pt x="276051" y="45704"/>
                </a:moveTo>
                <a:lnTo>
                  <a:pt x="276051" y="47008"/>
                </a:lnTo>
                <a:lnTo>
                  <a:pt x="276390" y="47008"/>
                </a:lnTo>
                <a:lnTo>
                  <a:pt x="276390" y="45704"/>
                </a:lnTo>
                <a:close/>
                <a:moveTo>
                  <a:pt x="11263" y="48963"/>
                </a:moveTo>
                <a:lnTo>
                  <a:pt x="11263" y="50267"/>
                </a:lnTo>
                <a:lnTo>
                  <a:pt x="11602" y="50267"/>
                </a:lnTo>
                <a:lnTo>
                  <a:pt x="11602" y="48963"/>
                </a:lnTo>
                <a:close/>
                <a:moveTo>
                  <a:pt x="31652" y="48963"/>
                </a:moveTo>
                <a:lnTo>
                  <a:pt x="31652" y="50267"/>
                </a:lnTo>
                <a:lnTo>
                  <a:pt x="31964" y="50267"/>
                </a:lnTo>
                <a:lnTo>
                  <a:pt x="31964" y="48963"/>
                </a:lnTo>
                <a:close/>
                <a:moveTo>
                  <a:pt x="52014" y="48963"/>
                </a:moveTo>
                <a:lnTo>
                  <a:pt x="52014" y="50267"/>
                </a:lnTo>
                <a:lnTo>
                  <a:pt x="52327" y="50267"/>
                </a:lnTo>
                <a:lnTo>
                  <a:pt x="52327" y="48963"/>
                </a:lnTo>
                <a:close/>
                <a:moveTo>
                  <a:pt x="72376" y="48963"/>
                </a:moveTo>
                <a:lnTo>
                  <a:pt x="72376" y="50267"/>
                </a:lnTo>
                <a:lnTo>
                  <a:pt x="72715" y="50267"/>
                </a:lnTo>
                <a:lnTo>
                  <a:pt x="72715" y="48963"/>
                </a:lnTo>
                <a:close/>
                <a:moveTo>
                  <a:pt x="92738" y="48963"/>
                </a:moveTo>
                <a:lnTo>
                  <a:pt x="92738" y="50267"/>
                </a:lnTo>
                <a:lnTo>
                  <a:pt x="93077" y="50267"/>
                </a:lnTo>
                <a:lnTo>
                  <a:pt x="93077" y="48963"/>
                </a:lnTo>
                <a:close/>
                <a:moveTo>
                  <a:pt x="113127" y="48963"/>
                </a:moveTo>
                <a:lnTo>
                  <a:pt x="113127" y="50267"/>
                </a:lnTo>
                <a:lnTo>
                  <a:pt x="113440" y="50267"/>
                </a:lnTo>
                <a:lnTo>
                  <a:pt x="113440" y="48963"/>
                </a:lnTo>
                <a:close/>
                <a:moveTo>
                  <a:pt x="133489" y="48963"/>
                </a:moveTo>
                <a:lnTo>
                  <a:pt x="133489" y="50267"/>
                </a:lnTo>
                <a:lnTo>
                  <a:pt x="133802" y="50267"/>
                </a:lnTo>
                <a:lnTo>
                  <a:pt x="133802" y="48963"/>
                </a:lnTo>
                <a:close/>
                <a:moveTo>
                  <a:pt x="153851" y="48963"/>
                </a:moveTo>
                <a:lnTo>
                  <a:pt x="153851" y="50267"/>
                </a:lnTo>
                <a:lnTo>
                  <a:pt x="154190" y="50267"/>
                </a:lnTo>
                <a:lnTo>
                  <a:pt x="154190" y="48963"/>
                </a:lnTo>
                <a:close/>
                <a:moveTo>
                  <a:pt x="174214" y="48963"/>
                </a:moveTo>
                <a:lnTo>
                  <a:pt x="174214" y="50267"/>
                </a:lnTo>
                <a:lnTo>
                  <a:pt x="174553" y="50267"/>
                </a:lnTo>
                <a:lnTo>
                  <a:pt x="174553" y="48963"/>
                </a:lnTo>
                <a:close/>
                <a:moveTo>
                  <a:pt x="194576" y="48963"/>
                </a:moveTo>
                <a:lnTo>
                  <a:pt x="194576" y="50267"/>
                </a:lnTo>
                <a:lnTo>
                  <a:pt x="194915" y="50267"/>
                </a:lnTo>
                <a:lnTo>
                  <a:pt x="194915" y="48963"/>
                </a:lnTo>
                <a:close/>
                <a:moveTo>
                  <a:pt x="214938" y="48963"/>
                </a:moveTo>
                <a:lnTo>
                  <a:pt x="214938" y="50267"/>
                </a:lnTo>
                <a:lnTo>
                  <a:pt x="215277" y="50267"/>
                </a:lnTo>
                <a:lnTo>
                  <a:pt x="215277" y="48963"/>
                </a:lnTo>
                <a:close/>
                <a:moveTo>
                  <a:pt x="235327" y="48963"/>
                </a:moveTo>
                <a:lnTo>
                  <a:pt x="235327" y="50267"/>
                </a:lnTo>
                <a:lnTo>
                  <a:pt x="235639" y="50267"/>
                </a:lnTo>
                <a:lnTo>
                  <a:pt x="235639" y="48963"/>
                </a:lnTo>
                <a:close/>
                <a:moveTo>
                  <a:pt x="255689" y="48963"/>
                </a:moveTo>
                <a:lnTo>
                  <a:pt x="255689" y="50267"/>
                </a:lnTo>
                <a:lnTo>
                  <a:pt x="256002" y="50267"/>
                </a:lnTo>
                <a:lnTo>
                  <a:pt x="256002" y="48963"/>
                </a:lnTo>
                <a:close/>
                <a:moveTo>
                  <a:pt x="276051" y="48963"/>
                </a:moveTo>
                <a:lnTo>
                  <a:pt x="276051" y="50267"/>
                </a:lnTo>
                <a:lnTo>
                  <a:pt x="276390" y="50267"/>
                </a:lnTo>
                <a:lnTo>
                  <a:pt x="276390" y="48963"/>
                </a:lnTo>
                <a:close/>
                <a:moveTo>
                  <a:pt x="11263" y="52222"/>
                </a:moveTo>
                <a:lnTo>
                  <a:pt x="11263" y="53526"/>
                </a:lnTo>
                <a:lnTo>
                  <a:pt x="11602" y="53526"/>
                </a:lnTo>
                <a:lnTo>
                  <a:pt x="11602" y="52222"/>
                </a:lnTo>
                <a:close/>
                <a:moveTo>
                  <a:pt x="31652" y="52222"/>
                </a:moveTo>
                <a:lnTo>
                  <a:pt x="31652" y="53526"/>
                </a:lnTo>
                <a:lnTo>
                  <a:pt x="31964" y="53526"/>
                </a:lnTo>
                <a:lnTo>
                  <a:pt x="31964" y="52222"/>
                </a:lnTo>
                <a:close/>
                <a:moveTo>
                  <a:pt x="52014" y="52222"/>
                </a:moveTo>
                <a:lnTo>
                  <a:pt x="52014" y="53526"/>
                </a:lnTo>
                <a:lnTo>
                  <a:pt x="52327" y="53526"/>
                </a:lnTo>
                <a:lnTo>
                  <a:pt x="52327" y="52222"/>
                </a:lnTo>
                <a:close/>
                <a:moveTo>
                  <a:pt x="72376" y="52222"/>
                </a:moveTo>
                <a:lnTo>
                  <a:pt x="72376" y="53526"/>
                </a:lnTo>
                <a:lnTo>
                  <a:pt x="72715" y="53526"/>
                </a:lnTo>
                <a:lnTo>
                  <a:pt x="72715" y="52222"/>
                </a:lnTo>
                <a:close/>
                <a:moveTo>
                  <a:pt x="92738" y="52222"/>
                </a:moveTo>
                <a:lnTo>
                  <a:pt x="92738" y="53526"/>
                </a:lnTo>
                <a:lnTo>
                  <a:pt x="93077" y="53526"/>
                </a:lnTo>
                <a:lnTo>
                  <a:pt x="93077" y="52222"/>
                </a:lnTo>
                <a:close/>
                <a:moveTo>
                  <a:pt x="113127" y="52222"/>
                </a:moveTo>
                <a:lnTo>
                  <a:pt x="113127" y="53526"/>
                </a:lnTo>
                <a:lnTo>
                  <a:pt x="113440" y="53526"/>
                </a:lnTo>
                <a:lnTo>
                  <a:pt x="113440" y="52222"/>
                </a:lnTo>
                <a:close/>
                <a:moveTo>
                  <a:pt x="133489" y="52222"/>
                </a:moveTo>
                <a:lnTo>
                  <a:pt x="133489" y="53526"/>
                </a:lnTo>
                <a:lnTo>
                  <a:pt x="133802" y="53526"/>
                </a:lnTo>
                <a:lnTo>
                  <a:pt x="133802" y="52222"/>
                </a:lnTo>
                <a:close/>
                <a:moveTo>
                  <a:pt x="153851" y="52222"/>
                </a:moveTo>
                <a:lnTo>
                  <a:pt x="153851" y="53526"/>
                </a:lnTo>
                <a:lnTo>
                  <a:pt x="154190" y="53526"/>
                </a:lnTo>
                <a:lnTo>
                  <a:pt x="154190" y="52222"/>
                </a:lnTo>
                <a:close/>
                <a:moveTo>
                  <a:pt x="174214" y="52222"/>
                </a:moveTo>
                <a:lnTo>
                  <a:pt x="174214" y="53526"/>
                </a:lnTo>
                <a:lnTo>
                  <a:pt x="174553" y="53526"/>
                </a:lnTo>
                <a:lnTo>
                  <a:pt x="174553" y="52222"/>
                </a:lnTo>
                <a:close/>
                <a:moveTo>
                  <a:pt x="194576" y="52222"/>
                </a:moveTo>
                <a:lnTo>
                  <a:pt x="194576" y="53526"/>
                </a:lnTo>
                <a:lnTo>
                  <a:pt x="194915" y="53526"/>
                </a:lnTo>
                <a:lnTo>
                  <a:pt x="194915" y="52222"/>
                </a:lnTo>
                <a:close/>
                <a:moveTo>
                  <a:pt x="214938" y="52222"/>
                </a:moveTo>
                <a:lnTo>
                  <a:pt x="214938" y="53526"/>
                </a:lnTo>
                <a:lnTo>
                  <a:pt x="215277" y="53526"/>
                </a:lnTo>
                <a:lnTo>
                  <a:pt x="215277" y="52222"/>
                </a:lnTo>
                <a:close/>
                <a:moveTo>
                  <a:pt x="235327" y="52222"/>
                </a:moveTo>
                <a:lnTo>
                  <a:pt x="235327" y="53526"/>
                </a:lnTo>
                <a:lnTo>
                  <a:pt x="235639" y="53526"/>
                </a:lnTo>
                <a:lnTo>
                  <a:pt x="235639" y="52222"/>
                </a:lnTo>
                <a:close/>
                <a:moveTo>
                  <a:pt x="255689" y="52222"/>
                </a:moveTo>
                <a:lnTo>
                  <a:pt x="255689" y="53526"/>
                </a:lnTo>
                <a:lnTo>
                  <a:pt x="256002" y="53526"/>
                </a:lnTo>
                <a:lnTo>
                  <a:pt x="256002" y="52222"/>
                </a:lnTo>
                <a:close/>
                <a:moveTo>
                  <a:pt x="276051" y="52222"/>
                </a:moveTo>
                <a:lnTo>
                  <a:pt x="276051" y="53526"/>
                </a:lnTo>
                <a:lnTo>
                  <a:pt x="276390" y="53526"/>
                </a:lnTo>
                <a:lnTo>
                  <a:pt x="276390" y="52222"/>
                </a:lnTo>
                <a:close/>
                <a:moveTo>
                  <a:pt x="11263" y="55507"/>
                </a:moveTo>
                <a:lnTo>
                  <a:pt x="11263" y="56811"/>
                </a:lnTo>
                <a:lnTo>
                  <a:pt x="11602" y="56811"/>
                </a:lnTo>
                <a:lnTo>
                  <a:pt x="11602" y="55507"/>
                </a:lnTo>
                <a:close/>
                <a:moveTo>
                  <a:pt x="31652" y="55507"/>
                </a:moveTo>
                <a:lnTo>
                  <a:pt x="31652" y="56811"/>
                </a:lnTo>
                <a:lnTo>
                  <a:pt x="31964" y="56811"/>
                </a:lnTo>
                <a:lnTo>
                  <a:pt x="31964" y="55507"/>
                </a:lnTo>
                <a:close/>
                <a:moveTo>
                  <a:pt x="52014" y="55507"/>
                </a:moveTo>
                <a:lnTo>
                  <a:pt x="52014" y="56811"/>
                </a:lnTo>
                <a:lnTo>
                  <a:pt x="52327" y="56811"/>
                </a:lnTo>
                <a:lnTo>
                  <a:pt x="52327" y="55507"/>
                </a:lnTo>
                <a:close/>
                <a:moveTo>
                  <a:pt x="72376" y="55507"/>
                </a:moveTo>
                <a:lnTo>
                  <a:pt x="72376" y="56811"/>
                </a:lnTo>
                <a:lnTo>
                  <a:pt x="72715" y="56811"/>
                </a:lnTo>
                <a:lnTo>
                  <a:pt x="72715" y="55507"/>
                </a:lnTo>
                <a:close/>
                <a:moveTo>
                  <a:pt x="92738" y="55507"/>
                </a:moveTo>
                <a:lnTo>
                  <a:pt x="92738" y="56811"/>
                </a:lnTo>
                <a:lnTo>
                  <a:pt x="93077" y="56811"/>
                </a:lnTo>
                <a:lnTo>
                  <a:pt x="93077" y="55507"/>
                </a:lnTo>
                <a:close/>
                <a:moveTo>
                  <a:pt x="113127" y="55507"/>
                </a:moveTo>
                <a:lnTo>
                  <a:pt x="113127" y="56811"/>
                </a:lnTo>
                <a:lnTo>
                  <a:pt x="113440" y="56811"/>
                </a:lnTo>
                <a:lnTo>
                  <a:pt x="113440" y="55507"/>
                </a:lnTo>
                <a:close/>
                <a:moveTo>
                  <a:pt x="133489" y="55507"/>
                </a:moveTo>
                <a:lnTo>
                  <a:pt x="133489" y="56811"/>
                </a:lnTo>
                <a:lnTo>
                  <a:pt x="133802" y="56811"/>
                </a:lnTo>
                <a:lnTo>
                  <a:pt x="133802" y="55507"/>
                </a:lnTo>
                <a:close/>
                <a:moveTo>
                  <a:pt x="153851" y="55507"/>
                </a:moveTo>
                <a:lnTo>
                  <a:pt x="153851" y="56811"/>
                </a:lnTo>
                <a:lnTo>
                  <a:pt x="154190" y="56811"/>
                </a:lnTo>
                <a:lnTo>
                  <a:pt x="154190" y="55507"/>
                </a:lnTo>
                <a:close/>
                <a:moveTo>
                  <a:pt x="174214" y="55507"/>
                </a:moveTo>
                <a:lnTo>
                  <a:pt x="174214" y="56811"/>
                </a:lnTo>
                <a:lnTo>
                  <a:pt x="174553" y="56811"/>
                </a:lnTo>
                <a:lnTo>
                  <a:pt x="174553" y="55507"/>
                </a:lnTo>
                <a:close/>
                <a:moveTo>
                  <a:pt x="194576" y="55507"/>
                </a:moveTo>
                <a:lnTo>
                  <a:pt x="194576" y="56811"/>
                </a:lnTo>
                <a:lnTo>
                  <a:pt x="194915" y="56811"/>
                </a:lnTo>
                <a:lnTo>
                  <a:pt x="194915" y="55507"/>
                </a:lnTo>
                <a:close/>
                <a:moveTo>
                  <a:pt x="214938" y="55507"/>
                </a:moveTo>
                <a:lnTo>
                  <a:pt x="214938" y="56811"/>
                </a:lnTo>
                <a:lnTo>
                  <a:pt x="215277" y="56811"/>
                </a:lnTo>
                <a:lnTo>
                  <a:pt x="215277" y="55507"/>
                </a:lnTo>
                <a:close/>
                <a:moveTo>
                  <a:pt x="235327" y="55507"/>
                </a:moveTo>
                <a:lnTo>
                  <a:pt x="235327" y="56811"/>
                </a:lnTo>
                <a:lnTo>
                  <a:pt x="235639" y="56811"/>
                </a:lnTo>
                <a:lnTo>
                  <a:pt x="235639" y="55507"/>
                </a:lnTo>
                <a:close/>
                <a:moveTo>
                  <a:pt x="255689" y="55507"/>
                </a:moveTo>
                <a:lnTo>
                  <a:pt x="255689" y="56811"/>
                </a:lnTo>
                <a:lnTo>
                  <a:pt x="256002" y="56811"/>
                </a:lnTo>
                <a:lnTo>
                  <a:pt x="256002" y="55507"/>
                </a:lnTo>
                <a:close/>
                <a:moveTo>
                  <a:pt x="276051" y="55507"/>
                </a:moveTo>
                <a:lnTo>
                  <a:pt x="276051" y="56811"/>
                </a:lnTo>
                <a:lnTo>
                  <a:pt x="276390" y="56811"/>
                </a:lnTo>
                <a:lnTo>
                  <a:pt x="276390" y="55507"/>
                </a:lnTo>
                <a:close/>
                <a:moveTo>
                  <a:pt x="11263" y="58766"/>
                </a:moveTo>
                <a:lnTo>
                  <a:pt x="11263" y="60070"/>
                </a:lnTo>
                <a:lnTo>
                  <a:pt x="11602" y="60070"/>
                </a:lnTo>
                <a:lnTo>
                  <a:pt x="11602" y="58766"/>
                </a:lnTo>
                <a:close/>
                <a:moveTo>
                  <a:pt x="31652" y="58766"/>
                </a:moveTo>
                <a:lnTo>
                  <a:pt x="31652" y="60070"/>
                </a:lnTo>
                <a:lnTo>
                  <a:pt x="31964" y="60070"/>
                </a:lnTo>
                <a:lnTo>
                  <a:pt x="31964" y="58766"/>
                </a:lnTo>
                <a:close/>
                <a:moveTo>
                  <a:pt x="52014" y="58766"/>
                </a:moveTo>
                <a:lnTo>
                  <a:pt x="52014" y="60070"/>
                </a:lnTo>
                <a:lnTo>
                  <a:pt x="52327" y="60070"/>
                </a:lnTo>
                <a:lnTo>
                  <a:pt x="52327" y="58766"/>
                </a:lnTo>
                <a:close/>
                <a:moveTo>
                  <a:pt x="72376" y="58766"/>
                </a:moveTo>
                <a:lnTo>
                  <a:pt x="72376" y="60070"/>
                </a:lnTo>
                <a:lnTo>
                  <a:pt x="72715" y="60070"/>
                </a:lnTo>
                <a:lnTo>
                  <a:pt x="72715" y="58766"/>
                </a:lnTo>
                <a:close/>
                <a:moveTo>
                  <a:pt x="92738" y="58766"/>
                </a:moveTo>
                <a:lnTo>
                  <a:pt x="92738" y="60070"/>
                </a:lnTo>
                <a:lnTo>
                  <a:pt x="93077" y="60070"/>
                </a:lnTo>
                <a:lnTo>
                  <a:pt x="93077" y="58766"/>
                </a:lnTo>
                <a:close/>
                <a:moveTo>
                  <a:pt x="113127" y="58766"/>
                </a:moveTo>
                <a:lnTo>
                  <a:pt x="113127" y="60070"/>
                </a:lnTo>
                <a:lnTo>
                  <a:pt x="113440" y="60070"/>
                </a:lnTo>
                <a:lnTo>
                  <a:pt x="113440" y="58766"/>
                </a:lnTo>
                <a:close/>
                <a:moveTo>
                  <a:pt x="133489" y="58766"/>
                </a:moveTo>
                <a:lnTo>
                  <a:pt x="133489" y="60070"/>
                </a:lnTo>
                <a:lnTo>
                  <a:pt x="133802" y="60070"/>
                </a:lnTo>
                <a:lnTo>
                  <a:pt x="133802" y="58766"/>
                </a:lnTo>
                <a:close/>
                <a:moveTo>
                  <a:pt x="153851" y="58766"/>
                </a:moveTo>
                <a:lnTo>
                  <a:pt x="153851" y="60070"/>
                </a:lnTo>
                <a:lnTo>
                  <a:pt x="154190" y="60070"/>
                </a:lnTo>
                <a:lnTo>
                  <a:pt x="154190" y="58766"/>
                </a:lnTo>
                <a:close/>
                <a:moveTo>
                  <a:pt x="174214" y="58766"/>
                </a:moveTo>
                <a:lnTo>
                  <a:pt x="174214" y="60070"/>
                </a:lnTo>
                <a:lnTo>
                  <a:pt x="174553" y="60070"/>
                </a:lnTo>
                <a:lnTo>
                  <a:pt x="174553" y="58766"/>
                </a:lnTo>
                <a:close/>
                <a:moveTo>
                  <a:pt x="194576" y="58766"/>
                </a:moveTo>
                <a:lnTo>
                  <a:pt x="194576" y="60070"/>
                </a:lnTo>
                <a:lnTo>
                  <a:pt x="194915" y="60070"/>
                </a:lnTo>
                <a:lnTo>
                  <a:pt x="194915" y="58766"/>
                </a:lnTo>
                <a:close/>
                <a:moveTo>
                  <a:pt x="214938" y="58766"/>
                </a:moveTo>
                <a:lnTo>
                  <a:pt x="214938" y="60070"/>
                </a:lnTo>
                <a:lnTo>
                  <a:pt x="215277" y="60070"/>
                </a:lnTo>
                <a:lnTo>
                  <a:pt x="215277" y="58766"/>
                </a:lnTo>
                <a:close/>
                <a:moveTo>
                  <a:pt x="235327" y="58766"/>
                </a:moveTo>
                <a:lnTo>
                  <a:pt x="235327" y="60070"/>
                </a:lnTo>
                <a:lnTo>
                  <a:pt x="235639" y="60070"/>
                </a:lnTo>
                <a:lnTo>
                  <a:pt x="235639" y="58766"/>
                </a:lnTo>
                <a:close/>
                <a:moveTo>
                  <a:pt x="255689" y="58766"/>
                </a:moveTo>
                <a:lnTo>
                  <a:pt x="255689" y="60070"/>
                </a:lnTo>
                <a:lnTo>
                  <a:pt x="256002" y="60070"/>
                </a:lnTo>
                <a:lnTo>
                  <a:pt x="256002" y="58766"/>
                </a:lnTo>
                <a:close/>
                <a:moveTo>
                  <a:pt x="276051" y="58766"/>
                </a:moveTo>
                <a:lnTo>
                  <a:pt x="276051" y="60070"/>
                </a:lnTo>
                <a:lnTo>
                  <a:pt x="276390" y="60070"/>
                </a:lnTo>
                <a:lnTo>
                  <a:pt x="276390" y="58766"/>
                </a:lnTo>
                <a:close/>
                <a:moveTo>
                  <a:pt x="0" y="60096"/>
                </a:moveTo>
                <a:lnTo>
                  <a:pt x="0" y="60435"/>
                </a:lnTo>
                <a:lnTo>
                  <a:pt x="1304" y="60435"/>
                </a:lnTo>
                <a:lnTo>
                  <a:pt x="1304" y="60096"/>
                </a:lnTo>
                <a:close/>
                <a:moveTo>
                  <a:pt x="3259" y="60096"/>
                </a:moveTo>
                <a:lnTo>
                  <a:pt x="3259" y="60435"/>
                </a:lnTo>
                <a:lnTo>
                  <a:pt x="4563" y="60435"/>
                </a:lnTo>
                <a:lnTo>
                  <a:pt x="4563" y="60096"/>
                </a:lnTo>
                <a:close/>
                <a:moveTo>
                  <a:pt x="6518" y="60096"/>
                </a:moveTo>
                <a:lnTo>
                  <a:pt x="6518" y="60435"/>
                </a:lnTo>
                <a:lnTo>
                  <a:pt x="7848" y="60435"/>
                </a:lnTo>
                <a:lnTo>
                  <a:pt x="7848" y="60096"/>
                </a:lnTo>
                <a:close/>
                <a:moveTo>
                  <a:pt x="9803" y="60096"/>
                </a:moveTo>
                <a:lnTo>
                  <a:pt x="9803" y="60435"/>
                </a:lnTo>
                <a:lnTo>
                  <a:pt x="11107" y="60435"/>
                </a:lnTo>
                <a:lnTo>
                  <a:pt x="11107" y="60096"/>
                </a:lnTo>
                <a:close/>
                <a:moveTo>
                  <a:pt x="13062" y="60096"/>
                </a:moveTo>
                <a:lnTo>
                  <a:pt x="13062" y="60435"/>
                </a:lnTo>
                <a:lnTo>
                  <a:pt x="14366" y="60435"/>
                </a:lnTo>
                <a:lnTo>
                  <a:pt x="14366" y="60096"/>
                </a:lnTo>
                <a:close/>
                <a:moveTo>
                  <a:pt x="16321" y="60096"/>
                </a:moveTo>
                <a:lnTo>
                  <a:pt x="16321" y="60435"/>
                </a:lnTo>
                <a:lnTo>
                  <a:pt x="17625" y="60435"/>
                </a:lnTo>
                <a:lnTo>
                  <a:pt x="17625" y="60096"/>
                </a:lnTo>
                <a:close/>
                <a:moveTo>
                  <a:pt x="19580" y="60096"/>
                </a:moveTo>
                <a:lnTo>
                  <a:pt x="19580" y="60435"/>
                </a:lnTo>
                <a:lnTo>
                  <a:pt x="20884" y="60435"/>
                </a:lnTo>
                <a:lnTo>
                  <a:pt x="20884" y="60096"/>
                </a:lnTo>
                <a:close/>
                <a:moveTo>
                  <a:pt x="22839" y="60096"/>
                </a:moveTo>
                <a:lnTo>
                  <a:pt x="22839" y="60435"/>
                </a:lnTo>
                <a:lnTo>
                  <a:pt x="24169" y="60435"/>
                </a:lnTo>
                <a:lnTo>
                  <a:pt x="24169" y="60096"/>
                </a:lnTo>
                <a:close/>
                <a:moveTo>
                  <a:pt x="26124" y="60096"/>
                </a:moveTo>
                <a:lnTo>
                  <a:pt x="26124" y="60435"/>
                </a:lnTo>
                <a:lnTo>
                  <a:pt x="27428" y="60435"/>
                </a:lnTo>
                <a:lnTo>
                  <a:pt x="27428" y="60096"/>
                </a:lnTo>
                <a:close/>
                <a:moveTo>
                  <a:pt x="29383" y="60096"/>
                </a:moveTo>
                <a:lnTo>
                  <a:pt x="29383" y="60435"/>
                </a:lnTo>
                <a:lnTo>
                  <a:pt x="30687" y="60435"/>
                </a:lnTo>
                <a:lnTo>
                  <a:pt x="30687" y="60096"/>
                </a:lnTo>
                <a:close/>
                <a:moveTo>
                  <a:pt x="32642" y="60096"/>
                </a:moveTo>
                <a:lnTo>
                  <a:pt x="32642" y="60435"/>
                </a:lnTo>
                <a:lnTo>
                  <a:pt x="33946" y="60435"/>
                </a:lnTo>
                <a:lnTo>
                  <a:pt x="33946" y="60096"/>
                </a:lnTo>
                <a:close/>
                <a:moveTo>
                  <a:pt x="35901" y="60096"/>
                </a:moveTo>
                <a:lnTo>
                  <a:pt x="35901" y="60435"/>
                </a:lnTo>
                <a:lnTo>
                  <a:pt x="37205" y="60435"/>
                </a:lnTo>
                <a:lnTo>
                  <a:pt x="37205" y="60096"/>
                </a:lnTo>
                <a:close/>
                <a:moveTo>
                  <a:pt x="39186" y="60096"/>
                </a:moveTo>
                <a:lnTo>
                  <a:pt x="39186" y="60435"/>
                </a:lnTo>
                <a:lnTo>
                  <a:pt x="40490" y="60435"/>
                </a:lnTo>
                <a:lnTo>
                  <a:pt x="40490" y="60096"/>
                </a:lnTo>
                <a:close/>
                <a:moveTo>
                  <a:pt x="42445" y="60096"/>
                </a:moveTo>
                <a:lnTo>
                  <a:pt x="42445" y="60435"/>
                </a:lnTo>
                <a:lnTo>
                  <a:pt x="43749" y="60435"/>
                </a:lnTo>
                <a:lnTo>
                  <a:pt x="43749" y="60096"/>
                </a:lnTo>
                <a:close/>
                <a:moveTo>
                  <a:pt x="45704" y="60096"/>
                </a:moveTo>
                <a:lnTo>
                  <a:pt x="45704" y="60435"/>
                </a:lnTo>
                <a:lnTo>
                  <a:pt x="47008" y="60435"/>
                </a:lnTo>
                <a:lnTo>
                  <a:pt x="47008" y="60096"/>
                </a:lnTo>
                <a:close/>
                <a:moveTo>
                  <a:pt x="48963" y="60096"/>
                </a:moveTo>
                <a:lnTo>
                  <a:pt x="48963" y="60435"/>
                </a:lnTo>
                <a:lnTo>
                  <a:pt x="50267" y="60435"/>
                </a:lnTo>
                <a:lnTo>
                  <a:pt x="50267" y="60096"/>
                </a:lnTo>
                <a:close/>
                <a:moveTo>
                  <a:pt x="52222" y="60096"/>
                </a:moveTo>
                <a:lnTo>
                  <a:pt x="52222" y="60435"/>
                </a:lnTo>
                <a:lnTo>
                  <a:pt x="53526" y="60435"/>
                </a:lnTo>
                <a:lnTo>
                  <a:pt x="53526" y="60096"/>
                </a:lnTo>
                <a:close/>
                <a:moveTo>
                  <a:pt x="55507" y="60096"/>
                </a:moveTo>
                <a:lnTo>
                  <a:pt x="55507" y="60435"/>
                </a:lnTo>
                <a:lnTo>
                  <a:pt x="56811" y="60435"/>
                </a:lnTo>
                <a:lnTo>
                  <a:pt x="56811" y="60096"/>
                </a:lnTo>
                <a:close/>
                <a:moveTo>
                  <a:pt x="58766" y="60096"/>
                </a:moveTo>
                <a:lnTo>
                  <a:pt x="58766" y="60435"/>
                </a:lnTo>
                <a:lnTo>
                  <a:pt x="60070" y="60435"/>
                </a:lnTo>
                <a:lnTo>
                  <a:pt x="60070" y="60096"/>
                </a:lnTo>
                <a:close/>
                <a:moveTo>
                  <a:pt x="62025" y="60096"/>
                </a:moveTo>
                <a:lnTo>
                  <a:pt x="62025" y="60435"/>
                </a:lnTo>
                <a:lnTo>
                  <a:pt x="63329" y="60435"/>
                </a:lnTo>
                <a:lnTo>
                  <a:pt x="63329" y="60096"/>
                </a:lnTo>
                <a:close/>
                <a:moveTo>
                  <a:pt x="65284" y="60096"/>
                </a:moveTo>
                <a:lnTo>
                  <a:pt x="65284" y="60435"/>
                </a:lnTo>
                <a:lnTo>
                  <a:pt x="66588" y="60435"/>
                </a:lnTo>
                <a:lnTo>
                  <a:pt x="66588" y="60096"/>
                </a:lnTo>
                <a:close/>
                <a:moveTo>
                  <a:pt x="68544" y="60096"/>
                </a:moveTo>
                <a:lnTo>
                  <a:pt x="68544" y="60435"/>
                </a:lnTo>
                <a:lnTo>
                  <a:pt x="69873" y="60435"/>
                </a:lnTo>
                <a:lnTo>
                  <a:pt x="69873" y="60096"/>
                </a:lnTo>
                <a:close/>
                <a:moveTo>
                  <a:pt x="71829" y="60096"/>
                </a:moveTo>
                <a:lnTo>
                  <a:pt x="71829" y="60435"/>
                </a:lnTo>
                <a:lnTo>
                  <a:pt x="73132" y="60435"/>
                </a:lnTo>
                <a:lnTo>
                  <a:pt x="73132" y="60096"/>
                </a:lnTo>
                <a:close/>
                <a:moveTo>
                  <a:pt x="75088" y="60096"/>
                </a:moveTo>
                <a:lnTo>
                  <a:pt x="75088" y="60435"/>
                </a:lnTo>
                <a:lnTo>
                  <a:pt x="76391" y="60435"/>
                </a:lnTo>
                <a:lnTo>
                  <a:pt x="76391" y="60096"/>
                </a:lnTo>
                <a:close/>
                <a:moveTo>
                  <a:pt x="78347" y="60096"/>
                </a:moveTo>
                <a:lnTo>
                  <a:pt x="78347" y="60435"/>
                </a:lnTo>
                <a:lnTo>
                  <a:pt x="79650" y="60435"/>
                </a:lnTo>
                <a:lnTo>
                  <a:pt x="79650" y="60096"/>
                </a:lnTo>
                <a:close/>
                <a:moveTo>
                  <a:pt x="81606" y="60096"/>
                </a:moveTo>
                <a:lnTo>
                  <a:pt x="81606" y="60435"/>
                </a:lnTo>
                <a:lnTo>
                  <a:pt x="82909" y="60435"/>
                </a:lnTo>
                <a:lnTo>
                  <a:pt x="82909" y="60096"/>
                </a:lnTo>
                <a:close/>
                <a:moveTo>
                  <a:pt x="84865" y="60096"/>
                </a:moveTo>
                <a:lnTo>
                  <a:pt x="84865" y="60435"/>
                </a:lnTo>
                <a:lnTo>
                  <a:pt x="86194" y="60435"/>
                </a:lnTo>
                <a:lnTo>
                  <a:pt x="86194" y="60096"/>
                </a:lnTo>
                <a:close/>
                <a:moveTo>
                  <a:pt x="88150" y="60096"/>
                </a:moveTo>
                <a:lnTo>
                  <a:pt x="88150" y="60435"/>
                </a:lnTo>
                <a:lnTo>
                  <a:pt x="89453" y="60435"/>
                </a:lnTo>
                <a:lnTo>
                  <a:pt x="89453" y="60096"/>
                </a:lnTo>
                <a:close/>
                <a:moveTo>
                  <a:pt x="91409" y="60096"/>
                </a:moveTo>
                <a:lnTo>
                  <a:pt x="91409" y="60435"/>
                </a:lnTo>
                <a:lnTo>
                  <a:pt x="92712" y="60435"/>
                </a:lnTo>
                <a:lnTo>
                  <a:pt x="92712" y="60096"/>
                </a:lnTo>
                <a:close/>
                <a:moveTo>
                  <a:pt x="94668" y="60096"/>
                </a:moveTo>
                <a:lnTo>
                  <a:pt x="94668" y="60435"/>
                </a:lnTo>
                <a:lnTo>
                  <a:pt x="95971" y="60435"/>
                </a:lnTo>
                <a:lnTo>
                  <a:pt x="95971" y="60096"/>
                </a:lnTo>
                <a:close/>
                <a:moveTo>
                  <a:pt x="97927" y="60096"/>
                </a:moveTo>
                <a:lnTo>
                  <a:pt x="97927" y="60435"/>
                </a:lnTo>
                <a:lnTo>
                  <a:pt x="99230" y="60435"/>
                </a:lnTo>
                <a:lnTo>
                  <a:pt x="99230" y="60096"/>
                </a:lnTo>
                <a:close/>
                <a:moveTo>
                  <a:pt x="101212" y="60096"/>
                </a:moveTo>
                <a:lnTo>
                  <a:pt x="101212" y="60435"/>
                </a:lnTo>
                <a:lnTo>
                  <a:pt x="102515" y="60435"/>
                </a:lnTo>
                <a:lnTo>
                  <a:pt x="102515" y="60096"/>
                </a:lnTo>
                <a:close/>
                <a:moveTo>
                  <a:pt x="104471" y="60096"/>
                </a:moveTo>
                <a:lnTo>
                  <a:pt x="104471" y="60435"/>
                </a:lnTo>
                <a:lnTo>
                  <a:pt x="105774" y="60435"/>
                </a:lnTo>
                <a:lnTo>
                  <a:pt x="105774" y="60096"/>
                </a:lnTo>
                <a:close/>
                <a:moveTo>
                  <a:pt x="107730" y="60096"/>
                </a:moveTo>
                <a:lnTo>
                  <a:pt x="107730" y="60435"/>
                </a:lnTo>
                <a:lnTo>
                  <a:pt x="109033" y="60435"/>
                </a:lnTo>
                <a:lnTo>
                  <a:pt x="109033" y="60096"/>
                </a:lnTo>
                <a:close/>
                <a:moveTo>
                  <a:pt x="110989" y="60096"/>
                </a:moveTo>
                <a:lnTo>
                  <a:pt x="110989" y="60435"/>
                </a:lnTo>
                <a:lnTo>
                  <a:pt x="112292" y="60435"/>
                </a:lnTo>
                <a:lnTo>
                  <a:pt x="112292" y="60096"/>
                </a:lnTo>
                <a:close/>
                <a:moveTo>
                  <a:pt x="114248" y="60096"/>
                </a:moveTo>
                <a:lnTo>
                  <a:pt x="114248" y="60435"/>
                </a:lnTo>
                <a:lnTo>
                  <a:pt x="115551" y="60435"/>
                </a:lnTo>
                <a:lnTo>
                  <a:pt x="115551" y="60096"/>
                </a:lnTo>
                <a:close/>
                <a:moveTo>
                  <a:pt x="117533" y="60096"/>
                </a:moveTo>
                <a:lnTo>
                  <a:pt x="117533" y="60435"/>
                </a:lnTo>
                <a:lnTo>
                  <a:pt x="118837" y="60435"/>
                </a:lnTo>
                <a:lnTo>
                  <a:pt x="118837" y="60096"/>
                </a:lnTo>
                <a:close/>
                <a:moveTo>
                  <a:pt x="120792" y="60096"/>
                </a:moveTo>
                <a:lnTo>
                  <a:pt x="120792" y="60435"/>
                </a:lnTo>
                <a:lnTo>
                  <a:pt x="122096" y="60435"/>
                </a:lnTo>
                <a:lnTo>
                  <a:pt x="122096" y="60096"/>
                </a:lnTo>
                <a:close/>
                <a:moveTo>
                  <a:pt x="124051" y="60096"/>
                </a:moveTo>
                <a:lnTo>
                  <a:pt x="124051" y="60435"/>
                </a:lnTo>
                <a:lnTo>
                  <a:pt x="125355" y="60435"/>
                </a:lnTo>
                <a:lnTo>
                  <a:pt x="125355" y="60096"/>
                </a:lnTo>
                <a:close/>
                <a:moveTo>
                  <a:pt x="127310" y="60096"/>
                </a:moveTo>
                <a:lnTo>
                  <a:pt x="127310" y="60435"/>
                </a:lnTo>
                <a:lnTo>
                  <a:pt x="128614" y="60435"/>
                </a:lnTo>
                <a:lnTo>
                  <a:pt x="128614" y="60096"/>
                </a:lnTo>
                <a:close/>
                <a:moveTo>
                  <a:pt x="130569" y="60096"/>
                </a:moveTo>
                <a:lnTo>
                  <a:pt x="130569" y="60435"/>
                </a:lnTo>
                <a:lnTo>
                  <a:pt x="131899" y="60435"/>
                </a:lnTo>
                <a:lnTo>
                  <a:pt x="131899" y="60096"/>
                </a:lnTo>
                <a:close/>
                <a:moveTo>
                  <a:pt x="133854" y="60096"/>
                </a:moveTo>
                <a:lnTo>
                  <a:pt x="133854" y="60435"/>
                </a:lnTo>
                <a:lnTo>
                  <a:pt x="135158" y="60435"/>
                </a:lnTo>
                <a:lnTo>
                  <a:pt x="135158" y="60096"/>
                </a:lnTo>
                <a:close/>
                <a:moveTo>
                  <a:pt x="137113" y="60096"/>
                </a:moveTo>
                <a:lnTo>
                  <a:pt x="137113" y="60435"/>
                </a:lnTo>
                <a:lnTo>
                  <a:pt x="138417" y="60435"/>
                </a:lnTo>
                <a:lnTo>
                  <a:pt x="138417" y="60096"/>
                </a:lnTo>
                <a:close/>
                <a:moveTo>
                  <a:pt x="140372" y="60096"/>
                </a:moveTo>
                <a:lnTo>
                  <a:pt x="140372" y="60435"/>
                </a:lnTo>
                <a:lnTo>
                  <a:pt x="141676" y="60435"/>
                </a:lnTo>
                <a:lnTo>
                  <a:pt x="141676" y="60096"/>
                </a:lnTo>
                <a:close/>
                <a:moveTo>
                  <a:pt x="143631" y="60096"/>
                </a:moveTo>
                <a:lnTo>
                  <a:pt x="143631" y="60435"/>
                </a:lnTo>
                <a:lnTo>
                  <a:pt x="144935" y="60435"/>
                </a:lnTo>
                <a:lnTo>
                  <a:pt x="144935" y="60096"/>
                </a:lnTo>
                <a:close/>
                <a:moveTo>
                  <a:pt x="146890" y="60096"/>
                </a:moveTo>
                <a:lnTo>
                  <a:pt x="146890" y="60435"/>
                </a:lnTo>
                <a:lnTo>
                  <a:pt x="148220" y="60435"/>
                </a:lnTo>
                <a:lnTo>
                  <a:pt x="148220" y="60096"/>
                </a:lnTo>
                <a:close/>
                <a:moveTo>
                  <a:pt x="150175" y="60096"/>
                </a:moveTo>
                <a:lnTo>
                  <a:pt x="150175" y="60435"/>
                </a:lnTo>
                <a:lnTo>
                  <a:pt x="151479" y="60435"/>
                </a:lnTo>
                <a:lnTo>
                  <a:pt x="151479" y="60096"/>
                </a:lnTo>
                <a:close/>
                <a:moveTo>
                  <a:pt x="153434" y="60096"/>
                </a:moveTo>
                <a:lnTo>
                  <a:pt x="153434" y="60435"/>
                </a:lnTo>
                <a:lnTo>
                  <a:pt x="154738" y="60435"/>
                </a:lnTo>
                <a:lnTo>
                  <a:pt x="154738" y="60096"/>
                </a:lnTo>
                <a:close/>
                <a:moveTo>
                  <a:pt x="156693" y="60096"/>
                </a:moveTo>
                <a:lnTo>
                  <a:pt x="156693" y="60435"/>
                </a:lnTo>
                <a:lnTo>
                  <a:pt x="157997" y="60435"/>
                </a:lnTo>
                <a:lnTo>
                  <a:pt x="157997" y="60096"/>
                </a:lnTo>
                <a:close/>
                <a:moveTo>
                  <a:pt x="159952" y="60096"/>
                </a:moveTo>
                <a:lnTo>
                  <a:pt x="159952" y="60435"/>
                </a:lnTo>
                <a:lnTo>
                  <a:pt x="161256" y="60435"/>
                </a:lnTo>
                <a:lnTo>
                  <a:pt x="161256" y="60096"/>
                </a:lnTo>
                <a:close/>
                <a:moveTo>
                  <a:pt x="163237" y="60096"/>
                </a:moveTo>
                <a:lnTo>
                  <a:pt x="163237" y="60435"/>
                </a:lnTo>
                <a:lnTo>
                  <a:pt x="164541" y="60435"/>
                </a:lnTo>
                <a:lnTo>
                  <a:pt x="164541" y="60096"/>
                </a:lnTo>
                <a:close/>
                <a:moveTo>
                  <a:pt x="166496" y="60096"/>
                </a:moveTo>
                <a:lnTo>
                  <a:pt x="166496" y="60435"/>
                </a:lnTo>
                <a:lnTo>
                  <a:pt x="167800" y="60435"/>
                </a:lnTo>
                <a:lnTo>
                  <a:pt x="167800" y="60096"/>
                </a:lnTo>
                <a:close/>
                <a:moveTo>
                  <a:pt x="169755" y="60096"/>
                </a:moveTo>
                <a:lnTo>
                  <a:pt x="169755" y="60435"/>
                </a:lnTo>
                <a:lnTo>
                  <a:pt x="171059" y="60435"/>
                </a:lnTo>
                <a:lnTo>
                  <a:pt x="171059" y="60096"/>
                </a:lnTo>
                <a:close/>
                <a:moveTo>
                  <a:pt x="173014" y="60096"/>
                </a:moveTo>
                <a:lnTo>
                  <a:pt x="173014" y="60435"/>
                </a:lnTo>
                <a:lnTo>
                  <a:pt x="174318" y="60435"/>
                </a:lnTo>
                <a:lnTo>
                  <a:pt x="174318" y="60096"/>
                </a:lnTo>
                <a:close/>
                <a:moveTo>
                  <a:pt x="176273" y="60096"/>
                </a:moveTo>
                <a:lnTo>
                  <a:pt x="176273" y="60435"/>
                </a:lnTo>
                <a:lnTo>
                  <a:pt x="177577" y="60435"/>
                </a:lnTo>
                <a:lnTo>
                  <a:pt x="177577" y="60096"/>
                </a:lnTo>
                <a:close/>
                <a:moveTo>
                  <a:pt x="179558" y="60096"/>
                </a:moveTo>
                <a:lnTo>
                  <a:pt x="179558" y="60435"/>
                </a:lnTo>
                <a:lnTo>
                  <a:pt x="180862" y="60435"/>
                </a:lnTo>
                <a:lnTo>
                  <a:pt x="180862" y="60096"/>
                </a:lnTo>
                <a:close/>
                <a:moveTo>
                  <a:pt x="182817" y="60096"/>
                </a:moveTo>
                <a:lnTo>
                  <a:pt x="182817" y="60435"/>
                </a:lnTo>
                <a:lnTo>
                  <a:pt x="184121" y="60435"/>
                </a:lnTo>
                <a:lnTo>
                  <a:pt x="184121" y="60096"/>
                </a:lnTo>
                <a:close/>
                <a:moveTo>
                  <a:pt x="186076" y="60096"/>
                </a:moveTo>
                <a:lnTo>
                  <a:pt x="186076" y="60435"/>
                </a:lnTo>
                <a:lnTo>
                  <a:pt x="187380" y="60435"/>
                </a:lnTo>
                <a:lnTo>
                  <a:pt x="187380" y="60096"/>
                </a:lnTo>
                <a:close/>
                <a:moveTo>
                  <a:pt x="189335" y="60096"/>
                </a:moveTo>
                <a:lnTo>
                  <a:pt x="189335" y="60435"/>
                </a:lnTo>
                <a:lnTo>
                  <a:pt x="190639" y="60435"/>
                </a:lnTo>
                <a:lnTo>
                  <a:pt x="190639" y="60096"/>
                </a:lnTo>
                <a:close/>
                <a:moveTo>
                  <a:pt x="192594" y="60096"/>
                </a:moveTo>
                <a:lnTo>
                  <a:pt x="192594" y="60435"/>
                </a:lnTo>
                <a:lnTo>
                  <a:pt x="193924" y="60435"/>
                </a:lnTo>
                <a:lnTo>
                  <a:pt x="193924" y="60096"/>
                </a:lnTo>
                <a:close/>
                <a:moveTo>
                  <a:pt x="195880" y="60096"/>
                </a:moveTo>
                <a:lnTo>
                  <a:pt x="195880" y="60435"/>
                </a:lnTo>
                <a:lnTo>
                  <a:pt x="197183" y="60435"/>
                </a:lnTo>
                <a:lnTo>
                  <a:pt x="197183" y="60096"/>
                </a:lnTo>
                <a:close/>
                <a:moveTo>
                  <a:pt x="199139" y="60096"/>
                </a:moveTo>
                <a:lnTo>
                  <a:pt x="199139" y="60435"/>
                </a:lnTo>
                <a:lnTo>
                  <a:pt x="200442" y="60435"/>
                </a:lnTo>
                <a:lnTo>
                  <a:pt x="200442" y="60096"/>
                </a:lnTo>
                <a:close/>
                <a:moveTo>
                  <a:pt x="202398" y="60096"/>
                </a:moveTo>
                <a:lnTo>
                  <a:pt x="202398" y="60435"/>
                </a:lnTo>
                <a:lnTo>
                  <a:pt x="203701" y="60435"/>
                </a:lnTo>
                <a:lnTo>
                  <a:pt x="203701" y="60096"/>
                </a:lnTo>
                <a:close/>
                <a:moveTo>
                  <a:pt x="205657" y="60096"/>
                </a:moveTo>
                <a:lnTo>
                  <a:pt x="205657" y="60435"/>
                </a:lnTo>
                <a:lnTo>
                  <a:pt x="206960" y="60435"/>
                </a:lnTo>
                <a:lnTo>
                  <a:pt x="206960" y="60096"/>
                </a:lnTo>
                <a:close/>
                <a:moveTo>
                  <a:pt x="208916" y="60096"/>
                </a:moveTo>
                <a:lnTo>
                  <a:pt x="208916" y="60435"/>
                </a:lnTo>
                <a:lnTo>
                  <a:pt x="210245" y="60435"/>
                </a:lnTo>
                <a:lnTo>
                  <a:pt x="210245" y="60096"/>
                </a:lnTo>
                <a:close/>
                <a:moveTo>
                  <a:pt x="212201" y="60096"/>
                </a:moveTo>
                <a:lnTo>
                  <a:pt x="212201" y="60435"/>
                </a:lnTo>
                <a:lnTo>
                  <a:pt x="213504" y="60435"/>
                </a:lnTo>
                <a:lnTo>
                  <a:pt x="213504" y="60096"/>
                </a:lnTo>
                <a:close/>
                <a:moveTo>
                  <a:pt x="215460" y="60096"/>
                </a:moveTo>
                <a:lnTo>
                  <a:pt x="215460" y="60435"/>
                </a:lnTo>
                <a:lnTo>
                  <a:pt x="216763" y="60435"/>
                </a:lnTo>
                <a:lnTo>
                  <a:pt x="216763" y="60096"/>
                </a:lnTo>
                <a:close/>
                <a:moveTo>
                  <a:pt x="218719" y="60096"/>
                </a:moveTo>
                <a:lnTo>
                  <a:pt x="218719" y="60435"/>
                </a:lnTo>
                <a:lnTo>
                  <a:pt x="220022" y="60435"/>
                </a:lnTo>
                <a:lnTo>
                  <a:pt x="220022" y="60096"/>
                </a:lnTo>
                <a:close/>
                <a:moveTo>
                  <a:pt x="221978" y="60096"/>
                </a:moveTo>
                <a:lnTo>
                  <a:pt x="221978" y="60435"/>
                </a:lnTo>
                <a:lnTo>
                  <a:pt x="223281" y="60435"/>
                </a:lnTo>
                <a:lnTo>
                  <a:pt x="223281" y="60096"/>
                </a:lnTo>
                <a:close/>
                <a:moveTo>
                  <a:pt x="225263" y="60096"/>
                </a:moveTo>
                <a:lnTo>
                  <a:pt x="225263" y="60435"/>
                </a:lnTo>
                <a:lnTo>
                  <a:pt x="226566" y="60435"/>
                </a:lnTo>
                <a:lnTo>
                  <a:pt x="226566" y="60096"/>
                </a:lnTo>
                <a:close/>
                <a:moveTo>
                  <a:pt x="228522" y="60096"/>
                </a:moveTo>
                <a:lnTo>
                  <a:pt x="228522" y="60435"/>
                </a:lnTo>
                <a:lnTo>
                  <a:pt x="229825" y="60435"/>
                </a:lnTo>
                <a:lnTo>
                  <a:pt x="229825" y="60096"/>
                </a:lnTo>
                <a:close/>
                <a:moveTo>
                  <a:pt x="231781" y="60096"/>
                </a:moveTo>
                <a:lnTo>
                  <a:pt x="231781" y="60435"/>
                </a:lnTo>
                <a:lnTo>
                  <a:pt x="233084" y="60435"/>
                </a:lnTo>
                <a:lnTo>
                  <a:pt x="233084" y="60096"/>
                </a:lnTo>
                <a:close/>
                <a:moveTo>
                  <a:pt x="235040" y="60096"/>
                </a:moveTo>
                <a:lnTo>
                  <a:pt x="235040" y="60435"/>
                </a:lnTo>
                <a:lnTo>
                  <a:pt x="236343" y="60435"/>
                </a:lnTo>
                <a:lnTo>
                  <a:pt x="236343" y="60096"/>
                </a:lnTo>
                <a:close/>
                <a:moveTo>
                  <a:pt x="238299" y="60096"/>
                </a:moveTo>
                <a:lnTo>
                  <a:pt x="238299" y="60435"/>
                </a:lnTo>
                <a:lnTo>
                  <a:pt x="239602" y="60435"/>
                </a:lnTo>
                <a:lnTo>
                  <a:pt x="239602" y="60096"/>
                </a:lnTo>
                <a:close/>
                <a:moveTo>
                  <a:pt x="241584" y="60096"/>
                </a:moveTo>
                <a:lnTo>
                  <a:pt x="241584" y="60435"/>
                </a:lnTo>
                <a:lnTo>
                  <a:pt x="242888" y="60435"/>
                </a:lnTo>
                <a:lnTo>
                  <a:pt x="242888" y="60096"/>
                </a:lnTo>
                <a:close/>
                <a:moveTo>
                  <a:pt x="244843" y="60096"/>
                </a:moveTo>
                <a:lnTo>
                  <a:pt x="244843" y="60435"/>
                </a:lnTo>
                <a:lnTo>
                  <a:pt x="246147" y="60435"/>
                </a:lnTo>
                <a:lnTo>
                  <a:pt x="246147" y="60096"/>
                </a:lnTo>
                <a:close/>
                <a:moveTo>
                  <a:pt x="248102" y="60096"/>
                </a:moveTo>
                <a:lnTo>
                  <a:pt x="248102" y="60435"/>
                </a:lnTo>
                <a:lnTo>
                  <a:pt x="249406" y="60435"/>
                </a:lnTo>
                <a:lnTo>
                  <a:pt x="249406" y="60096"/>
                </a:lnTo>
                <a:close/>
                <a:moveTo>
                  <a:pt x="251361" y="60096"/>
                </a:moveTo>
                <a:lnTo>
                  <a:pt x="251361" y="60435"/>
                </a:lnTo>
                <a:lnTo>
                  <a:pt x="252665" y="60435"/>
                </a:lnTo>
                <a:lnTo>
                  <a:pt x="252665" y="60096"/>
                </a:lnTo>
                <a:close/>
                <a:moveTo>
                  <a:pt x="254620" y="60096"/>
                </a:moveTo>
                <a:lnTo>
                  <a:pt x="254620" y="60435"/>
                </a:lnTo>
                <a:lnTo>
                  <a:pt x="255950" y="60435"/>
                </a:lnTo>
                <a:lnTo>
                  <a:pt x="255950" y="60096"/>
                </a:lnTo>
                <a:close/>
                <a:moveTo>
                  <a:pt x="257905" y="60096"/>
                </a:moveTo>
                <a:lnTo>
                  <a:pt x="257905" y="60435"/>
                </a:lnTo>
                <a:lnTo>
                  <a:pt x="259209" y="60435"/>
                </a:lnTo>
                <a:lnTo>
                  <a:pt x="259209" y="60096"/>
                </a:lnTo>
                <a:close/>
                <a:moveTo>
                  <a:pt x="261164" y="60096"/>
                </a:moveTo>
                <a:lnTo>
                  <a:pt x="261164" y="60435"/>
                </a:lnTo>
                <a:lnTo>
                  <a:pt x="262468" y="60435"/>
                </a:lnTo>
                <a:lnTo>
                  <a:pt x="262468" y="60096"/>
                </a:lnTo>
                <a:close/>
                <a:moveTo>
                  <a:pt x="264423" y="60096"/>
                </a:moveTo>
                <a:lnTo>
                  <a:pt x="264423" y="60435"/>
                </a:lnTo>
                <a:lnTo>
                  <a:pt x="265727" y="60435"/>
                </a:lnTo>
                <a:lnTo>
                  <a:pt x="265727" y="60096"/>
                </a:lnTo>
                <a:close/>
                <a:moveTo>
                  <a:pt x="267682" y="60096"/>
                </a:moveTo>
                <a:lnTo>
                  <a:pt x="267682" y="60435"/>
                </a:lnTo>
                <a:lnTo>
                  <a:pt x="268986" y="60435"/>
                </a:lnTo>
                <a:lnTo>
                  <a:pt x="268986" y="60096"/>
                </a:lnTo>
                <a:close/>
                <a:moveTo>
                  <a:pt x="270941" y="60096"/>
                </a:moveTo>
                <a:lnTo>
                  <a:pt x="270941" y="60435"/>
                </a:lnTo>
                <a:lnTo>
                  <a:pt x="272271" y="60435"/>
                </a:lnTo>
                <a:lnTo>
                  <a:pt x="272271" y="60096"/>
                </a:lnTo>
                <a:close/>
                <a:moveTo>
                  <a:pt x="274226" y="60096"/>
                </a:moveTo>
                <a:lnTo>
                  <a:pt x="274226" y="60435"/>
                </a:lnTo>
                <a:lnTo>
                  <a:pt x="275530" y="60435"/>
                </a:lnTo>
                <a:lnTo>
                  <a:pt x="275530" y="60096"/>
                </a:lnTo>
                <a:close/>
                <a:moveTo>
                  <a:pt x="277485" y="60096"/>
                </a:moveTo>
                <a:lnTo>
                  <a:pt x="277485" y="60435"/>
                </a:lnTo>
                <a:lnTo>
                  <a:pt x="278789" y="60435"/>
                </a:lnTo>
                <a:lnTo>
                  <a:pt x="278789" y="60096"/>
                </a:lnTo>
                <a:close/>
                <a:moveTo>
                  <a:pt x="280744" y="60096"/>
                </a:moveTo>
                <a:lnTo>
                  <a:pt x="280744" y="60435"/>
                </a:lnTo>
                <a:lnTo>
                  <a:pt x="282048" y="60435"/>
                </a:lnTo>
                <a:lnTo>
                  <a:pt x="282048" y="60096"/>
                </a:lnTo>
                <a:close/>
                <a:moveTo>
                  <a:pt x="284003" y="60096"/>
                </a:moveTo>
                <a:lnTo>
                  <a:pt x="284003" y="60435"/>
                </a:lnTo>
                <a:lnTo>
                  <a:pt x="285307" y="60435"/>
                </a:lnTo>
                <a:lnTo>
                  <a:pt x="285307" y="60096"/>
                </a:lnTo>
                <a:close/>
                <a:moveTo>
                  <a:pt x="11263" y="62025"/>
                </a:moveTo>
                <a:lnTo>
                  <a:pt x="11263" y="63329"/>
                </a:lnTo>
                <a:lnTo>
                  <a:pt x="11602" y="63329"/>
                </a:lnTo>
                <a:lnTo>
                  <a:pt x="11602" y="62025"/>
                </a:lnTo>
                <a:close/>
                <a:moveTo>
                  <a:pt x="31652" y="62025"/>
                </a:moveTo>
                <a:lnTo>
                  <a:pt x="31652" y="63329"/>
                </a:lnTo>
                <a:lnTo>
                  <a:pt x="31964" y="63329"/>
                </a:lnTo>
                <a:lnTo>
                  <a:pt x="31964" y="62025"/>
                </a:lnTo>
                <a:close/>
                <a:moveTo>
                  <a:pt x="52014" y="62025"/>
                </a:moveTo>
                <a:lnTo>
                  <a:pt x="52014" y="63329"/>
                </a:lnTo>
                <a:lnTo>
                  <a:pt x="52327" y="63329"/>
                </a:lnTo>
                <a:lnTo>
                  <a:pt x="52327" y="62025"/>
                </a:lnTo>
                <a:close/>
                <a:moveTo>
                  <a:pt x="72376" y="62025"/>
                </a:moveTo>
                <a:lnTo>
                  <a:pt x="72376" y="63329"/>
                </a:lnTo>
                <a:lnTo>
                  <a:pt x="72715" y="63329"/>
                </a:lnTo>
                <a:lnTo>
                  <a:pt x="72715" y="62025"/>
                </a:lnTo>
                <a:close/>
                <a:moveTo>
                  <a:pt x="92738" y="62025"/>
                </a:moveTo>
                <a:lnTo>
                  <a:pt x="92738" y="63329"/>
                </a:lnTo>
                <a:lnTo>
                  <a:pt x="93077" y="63329"/>
                </a:lnTo>
                <a:lnTo>
                  <a:pt x="93077" y="62025"/>
                </a:lnTo>
                <a:close/>
                <a:moveTo>
                  <a:pt x="113127" y="62025"/>
                </a:moveTo>
                <a:lnTo>
                  <a:pt x="113127" y="63329"/>
                </a:lnTo>
                <a:lnTo>
                  <a:pt x="113440" y="63329"/>
                </a:lnTo>
                <a:lnTo>
                  <a:pt x="113440" y="62025"/>
                </a:lnTo>
                <a:close/>
                <a:moveTo>
                  <a:pt x="133489" y="62025"/>
                </a:moveTo>
                <a:lnTo>
                  <a:pt x="133489" y="63329"/>
                </a:lnTo>
                <a:lnTo>
                  <a:pt x="133802" y="63329"/>
                </a:lnTo>
                <a:lnTo>
                  <a:pt x="133802" y="62025"/>
                </a:lnTo>
                <a:close/>
                <a:moveTo>
                  <a:pt x="153851" y="62025"/>
                </a:moveTo>
                <a:lnTo>
                  <a:pt x="153851" y="63329"/>
                </a:lnTo>
                <a:lnTo>
                  <a:pt x="154190" y="63329"/>
                </a:lnTo>
                <a:lnTo>
                  <a:pt x="154190" y="62025"/>
                </a:lnTo>
                <a:close/>
                <a:moveTo>
                  <a:pt x="174214" y="62025"/>
                </a:moveTo>
                <a:lnTo>
                  <a:pt x="174214" y="63329"/>
                </a:lnTo>
                <a:lnTo>
                  <a:pt x="174553" y="63329"/>
                </a:lnTo>
                <a:lnTo>
                  <a:pt x="174553" y="62025"/>
                </a:lnTo>
                <a:close/>
                <a:moveTo>
                  <a:pt x="194576" y="62025"/>
                </a:moveTo>
                <a:lnTo>
                  <a:pt x="194576" y="63329"/>
                </a:lnTo>
                <a:lnTo>
                  <a:pt x="194915" y="63329"/>
                </a:lnTo>
                <a:lnTo>
                  <a:pt x="194915" y="62025"/>
                </a:lnTo>
                <a:close/>
                <a:moveTo>
                  <a:pt x="214938" y="62025"/>
                </a:moveTo>
                <a:lnTo>
                  <a:pt x="214938" y="63329"/>
                </a:lnTo>
                <a:lnTo>
                  <a:pt x="215277" y="63329"/>
                </a:lnTo>
                <a:lnTo>
                  <a:pt x="215277" y="62025"/>
                </a:lnTo>
                <a:close/>
                <a:moveTo>
                  <a:pt x="235327" y="62025"/>
                </a:moveTo>
                <a:lnTo>
                  <a:pt x="235327" y="63329"/>
                </a:lnTo>
                <a:lnTo>
                  <a:pt x="235639" y="63329"/>
                </a:lnTo>
                <a:lnTo>
                  <a:pt x="235639" y="62025"/>
                </a:lnTo>
                <a:close/>
                <a:moveTo>
                  <a:pt x="255689" y="62025"/>
                </a:moveTo>
                <a:lnTo>
                  <a:pt x="255689" y="63329"/>
                </a:lnTo>
                <a:lnTo>
                  <a:pt x="256002" y="63329"/>
                </a:lnTo>
                <a:lnTo>
                  <a:pt x="256002" y="62025"/>
                </a:lnTo>
                <a:close/>
                <a:moveTo>
                  <a:pt x="276051" y="62025"/>
                </a:moveTo>
                <a:lnTo>
                  <a:pt x="276051" y="63329"/>
                </a:lnTo>
                <a:lnTo>
                  <a:pt x="276390" y="63329"/>
                </a:lnTo>
                <a:lnTo>
                  <a:pt x="276390" y="62025"/>
                </a:lnTo>
                <a:close/>
                <a:moveTo>
                  <a:pt x="11263" y="65284"/>
                </a:moveTo>
                <a:lnTo>
                  <a:pt x="11263" y="66588"/>
                </a:lnTo>
                <a:lnTo>
                  <a:pt x="11602" y="66588"/>
                </a:lnTo>
                <a:lnTo>
                  <a:pt x="11602" y="65284"/>
                </a:lnTo>
                <a:close/>
                <a:moveTo>
                  <a:pt x="31652" y="65284"/>
                </a:moveTo>
                <a:lnTo>
                  <a:pt x="31652" y="66588"/>
                </a:lnTo>
                <a:lnTo>
                  <a:pt x="31964" y="66588"/>
                </a:lnTo>
                <a:lnTo>
                  <a:pt x="31964" y="65284"/>
                </a:lnTo>
                <a:close/>
                <a:moveTo>
                  <a:pt x="52014" y="65284"/>
                </a:moveTo>
                <a:lnTo>
                  <a:pt x="52014" y="66588"/>
                </a:lnTo>
                <a:lnTo>
                  <a:pt x="52327" y="66588"/>
                </a:lnTo>
                <a:lnTo>
                  <a:pt x="52327" y="65284"/>
                </a:lnTo>
                <a:close/>
                <a:moveTo>
                  <a:pt x="72376" y="65284"/>
                </a:moveTo>
                <a:lnTo>
                  <a:pt x="72376" y="66588"/>
                </a:lnTo>
                <a:lnTo>
                  <a:pt x="72715" y="66588"/>
                </a:lnTo>
                <a:lnTo>
                  <a:pt x="72715" y="65284"/>
                </a:lnTo>
                <a:close/>
                <a:moveTo>
                  <a:pt x="92738" y="65284"/>
                </a:moveTo>
                <a:lnTo>
                  <a:pt x="92738" y="66588"/>
                </a:lnTo>
                <a:lnTo>
                  <a:pt x="93077" y="66588"/>
                </a:lnTo>
                <a:lnTo>
                  <a:pt x="93077" y="65284"/>
                </a:lnTo>
                <a:close/>
                <a:moveTo>
                  <a:pt x="113127" y="65284"/>
                </a:moveTo>
                <a:lnTo>
                  <a:pt x="113127" y="66588"/>
                </a:lnTo>
                <a:lnTo>
                  <a:pt x="113440" y="66588"/>
                </a:lnTo>
                <a:lnTo>
                  <a:pt x="113440" y="65284"/>
                </a:lnTo>
                <a:close/>
                <a:moveTo>
                  <a:pt x="133489" y="65284"/>
                </a:moveTo>
                <a:lnTo>
                  <a:pt x="133489" y="66588"/>
                </a:lnTo>
                <a:lnTo>
                  <a:pt x="133802" y="66588"/>
                </a:lnTo>
                <a:lnTo>
                  <a:pt x="133802" y="65284"/>
                </a:lnTo>
                <a:close/>
                <a:moveTo>
                  <a:pt x="153851" y="65284"/>
                </a:moveTo>
                <a:lnTo>
                  <a:pt x="153851" y="66588"/>
                </a:lnTo>
                <a:lnTo>
                  <a:pt x="154190" y="66588"/>
                </a:lnTo>
                <a:lnTo>
                  <a:pt x="154190" y="65284"/>
                </a:lnTo>
                <a:close/>
                <a:moveTo>
                  <a:pt x="174214" y="65284"/>
                </a:moveTo>
                <a:lnTo>
                  <a:pt x="174214" y="66588"/>
                </a:lnTo>
                <a:lnTo>
                  <a:pt x="174553" y="66588"/>
                </a:lnTo>
                <a:lnTo>
                  <a:pt x="174553" y="65284"/>
                </a:lnTo>
                <a:close/>
                <a:moveTo>
                  <a:pt x="194576" y="65284"/>
                </a:moveTo>
                <a:lnTo>
                  <a:pt x="194576" y="66588"/>
                </a:lnTo>
                <a:lnTo>
                  <a:pt x="194915" y="66588"/>
                </a:lnTo>
                <a:lnTo>
                  <a:pt x="194915" y="65284"/>
                </a:lnTo>
                <a:close/>
                <a:moveTo>
                  <a:pt x="214938" y="65284"/>
                </a:moveTo>
                <a:lnTo>
                  <a:pt x="214938" y="66588"/>
                </a:lnTo>
                <a:lnTo>
                  <a:pt x="215277" y="66588"/>
                </a:lnTo>
                <a:lnTo>
                  <a:pt x="215277" y="65284"/>
                </a:lnTo>
                <a:close/>
                <a:moveTo>
                  <a:pt x="235327" y="65284"/>
                </a:moveTo>
                <a:lnTo>
                  <a:pt x="235327" y="66588"/>
                </a:lnTo>
                <a:lnTo>
                  <a:pt x="235639" y="66588"/>
                </a:lnTo>
                <a:lnTo>
                  <a:pt x="235639" y="65284"/>
                </a:lnTo>
                <a:close/>
                <a:moveTo>
                  <a:pt x="255689" y="65284"/>
                </a:moveTo>
                <a:lnTo>
                  <a:pt x="255689" y="66588"/>
                </a:lnTo>
                <a:lnTo>
                  <a:pt x="256002" y="66588"/>
                </a:lnTo>
                <a:lnTo>
                  <a:pt x="256002" y="65284"/>
                </a:lnTo>
                <a:close/>
                <a:moveTo>
                  <a:pt x="276051" y="65284"/>
                </a:moveTo>
                <a:lnTo>
                  <a:pt x="276051" y="66588"/>
                </a:lnTo>
                <a:lnTo>
                  <a:pt x="276390" y="66588"/>
                </a:lnTo>
                <a:lnTo>
                  <a:pt x="276390" y="65284"/>
                </a:lnTo>
                <a:close/>
                <a:moveTo>
                  <a:pt x="11263" y="68543"/>
                </a:moveTo>
                <a:lnTo>
                  <a:pt x="11263" y="69847"/>
                </a:lnTo>
                <a:lnTo>
                  <a:pt x="11602" y="69847"/>
                </a:lnTo>
                <a:lnTo>
                  <a:pt x="11602" y="68543"/>
                </a:lnTo>
                <a:close/>
                <a:moveTo>
                  <a:pt x="31652" y="68543"/>
                </a:moveTo>
                <a:lnTo>
                  <a:pt x="31652" y="69847"/>
                </a:lnTo>
                <a:lnTo>
                  <a:pt x="31964" y="69847"/>
                </a:lnTo>
                <a:lnTo>
                  <a:pt x="31964" y="68543"/>
                </a:lnTo>
                <a:close/>
                <a:moveTo>
                  <a:pt x="52014" y="68543"/>
                </a:moveTo>
                <a:lnTo>
                  <a:pt x="52014" y="69847"/>
                </a:lnTo>
                <a:lnTo>
                  <a:pt x="52327" y="69847"/>
                </a:lnTo>
                <a:lnTo>
                  <a:pt x="52327" y="68543"/>
                </a:lnTo>
                <a:close/>
                <a:moveTo>
                  <a:pt x="72376" y="68543"/>
                </a:moveTo>
                <a:lnTo>
                  <a:pt x="72376" y="69847"/>
                </a:lnTo>
                <a:lnTo>
                  <a:pt x="72715" y="69847"/>
                </a:lnTo>
                <a:lnTo>
                  <a:pt x="72715" y="68543"/>
                </a:lnTo>
                <a:close/>
                <a:moveTo>
                  <a:pt x="92738" y="68543"/>
                </a:moveTo>
                <a:lnTo>
                  <a:pt x="92738" y="69847"/>
                </a:lnTo>
                <a:lnTo>
                  <a:pt x="93077" y="69847"/>
                </a:lnTo>
                <a:lnTo>
                  <a:pt x="93077" y="68543"/>
                </a:lnTo>
                <a:close/>
                <a:moveTo>
                  <a:pt x="113127" y="68543"/>
                </a:moveTo>
                <a:lnTo>
                  <a:pt x="113127" y="69847"/>
                </a:lnTo>
                <a:lnTo>
                  <a:pt x="113440" y="69847"/>
                </a:lnTo>
                <a:lnTo>
                  <a:pt x="113440" y="68543"/>
                </a:lnTo>
                <a:close/>
                <a:moveTo>
                  <a:pt x="133489" y="68543"/>
                </a:moveTo>
                <a:lnTo>
                  <a:pt x="133489" y="69847"/>
                </a:lnTo>
                <a:lnTo>
                  <a:pt x="133802" y="69847"/>
                </a:lnTo>
                <a:lnTo>
                  <a:pt x="133802" y="68543"/>
                </a:lnTo>
                <a:close/>
                <a:moveTo>
                  <a:pt x="153851" y="68543"/>
                </a:moveTo>
                <a:lnTo>
                  <a:pt x="153851" y="69847"/>
                </a:lnTo>
                <a:lnTo>
                  <a:pt x="154190" y="69847"/>
                </a:lnTo>
                <a:lnTo>
                  <a:pt x="154190" y="68543"/>
                </a:lnTo>
                <a:close/>
                <a:moveTo>
                  <a:pt x="174214" y="68543"/>
                </a:moveTo>
                <a:lnTo>
                  <a:pt x="174214" y="69847"/>
                </a:lnTo>
                <a:lnTo>
                  <a:pt x="174553" y="69847"/>
                </a:lnTo>
                <a:lnTo>
                  <a:pt x="174553" y="68543"/>
                </a:lnTo>
                <a:close/>
                <a:moveTo>
                  <a:pt x="194576" y="68543"/>
                </a:moveTo>
                <a:lnTo>
                  <a:pt x="194576" y="69847"/>
                </a:lnTo>
                <a:lnTo>
                  <a:pt x="194915" y="69847"/>
                </a:lnTo>
                <a:lnTo>
                  <a:pt x="194915" y="68543"/>
                </a:lnTo>
                <a:close/>
                <a:moveTo>
                  <a:pt x="214938" y="68543"/>
                </a:moveTo>
                <a:lnTo>
                  <a:pt x="214938" y="69847"/>
                </a:lnTo>
                <a:lnTo>
                  <a:pt x="215277" y="69847"/>
                </a:lnTo>
                <a:lnTo>
                  <a:pt x="215277" y="68543"/>
                </a:lnTo>
                <a:close/>
                <a:moveTo>
                  <a:pt x="235327" y="68543"/>
                </a:moveTo>
                <a:lnTo>
                  <a:pt x="235327" y="69847"/>
                </a:lnTo>
                <a:lnTo>
                  <a:pt x="235639" y="69847"/>
                </a:lnTo>
                <a:lnTo>
                  <a:pt x="235639" y="68543"/>
                </a:lnTo>
                <a:close/>
                <a:moveTo>
                  <a:pt x="255689" y="68543"/>
                </a:moveTo>
                <a:lnTo>
                  <a:pt x="255689" y="69847"/>
                </a:lnTo>
                <a:lnTo>
                  <a:pt x="256002" y="69847"/>
                </a:lnTo>
                <a:lnTo>
                  <a:pt x="256002" y="68543"/>
                </a:lnTo>
                <a:close/>
                <a:moveTo>
                  <a:pt x="276051" y="68543"/>
                </a:moveTo>
                <a:lnTo>
                  <a:pt x="276051" y="69847"/>
                </a:lnTo>
                <a:lnTo>
                  <a:pt x="276390" y="69847"/>
                </a:lnTo>
                <a:lnTo>
                  <a:pt x="276390" y="68543"/>
                </a:lnTo>
                <a:close/>
                <a:moveTo>
                  <a:pt x="11263" y="71829"/>
                </a:moveTo>
                <a:lnTo>
                  <a:pt x="11263" y="73132"/>
                </a:lnTo>
                <a:lnTo>
                  <a:pt x="11602" y="73132"/>
                </a:lnTo>
                <a:lnTo>
                  <a:pt x="11602" y="71829"/>
                </a:lnTo>
                <a:close/>
                <a:moveTo>
                  <a:pt x="31652" y="71829"/>
                </a:moveTo>
                <a:lnTo>
                  <a:pt x="31652" y="73132"/>
                </a:lnTo>
                <a:lnTo>
                  <a:pt x="31964" y="73132"/>
                </a:lnTo>
                <a:lnTo>
                  <a:pt x="31964" y="71829"/>
                </a:lnTo>
                <a:close/>
                <a:moveTo>
                  <a:pt x="52014" y="71829"/>
                </a:moveTo>
                <a:lnTo>
                  <a:pt x="52014" y="73132"/>
                </a:lnTo>
                <a:lnTo>
                  <a:pt x="52327" y="73132"/>
                </a:lnTo>
                <a:lnTo>
                  <a:pt x="52327" y="71829"/>
                </a:lnTo>
                <a:close/>
                <a:moveTo>
                  <a:pt x="72376" y="71829"/>
                </a:moveTo>
                <a:lnTo>
                  <a:pt x="72376" y="73132"/>
                </a:lnTo>
                <a:lnTo>
                  <a:pt x="72715" y="73132"/>
                </a:lnTo>
                <a:lnTo>
                  <a:pt x="72715" y="71829"/>
                </a:lnTo>
                <a:close/>
                <a:moveTo>
                  <a:pt x="92738" y="71829"/>
                </a:moveTo>
                <a:lnTo>
                  <a:pt x="92738" y="73132"/>
                </a:lnTo>
                <a:lnTo>
                  <a:pt x="93077" y="73132"/>
                </a:lnTo>
                <a:lnTo>
                  <a:pt x="93077" y="71829"/>
                </a:lnTo>
                <a:close/>
                <a:moveTo>
                  <a:pt x="113127" y="71829"/>
                </a:moveTo>
                <a:lnTo>
                  <a:pt x="113127" y="73132"/>
                </a:lnTo>
                <a:lnTo>
                  <a:pt x="113440" y="73132"/>
                </a:lnTo>
                <a:lnTo>
                  <a:pt x="113440" y="71829"/>
                </a:lnTo>
                <a:close/>
                <a:moveTo>
                  <a:pt x="133489" y="71829"/>
                </a:moveTo>
                <a:lnTo>
                  <a:pt x="133489" y="73132"/>
                </a:lnTo>
                <a:lnTo>
                  <a:pt x="133802" y="73132"/>
                </a:lnTo>
                <a:lnTo>
                  <a:pt x="133802" y="71829"/>
                </a:lnTo>
                <a:close/>
                <a:moveTo>
                  <a:pt x="153851" y="71829"/>
                </a:moveTo>
                <a:lnTo>
                  <a:pt x="153851" y="73132"/>
                </a:lnTo>
                <a:lnTo>
                  <a:pt x="154190" y="73132"/>
                </a:lnTo>
                <a:lnTo>
                  <a:pt x="154190" y="71829"/>
                </a:lnTo>
                <a:close/>
                <a:moveTo>
                  <a:pt x="174214" y="71829"/>
                </a:moveTo>
                <a:lnTo>
                  <a:pt x="174214" y="73132"/>
                </a:lnTo>
                <a:lnTo>
                  <a:pt x="174553" y="73132"/>
                </a:lnTo>
                <a:lnTo>
                  <a:pt x="174553" y="71829"/>
                </a:lnTo>
                <a:close/>
                <a:moveTo>
                  <a:pt x="194576" y="71829"/>
                </a:moveTo>
                <a:lnTo>
                  <a:pt x="194576" y="73132"/>
                </a:lnTo>
                <a:lnTo>
                  <a:pt x="194915" y="73132"/>
                </a:lnTo>
                <a:lnTo>
                  <a:pt x="194915" y="71829"/>
                </a:lnTo>
                <a:close/>
                <a:moveTo>
                  <a:pt x="214938" y="71829"/>
                </a:moveTo>
                <a:lnTo>
                  <a:pt x="214938" y="73132"/>
                </a:lnTo>
                <a:lnTo>
                  <a:pt x="215277" y="73132"/>
                </a:lnTo>
                <a:lnTo>
                  <a:pt x="215277" y="71829"/>
                </a:lnTo>
                <a:close/>
                <a:moveTo>
                  <a:pt x="235327" y="71829"/>
                </a:moveTo>
                <a:lnTo>
                  <a:pt x="235327" y="73132"/>
                </a:lnTo>
                <a:lnTo>
                  <a:pt x="235639" y="73132"/>
                </a:lnTo>
                <a:lnTo>
                  <a:pt x="235639" y="71829"/>
                </a:lnTo>
                <a:close/>
                <a:moveTo>
                  <a:pt x="255689" y="71829"/>
                </a:moveTo>
                <a:lnTo>
                  <a:pt x="255689" y="73132"/>
                </a:lnTo>
                <a:lnTo>
                  <a:pt x="256002" y="73132"/>
                </a:lnTo>
                <a:lnTo>
                  <a:pt x="256002" y="71829"/>
                </a:lnTo>
                <a:close/>
                <a:moveTo>
                  <a:pt x="276051" y="71829"/>
                </a:moveTo>
                <a:lnTo>
                  <a:pt x="276051" y="73132"/>
                </a:lnTo>
                <a:lnTo>
                  <a:pt x="276390" y="73132"/>
                </a:lnTo>
                <a:lnTo>
                  <a:pt x="276390" y="71829"/>
                </a:lnTo>
                <a:close/>
                <a:moveTo>
                  <a:pt x="11263" y="75088"/>
                </a:moveTo>
                <a:lnTo>
                  <a:pt x="11263" y="76391"/>
                </a:lnTo>
                <a:lnTo>
                  <a:pt x="11602" y="76391"/>
                </a:lnTo>
                <a:lnTo>
                  <a:pt x="11602" y="75088"/>
                </a:lnTo>
                <a:close/>
                <a:moveTo>
                  <a:pt x="31652" y="75088"/>
                </a:moveTo>
                <a:lnTo>
                  <a:pt x="31652" y="76391"/>
                </a:lnTo>
                <a:lnTo>
                  <a:pt x="31964" y="76391"/>
                </a:lnTo>
                <a:lnTo>
                  <a:pt x="31964" y="75088"/>
                </a:lnTo>
                <a:close/>
                <a:moveTo>
                  <a:pt x="52014" y="75088"/>
                </a:moveTo>
                <a:lnTo>
                  <a:pt x="52014" y="76391"/>
                </a:lnTo>
                <a:lnTo>
                  <a:pt x="52327" y="76391"/>
                </a:lnTo>
                <a:lnTo>
                  <a:pt x="52327" y="75088"/>
                </a:lnTo>
                <a:close/>
                <a:moveTo>
                  <a:pt x="72376" y="75088"/>
                </a:moveTo>
                <a:lnTo>
                  <a:pt x="72376" y="76391"/>
                </a:lnTo>
                <a:lnTo>
                  <a:pt x="72715" y="76391"/>
                </a:lnTo>
                <a:lnTo>
                  <a:pt x="72715" y="75088"/>
                </a:lnTo>
                <a:close/>
                <a:moveTo>
                  <a:pt x="92738" y="75088"/>
                </a:moveTo>
                <a:lnTo>
                  <a:pt x="92738" y="76391"/>
                </a:lnTo>
                <a:lnTo>
                  <a:pt x="93077" y="76391"/>
                </a:lnTo>
                <a:lnTo>
                  <a:pt x="93077" y="75088"/>
                </a:lnTo>
                <a:close/>
                <a:moveTo>
                  <a:pt x="113127" y="75088"/>
                </a:moveTo>
                <a:lnTo>
                  <a:pt x="113127" y="76391"/>
                </a:lnTo>
                <a:lnTo>
                  <a:pt x="113440" y="76391"/>
                </a:lnTo>
                <a:lnTo>
                  <a:pt x="113440" y="75088"/>
                </a:lnTo>
                <a:close/>
                <a:moveTo>
                  <a:pt x="133489" y="75088"/>
                </a:moveTo>
                <a:lnTo>
                  <a:pt x="133489" y="76391"/>
                </a:lnTo>
                <a:lnTo>
                  <a:pt x="133802" y="76391"/>
                </a:lnTo>
                <a:lnTo>
                  <a:pt x="133802" y="75088"/>
                </a:lnTo>
                <a:close/>
                <a:moveTo>
                  <a:pt x="153851" y="75088"/>
                </a:moveTo>
                <a:lnTo>
                  <a:pt x="153851" y="76391"/>
                </a:lnTo>
                <a:lnTo>
                  <a:pt x="154190" y="76391"/>
                </a:lnTo>
                <a:lnTo>
                  <a:pt x="154190" y="75088"/>
                </a:lnTo>
                <a:close/>
                <a:moveTo>
                  <a:pt x="174214" y="75088"/>
                </a:moveTo>
                <a:lnTo>
                  <a:pt x="174214" y="76391"/>
                </a:lnTo>
                <a:lnTo>
                  <a:pt x="174553" y="76391"/>
                </a:lnTo>
                <a:lnTo>
                  <a:pt x="174553" y="75088"/>
                </a:lnTo>
                <a:close/>
                <a:moveTo>
                  <a:pt x="194576" y="75088"/>
                </a:moveTo>
                <a:lnTo>
                  <a:pt x="194576" y="76391"/>
                </a:lnTo>
                <a:lnTo>
                  <a:pt x="194915" y="76391"/>
                </a:lnTo>
                <a:lnTo>
                  <a:pt x="194915" y="75088"/>
                </a:lnTo>
                <a:close/>
                <a:moveTo>
                  <a:pt x="214938" y="75088"/>
                </a:moveTo>
                <a:lnTo>
                  <a:pt x="214938" y="76391"/>
                </a:lnTo>
                <a:lnTo>
                  <a:pt x="215277" y="76391"/>
                </a:lnTo>
                <a:lnTo>
                  <a:pt x="215277" y="75088"/>
                </a:lnTo>
                <a:close/>
                <a:moveTo>
                  <a:pt x="235327" y="75088"/>
                </a:moveTo>
                <a:lnTo>
                  <a:pt x="235327" y="76391"/>
                </a:lnTo>
                <a:lnTo>
                  <a:pt x="235639" y="76391"/>
                </a:lnTo>
                <a:lnTo>
                  <a:pt x="235639" y="75088"/>
                </a:lnTo>
                <a:close/>
                <a:moveTo>
                  <a:pt x="255689" y="75088"/>
                </a:moveTo>
                <a:lnTo>
                  <a:pt x="255689" y="76391"/>
                </a:lnTo>
                <a:lnTo>
                  <a:pt x="256002" y="76391"/>
                </a:lnTo>
                <a:lnTo>
                  <a:pt x="256002" y="75088"/>
                </a:lnTo>
                <a:close/>
                <a:moveTo>
                  <a:pt x="276051" y="75088"/>
                </a:moveTo>
                <a:lnTo>
                  <a:pt x="276051" y="76391"/>
                </a:lnTo>
                <a:lnTo>
                  <a:pt x="276390" y="76391"/>
                </a:lnTo>
                <a:lnTo>
                  <a:pt x="276390" y="75088"/>
                </a:lnTo>
                <a:close/>
                <a:moveTo>
                  <a:pt x="11263" y="78347"/>
                </a:moveTo>
                <a:lnTo>
                  <a:pt x="11263" y="79650"/>
                </a:lnTo>
                <a:lnTo>
                  <a:pt x="11602" y="79650"/>
                </a:lnTo>
                <a:lnTo>
                  <a:pt x="11602" y="78347"/>
                </a:lnTo>
                <a:close/>
                <a:moveTo>
                  <a:pt x="31652" y="78347"/>
                </a:moveTo>
                <a:lnTo>
                  <a:pt x="31652" y="79650"/>
                </a:lnTo>
                <a:lnTo>
                  <a:pt x="31964" y="79650"/>
                </a:lnTo>
                <a:lnTo>
                  <a:pt x="31964" y="78347"/>
                </a:lnTo>
                <a:close/>
                <a:moveTo>
                  <a:pt x="52014" y="78347"/>
                </a:moveTo>
                <a:lnTo>
                  <a:pt x="52014" y="79650"/>
                </a:lnTo>
                <a:lnTo>
                  <a:pt x="52327" y="79650"/>
                </a:lnTo>
                <a:lnTo>
                  <a:pt x="52327" y="78347"/>
                </a:lnTo>
                <a:close/>
                <a:moveTo>
                  <a:pt x="72376" y="78347"/>
                </a:moveTo>
                <a:lnTo>
                  <a:pt x="72376" y="79650"/>
                </a:lnTo>
                <a:lnTo>
                  <a:pt x="72715" y="79650"/>
                </a:lnTo>
                <a:lnTo>
                  <a:pt x="72715" y="78347"/>
                </a:lnTo>
                <a:close/>
                <a:moveTo>
                  <a:pt x="92738" y="78347"/>
                </a:moveTo>
                <a:lnTo>
                  <a:pt x="92738" y="79650"/>
                </a:lnTo>
                <a:lnTo>
                  <a:pt x="93077" y="79650"/>
                </a:lnTo>
                <a:lnTo>
                  <a:pt x="93077" y="78347"/>
                </a:lnTo>
                <a:close/>
                <a:moveTo>
                  <a:pt x="113127" y="78347"/>
                </a:moveTo>
                <a:lnTo>
                  <a:pt x="113127" y="79650"/>
                </a:lnTo>
                <a:lnTo>
                  <a:pt x="113440" y="79650"/>
                </a:lnTo>
                <a:lnTo>
                  <a:pt x="113440" y="78347"/>
                </a:lnTo>
                <a:close/>
                <a:moveTo>
                  <a:pt x="133489" y="78347"/>
                </a:moveTo>
                <a:lnTo>
                  <a:pt x="133489" y="79650"/>
                </a:lnTo>
                <a:lnTo>
                  <a:pt x="133802" y="79650"/>
                </a:lnTo>
                <a:lnTo>
                  <a:pt x="133802" y="78347"/>
                </a:lnTo>
                <a:close/>
                <a:moveTo>
                  <a:pt x="153851" y="78347"/>
                </a:moveTo>
                <a:lnTo>
                  <a:pt x="153851" y="79650"/>
                </a:lnTo>
                <a:lnTo>
                  <a:pt x="154190" y="79650"/>
                </a:lnTo>
                <a:lnTo>
                  <a:pt x="154190" y="78347"/>
                </a:lnTo>
                <a:close/>
                <a:moveTo>
                  <a:pt x="174214" y="78347"/>
                </a:moveTo>
                <a:lnTo>
                  <a:pt x="174214" y="79650"/>
                </a:lnTo>
                <a:lnTo>
                  <a:pt x="174553" y="79650"/>
                </a:lnTo>
                <a:lnTo>
                  <a:pt x="174553" y="78347"/>
                </a:lnTo>
                <a:close/>
                <a:moveTo>
                  <a:pt x="194576" y="78347"/>
                </a:moveTo>
                <a:lnTo>
                  <a:pt x="194576" y="79650"/>
                </a:lnTo>
                <a:lnTo>
                  <a:pt x="194915" y="79650"/>
                </a:lnTo>
                <a:lnTo>
                  <a:pt x="194915" y="78347"/>
                </a:lnTo>
                <a:close/>
                <a:moveTo>
                  <a:pt x="214938" y="78347"/>
                </a:moveTo>
                <a:lnTo>
                  <a:pt x="214938" y="79650"/>
                </a:lnTo>
                <a:lnTo>
                  <a:pt x="215277" y="79650"/>
                </a:lnTo>
                <a:lnTo>
                  <a:pt x="215277" y="78347"/>
                </a:lnTo>
                <a:close/>
                <a:moveTo>
                  <a:pt x="235327" y="78347"/>
                </a:moveTo>
                <a:lnTo>
                  <a:pt x="235327" y="79650"/>
                </a:lnTo>
                <a:lnTo>
                  <a:pt x="235639" y="79650"/>
                </a:lnTo>
                <a:lnTo>
                  <a:pt x="235639" y="78347"/>
                </a:lnTo>
                <a:close/>
                <a:moveTo>
                  <a:pt x="255689" y="78347"/>
                </a:moveTo>
                <a:lnTo>
                  <a:pt x="255689" y="79650"/>
                </a:lnTo>
                <a:lnTo>
                  <a:pt x="256002" y="79650"/>
                </a:lnTo>
                <a:lnTo>
                  <a:pt x="256002" y="78347"/>
                </a:lnTo>
                <a:close/>
                <a:moveTo>
                  <a:pt x="276051" y="78347"/>
                </a:moveTo>
                <a:lnTo>
                  <a:pt x="276051" y="79650"/>
                </a:lnTo>
                <a:lnTo>
                  <a:pt x="276390" y="79650"/>
                </a:lnTo>
                <a:lnTo>
                  <a:pt x="276390" y="78347"/>
                </a:lnTo>
                <a:close/>
                <a:moveTo>
                  <a:pt x="0" y="80458"/>
                </a:moveTo>
                <a:lnTo>
                  <a:pt x="0" y="80797"/>
                </a:lnTo>
                <a:lnTo>
                  <a:pt x="1304" y="80797"/>
                </a:lnTo>
                <a:lnTo>
                  <a:pt x="1304" y="80458"/>
                </a:lnTo>
                <a:close/>
                <a:moveTo>
                  <a:pt x="3259" y="80458"/>
                </a:moveTo>
                <a:lnTo>
                  <a:pt x="3259" y="80797"/>
                </a:lnTo>
                <a:lnTo>
                  <a:pt x="4563" y="80797"/>
                </a:lnTo>
                <a:lnTo>
                  <a:pt x="4563" y="80458"/>
                </a:lnTo>
                <a:close/>
                <a:moveTo>
                  <a:pt x="6518" y="80458"/>
                </a:moveTo>
                <a:lnTo>
                  <a:pt x="6518" y="80797"/>
                </a:lnTo>
                <a:lnTo>
                  <a:pt x="7848" y="80797"/>
                </a:lnTo>
                <a:lnTo>
                  <a:pt x="7848" y="80458"/>
                </a:lnTo>
                <a:close/>
                <a:moveTo>
                  <a:pt x="9803" y="80458"/>
                </a:moveTo>
                <a:lnTo>
                  <a:pt x="9803" y="80797"/>
                </a:lnTo>
                <a:lnTo>
                  <a:pt x="11107" y="80797"/>
                </a:lnTo>
                <a:lnTo>
                  <a:pt x="11107" y="80458"/>
                </a:lnTo>
                <a:close/>
                <a:moveTo>
                  <a:pt x="13062" y="80458"/>
                </a:moveTo>
                <a:lnTo>
                  <a:pt x="13062" y="80797"/>
                </a:lnTo>
                <a:lnTo>
                  <a:pt x="14366" y="80797"/>
                </a:lnTo>
                <a:lnTo>
                  <a:pt x="14366" y="80458"/>
                </a:lnTo>
                <a:close/>
                <a:moveTo>
                  <a:pt x="16321" y="80458"/>
                </a:moveTo>
                <a:lnTo>
                  <a:pt x="16321" y="80797"/>
                </a:lnTo>
                <a:lnTo>
                  <a:pt x="17625" y="80797"/>
                </a:lnTo>
                <a:lnTo>
                  <a:pt x="17625" y="80458"/>
                </a:lnTo>
                <a:close/>
                <a:moveTo>
                  <a:pt x="19580" y="80458"/>
                </a:moveTo>
                <a:lnTo>
                  <a:pt x="19580" y="80797"/>
                </a:lnTo>
                <a:lnTo>
                  <a:pt x="20884" y="80797"/>
                </a:lnTo>
                <a:lnTo>
                  <a:pt x="20884" y="80458"/>
                </a:lnTo>
                <a:close/>
                <a:moveTo>
                  <a:pt x="22839" y="80458"/>
                </a:moveTo>
                <a:lnTo>
                  <a:pt x="22839" y="80797"/>
                </a:lnTo>
                <a:lnTo>
                  <a:pt x="24169" y="80797"/>
                </a:lnTo>
                <a:lnTo>
                  <a:pt x="24169" y="80458"/>
                </a:lnTo>
                <a:close/>
                <a:moveTo>
                  <a:pt x="26124" y="80458"/>
                </a:moveTo>
                <a:lnTo>
                  <a:pt x="26124" y="80797"/>
                </a:lnTo>
                <a:lnTo>
                  <a:pt x="27428" y="80797"/>
                </a:lnTo>
                <a:lnTo>
                  <a:pt x="27428" y="80458"/>
                </a:lnTo>
                <a:close/>
                <a:moveTo>
                  <a:pt x="29383" y="80458"/>
                </a:moveTo>
                <a:lnTo>
                  <a:pt x="29383" y="80797"/>
                </a:lnTo>
                <a:lnTo>
                  <a:pt x="30687" y="80797"/>
                </a:lnTo>
                <a:lnTo>
                  <a:pt x="30687" y="80458"/>
                </a:lnTo>
                <a:close/>
                <a:moveTo>
                  <a:pt x="32642" y="80458"/>
                </a:moveTo>
                <a:lnTo>
                  <a:pt x="32642" y="80797"/>
                </a:lnTo>
                <a:lnTo>
                  <a:pt x="33946" y="80797"/>
                </a:lnTo>
                <a:lnTo>
                  <a:pt x="33946" y="80458"/>
                </a:lnTo>
                <a:close/>
                <a:moveTo>
                  <a:pt x="35901" y="80458"/>
                </a:moveTo>
                <a:lnTo>
                  <a:pt x="35901" y="80797"/>
                </a:lnTo>
                <a:lnTo>
                  <a:pt x="37205" y="80797"/>
                </a:lnTo>
                <a:lnTo>
                  <a:pt x="37205" y="80458"/>
                </a:lnTo>
                <a:close/>
                <a:moveTo>
                  <a:pt x="39186" y="80458"/>
                </a:moveTo>
                <a:lnTo>
                  <a:pt x="39186" y="80797"/>
                </a:lnTo>
                <a:lnTo>
                  <a:pt x="40490" y="80797"/>
                </a:lnTo>
                <a:lnTo>
                  <a:pt x="40490" y="80458"/>
                </a:lnTo>
                <a:close/>
                <a:moveTo>
                  <a:pt x="42445" y="80458"/>
                </a:moveTo>
                <a:lnTo>
                  <a:pt x="42445" y="80797"/>
                </a:lnTo>
                <a:lnTo>
                  <a:pt x="43749" y="80797"/>
                </a:lnTo>
                <a:lnTo>
                  <a:pt x="43749" y="80458"/>
                </a:lnTo>
                <a:close/>
                <a:moveTo>
                  <a:pt x="45704" y="80458"/>
                </a:moveTo>
                <a:lnTo>
                  <a:pt x="45704" y="80797"/>
                </a:lnTo>
                <a:lnTo>
                  <a:pt x="47008" y="80797"/>
                </a:lnTo>
                <a:lnTo>
                  <a:pt x="47008" y="80458"/>
                </a:lnTo>
                <a:close/>
                <a:moveTo>
                  <a:pt x="48963" y="80458"/>
                </a:moveTo>
                <a:lnTo>
                  <a:pt x="48963" y="80797"/>
                </a:lnTo>
                <a:lnTo>
                  <a:pt x="50267" y="80797"/>
                </a:lnTo>
                <a:lnTo>
                  <a:pt x="50267" y="80458"/>
                </a:lnTo>
                <a:close/>
                <a:moveTo>
                  <a:pt x="52222" y="80458"/>
                </a:moveTo>
                <a:lnTo>
                  <a:pt x="52222" y="80797"/>
                </a:lnTo>
                <a:lnTo>
                  <a:pt x="53526" y="80797"/>
                </a:lnTo>
                <a:lnTo>
                  <a:pt x="53526" y="80458"/>
                </a:lnTo>
                <a:close/>
                <a:moveTo>
                  <a:pt x="55507" y="80458"/>
                </a:moveTo>
                <a:lnTo>
                  <a:pt x="55507" y="80797"/>
                </a:lnTo>
                <a:lnTo>
                  <a:pt x="56811" y="80797"/>
                </a:lnTo>
                <a:lnTo>
                  <a:pt x="56811" y="80458"/>
                </a:lnTo>
                <a:close/>
                <a:moveTo>
                  <a:pt x="58766" y="80458"/>
                </a:moveTo>
                <a:lnTo>
                  <a:pt x="58766" y="80797"/>
                </a:lnTo>
                <a:lnTo>
                  <a:pt x="60070" y="80797"/>
                </a:lnTo>
                <a:lnTo>
                  <a:pt x="60070" y="80458"/>
                </a:lnTo>
                <a:close/>
                <a:moveTo>
                  <a:pt x="62025" y="80458"/>
                </a:moveTo>
                <a:lnTo>
                  <a:pt x="62025" y="80797"/>
                </a:lnTo>
                <a:lnTo>
                  <a:pt x="63329" y="80797"/>
                </a:lnTo>
                <a:lnTo>
                  <a:pt x="63329" y="80458"/>
                </a:lnTo>
                <a:close/>
                <a:moveTo>
                  <a:pt x="65284" y="80458"/>
                </a:moveTo>
                <a:lnTo>
                  <a:pt x="65284" y="80797"/>
                </a:lnTo>
                <a:lnTo>
                  <a:pt x="66588" y="80797"/>
                </a:lnTo>
                <a:lnTo>
                  <a:pt x="66588" y="80458"/>
                </a:lnTo>
                <a:close/>
                <a:moveTo>
                  <a:pt x="68544" y="80458"/>
                </a:moveTo>
                <a:lnTo>
                  <a:pt x="68544" y="80797"/>
                </a:lnTo>
                <a:lnTo>
                  <a:pt x="69873" y="80797"/>
                </a:lnTo>
                <a:lnTo>
                  <a:pt x="69873" y="80458"/>
                </a:lnTo>
                <a:close/>
                <a:moveTo>
                  <a:pt x="71829" y="80458"/>
                </a:moveTo>
                <a:lnTo>
                  <a:pt x="71829" y="80797"/>
                </a:lnTo>
                <a:lnTo>
                  <a:pt x="73132" y="80797"/>
                </a:lnTo>
                <a:lnTo>
                  <a:pt x="73132" y="80458"/>
                </a:lnTo>
                <a:close/>
                <a:moveTo>
                  <a:pt x="75088" y="80458"/>
                </a:moveTo>
                <a:lnTo>
                  <a:pt x="75088" y="80797"/>
                </a:lnTo>
                <a:lnTo>
                  <a:pt x="76391" y="80797"/>
                </a:lnTo>
                <a:lnTo>
                  <a:pt x="76391" y="80458"/>
                </a:lnTo>
                <a:close/>
                <a:moveTo>
                  <a:pt x="78347" y="80458"/>
                </a:moveTo>
                <a:lnTo>
                  <a:pt x="78347" y="80797"/>
                </a:lnTo>
                <a:lnTo>
                  <a:pt x="79650" y="80797"/>
                </a:lnTo>
                <a:lnTo>
                  <a:pt x="79650" y="80458"/>
                </a:lnTo>
                <a:close/>
                <a:moveTo>
                  <a:pt x="81606" y="80458"/>
                </a:moveTo>
                <a:lnTo>
                  <a:pt x="81606" y="80797"/>
                </a:lnTo>
                <a:lnTo>
                  <a:pt x="82909" y="80797"/>
                </a:lnTo>
                <a:lnTo>
                  <a:pt x="82909" y="80458"/>
                </a:lnTo>
                <a:close/>
                <a:moveTo>
                  <a:pt x="84865" y="80458"/>
                </a:moveTo>
                <a:lnTo>
                  <a:pt x="84865" y="80797"/>
                </a:lnTo>
                <a:lnTo>
                  <a:pt x="86194" y="80797"/>
                </a:lnTo>
                <a:lnTo>
                  <a:pt x="86194" y="80458"/>
                </a:lnTo>
                <a:close/>
                <a:moveTo>
                  <a:pt x="88150" y="80458"/>
                </a:moveTo>
                <a:lnTo>
                  <a:pt x="88150" y="80797"/>
                </a:lnTo>
                <a:lnTo>
                  <a:pt x="89453" y="80797"/>
                </a:lnTo>
                <a:lnTo>
                  <a:pt x="89453" y="80458"/>
                </a:lnTo>
                <a:close/>
                <a:moveTo>
                  <a:pt x="91409" y="80458"/>
                </a:moveTo>
                <a:lnTo>
                  <a:pt x="91409" y="80797"/>
                </a:lnTo>
                <a:lnTo>
                  <a:pt x="92712" y="80797"/>
                </a:lnTo>
                <a:lnTo>
                  <a:pt x="92712" y="80458"/>
                </a:lnTo>
                <a:close/>
                <a:moveTo>
                  <a:pt x="94668" y="80458"/>
                </a:moveTo>
                <a:lnTo>
                  <a:pt x="94668" y="80797"/>
                </a:lnTo>
                <a:lnTo>
                  <a:pt x="95971" y="80797"/>
                </a:lnTo>
                <a:lnTo>
                  <a:pt x="95971" y="80458"/>
                </a:lnTo>
                <a:close/>
                <a:moveTo>
                  <a:pt x="97927" y="80458"/>
                </a:moveTo>
                <a:lnTo>
                  <a:pt x="97927" y="80797"/>
                </a:lnTo>
                <a:lnTo>
                  <a:pt x="99230" y="80797"/>
                </a:lnTo>
                <a:lnTo>
                  <a:pt x="99230" y="80458"/>
                </a:lnTo>
                <a:close/>
                <a:moveTo>
                  <a:pt x="101212" y="80458"/>
                </a:moveTo>
                <a:lnTo>
                  <a:pt x="101212" y="80797"/>
                </a:lnTo>
                <a:lnTo>
                  <a:pt x="102515" y="80797"/>
                </a:lnTo>
                <a:lnTo>
                  <a:pt x="102515" y="80458"/>
                </a:lnTo>
                <a:close/>
                <a:moveTo>
                  <a:pt x="104471" y="80458"/>
                </a:moveTo>
                <a:lnTo>
                  <a:pt x="104471" y="80797"/>
                </a:lnTo>
                <a:lnTo>
                  <a:pt x="105774" y="80797"/>
                </a:lnTo>
                <a:lnTo>
                  <a:pt x="105774" y="80458"/>
                </a:lnTo>
                <a:close/>
                <a:moveTo>
                  <a:pt x="107730" y="80458"/>
                </a:moveTo>
                <a:lnTo>
                  <a:pt x="107730" y="80797"/>
                </a:lnTo>
                <a:lnTo>
                  <a:pt x="109033" y="80797"/>
                </a:lnTo>
                <a:lnTo>
                  <a:pt x="109033" y="80458"/>
                </a:lnTo>
                <a:close/>
                <a:moveTo>
                  <a:pt x="110989" y="80458"/>
                </a:moveTo>
                <a:lnTo>
                  <a:pt x="110989" y="80797"/>
                </a:lnTo>
                <a:lnTo>
                  <a:pt x="112292" y="80797"/>
                </a:lnTo>
                <a:lnTo>
                  <a:pt x="112292" y="80458"/>
                </a:lnTo>
                <a:close/>
                <a:moveTo>
                  <a:pt x="114248" y="80458"/>
                </a:moveTo>
                <a:lnTo>
                  <a:pt x="114248" y="80797"/>
                </a:lnTo>
                <a:lnTo>
                  <a:pt x="115551" y="80797"/>
                </a:lnTo>
                <a:lnTo>
                  <a:pt x="115551" y="80458"/>
                </a:lnTo>
                <a:close/>
                <a:moveTo>
                  <a:pt x="117533" y="80458"/>
                </a:moveTo>
                <a:lnTo>
                  <a:pt x="117533" y="80797"/>
                </a:lnTo>
                <a:lnTo>
                  <a:pt x="118837" y="80797"/>
                </a:lnTo>
                <a:lnTo>
                  <a:pt x="118837" y="80458"/>
                </a:lnTo>
                <a:close/>
                <a:moveTo>
                  <a:pt x="120792" y="80458"/>
                </a:moveTo>
                <a:lnTo>
                  <a:pt x="120792" y="80797"/>
                </a:lnTo>
                <a:lnTo>
                  <a:pt x="122096" y="80797"/>
                </a:lnTo>
                <a:lnTo>
                  <a:pt x="122096" y="80458"/>
                </a:lnTo>
                <a:close/>
                <a:moveTo>
                  <a:pt x="124051" y="80458"/>
                </a:moveTo>
                <a:lnTo>
                  <a:pt x="124051" y="80797"/>
                </a:lnTo>
                <a:lnTo>
                  <a:pt x="125355" y="80797"/>
                </a:lnTo>
                <a:lnTo>
                  <a:pt x="125355" y="80458"/>
                </a:lnTo>
                <a:close/>
                <a:moveTo>
                  <a:pt x="127310" y="80458"/>
                </a:moveTo>
                <a:lnTo>
                  <a:pt x="127310" y="80797"/>
                </a:lnTo>
                <a:lnTo>
                  <a:pt x="128614" y="80797"/>
                </a:lnTo>
                <a:lnTo>
                  <a:pt x="128614" y="80458"/>
                </a:lnTo>
                <a:close/>
                <a:moveTo>
                  <a:pt x="130569" y="80458"/>
                </a:moveTo>
                <a:lnTo>
                  <a:pt x="130569" y="80797"/>
                </a:lnTo>
                <a:lnTo>
                  <a:pt x="131899" y="80797"/>
                </a:lnTo>
                <a:lnTo>
                  <a:pt x="131899" y="80458"/>
                </a:lnTo>
                <a:close/>
                <a:moveTo>
                  <a:pt x="133854" y="80458"/>
                </a:moveTo>
                <a:lnTo>
                  <a:pt x="133854" y="80797"/>
                </a:lnTo>
                <a:lnTo>
                  <a:pt x="135158" y="80797"/>
                </a:lnTo>
                <a:lnTo>
                  <a:pt x="135158" y="80458"/>
                </a:lnTo>
                <a:close/>
                <a:moveTo>
                  <a:pt x="137113" y="80458"/>
                </a:moveTo>
                <a:lnTo>
                  <a:pt x="137113" y="80797"/>
                </a:lnTo>
                <a:lnTo>
                  <a:pt x="138417" y="80797"/>
                </a:lnTo>
                <a:lnTo>
                  <a:pt x="138417" y="80458"/>
                </a:lnTo>
                <a:close/>
                <a:moveTo>
                  <a:pt x="140372" y="80458"/>
                </a:moveTo>
                <a:lnTo>
                  <a:pt x="140372" y="80797"/>
                </a:lnTo>
                <a:lnTo>
                  <a:pt x="141676" y="80797"/>
                </a:lnTo>
                <a:lnTo>
                  <a:pt x="141676" y="80458"/>
                </a:lnTo>
                <a:close/>
                <a:moveTo>
                  <a:pt x="143631" y="80458"/>
                </a:moveTo>
                <a:lnTo>
                  <a:pt x="143631" y="80797"/>
                </a:lnTo>
                <a:lnTo>
                  <a:pt x="144935" y="80797"/>
                </a:lnTo>
                <a:lnTo>
                  <a:pt x="144935" y="80458"/>
                </a:lnTo>
                <a:close/>
                <a:moveTo>
                  <a:pt x="146890" y="80458"/>
                </a:moveTo>
                <a:lnTo>
                  <a:pt x="146890" y="80797"/>
                </a:lnTo>
                <a:lnTo>
                  <a:pt x="148220" y="80797"/>
                </a:lnTo>
                <a:lnTo>
                  <a:pt x="148220" y="80458"/>
                </a:lnTo>
                <a:close/>
                <a:moveTo>
                  <a:pt x="150175" y="80458"/>
                </a:moveTo>
                <a:lnTo>
                  <a:pt x="150175" y="80797"/>
                </a:lnTo>
                <a:lnTo>
                  <a:pt x="151479" y="80797"/>
                </a:lnTo>
                <a:lnTo>
                  <a:pt x="151479" y="80458"/>
                </a:lnTo>
                <a:close/>
                <a:moveTo>
                  <a:pt x="153434" y="80458"/>
                </a:moveTo>
                <a:lnTo>
                  <a:pt x="153434" y="80797"/>
                </a:lnTo>
                <a:lnTo>
                  <a:pt x="154738" y="80797"/>
                </a:lnTo>
                <a:lnTo>
                  <a:pt x="154738" y="80458"/>
                </a:lnTo>
                <a:close/>
                <a:moveTo>
                  <a:pt x="156693" y="80458"/>
                </a:moveTo>
                <a:lnTo>
                  <a:pt x="156693" y="80797"/>
                </a:lnTo>
                <a:lnTo>
                  <a:pt x="157997" y="80797"/>
                </a:lnTo>
                <a:lnTo>
                  <a:pt x="157997" y="80458"/>
                </a:lnTo>
                <a:close/>
                <a:moveTo>
                  <a:pt x="159952" y="80458"/>
                </a:moveTo>
                <a:lnTo>
                  <a:pt x="159952" y="80797"/>
                </a:lnTo>
                <a:lnTo>
                  <a:pt x="161256" y="80797"/>
                </a:lnTo>
                <a:lnTo>
                  <a:pt x="161256" y="80458"/>
                </a:lnTo>
                <a:close/>
                <a:moveTo>
                  <a:pt x="163237" y="80458"/>
                </a:moveTo>
                <a:lnTo>
                  <a:pt x="163237" y="80797"/>
                </a:lnTo>
                <a:lnTo>
                  <a:pt x="164541" y="80797"/>
                </a:lnTo>
                <a:lnTo>
                  <a:pt x="164541" y="80458"/>
                </a:lnTo>
                <a:close/>
                <a:moveTo>
                  <a:pt x="166496" y="80458"/>
                </a:moveTo>
                <a:lnTo>
                  <a:pt x="166496" y="80797"/>
                </a:lnTo>
                <a:lnTo>
                  <a:pt x="167800" y="80797"/>
                </a:lnTo>
                <a:lnTo>
                  <a:pt x="167800" y="80458"/>
                </a:lnTo>
                <a:close/>
                <a:moveTo>
                  <a:pt x="169755" y="80458"/>
                </a:moveTo>
                <a:lnTo>
                  <a:pt x="169755" y="80797"/>
                </a:lnTo>
                <a:lnTo>
                  <a:pt x="171059" y="80797"/>
                </a:lnTo>
                <a:lnTo>
                  <a:pt x="171059" y="80458"/>
                </a:lnTo>
                <a:close/>
                <a:moveTo>
                  <a:pt x="173014" y="80458"/>
                </a:moveTo>
                <a:lnTo>
                  <a:pt x="173014" y="80797"/>
                </a:lnTo>
                <a:lnTo>
                  <a:pt x="174318" y="80797"/>
                </a:lnTo>
                <a:lnTo>
                  <a:pt x="174318" y="80458"/>
                </a:lnTo>
                <a:close/>
                <a:moveTo>
                  <a:pt x="176273" y="80458"/>
                </a:moveTo>
                <a:lnTo>
                  <a:pt x="176273" y="80797"/>
                </a:lnTo>
                <a:lnTo>
                  <a:pt x="177577" y="80797"/>
                </a:lnTo>
                <a:lnTo>
                  <a:pt x="177577" y="80458"/>
                </a:lnTo>
                <a:close/>
                <a:moveTo>
                  <a:pt x="179558" y="80458"/>
                </a:moveTo>
                <a:lnTo>
                  <a:pt x="179558" y="80797"/>
                </a:lnTo>
                <a:lnTo>
                  <a:pt x="180862" y="80797"/>
                </a:lnTo>
                <a:lnTo>
                  <a:pt x="180862" y="80458"/>
                </a:lnTo>
                <a:close/>
                <a:moveTo>
                  <a:pt x="182817" y="80458"/>
                </a:moveTo>
                <a:lnTo>
                  <a:pt x="182817" y="80797"/>
                </a:lnTo>
                <a:lnTo>
                  <a:pt x="184121" y="80797"/>
                </a:lnTo>
                <a:lnTo>
                  <a:pt x="184121" y="80458"/>
                </a:lnTo>
                <a:close/>
                <a:moveTo>
                  <a:pt x="186076" y="80458"/>
                </a:moveTo>
                <a:lnTo>
                  <a:pt x="186076" y="80797"/>
                </a:lnTo>
                <a:lnTo>
                  <a:pt x="187380" y="80797"/>
                </a:lnTo>
                <a:lnTo>
                  <a:pt x="187380" y="80458"/>
                </a:lnTo>
                <a:close/>
                <a:moveTo>
                  <a:pt x="189335" y="80458"/>
                </a:moveTo>
                <a:lnTo>
                  <a:pt x="189335" y="80797"/>
                </a:lnTo>
                <a:lnTo>
                  <a:pt x="190639" y="80797"/>
                </a:lnTo>
                <a:lnTo>
                  <a:pt x="190639" y="80458"/>
                </a:lnTo>
                <a:close/>
                <a:moveTo>
                  <a:pt x="192594" y="80458"/>
                </a:moveTo>
                <a:lnTo>
                  <a:pt x="192594" y="80797"/>
                </a:lnTo>
                <a:lnTo>
                  <a:pt x="193924" y="80797"/>
                </a:lnTo>
                <a:lnTo>
                  <a:pt x="193924" y="80458"/>
                </a:lnTo>
                <a:close/>
                <a:moveTo>
                  <a:pt x="195880" y="80458"/>
                </a:moveTo>
                <a:lnTo>
                  <a:pt x="195880" y="80797"/>
                </a:lnTo>
                <a:lnTo>
                  <a:pt x="197183" y="80797"/>
                </a:lnTo>
                <a:lnTo>
                  <a:pt x="197183" y="80458"/>
                </a:lnTo>
                <a:close/>
                <a:moveTo>
                  <a:pt x="199139" y="80458"/>
                </a:moveTo>
                <a:lnTo>
                  <a:pt x="199139" y="80797"/>
                </a:lnTo>
                <a:lnTo>
                  <a:pt x="200442" y="80797"/>
                </a:lnTo>
                <a:lnTo>
                  <a:pt x="200442" y="80458"/>
                </a:lnTo>
                <a:close/>
                <a:moveTo>
                  <a:pt x="202398" y="80458"/>
                </a:moveTo>
                <a:lnTo>
                  <a:pt x="202398" y="80797"/>
                </a:lnTo>
                <a:lnTo>
                  <a:pt x="203701" y="80797"/>
                </a:lnTo>
                <a:lnTo>
                  <a:pt x="203701" y="80458"/>
                </a:lnTo>
                <a:close/>
                <a:moveTo>
                  <a:pt x="205657" y="80458"/>
                </a:moveTo>
                <a:lnTo>
                  <a:pt x="205657" y="80797"/>
                </a:lnTo>
                <a:lnTo>
                  <a:pt x="206960" y="80797"/>
                </a:lnTo>
                <a:lnTo>
                  <a:pt x="206960" y="80458"/>
                </a:lnTo>
                <a:close/>
                <a:moveTo>
                  <a:pt x="208916" y="80458"/>
                </a:moveTo>
                <a:lnTo>
                  <a:pt x="208916" y="80797"/>
                </a:lnTo>
                <a:lnTo>
                  <a:pt x="210245" y="80797"/>
                </a:lnTo>
                <a:lnTo>
                  <a:pt x="210245" y="80458"/>
                </a:lnTo>
                <a:close/>
                <a:moveTo>
                  <a:pt x="212201" y="80458"/>
                </a:moveTo>
                <a:lnTo>
                  <a:pt x="212201" y="80797"/>
                </a:lnTo>
                <a:lnTo>
                  <a:pt x="213504" y="80797"/>
                </a:lnTo>
                <a:lnTo>
                  <a:pt x="213504" y="80458"/>
                </a:lnTo>
                <a:close/>
                <a:moveTo>
                  <a:pt x="215460" y="80458"/>
                </a:moveTo>
                <a:lnTo>
                  <a:pt x="215460" y="80797"/>
                </a:lnTo>
                <a:lnTo>
                  <a:pt x="216763" y="80797"/>
                </a:lnTo>
                <a:lnTo>
                  <a:pt x="216763" y="80458"/>
                </a:lnTo>
                <a:close/>
                <a:moveTo>
                  <a:pt x="218719" y="80458"/>
                </a:moveTo>
                <a:lnTo>
                  <a:pt x="218719" y="80797"/>
                </a:lnTo>
                <a:lnTo>
                  <a:pt x="220022" y="80797"/>
                </a:lnTo>
                <a:lnTo>
                  <a:pt x="220022" y="80458"/>
                </a:lnTo>
                <a:close/>
                <a:moveTo>
                  <a:pt x="221978" y="80458"/>
                </a:moveTo>
                <a:lnTo>
                  <a:pt x="221978" y="80797"/>
                </a:lnTo>
                <a:lnTo>
                  <a:pt x="223281" y="80797"/>
                </a:lnTo>
                <a:lnTo>
                  <a:pt x="223281" y="80458"/>
                </a:lnTo>
                <a:close/>
                <a:moveTo>
                  <a:pt x="225263" y="80458"/>
                </a:moveTo>
                <a:lnTo>
                  <a:pt x="225263" y="80797"/>
                </a:lnTo>
                <a:lnTo>
                  <a:pt x="226566" y="80797"/>
                </a:lnTo>
                <a:lnTo>
                  <a:pt x="226566" y="80458"/>
                </a:lnTo>
                <a:close/>
                <a:moveTo>
                  <a:pt x="228522" y="80458"/>
                </a:moveTo>
                <a:lnTo>
                  <a:pt x="228522" y="80797"/>
                </a:lnTo>
                <a:lnTo>
                  <a:pt x="229825" y="80797"/>
                </a:lnTo>
                <a:lnTo>
                  <a:pt x="229825" y="80458"/>
                </a:lnTo>
                <a:close/>
                <a:moveTo>
                  <a:pt x="231781" y="80458"/>
                </a:moveTo>
                <a:lnTo>
                  <a:pt x="231781" y="80797"/>
                </a:lnTo>
                <a:lnTo>
                  <a:pt x="233084" y="80797"/>
                </a:lnTo>
                <a:lnTo>
                  <a:pt x="233084" y="80458"/>
                </a:lnTo>
                <a:close/>
                <a:moveTo>
                  <a:pt x="235040" y="80458"/>
                </a:moveTo>
                <a:lnTo>
                  <a:pt x="235040" y="80797"/>
                </a:lnTo>
                <a:lnTo>
                  <a:pt x="236343" y="80797"/>
                </a:lnTo>
                <a:lnTo>
                  <a:pt x="236343" y="80458"/>
                </a:lnTo>
                <a:close/>
                <a:moveTo>
                  <a:pt x="238299" y="80458"/>
                </a:moveTo>
                <a:lnTo>
                  <a:pt x="238299" y="80797"/>
                </a:lnTo>
                <a:lnTo>
                  <a:pt x="239602" y="80797"/>
                </a:lnTo>
                <a:lnTo>
                  <a:pt x="239602" y="80458"/>
                </a:lnTo>
                <a:close/>
                <a:moveTo>
                  <a:pt x="241584" y="80458"/>
                </a:moveTo>
                <a:lnTo>
                  <a:pt x="241584" y="80797"/>
                </a:lnTo>
                <a:lnTo>
                  <a:pt x="242888" y="80797"/>
                </a:lnTo>
                <a:lnTo>
                  <a:pt x="242888" y="80458"/>
                </a:lnTo>
                <a:close/>
                <a:moveTo>
                  <a:pt x="244843" y="80458"/>
                </a:moveTo>
                <a:lnTo>
                  <a:pt x="244843" y="80797"/>
                </a:lnTo>
                <a:lnTo>
                  <a:pt x="246147" y="80797"/>
                </a:lnTo>
                <a:lnTo>
                  <a:pt x="246147" y="80458"/>
                </a:lnTo>
                <a:close/>
                <a:moveTo>
                  <a:pt x="248102" y="80458"/>
                </a:moveTo>
                <a:lnTo>
                  <a:pt x="248102" y="80797"/>
                </a:lnTo>
                <a:lnTo>
                  <a:pt x="249406" y="80797"/>
                </a:lnTo>
                <a:lnTo>
                  <a:pt x="249406" y="80458"/>
                </a:lnTo>
                <a:close/>
                <a:moveTo>
                  <a:pt x="251361" y="80458"/>
                </a:moveTo>
                <a:lnTo>
                  <a:pt x="251361" y="80797"/>
                </a:lnTo>
                <a:lnTo>
                  <a:pt x="252665" y="80797"/>
                </a:lnTo>
                <a:lnTo>
                  <a:pt x="252665" y="80458"/>
                </a:lnTo>
                <a:close/>
                <a:moveTo>
                  <a:pt x="254620" y="80458"/>
                </a:moveTo>
                <a:lnTo>
                  <a:pt x="254620" y="80797"/>
                </a:lnTo>
                <a:lnTo>
                  <a:pt x="255950" y="80797"/>
                </a:lnTo>
                <a:lnTo>
                  <a:pt x="255950" y="80458"/>
                </a:lnTo>
                <a:close/>
                <a:moveTo>
                  <a:pt x="257905" y="80458"/>
                </a:moveTo>
                <a:lnTo>
                  <a:pt x="257905" y="80797"/>
                </a:lnTo>
                <a:lnTo>
                  <a:pt x="259209" y="80797"/>
                </a:lnTo>
                <a:lnTo>
                  <a:pt x="259209" y="80458"/>
                </a:lnTo>
                <a:close/>
                <a:moveTo>
                  <a:pt x="261164" y="80458"/>
                </a:moveTo>
                <a:lnTo>
                  <a:pt x="261164" y="80797"/>
                </a:lnTo>
                <a:lnTo>
                  <a:pt x="262468" y="80797"/>
                </a:lnTo>
                <a:lnTo>
                  <a:pt x="262468" y="80458"/>
                </a:lnTo>
                <a:close/>
                <a:moveTo>
                  <a:pt x="264423" y="80458"/>
                </a:moveTo>
                <a:lnTo>
                  <a:pt x="264423" y="80797"/>
                </a:lnTo>
                <a:lnTo>
                  <a:pt x="265727" y="80797"/>
                </a:lnTo>
                <a:lnTo>
                  <a:pt x="265727" y="80458"/>
                </a:lnTo>
                <a:close/>
                <a:moveTo>
                  <a:pt x="267682" y="80458"/>
                </a:moveTo>
                <a:lnTo>
                  <a:pt x="267682" y="80797"/>
                </a:lnTo>
                <a:lnTo>
                  <a:pt x="268986" y="80797"/>
                </a:lnTo>
                <a:lnTo>
                  <a:pt x="268986" y="80458"/>
                </a:lnTo>
                <a:close/>
                <a:moveTo>
                  <a:pt x="270941" y="80458"/>
                </a:moveTo>
                <a:lnTo>
                  <a:pt x="270941" y="80797"/>
                </a:lnTo>
                <a:lnTo>
                  <a:pt x="272271" y="80797"/>
                </a:lnTo>
                <a:lnTo>
                  <a:pt x="272271" y="80458"/>
                </a:lnTo>
                <a:close/>
                <a:moveTo>
                  <a:pt x="274226" y="80458"/>
                </a:moveTo>
                <a:lnTo>
                  <a:pt x="274226" y="80797"/>
                </a:lnTo>
                <a:lnTo>
                  <a:pt x="275530" y="80797"/>
                </a:lnTo>
                <a:lnTo>
                  <a:pt x="275530" y="80458"/>
                </a:lnTo>
                <a:close/>
                <a:moveTo>
                  <a:pt x="277485" y="80458"/>
                </a:moveTo>
                <a:lnTo>
                  <a:pt x="277485" y="80797"/>
                </a:lnTo>
                <a:lnTo>
                  <a:pt x="278789" y="80797"/>
                </a:lnTo>
                <a:lnTo>
                  <a:pt x="278789" y="80458"/>
                </a:lnTo>
                <a:close/>
                <a:moveTo>
                  <a:pt x="280744" y="80458"/>
                </a:moveTo>
                <a:lnTo>
                  <a:pt x="280744" y="80797"/>
                </a:lnTo>
                <a:lnTo>
                  <a:pt x="282048" y="80797"/>
                </a:lnTo>
                <a:lnTo>
                  <a:pt x="282048" y="80458"/>
                </a:lnTo>
                <a:close/>
                <a:moveTo>
                  <a:pt x="284003" y="80458"/>
                </a:moveTo>
                <a:lnTo>
                  <a:pt x="284003" y="80797"/>
                </a:lnTo>
                <a:lnTo>
                  <a:pt x="285307" y="80797"/>
                </a:lnTo>
                <a:lnTo>
                  <a:pt x="285307" y="80458"/>
                </a:lnTo>
                <a:close/>
                <a:moveTo>
                  <a:pt x="11263" y="81606"/>
                </a:moveTo>
                <a:lnTo>
                  <a:pt x="11263" y="82909"/>
                </a:lnTo>
                <a:lnTo>
                  <a:pt x="11602" y="82909"/>
                </a:lnTo>
                <a:lnTo>
                  <a:pt x="11602" y="81606"/>
                </a:lnTo>
                <a:close/>
                <a:moveTo>
                  <a:pt x="31652" y="81606"/>
                </a:moveTo>
                <a:lnTo>
                  <a:pt x="31652" y="82909"/>
                </a:lnTo>
                <a:lnTo>
                  <a:pt x="31964" y="82909"/>
                </a:lnTo>
                <a:lnTo>
                  <a:pt x="31964" y="81606"/>
                </a:lnTo>
                <a:close/>
                <a:moveTo>
                  <a:pt x="52014" y="81606"/>
                </a:moveTo>
                <a:lnTo>
                  <a:pt x="52014" y="82909"/>
                </a:lnTo>
                <a:lnTo>
                  <a:pt x="52327" y="82909"/>
                </a:lnTo>
                <a:lnTo>
                  <a:pt x="52327" y="81606"/>
                </a:lnTo>
                <a:close/>
                <a:moveTo>
                  <a:pt x="72376" y="81606"/>
                </a:moveTo>
                <a:lnTo>
                  <a:pt x="72376" y="82909"/>
                </a:lnTo>
                <a:lnTo>
                  <a:pt x="72715" y="82909"/>
                </a:lnTo>
                <a:lnTo>
                  <a:pt x="72715" y="81606"/>
                </a:lnTo>
                <a:close/>
                <a:moveTo>
                  <a:pt x="92738" y="81606"/>
                </a:moveTo>
                <a:lnTo>
                  <a:pt x="92738" y="82909"/>
                </a:lnTo>
                <a:lnTo>
                  <a:pt x="93077" y="82909"/>
                </a:lnTo>
                <a:lnTo>
                  <a:pt x="93077" y="81606"/>
                </a:lnTo>
                <a:close/>
                <a:moveTo>
                  <a:pt x="113127" y="81606"/>
                </a:moveTo>
                <a:lnTo>
                  <a:pt x="113127" y="82909"/>
                </a:lnTo>
                <a:lnTo>
                  <a:pt x="113440" y="82909"/>
                </a:lnTo>
                <a:lnTo>
                  <a:pt x="113440" y="81606"/>
                </a:lnTo>
                <a:close/>
                <a:moveTo>
                  <a:pt x="133489" y="81606"/>
                </a:moveTo>
                <a:lnTo>
                  <a:pt x="133489" y="82909"/>
                </a:lnTo>
                <a:lnTo>
                  <a:pt x="133802" y="82909"/>
                </a:lnTo>
                <a:lnTo>
                  <a:pt x="133802" y="81606"/>
                </a:lnTo>
                <a:close/>
                <a:moveTo>
                  <a:pt x="153851" y="81606"/>
                </a:moveTo>
                <a:lnTo>
                  <a:pt x="153851" y="82909"/>
                </a:lnTo>
                <a:lnTo>
                  <a:pt x="154190" y="82909"/>
                </a:lnTo>
                <a:lnTo>
                  <a:pt x="154190" y="81606"/>
                </a:lnTo>
                <a:close/>
                <a:moveTo>
                  <a:pt x="174214" y="81606"/>
                </a:moveTo>
                <a:lnTo>
                  <a:pt x="174214" y="82909"/>
                </a:lnTo>
                <a:lnTo>
                  <a:pt x="174553" y="82909"/>
                </a:lnTo>
                <a:lnTo>
                  <a:pt x="174553" y="81606"/>
                </a:lnTo>
                <a:close/>
                <a:moveTo>
                  <a:pt x="194576" y="81606"/>
                </a:moveTo>
                <a:lnTo>
                  <a:pt x="194576" y="82909"/>
                </a:lnTo>
                <a:lnTo>
                  <a:pt x="194915" y="82909"/>
                </a:lnTo>
                <a:lnTo>
                  <a:pt x="194915" y="81606"/>
                </a:lnTo>
                <a:close/>
                <a:moveTo>
                  <a:pt x="214938" y="81606"/>
                </a:moveTo>
                <a:lnTo>
                  <a:pt x="214938" y="82909"/>
                </a:lnTo>
                <a:lnTo>
                  <a:pt x="215277" y="82909"/>
                </a:lnTo>
                <a:lnTo>
                  <a:pt x="215277" y="81606"/>
                </a:lnTo>
                <a:close/>
                <a:moveTo>
                  <a:pt x="235327" y="81606"/>
                </a:moveTo>
                <a:lnTo>
                  <a:pt x="235327" y="82909"/>
                </a:lnTo>
                <a:lnTo>
                  <a:pt x="235639" y="82909"/>
                </a:lnTo>
                <a:lnTo>
                  <a:pt x="235639" y="81606"/>
                </a:lnTo>
                <a:close/>
                <a:moveTo>
                  <a:pt x="255689" y="81606"/>
                </a:moveTo>
                <a:lnTo>
                  <a:pt x="255689" y="82909"/>
                </a:lnTo>
                <a:lnTo>
                  <a:pt x="256002" y="82909"/>
                </a:lnTo>
                <a:lnTo>
                  <a:pt x="256002" y="81606"/>
                </a:lnTo>
                <a:close/>
                <a:moveTo>
                  <a:pt x="276051" y="81606"/>
                </a:moveTo>
                <a:lnTo>
                  <a:pt x="276051" y="82909"/>
                </a:lnTo>
                <a:lnTo>
                  <a:pt x="276390" y="82909"/>
                </a:lnTo>
                <a:lnTo>
                  <a:pt x="276390" y="81606"/>
                </a:lnTo>
                <a:close/>
                <a:moveTo>
                  <a:pt x="11263" y="84865"/>
                </a:moveTo>
                <a:lnTo>
                  <a:pt x="11263" y="86168"/>
                </a:lnTo>
                <a:lnTo>
                  <a:pt x="11602" y="86168"/>
                </a:lnTo>
                <a:lnTo>
                  <a:pt x="11602" y="84865"/>
                </a:lnTo>
                <a:close/>
                <a:moveTo>
                  <a:pt x="31652" y="84865"/>
                </a:moveTo>
                <a:lnTo>
                  <a:pt x="31652" y="86168"/>
                </a:lnTo>
                <a:lnTo>
                  <a:pt x="31964" y="86168"/>
                </a:lnTo>
                <a:lnTo>
                  <a:pt x="31964" y="84865"/>
                </a:lnTo>
                <a:close/>
                <a:moveTo>
                  <a:pt x="52014" y="84865"/>
                </a:moveTo>
                <a:lnTo>
                  <a:pt x="52014" y="86168"/>
                </a:lnTo>
                <a:lnTo>
                  <a:pt x="52327" y="86168"/>
                </a:lnTo>
                <a:lnTo>
                  <a:pt x="52327" y="84865"/>
                </a:lnTo>
                <a:close/>
                <a:moveTo>
                  <a:pt x="72376" y="84865"/>
                </a:moveTo>
                <a:lnTo>
                  <a:pt x="72376" y="86168"/>
                </a:lnTo>
                <a:lnTo>
                  <a:pt x="72715" y="86168"/>
                </a:lnTo>
                <a:lnTo>
                  <a:pt x="72715" y="84865"/>
                </a:lnTo>
                <a:close/>
                <a:moveTo>
                  <a:pt x="92738" y="84865"/>
                </a:moveTo>
                <a:lnTo>
                  <a:pt x="92738" y="86168"/>
                </a:lnTo>
                <a:lnTo>
                  <a:pt x="93077" y="86168"/>
                </a:lnTo>
                <a:lnTo>
                  <a:pt x="93077" y="84865"/>
                </a:lnTo>
                <a:close/>
                <a:moveTo>
                  <a:pt x="113127" y="84865"/>
                </a:moveTo>
                <a:lnTo>
                  <a:pt x="113127" y="86168"/>
                </a:lnTo>
                <a:lnTo>
                  <a:pt x="113440" y="86168"/>
                </a:lnTo>
                <a:lnTo>
                  <a:pt x="113440" y="84865"/>
                </a:lnTo>
                <a:close/>
                <a:moveTo>
                  <a:pt x="133489" y="84865"/>
                </a:moveTo>
                <a:lnTo>
                  <a:pt x="133489" y="86168"/>
                </a:lnTo>
                <a:lnTo>
                  <a:pt x="133802" y="86168"/>
                </a:lnTo>
                <a:lnTo>
                  <a:pt x="133802" y="84865"/>
                </a:lnTo>
                <a:close/>
                <a:moveTo>
                  <a:pt x="153851" y="84865"/>
                </a:moveTo>
                <a:lnTo>
                  <a:pt x="153851" y="86168"/>
                </a:lnTo>
                <a:lnTo>
                  <a:pt x="154190" y="86168"/>
                </a:lnTo>
                <a:lnTo>
                  <a:pt x="154190" y="84865"/>
                </a:lnTo>
                <a:close/>
                <a:moveTo>
                  <a:pt x="174214" y="84865"/>
                </a:moveTo>
                <a:lnTo>
                  <a:pt x="174214" y="86168"/>
                </a:lnTo>
                <a:lnTo>
                  <a:pt x="174553" y="86168"/>
                </a:lnTo>
                <a:lnTo>
                  <a:pt x="174553" y="84865"/>
                </a:lnTo>
                <a:close/>
                <a:moveTo>
                  <a:pt x="194576" y="84865"/>
                </a:moveTo>
                <a:lnTo>
                  <a:pt x="194576" y="86168"/>
                </a:lnTo>
                <a:lnTo>
                  <a:pt x="194915" y="86168"/>
                </a:lnTo>
                <a:lnTo>
                  <a:pt x="194915" y="84865"/>
                </a:lnTo>
                <a:close/>
                <a:moveTo>
                  <a:pt x="214938" y="84865"/>
                </a:moveTo>
                <a:lnTo>
                  <a:pt x="214938" y="86168"/>
                </a:lnTo>
                <a:lnTo>
                  <a:pt x="215277" y="86168"/>
                </a:lnTo>
                <a:lnTo>
                  <a:pt x="215277" y="84865"/>
                </a:lnTo>
                <a:close/>
                <a:moveTo>
                  <a:pt x="235327" y="84865"/>
                </a:moveTo>
                <a:lnTo>
                  <a:pt x="235327" y="86168"/>
                </a:lnTo>
                <a:lnTo>
                  <a:pt x="235639" y="86168"/>
                </a:lnTo>
                <a:lnTo>
                  <a:pt x="235639" y="84865"/>
                </a:lnTo>
                <a:close/>
                <a:moveTo>
                  <a:pt x="255689" y="84865"/>
                </a:moveTo>
                <a:lnTo>
                  <a:pt x="255689" y="86168"/>
                </a:lnTo>
                <a:lnTo>
                  <a:pt x="256002" y="86168"/>
                </a:lnTo>
                <a:lnTo>
                  <a:pt x="256002" y="84865"/>
                </a:lnTo>
                <a:close/>
                <a:moveTo>
                  <a:pt x="276051" y="84865"/>
                </a:moveTo>
                <a:lnTo>
                  <a:pt x="276051" y="86168"/>
                </a:lnTo>
                <a:lnTo>
                  <a:pt x="276390" y="86168"/>
                </a:lnTo>
                <a:lnTo>
                  <a:pt x="276390" y="84865"/>
                </a:lnTo>
                <a:close/>
                <a:moveTo>
                  <a:pt x="11263" y="88150"/>
                </a:moveTo>
                <a:lnTo>
                  <a:pt x="11263" y="89453"/>
                </a:lnTo>
                <a:lnTo>
                  <a:pt x="11602" y="89453"/>
                </a:lnTo>
                <a:lnTo>
                  <a:pt x="11602" y="88150"/>
                </a:lnTo>
                <a:close/>
                <a:moveTo>
                  <a:pt x="31652" y="88150"/>
                </a:moveTo>
                <a:lnTo>
                  <a:pt x="31652" y="89453"/>
                </a:lnTo>
                <a:lnTo>
                  <a:pt x="31964" y="89453"/>
                </a:lnTo>
                <a:lnTo>
                  <a:pt x="31964" y="88150"/>
                </a:lnTo>
                <a:close/>
                <a:moveTo>
                  <a:pt x="52014" y="88150"/>
                </a:moveTo>
                <a:lnTo>
                  <a:pt x="52014" y="89453"/>
                </a:lnTo>
                <a:lnTo>
                  <a:pt x="52327" y="89453"/>
                </a:lnTo>
                <a:lnTo>
                  <a:pt x="52327" y="88150"/>
                </a:lnTo>
                <a:close/>
                <a:moveTo>
                  <a:pt x="72376" y="88150"/>
                </a:moveTo>
                <a:lnTo>
                  <a:pt x="72376" y="89453"/>
                </a:lnTo>
                <a:lnTo>
                  <a:pt x="72715" y="89453"/>
                </a:lnTo>
                <a:lnTo>
                  <a:pt x="72715" y="88150"/>
                </a:lnTo>
                <a:close/>
                <a:moveTo>
                  <a:pt x="92738" y="88150"/>
                </a:moveTo>
                <a:lnTo>
                  <a:pt x="92738" y="89453"/>
                </a:lnTo>
                <a:lnTo>
                  <a:pt x="93077" y="89453"/>
                </a:lnTo>
                <a:lnTo>
                  <a:pt x="93077" y="88150"/>
                </a:lnTo>
                <a:close/>
                <a:moveTo>
                  <a:pt x="113127" y="88150"/>
                </a:moveTo>
                <a:lnTo>
                  <a:pt x="113127" y="89453"/>
                </a:lnTo>
                <a:lnTo>
                  <a:pt x="113440" y="89453"/>
                </a:lnTo>
                <a:lnTo>
                  <a:pt x="113440" y="88150"/>
                </a:lnTo>
                <a:close/>
                <a:moveTo>
                  <a:pt x="133489" y="88150"/>
                </a:moveTo>
                <a:lnTo>
                  <a:pt x="133489" y="89453"/>
                </a:lnTo>
                <a:lnTo>
                  <a:pt x="133802" y="89453"/>
                </a:lnTo>
                <a:lnTo>
                  <a:pt x="133802" y="88150"/>
                </a:lnTo>
                <a:close/>
                <a:moveTo>
                  <a:pt x="153851" y="88150"/>
                </a:moveTo>
                <a:lnTo>
                  <a:pt x="153851" y="89453"/>
                </a:lnTo>
                <a:lnTo>
                  <a:pt x="154190" y="89453"/>
                </a:lnTo>
                <a:lnTo>
                  <a:pt x="154190" y="88150"/>
                </a:lnTo>
                <a:close/>
                <a:moveTo>
                  <a:pt x="174214" y="88150"/>
                </a:moveTo>
                <a:lnTo>
                  <a:pt x="174214" y="89453"/>
                </a:lnTo>
                <a:lnTo>
                  <a:pt x="174553" y="89453"/>
                </a:lnTo>
                <a:lnTo>
                  <a:pt x="174553" y="88150"/>
                </a:lnTo>
                <a:close/>
                <a:moveTo>
                  <a:pt x="194576" y="88150"/>
                </a:moveTo>
                <a:lnTo>
                  <a:pt x="194576" y="89453"/>
                </a:lnTo>
                <a:lnTo>
                  <a:pt x="194915" y="89453"/>
                </a:lnTo>
                <a:lnTo>
                  <a:pt x="194915" y="88150"/>
                </a:lnTo>
                <a:close/>
                <a:moveTo>
                  <a:pt x="214938" y="88150"/>
                </a:moveTo>
                <a:lnTo>
                  <a:pt x="214938" y="89453"/>
                </a:lnTo>
                <a:lnTo>
                  <a:pt x="215277" y="89453"/>
                </a:lnTo>
                <a:lnTo>
                  <a:pt x="215277" y="88150"/>
                </a:lnTo>
                <a:close/>
                <a:moveTo>
                  <a:pt x="235327" y="88150"/>
                </a:moveTo>
                <a:lnTo>
                  <a:pt x="235327" y="89453"/>
                </a:lnTo>
                <a:lnTo>
                  <a:pt x="235639" y="89453"/>
                </a:lnTo>
                <a:lnTo>
                  <a:pt x="235639" y="88150"/>
                </a:lnTo>
                <a:close/>
                <a:moveTo>
                  <a:pt x="255689" y="88150"/>
                </a:moveTo>
                <a:lnTo>
                  <a:pt x="255689" y="89453"/>
                </a:lnTo>
                <a:lnTo>
                  <a:pt x="256002" y="89453"/>
                </a:lnTo>
                <a:lnTo>
                  <a:pt x="256002" y="88150"/>
                </a:lnTo>
                <a:close/>
                <a:moveTo>
                  <a:pt x="276051" y="88150"/>
                </a:moveTo>
                <a:lnTo>
                  <a:pt x="276051" y="89453"/>
                </a:lnTo>
                <a:lnTo>
                  <a:pt x="276390" y="89453"/>
                </a:lnTo>
                <a:lnTo>
                  <a:pt x="276390" y="88150"/>
                </a:lnTo>
                <a:close/>
                <a:moveTo>
                  <a:pt x="11263" y="91409"/>
                </a:moveTo>
                <a:lnTo>
                  <a:pt x="11263" y="92712"/>
                </a:lnTo>
                <a:lnTo>
                  <a:pt x="11602" y="92712"/>
                </a:lnTo>
                <a:lnTo>
                  <a:pt x="11602" y="91409"/>
                </a:lnTo>
                <a:close/>
                <a:moveTo>
                  <a:pt x="31652" y="91409"/>
                </a:moveTo>
                <a:lnTo>
                  <a:pt x="31652" y="92712"/>
                </a:lnTo>
                <a:lnTo>
                  <a:pt x="31964" y="92712"/>
                </a:lnTo>
                <a:lnTo>
                  <a:pt x="31964" y="91409"/>
                </a:lnTo>
                <a:close/>
                <a:moveTo>
                  <a:pt x="52014" y="91409"/>
                </a:moveTo>
                <a:lnTo>
                  <a:pt x="52014" y="92712"/>
                </a:lnTo>
                <a:lnTo>
                  <a:pt x="52327" y="92712"/>
                </a:lnTo>
                <a:lnTo>
                  <a:pt x="52327" y="91409"/>
                </a:lnTo>
                <a:close/>
                <a:moveTo>
                  <a:pt x="72376" y="91409"/>
                </a:moveTo>
                <a:lnTo>
                  <a:pt x="72376" y="92712"/>
                </a:lnTo>
                <a:lnTo>
                  <a:pt x="72715" y="92712"/>
                </a:lnTo>
                <a:lnTo>
                  <a:pt x="72715" y="91409"/>
                </a:lnTo>
                <a:close/>
                <a:moveTo>
                  <a:pt x="92738" y="91409"/>
                </a:moveTo>
                <a:lnTo>
                  <a:pt x="92738" y="92712"/>
                </a:lnTo>
                <a:lnTo>
                  <a:pt x="93077" y="92712"/>
                </a:lnTo>
                <a:lnTo>
                  <a:pt x="93077" y="91409"/>
                </a:lnTo>
                <a:close/>
                <a:moveTo>
                  <a:pt x="113127" y="91409"/>
                </a:moveTo>
                <a:lnTo>
                  <a:pt x="113127" y="92712"/>
                </a:lnTo>
                <a:lnTo>
                  <a:pt x="113440" y="92712"/>
                </a:lnTo>
                <a:lnTo>
                  <a:pt x="113440" y="91409"/>
                </a:lnTo>
                <a:close/>
                <a:moveTo>
                  <a:pt x="133489" y="91409"/>
                </a:moveTo>
                <a:lnTo>
                  <a:pt x="133489" y="92712"/>
                </a:lnTo>
                <a:lnTo>
                  <a:pt x="133802" y="92712"/>
                </a:lnTo>
                <a:lnTo>
                  <a:pt x="133802" y="91409"/>
                </a:lnTo>
                <a:close/>
                <a:moveTo>
                  <a:pt x="153851" y="91409"/>
                </a:moveTo>
                <a:lnTo>
                  <a:pt x="153851" y="92712"/>
                </a:lnTo>
                <a:lnTo>
                  <a:pt x="154190" y="92712"/>
                </a:lnTo>
                <a:lnTo>
                  <a:pt x="154190" y="91409"/>
                </a:lnTo>
                <a:close/>
                <a:moveTo>
                  <a:pt x="174214" y="91409"/>
                </a:moveTo>
                <a:lnTo>
                  <a:pt x="174214" y="92712"/>
                </a:lnTo>
                <a:lnTo>
                  <a:pt x="174553" y="92712"/>
                </a:lnTo>
                <a:lnTo>
                  <a:pt x="174553" y="91409"/>
                </a:lnTo>
                <a:close/>
                <a:moveTo>
                  <a:pt x="194576" y="91409"/>
                </a:moveTo>
                <a:lnTo>
                  <a:pt x="194576" y="92712"/>
                </a:lnTo>
                <a:lnTo>
                  <a:pt x="194915" y="92712"/>
                </a:lnTo>
                <a:lnTo>
                  <a:pt x="194915" y="91409"/>
                </a:lnTo>
                <a:close/>
                <a:moveTo>
                  <a:pt x="214938" y="91409"/>
                </a:moveTo>
                <a:lnTo>
                  <a:pt x="214938" y="92712"/>
                </a:lnTo>
                <a:lnTo>
                  <a:pt x="215277" y="92712"/>
                </a:lnTo>
                <a:lnTo>
                  <a:pt x="215277" y="91409"/>
                </a:lnTo>
                <a:close/>
                <a:moveTo>
                  <a:pt x="235327" y="91409"/>
                </a:moveTo>
                <a:lnTo>
                  <a:pt x="235327" y="92712"/>
                </a:lnTo>
                <a:lnTo>
                  <a:pt x="235639" y="92712"/>
                </a:lnTo>
                <a:lnTo>
                  <a:pt x="235639" y="91409"/>
                </a:lnTo>
                <a:close/>
                <a:moveTo>
                  <a:pt x="255689" y="91409"/>
                </a:moveTo>
                <a:lnTo>
                  <a:pt x="255689" y="92712"/>
                </a:lnTo>
                <a:lnTo>
                  <a:pt x="256002" y="92712"/>
                </a:lnTo>
                <a:lnTo>
                  <a:pt x="256002" y="91409"/>
                </a:lnTo>
                <a:close/>
                <a:moveTo>
                  <a:pt x="276051" y="91409"/>
                </a:moveTo>
                <a:lnTo>
                  <a:pt x="276051" y="92712"/>
                </a:lnTo>
                <a:lnTo>
                  <a:pt x="276390" y="92712"/>
                </a:lnTo>
                <a:lnTo>
                  <a:pt x="276390" y="91409"/>
                </a:lnTo>
                <a:close/>
                <a:moveTo>
                  <a:pt x="11263" y="94668"/>
                </a:moveTo>
                <a:lnTo>
                  <a:pt x="11263" y="95971"/>
                </a:lnTo>
                <a:lnTo>
                  <a:pt x="11602" y="95971"/>
                </a:lnTo>
                <a:lnTo>
                  <a:pt x="11602" y="94668"/>
                </a:lnTo>
                <a:close/>
                <a:moveTo>
                  <a:pt x="31652" y="94668"/>
                </a:moveTo>
                <a:lnTo>
                  <a:pt x="31652" y="95971"/>
                </a:lnTo>
                <a:lnTo>
                  <a:pt x="31964" y="95971"/>
                </a:lnTo>
                <a:lnTo>
                  <a:pt x="31964" y="94668"/>
                </a:lnTo>
                <a:close/>
                <a:moveTo>
                  <a:pt x="52014" y="94668"/>
                </a:moveTo>
                <a:lnTo>
                  <a:pt x="52014" y="95971"/>
                </a:lnTo>
                <a:lnTo>
                  <a:pt x="52327" y="95971"/>
                </a:lnTo>
                <a:lnTo>
                  <a:pt x="52327" y="94668"/>
                </a:lnTo>
                <a:close/>
                <a:moveTo>
                  <a:pt x="72376" y="94668"/>
                </a:moveTo>
                <a:lnTo>
                  <a:pt x="72376" y="95971"/>
                </a:lnTo>
                <a:lnTo>
                  <a:pt x="72715" y="95971"/>
                </a:lnTo>
                <a:lnTo>
                  <a:pt x="72715" y="94668"/>
                </a:lnTo>
                <a:close/>
                <a:moveTo>
                  <a:pt x="92738" y="94668"/>
                </a:moveTo>
                <a:lnTo>
                  <a:pt x="92738" y="95971"/>
                </a:lnTo>
                <a:lnTo>
                  <a:pt x="93077" y="95971"/>
                </a:lnTo>
                <a:lnTo>
                  <a:pt x="93077" y="94668"/>
                </a:lnTo>
                <a:close/>
                <a:moveTo>
                  <a:pt x="113127" y="94668"/>
                </a:moveTo>
                <a:lnTo>
                  <a:pt x="113127" y="95971"/>
                </a:lnTo>
                <a:lnTo>
                  <a:pt x="113440" y="95971"/>
                </a:lnTo>
                <a:lnTo>
                  <a:pt x="113440" y="94668"/>
                </a:lnTo>
                <a:close/>
                <a:moveTo>
                  <a:pt x="133489" y="94668"/>
                </a:moveTo>
                <a:lnTo>
                  <a:pt x="133489" y="95971"/>
                </a:lnTo>
                <a:lnTo>
                  <a:pt x="133802" y="95971"/>
                </a:lnTo>
                <a:lnTo>
                  <a:pt x="133802" y="94668"/>
                </a:lnTo>
                <a:close/>
                <a:moveTo>
                  <a:pt x="153851" y="94668"/>
                </a:moveTo>
                <a:lnTo>
                  <a:pt x="153851" y="95971"/>
                </a:lnTo>
                <a:lnTo>
                  <a:pt x="154190" y="95971"/>
                </a:lnTo>
                <a:lnTo>
                  <a:pt x="154190" y="94668"/>
                </a:lnTo>
                <a:close/>
                <a:moveTo>
                  <a:pt x="174214" y="94668"/>
                </a:moveTo>
                <a:lnTo>
                  <a:pt x="174214" y="95971"/>
                </a:lnTo>
                <a:lnTo>
                  <a:pt x="174553" y="95971"/>
                </a:lnTo>
                <a:lnTo>
                  <a:pt x="174553" y="94668"/>
                </a:lnTo>
                <a:close/>
                <a:moveTo>
                  <a:pt x="194576" y="94668"/>
                </a:moveTo>
                <a:lnTo>
                  <a:pt x="194576" y="95971"/>
                </a:lnTo>
                <a:lnTo>
                  <a:pt x="194915" y="95971"/>
                </a:lnTo>
                <a:lnTo>
                  <a:pt x="194915" y="94668"/>
                </a:lnTo>
                <a:close/>
                <a:moveTo>
                  <a:pt x="214938" y="94668"/>
                </a:moveTo>
                <a:lnTo>
                  <a:pt x="214938" y="95971"/>
                </a:lnTo>
                <a:lnTo>
                  <a:pt x="215277" y="95971"/>
                </a:lnTo>
                <a:lnTo>
                  <a:pt x="215277" y="94668"/>
                </a:lnTo>
                <a:close/>
                <a:moveTo>
                  <a:pt x="235327" y="94668"/>
                </a:moveTo>
                <a:lnTo>
                  <a:pt x="235327" y="95971"/>
                </a:lnTo>
                <a:lnTo>
                  <a:pt x="235639" y="95971"/>
                </a:lnTo>
                <a:lnTo>
                  <a:pt x="235639" y="94668"/>
                </a:lnTo>
                <a:close/>
                <a:moveTo>
                  <a:pt x="255689" y="94668"/>
                </a:moveTo>
                <a:lnTo>
                  <a:pt x="255689" y="95971"/>
                </a:lnTo>
                <a:lnTo>
                  <a:pt x="256002" y="95971"/>
                </a:lnTo>
                <a:lnTo>
                  <a:pt x="256002" y="94668"/>
                </a:lnTo>
                <a:close/>
                <a:moveTo>
                  <a:pt x="276051" y="94668"/>
                </a:moveTo>
                <a:lnTo>
                  <a:pt x="276051" y="95971"/>
                </a:lnTo>
                <a:lnTo>
                  <a:pt x="276390" y="95971"/>
                </a:lnTo>
                <a:lnTo>
                  <a:pt x="276390" y="94668"/>
                </a:lnTo>
                <a:close/>
                <a:moveTo>
                  <a:pt x="11263" y="97927"/>
                </a:moveTo>
                <a:lnTo>
                  <a:pt x="11263" y="99230"/>
                </a:lnTo>
                <a:lnTo>
                  <a:pt x="11602" y="99230"/>
                </a:lnTo>
                <a:lnTo>
                  <a:pt x="11602" y="97927"/>
                </a:lnTo>
                <a:close/>
                <a:moveTo>
                  <a:pt x="31652" y="97927"/>
                </a:moveTo>
                <a:lnTo>
                  <a:pt x="31652" y="99230"/>
                </a:lnTo>
                <a:lnTo>
                  <a:pt x="31964" y="99230"/>
                </a:lnTo>
                <a:lnTo>
                  <a:pt x="31964" y="97927"/>
                </a:lnTo>
                <a:close/>
                <a:moveTo>
                  <a:pt x="52014" y="97927"/>
                </a:moveTo>
                <a:lnTo>
                  <a:pt x="52014" y="99230"/>
                </a:lnTo>
                <a:lnTo>
                  <a:pt x="52327" y="99230"/>
                </a:lnTo>
                <a:lnTo>
                  <a:pt x="52327" y="97927"/>
                </a:lnTo>
                <a:close/>
                <a:moveTo>
                  <a:pt x="72376" y="97927"/>
                </a:moveTo>
                <a:lnTo>
                  <a:pt x="72376" y="99230"/>
                </a:lnTo>
                <a:lnTo>
                  <a:pt x="72715" y="99230"/>
                </a:lnTo>
                <a:lnTo>
                  <a:pt x="72715" y="97927"/>
                </a:lnTo>
                <a:close/>
                <a:moveTo>
                  <a:pt x="92738" y="97927"/>
                </a:moveTo>
                <a:lnTo>
                  <a:pt x="92738" y="99230"/>
                </a:lnTo>
                <a:lnTo>
                  <a:pt x="93077" y="99230"/>
                </a:lnTo>
                <a:lnTo>
                  <a:pt x="93077" y="97927"/>
                </a:lnTo>
                <a:close/>
                <a:moveTo>
                  <a:pt x="113127" y="97927"/>
                </a:moveTo>
                <a:lnTo>
                  <a:pt x="113127" y="99230"/>
                </a:lnTo>
                <a:lnTo>
                  <a:pt x="113440" y="99230"/>
                </a:lnTo>
                <a:lnTo>
                  <a:pt x="113440" y="97927"/>
                </a:lnTo>
                <a:close/>
                <a:moveTo>
                  <a:pt x="133489" y="97927"/>
                </a:moveTo>
                <a:lnTo>
                  <a:pt x="133489" y="99230"/>
                </a:lnTo>
                <a:lnTo>
                  <a:pt x="133802" y="99230"/>
                </a:lnTo>
                <a:lnTo>
                  <a:pt x="133802" y="97927"/>
                </a:lnTo>
                <a:close/>
                <a:moveTo>
                  <a:pt x="153851" y="97927"/>
                </a:moveTo>
                <a:lnTo>
                  <a:pt x="153851" y="99230"/>
                </a:lnTo>
                <a:lnTo>
                  <a:pt x="154190" y="99230"/>
                </a:lnTo>
                <a:lnTo>
                  <a:pt x="154190" y="97927"/>
                </a:lnTo>
                <a:close/>
                <a:moveTo>
                  <a:pt x="174214" y="97927"/>
                </a:moveTo>
                <a:lnTo>
                  <a:pt x="174214" y="99230"/>
                </a:lnTo>
                <a:lnTo>
                  <a:pt x="174553" y="99230"/>
                </a:lnTo>
                <a:lnTo>
                  <a:pt x="174553" y="97927"/>
                </a:lnTo>
                <a:close/>
                <a:moveTo>
                  <a:pt x="194576" y="97927"/>
                </a:moveTo>
                <a:lnTo>
                  <a:pt x="194576" y="99230"/>
                </a:lnTo>
                <a:lnTo>
                  <a:pt x="194915" y="99230"/>
                </a:lnTo>
                <a:lnTo>
                  <a:pt x="194915" y="97927"/>
                </a:lnTo>
                <a:close/>
                <a:moveTo>
                  <a:pt x="214938" y="97927"/>
                </a:moveTo>
                <a:lnTo>
                  <a:pt x="214938" y="99230"/>
                </a:lnTo>
                <a:lnTo>
                  <a:pt x="215277" y="99230"/>
                </a:lnTo>
                <a:lnTo>
                  <a:pt x="215277" y="97927"/>
                </a:lnTo>
                <a:close/>
                <a:moveTo>
                  <a:pt x="235327" y="97927"/>
                </a:moveTo>
                <a:lnTo>
                  <a:pt x="235327" y="99230"/>
                </a:lnTo>
                <a:lnTo>
                  <a:pt x="235639" y="99230"/>
                </a:lnTo>
                <a:lnTo>
                  <a:pt x="235639" y="97927"/>
                </a:lnTo>
                <a:close/>
                <a:moveTo>
                  <a:pt x="255689" y="97927"/>
                </a:moveTo>
                <a:lnTo>
                  <a:pt x="255689" y="99230"/>
                </a:lnTo>
                <a:lnTo>
                  <a:pt x="256002" y="99230"/>
                </a:lnTo>
                <a:lnTo>
                  <a:pt x="256002" y="97927"/>
                </a:lnTo>
                <a:close/>
                <a:moveTo>
                  <a:pt x="276051" y="97927"/>
                </a:moveTo>
                <a:lnTo>
                  <a:pt x="276051" y="99230"/>
                </a:lnTo>
                <a:lnTo>
                  <a:pt x="276390" y="99230"/>
                </a:lnTo>
                <a:lnTo>
                  <a:pt x="276390" y="97927"/>
                </a:lnTo>
                <a:close/>
                <a:moveTo>
                  <a:pt x="0" y="100847"/>
                </a:moveTo>
                <a:lnTo>
                  <a:pt x="0" y="101160"/>
                </a:lnTo>
                <a:lnTo>
                  <a:pt x="1304" y="101160"/>
                </a:lnTo>
                <a:lnTo>
                  <a:pt x="1304" y="100847"/>
                </a:lnTo>
                <a:close/>
                <a:moveTo>
                  <a:pt x="3259" y="100847"/>
                </a:moveTo>
                <a:lnTo>
                  <a:pt x="3259" y="101160"/>
                </a:lnTo>
                <a:lnTo>
                  <a:pt x="4563" y="101160"/>
                </a:lnTo>
                <a:lnTo>
                  <a:pt x="4563" y="100847"/>
                </a:lnTo>
                <a:close/>
                <a:moveTo>
                  <a:pt x="6518" y="100847"/>
                </a:moveTo>
                <a:lnTo>
                  <a:pt x="6518" y="101160"/>
                </a:lnTo>
                <a:lnTo>
                  <a:pt x="7848" y="101160"/>
                </a:lnTo>
                <a:lnTo>
                  <a:pt x="7848" y="100847"/>
                </a:lnTo>
                <a:close/>
                <a:moveTo>
                  <a:pt x="9803" y="100847"/>
                </a:moveTo>
                <a:lnTo>
                  <a:pt x="9803" y="101160"/>
                </a:lnTo>
                <a:lnTo>
                  <a:pt x="11107" y="101160"/>
                </a:lnTo>
                <a:lnTo>
                  <a:pt x="11107" y="100847"/>
                </a:lnTo>
                <a:close/>
                <a:moveTo>
                  <a:pt x="13062" y="100847"/>
                </a:moveTo>
                <a:lnTo>
                  <a:pt x="13062" y="101160"/>
                </a:lnTo>
                <a:lnTo>
                  <a:pt x="14366" y="101160"/>
                </a:lnTo>
                <a:lnTo>
                  <a:pt x="14366" y="100847"/>
                </a:lnTo>
                <a:close/>
                <a:moveTo>
                  <a:pt x="16321" y="100847"/>
                </a:moveTo>
                <a:lnTo>
                  <a:pt x="16321" y="101160"/>
                </a:lnTo>
                <a:lnTo>
                  <a:pt x="17625" y="101160"/>
                </a:lnTo>
                <a:lnTo>
                  <a:pt x="17625" y="100847"/>
                </a:lnTo>
                <a:close/>
                <a:moveTo>
                  <a:pt x="19580" y="100847"/>
                </a:moveTo>
                <a:lnTo>
                  <a:pt x="19580" y="101160"/>
                </a:lnTo>
                <a:lnTo>
                  <a:pt x="20884" y="101160"/>
                </a:lnTo>
                <a:lnTo>
                  <a:pt x="20884" y="100847"/>
                </a:lnTo>
                <a:close/>
                <a:moveTo>
                  <a:pt x="22839" y="100847"/>
                </a:moveTo>
                <a:lnTo>
                  <a:pt x="22839" y="101160"/>
                </a:lnTo>
                <a:lnTo>
                  <a:pt x="24169" y="101160"/>
                </a:lnTo>
                <a:lnTo>
                  <a:pt x="24169" y="100847"/>
                </a:lnTo>
                <a:close/>
                <a:moveTo>
                  <a:pt x="26124" y="100847"/>
                </a:moveTo>
                <a:lnTo>
                  <a:pt x="26124" y="101160"/>
                </a:lnTo>
                <a:lnTo>
                  <a:pt x="27428" y="101160"/>
                </a:lnTo>
                <a:lnTo>
                  <a:pt x="27428" y="100847"/>
                </a:lnTo>
                <a:close/>
                <a:moveTo>
                  <a:pt x="29383" y="100847"/>
                </a:moveTo>
                <a:lnTo>
                  <a:pt x="29383" y="101160"/>
                </a:lnTo>
                <a:lnTo>
                  <a:pt x="30687" y="101160"/>
                </a:lnTo>
                <a:lnTo>
                  <a:pt x="30687" y="100847"/>
                </a:lnTo>
                <a:close/>
                <a:moveTo>
                  <a:pt x="32642" y="100847"/>
                </a:moveTo>
                <a:lnTo>
                  <a:pt x="32642" y="101160"/>
                </a:lnTo>
                <a:lnTo>
                  <a:pt x="33946" y="101160"/>
                </a:lnTo>
                <a:lnTo>
                  <a:pt x="33946" y="100847"/>
                </a:lnTo>
                <a:close/>
                <a:moveTo>
                  <a:pt x="35901" y="100847"/>
                </a:moveTo>
                <a:lnTo>
                  <a:pt x="35901" y="101160"/>
                </a:lnTo>
                <a:lnTo>
                  <a:pt x="37205" y="101160"/>
                </a:lnTo>
                <a:lnTo>
                  <a:pt x="37205" y="100847"/>
                </a:lnTo>
                <a:close/>
                <a:moveTo>
                  <a:pt x="39186" y="100847"/>
                </a:moveTo>
                <a:lnTo>
                  <a:pt x="39186" y="101160"/>
                </a:lnTo>
                <a:lnTo>
                  <a:pt x="40490" y="101160"/>
                </a:lnTo>
                <a:lnTo>
                  <a:pt x="40490" y="100847"/>
                </a:lnTo>
                <a:close/>
                <a:moveTo>
                  <a:pt x="42445" y="100847"/>
                </a:moveTo>
                <a:lnTo>
                  <a:pt x="42445" y="101160"/>
                </a:lnTo>
                <a:lnTo>
                  <a:pt x="43749" y="101160"/>
                </a:lnTo>
                <a:lnTo>
                  <a:pt x="43749" y="100847"/>
                </a:lnTo>
                <a:close/>
                <a:moveTo>
                  <a:pt x="45704" y="100847"/>
                </a:moveTo>
                <a:lnTo>
                  <a:pt x="45704" y="101160"/>
                </a:lnTo>
                <a:lnTo>
                  <a:pt x="47008" y="101160"/>
                </a:lnTo>
                <a:lnTo>
                  <a:pt x="47008" y="100847"/>
                </a:lnTo>
                <a:close/>
                <a:moveTo>
                  <a:pt x="48963" y="100847"/>
                </a:moveTo>
                <a:lnTo>
                  <a:pt x="48963" y="101160"/>
                </a:lnTo>
                <a:lnTo>
                  <a:pt x="50267" y="101160"/>
                </a:lnTo>
                <a:lnTo>
                  <a:pt x="50267" y="100847"/>
                </a:lnTo>
                <a:close/>
                <a:moveTo>
                  <a:pt x="52222" y="100847"/>
                </a:moveTo>
                <a:lnTo>
                  <a:pt x="52222" y="101160"/>
                </a:lnTo>
                <a:lnTo>
                  <a:pt x="53526" y="101160"/>
                </a:lnTo>
                <a:lnTo>
                  <a:pt x="53526" y="100847"/>
                </a:lnTo>
                <a:close/>
                <a:moveTo>
                  <a:pt x="55507" y="100847"/>
                </a:moveTo>
                <a:lnTo>
                  <a:pt x="55507" y="101160"/>
                </a:lnTo>
                <a:lnTo>
                  <a:pt x="56811" y="101160"/>
                </a:lnTo>
                <a:lnTo>
                  <a:pt x="56811" y="100847"/>
                </a:lnTo>
                <a:close/>
                <a:moveTo>
                  <a:pt x="58766" y="100847"/>
                </a:moveTo>
                <a:lnTo>
                  <a:pt x="58766" y="101160"/>
                </a:lnTo>
                <a:lnTo>
                  <a:pt x="60070" y="101160"/>
                </a:lnTo>
                <a:lnTo>
                  <a:pt x="60070" y="100847"/>
                </a:lnTo>
                <a:close/>
                <a:moveTo>
                  <a:pt x="62025" y="100847"/>
                </a:moveTo>
                <a:lnTo>
                  <a:pt x="62025" y="101160"/>
                </a:lnTo>
                <a:lnTo>
                  <a:pt x="63329" y="101160"/>
                </a:lnTo>
                <a:lnTo>
                  <a:pt x="63329" y="100847"/>
                </a:lnTo>
                <a:close/>
                <a:moveTo>
                  <a:pt x="65284" y="100847"/>
                </a:moveTo>
                <a:lnTo>
                  <a:pt x="65284" y="101160"/>
                </a:lnTo>
                <a:lnTo>
                  <a:pt x="66588" y="101160"/>
                </a:lnTo>
                <a:lnTo>
                  <a:pt x="66588" y="100847"/>
                </a:lnTo>
                <a:close/>
                <a:moveTo>
                  <a:pt x="68544" y="100847"/>
                </a:moveTo>
                <a:lnTo>
                  <a:pt x="68544" y="101160"/>
                </a:lnTo>
                <a:lnTo>
                  <a:pt x="69873" y="101160"/>
                </a:lnTo>
                <a:lnTo>
                  <a:pt x="69873" y="100847"/>
                </a:lnTo>
                <a:close/>
                <a:moveTo>
                  <a:pt x="71829" y="100847"/>
                </a:moveTo>
                <a:lnTo>
                  <a:pt x="71829" y="101160"/>
                </a:lnTo>
                <a:lnTo>
                  <a:pt x="73132" y="101160"/>
                </a:lnTo>
                <a:lnTo>
                  <a:pt x="73132" y="100847"/>
                </a:lnTo>
                <a:close/>
                <a:moveTo>
                  <a:pt x="75088" y="100847"/>
                </a:moveTo>
                <a:lnTo>
                  <a:pt x="75088" y="101160"/>
                </a:lnTo>
                <a:lnTo>
                  <a:pt x="76391" y="101160"/>
                </a:lnTo>
                <a:lnTo>
                  <a:pt x="76391" y="100847"/>
                </a:lnTo>
                <a:close/>
                <a:moveTo>
                  <a:pt x="78347" y="100847"/>
                </a:moveTo>
                <a:lnTo>
                  <a:pt x="78347" y="101160"/>
                </a:lnTo>
                <a:lnTo>
                  <a:pt x="79650" y="101160"/>
                </a:lnTo>
                <a:lnTo>
                  <a:pt x="79650" y="100847"/>
                </a:lnTo>
                <a:close/>
                <a:moveTo>
                  <a:pt x="81606" y="100847"/>
                </a:moveTo>
                <a:lnTo>
                  <a:pt x="81606" y="101160"/>
                </a:lnTo>
                <a:lnTo>
                  <a:pt x="82909" y="101160"/>
                </a:lnTo>
                <a:lnTo>
                  <a:pt x="82909" y="100847"/>
                </a:lnTo>
                <a:close/>
                <a:moveTo>
                  <a:pt x="84865" y="100847"/>
                </a:moveTo>
                <a:lnTo>
                  <a:pt x="84865" y="101160"/>
                </a:lnTo>
                <a:lnTo>
                  <a:pt x="86194" y="101160"/>
                </a:lnTo>
                <a:lnTo>
                  <a:pt x="86194" y="100847"/>
                </a:lnTo>
                <a:close/>
                <a:moveTo>
                  <a:pt x="88150" y="100847"/>
                </a:moveTo>
                <a:lnTo>
                  <a:pt x="88150" y="101160"/>
                </a:lnTo>
                <a:lnTo>
                  <a:pt x="89453" y="101160"/>
                </a:lnTo>
                <a:lnTo>
                  <a:pt x="89453" y="100847"/>
                </a:lnTo>
                <a:close/>
                <a:moveTo>
                  <a:pt x="91409" y="100847"/>
                </a:moveTo>
                <a:lnTo>
                  <a:pt x="91409" y="101160"/>
                </a:lnTo>
                <a:lnTo>
                  <a:pt x="92712" y="101160"/>
                </a:lnTo>
                <a:lnTo>
                  <a:pt x="92712" y="100847"/>
                </a:lnTo>
                <a:close/>
                <a:moveTo>
                  <a:pt x="94668" y="100847"/>
                </a:moveTo>
                <a:lnTo>
                  <a:pt x="94668" y="101160"/>
                </a:lnTo>
                <a:lnTo>
                  <a:pt x="95971" y="101160"/>
                </a:lnTo>
                <a:lnTo>
                  <a:pt x="95971" y="100847"/>
                </a:lnTo>
                <a:close/>
                <a:moveTo>
                  <a:pt x="97927" y="100847"/>
                </a:moveTo>
                <a:lnTo>
                  <a:pt x="97927" y="101160"/>
                </a:lnTo>
                <a:lnTo>
                  <a:pt x="99230" y="101160"/>
                </a:lnTo>
                <a:lnTo>
                  <a:pt x="99230" y="100847"/>
                </a:lnTo>
                <a:close/>
                <a:moveTo>
                  <a:pt x="101212" y="100847"/>
                </a:moveTo>
                <a:lnTo>
                  <a:pt x="101212" y="101160"/>
                </a:lnTo>
                <a:lnTo>
                  <a:pt x="102515" y="101160"/>
                </a:lnTo>
                <a:lnTo>
                  <a:pt x="102515" y="100847"/>
                </a:lnTo>
                <a:close/>
                <a:moveTo>
                  <a:pt x="104471" y="100847"/>
                </a:moveTo>
                <a:lnTo>
                  <a:pt x="104471" y="101160"/>
                </a:lnTo>
                <a:lnTo>
                  <a:pt x="105774" y="101160"/>
                </a:lnTo>
                <a:lnTo>
                  <a:pt x="105774" y="100847"/>
                </a:lnTo>
                <a:close/>
                <a:moveTo>
                  <a:pt x="107730" y="100847"/>
                </a:moveTo>
                <a:lnTo>
                  <a:pt x="107730" y="101160"/>
                </a:lnTo>
                <a:lnTo>
                  <a:pt x="109033" y="101160"/>
                </a:lnTo>
                <a:lnTo>
                  <a:pt x="109033" y="100847"/>
                </a:lnTo>
                <a:close/>
                <a:moveTo>
                  <a:pt x="110989" y="100847"/>
                </a:moveTo>
                <a:lnTo>
                  <a:pt x="110989" y="101160"/>
                </a:lnTo>
                <a:lnTo>
                  <a:pt x="112292" y="101160"/>
                </a:lnTo>
                <a:lnTo>
                  <a:pt x="112292" y="100847"/>
                </a:lnTo>
                <a:close/>
                <a:moveTo>
                  <a:pt x="114248" y="100847"/>
                </a:moveTo>
                <a:lnTo>
                  <a:pt x="114248" y="101160"/>
                </a:lnTo>
                <a:lnTo>
                  <a:pt x="115551" y="101160"/>
                </a:lnTo>
                <a:lnTo>
                  <a:pt x="115551" y="100847"/>
                </a:lnTo>
                <a:close/>
                <a:moveTo>
                  <a:pt x="117533" y="100847"/>
                </a:moveTo>
                <a:lnTo>
                  <a:pt x="117533" y="101160"/>
                </a:lnTo>
                <a:lnTo>
                  <a:pt x="118837" y="101160"/>
                </a:lnTo>
                <a:lnTo>
                  <a:pt x="118837" y="100847"/>
                </a:lnTo>
                <a:close/>
                <a:moveTo>
                  <a:pt x="120792" y="100847"/>
                </a:moveTo>
                <a:lnTo>
                  <a:pt x="120792" y="101160"/>
                </a:lnTo>
                <a:lnTo>
                  <a:pt x="122096" y="101160"/>
                </a:lnTo>
                <a:lnTo>
                  <a:pt x="122096" y="100847"/>
                </a:lnTo>
                <a:close/>
                <a:moveTo>
                  <a:pt x="124051" y="100847"/>
                </a:moveTo>
                <a:lnTo>
                  <a:pt x="124051" y="101160"/>
                </a:lnTo>
                <a:lnTo>
                  <a:pt x="125355" y="101160"/>
                </a:lnTo>
                <a:lnTo>
                  <a:pt x="125355" y="100847"/>
                </a:lnTo>
                <a:close/>
                <a:moveTo>
                  <a:pt x="127310" y="100847"/>
                </a:moveTo>
                <a:lnTo>
                  <a:pt x="127310" y="101160"/>
                </a:lnTo>
                <a:lnTo>
                  <a:pt x="128614" y="101160"/>
                </a:lnTo>
                <a:lnTo>
                  <a:pt x="128614" y="100847"/>
                </a:lnTo>
                <a:close/>
                <a:moveTo>
                  <a:pt x="130569" y="100847"/>
                </a:moveTo>
                <a:lnTo>
                  <a:pt x="130569" y="101160"/>
                </a:lnTo>
                <a:lnTo>
                  <a:pt x="131899" y="101160"/>
                </a:lnTo>
                <a:lnTo>
                  <a:pt x="131899" y="100847"/>
                </a:lnTo>
                <a:close/>
                <a:moveTo>
                  <a:pt x="133854" y="100847"/>
                </a:moveTo>
                <a:lnTo>
                  <a:pt x="133854" y="101160"/>
                </a:lnTo>
                <a:lnTo>
                  <a:pt x="135158" y="101160"/>
                </a:lnTo>
                <a:lnTo>
                  <a:pt x="135158" y="100847"/>
                </a:lnTo>
                <a:close/>
                <a:moveTo>
                  <a:pt x="137113" y="100847"/>
                </a:moveTo>
                <a:lnTo>
                  <a:pt x="137113" y="101160"/>
                </a:lnTo>
                <a:lnTo>
                  <a:pt x="138417" y="101160"/>
                </a:lnTo>
                <a:lnTo>
                  <a:pt x="138417" y="100847"/>
                </a:lnTo>
                <a:close/>
                <a:moveTo>
                  <a:pt x="140372" y="100847"/>
                </a:moveTo>
                <a:lnTo>
                  <a:pt x="140372" y="101160"/>
                </a:lnTo>
                <a:lnTo>
                  <a:pt x="141676" y="101160"/>
                </a:lnTo>
                <a:lnTo>
                  <a:pt x="141676" y="100847"/>
                </a:lnTo>
                <a:close/>
                <a:moveTo>
                  <a:pt x="143631" y="100847"/>
                </a:moveTo>
                <a:lnTo>
                  <a:pt x="143631" y="101160"/>
                </a:lnTo>
                <a:lnTo>
                  <a:pt x="144935" y="101160"/>
                </a:lnTo>
                <a:lnTo>
                  <a:pt x="144935" y="100847"/>
                </a:lnTo>
                <a:close/>
                <a:moveTo>
                  <a:pt x="146890" y="100847"/>
                </a:moveTo>
                <a:lnTo>
                  <a:pt x="146890" y="101160"/>
                </a:lnTo>
                <a:lnTo>
                  <a:pt x="148220" y="101160"/>
                </a:lnTo>
                <a:lnTo>
                  <a:pt x="148220" y="100847"/>
                </a:lnTo>
                <a:close/>
                <a:moveTo>
                  <a:pt x="150175" y="100847"/>
                </a:moveTo>
                <a:lnTo>
                  <a:pt x="150175" y="101160"/>
                </a:lnTo>
                <a:lnTo>
                  <a:pt x="151479" y="101160"/>
                </a:lnTo>
                <a:lnTo>
                  <a:pt x="151479" y="100847"/>
                </a:lnTo>
                <a:close/>
                <a:moveTo>
                  <a:pt x="153434" y="100847"/>
                </a:moveTo>
                <a:lnTo>
                  <a:pt x="153434" y="101160"/>
                </a:lnTo>
                <a:lnTo>
                  <a:pt x="154738" y="101160"/>
                </a:lnTo>
                <a:lnTo>
                  <a:pt x="154738" y="100847"/>
                </a:lnTo>
                <a:close/>
                <a:moveTo>
                  <a:pt x="156693" y="100847"/>
                </a:moveTo>
                <a:lnTo>
                  <a:pt x="156693" y="101160"/>
                </a:lnTo>
                <a:lnTo>
                  <a:pt x="157997" y="101160"/>
                </a:lnTo>
                <a:lnTo>
                  <a:pt x="157997" y="100847"/>
                </a:lnTo>
                <a:close/>
                <a:moveTo>
                  <a:pt x="159952" y="100847"/>
                </a:moveTo>
                <a:lnTo>
                  <a:pt x="159952" y="101160"/>
                </a:lnTo>
                <a:lnTo>
                  <a:pt x="161256" y="101160"/>
                </a:lnTo>
                <a:lnTo>
                  <a:pt x="161256" y="100847"/>
                </a:lnTo>
                <a:close/>
                <a:moveTo>
                  <a:pt x="163237" y="100847"/>
                </a:moveTo>
                <a:lnTo>
                  <a:pt x="163237" y="101160"/>
                </a:lnTo>
                <a:lnTo>
                  <a:pt x="164541" y="101160"/>
                </a:lnTo>
                <a:lnTo>
                  <a:pt x="164541" y="100847"/>
                </a:lnTo>
                <a:close/>
                <a:moveTo>
                  <a:pt x="166496" y="100847"/>
                </a:moveTo>
                <a:lnTo>
                  <a:pt x="166496" y="101160"/>
                </a:lnTo>
                <a:lnTo>
                  <a:pt x="167800" y="101160"/>
                </a:lnTo>
                <a:lnTo>
                  <a:pt x="167800" y="100847"/>
                </a:lnTo>
                <a:close/>
                <a:moveTo>
                  <a:pt x="169755" y="100847"/>
                </a:moveTo>
                <a:lnTo>
                  <a:pt x="169755" y="101160"/>
                </a:lnTo>
                <a:lnTo>
                  <a:pt x="171059" y="101160"/>
                </a:lnTo>
                <a:lnTo>
                  <a:pt x="171059" y="100847"/>
                </a:lnTo>
                <a:close/>
                <a:moveTo>
                  <a:pt x="173014" y="100847"/>
                </a:moveTo>
                <a:lnTo>
                  <a:pt x="173014" y="101160"/>
                </a:lnTo>
                <a:lnTo>
                  <a:pt x="174318" y="101160"/>
                </a:lnTo>
                <a:lnTo>
                  <a:pt x="174318" y="100847"/>
                </a:lnTo>
                <a:close/>
                <a:moveTo>
                  <a:pt x="176273" y="100847"/>
                </a:moveTo>
                <a:lnTo>
                  <a:pt x="176273" y="101160"/>
                </a:lnTo>
                <a:lnTo>
                  <a:pt x="177577" y="101160"/>
                </a:lnTo>
                <a:lnTo>
                  <a:pt x="177577" y="100847"/>
                </a:lnTo>
                <a:close/>
                <a:moveTo>
                  <a:pt x="179558" y="100847"/>
                </a:moveTo>
                <a:lnTo>
                  <a:pt x="179558" y="101160"/>
                </a:lnTo>
                <a:lnTo>
                  <a:pt x="180862" y="101160"/>
                </a:lnTo>
                <a:lnTo>
                  <a:pt x="180862" y="100847"/>
                </a:lnTo>
                <a:close/>
                <a:moveTo>
                  <a:pt x="182817" y="100847"/>
                </a:moveTo>
                <a:lnTo>
                  <a:pt x="182817" y="101160"/>
                </a:lnTo>
                <a:lnTo>
                  <a:pt x="184121" y="101160"/>
                </a:lnTo>
                <a:lnTo>
                  <a:pt x="184121" y="100847"/>
                </a:lnTo>
                <a:close/>
                <a:moveTo>
                  <a:pt x="186076" y="100847"/>
                </a:moveTo>
                <a:lnTo>
                  <a:pt x="186076" y="101160"/>
                </a:lnTo>
                <a:lnTo>
                  <a:pt x="187380" y="101160"/>
                </a:lnTo>
                <a:lnTo>
                  <a:pt x="187380" y="100847"/>
                </a:lnTo>
                <a:close/>
                <a:moveTo>
                  <a:pt x="189335" y="100847"/>
                </a:moveTo>
                <a:lnTo>
                  <a:pt x="189335" y="101160"/>
                </a:lnTo>
                <a:lnTo>
                  <a:pt x="190639" y="101160"/>
                </a:lnTo>
                <a:lnTo>
                  <a:pt x="190639" y="100847"/>
                </a:lnTo>
                <a:close/>
                <a:moveTo>
                  <a:pt x="192594" y="100847"/>
                </a:moveTo>
                <a:lnTo>
                  <a:pt x="192594" y="101160"/>
                </a:lnTo>
                <a:lnTo>
                  <a:pt x="193924" y="101160"/>
                </a:lnTo>
                <a:lnTo>
                  <a:pt x="193924" y="100847"/>
                </a:lnTo>
                <a:close/>
                <a:moveTo>
                  <a:pt x="195880" y="100847"/>
                </a:moveTo>
                <a:lnTo>
                  <a:pt x="195880" y="101160"/>
                </a:lnTo>
                <a:lnTo>
                  <a:pt x="197183" y="101160"/>
                </a:lnTo>
                <a:lnTo>
                  <a:pt x="197183" y="100847"/>
                </a:lnTo>
                <a:close/>
                <a:moveTo>
                  <a:pt x="199139" y="100847"/>
                </a:moveTo>
                <a:lnTo>
                  <a:pt x="199139" y="101160"/>
                </a:lnTo>
                <a:lnTo>
                  <a:pt x="200442" y="101160"/>
                </a:lnTo>
                <a:lnTo>
                  <a:pt x="200442" y="100847"/>
                </a:lnTo>
                <a:close/>
                <a:moveTo>
                  <a:pt x="202398" y="100847"/>
                </a:moveTo>
                <a:lnTo>
                  <a:pt x="202398" y="101160"/>
                </a:lnTo>
                <a:lnTo>
                  <a:pt x="203701" y="101160"/>
                </a:lnTo>
                <a:lnTo>
                  <a:pt x="203701" y="100847"/>
                </a:lnTo>
                <a:close/>
                <a:moveTo>
                  <a:pt x="205657" y="100847"/>
                </a:moveTo>
                <a:lnTo>
                  <a:pt x="205657" y="101160"/>
                </a:lnTo>
                <a:lnTo>
                  <a:pt x="206960" y="101160"/>
                </a:lnTo>
                <a:lnTo>
                  <a:pt x="206960" y="100847"/>
                </a:lnTo>
                <a:close/>
                <a:moveTo>
                  <a:pt x="208916" y="100847"/>
                </a:moveTo>
                <a:lnTo>
                  <a:pt x="208916" y="101160"/>
                </a:lnTo>
                <a:lnTo>
                  <a:pt x="210245" y="101160"/>
                </a:lnTo>
                <a:lnTo>
                  <a:pt x="210245" y="100847"/>
                </a:lnTo>
                <a:close/>
                <a:moveTo>
                  <a:pt x="212201" y="100847"/>
                </a:moveTo>
                <a:lnTo>
                  <a:pt x="212201" y="101160"/>
                </a:lnTo>
                <a:lnTo>
                  <a:pt x="213504" y="101160"/>
                </a:lnTo>
                <a:lnTo>
                  <a:pt x="213504" y="100847"/>
                </a:lnTo>
                <a:close/>
                <a:moveTo>
                  <a:pt x="215460" y="100847"/>
                </a:moveTo>
                <a:lnTo>
                  <a:pt x="215460" y="101160"/>
                </a:lnTo>
                <a:lnTo>
                  <a:pt x="216763" y="101160"/>
                </a:lnTo>
                <a:lnTo>
                  <a:pt x="216763" y="100847"/>
                </a:lnTo>
                <a:close/>
                <a:moveTo>
                  <a:pt x="218719" y="100847"/>
                </a:moveTo>
                <a:lnTo>
                  <a:pt x="218719" y="101160"/>
                </a:lnTo>
                <a:lnTo>
                  <a:pt x="220022" y="101160"/>
                </a:lnTo>
                <a:lnTo>
                  <a:pt x="220022" y="100847"/>
                </a:lnTo>
                <a:close/>
                <a:moveTo>
                  <a:pt x="221978" y="100847"/>
                </a:moveTo>
                <a:lnTo>
                  <a:pt x="221978" y="101160"/>
                </a:lnTo>
                <a:lnTo>
                  <a:pt x="223281" y="101160"/>
                </a:lnTo>
                <a:lnTo>
                  <a:pt x="223281" y="100847"/>
                </a:lnTo>
                <a:close/>
                <a:moveTo>
                  <a:pt x="225263" y="100847"/>
                </a:moveTo>
                <a:lnTo>
                  <a:pt x="225263" y="101160"/>
                </a:lnTo>
                <a:lnTo>
                  <a:pt x="226566" y="101160"/>
                </a:lnTo>
                <a:lnTo>
                  <a:pt x="226566" y="100847"/>
                </a:lnTo>
                <a:close/>
                <a:moveTo>
                  <a:pt x="228522" y="100847"/>
                </a:moveTo>
                <a:lnTo>
                  <a:pt x="228522" y="101160"/>
                </a:lnTo>
                <a:lnTo>
                  <a:pt x="229825" y="101160"/>
                </a:lnTo>
                <a:lnTo>
                  <a:pt x="229825" y="100847"/>
                </a:lnTo>
                <a:close/>
                <a:moveTo>
                  <a:pt x="231781" y="100847"/>
                </a:moveTo>
                <a:lnTo>
                  <a:pt x="231781" y="101160"/>
                </a:lnTo>
                <a:lnTo>
                  <a:pt x="233084" y="101160"/>
                </a:lnTo>
                <a:lnTo>
                  <a:pt x="233084" y="100847"/>
                </a:lnTo>
                <a:close/>
                <a:moveTo>
                  <a:pt x="235040" y="100847"/>
                </a:moveTo>
                <a:lnTo>
                  <a:pt x="235040" y="101160"/>
                </a:lnTo>
                <a:lnTo>
                  <a:pt x="236343" y="101160"/>
                </a:lnTo>
                <a:lnTo>
                  <a:pt x="236343" y="100847"/>
                </a:lnTo>
                <a:close/>
                <a:moveTo>
                  <a:pt x="238299" y="100847"/>
                </a:moveTo>
                <a:lnTo>
                  <a:pt x="238299" y="101160"/>
                </a:lnTo>
                <a:lnTo>
                  <a:pt x="239602" y="101160"/>
                </a:lnTo>
                <a:lnTo>
                  <a:pt x="239602" y="100847"/>
                </a:lnTo>
                <a:close/>
                <a:moveTo>
                  <a:pt x="241584" y="100847"/>
                </a:moveTo>
                <a:lnTo>
                  <a:pt x="241584" y="101160"/>
                </a:lnTo>
                <a:lnTo>
                  <a:pt x="242888" y="101160"/>
                </a:lnTo>
                <a:lnTo>
                  <a:pt x="242888" y="100847"/>
                </a:lnTo>
                <a:close/>
                <a:moveTo>
                  <a:pt x="244843" y="100847"/>
                </a:moveTo>
                <a:lnTo>
                  <a:pt x="244843" y="101160"/>
                </a:lnTo>
                <a:lnTo>
                  <a:pt x="246147" y="101160"/>
                </a:lnTo>
                <a:lnTo>
                  <a:pt x="246147" y="100847"/>
                </a:lnTo>
                <a:close/>
                <a:moveTo>
                  <a:pt x="248102" y="100847"/>
                </a:moveTo>
                <a:lnTo>
                  <a:pt x="248102" y="101160"/>
                </a:lnTo>
                <a:lnTo>
                  <a:pt x="249406" y="101160"/>
                </a:lnTo>
                <a:lnTo>
                  <a:pt x="249406" y="100847"/>
                </a:lnTo>
                <a:close/>
                <a:moveTo>
                  <a:pt x="251361" y="100847"/>
                </a:moveTo>
                <a:lnTo>
                  <a:pt x="251361" y="101160"/>
                </a:lnTo>
                <a:lnTo>
                  <a:pt x="252665" y="101160"/>
                </a:lnTo>
                <a:lnTo>
                  <a:pt x="252665" y="100847"/>
                </a:lnTo>
                <a:close/>
                <a:moveTo>
                  <a:pt x="254620" y="100847"/>
                </a:moveTo>
                <a:lnTo>
                  <a:pt x="254620" y="101160"/>
                </a:lnTo>
                <a:lnTo>
                  <a:pt x="255950" y="101160"/>
                </a:lnTo>
                <a:lnTo>
                  <a:pt x="255950" y="100847"/>
                </a:lnTo>
                <a:close/>
                <a:moveTo>
                  <a:pt x="257905" y="100847"/>
                </a:moveTo>
                <a:lnTo>
                  <a:pt x="257905" y="101160"/>
                </a:lnTo>
                <a:lnTo>
                  <a:pt x="259209" y="101160"/>
                </a:lnTo>
                <a:lnTo>
                  <a:pt x="259209" y="100847"/>
                </a:lnTo>
                <a:close/>
                <a:moveTo>
                  <a:pt x="261164" y="100847"/>
                </a:moveTo>
                <a:lnTo>
                  <a:pt x="261164" y="101160"/>
                </a:lnTo>
                <a:lnTo>
                  <a:pt x="262468" y="101160"/>
                </a:lnTo>
                <a:lnTo>
                  <a:pt x="262468" y="100847"/>
                </a:lnTo>
                <a:close/>
                <a:moveTo>
                  <a:pt x="264423" y="100847"/>
                </a:moveTo>
                <a:lnTo>
                  <a:pt x="264423" y="101160"/>
                </a:lnTo>
                <a:lnTo>
                  <a:pt x="265727" y="101160"/>
                </a:lnTo>
                <a:lnTo>
                  <a:pt x="265727" y="100847"/>
                </a:lnTo>
                <a:close/>
                <a:moveTo>
                  <a:pt x="267682" y="100847"/>
                </a:moveTo>
                <a:lnTo>
                  <a:pt x="267682" y="101160"/>
                </a:lnTo>
                <a:lnTo>
                  <a:pt x="268986" y="101160"/>
                </a:lnTo>
                <a:lnTo>
                  <a:pt x="268986" y="100847"/>
                </a:lnTo>
                <a:close/>
                <a:moveTo>
                  <a:pt x="270941" y="100847"/>
                </a:moveTo>
                <a:lnTo>
                  <a:pt x="270941" y="101160"/>
                </a:lnTo>
                <a:lnTo>
                  <a:pt x="272271" y="101160"/>
                </a:lnTo>
                <a:lnTo>
                  <a:pt x="272271" y="100847"/>
                </a:lnTo>
                <a:close/>
                <a:moveTo>
                  <a:pt x="274226" y="100847"/>
                </a:moveTo>
                <a:lnTo>
                  <a:pt x="274226" y="101160"/>
                </a:lnTo>
                <a:lnTo>
                  <a:pt x="275530" y="101160"/>
                </a:lnTo>
                <a:lnTo>
                  <a:pt x="275530" y="100847"/>
                </a:lnTo>
                <a:close/>
                <a:moveTo>
                  <a:pt x="277485" y="100847"/>
                </a:moveTo>
                <a:lnTo>
                  <a:pt x="277485" y="101160"/>
                </a:lnTo>
                <a:lnTo>
                  <a:pt x="278789" y="101160"/>
                </a:lnTo>
                <a:lnTo>
                  <a:pt x="278789" y="100847"/>
                </a:lnTo>
                <a:close/>
                <a:moveTo>
                  <a:pt x="280744" y="100847"/>
                </a:moveTo>
                <a:lnTo>
                  <a:pt x="280744" y="101160"/>
                </a:lnTo>
                <a:lnTo>
                  <a:pt x="282048" y="101160"/>
                </a:lnTo>
                <a:lnTo>
                  <a:pt x="282048" y="100847"/>
                </a:lnTo>
                <a:close/>
                <a:moveTo>
                  <a:pt x="284003" y="100847"/>
                </a:moveTo>
                <a:lnTo>
                  <a:pt x="284003" y="101160"/>
                </a:lnTo>
                <a:lnTo>
                  <a:pt x="285307" y="101160"/>
                </a:lnTo>
                <a:lnTo>
                  <a:pt x="285307" y="100847"/>
                </a:lnTo>
                <a:close/>
                <a:moveTo>
                  <a:pt x="11263" y="101186"/>
                </a:moveTo>
                <a:lnTo>
                  <a:pt x="11263" y="102515"/>
                </a:lnTo>
                <a:lnTo>
                  <a:pt x="11602" y="102515"/>
                </a:lnTo>
                <a:lnTo>
                  <a:pt x="11602" y="101186"/>
                </a:lnTo>
                <a:close/>
                <a:moveTo>
                  <a:pt x="31652" y="101186"/>
                </a:moveTo>
                <a:lnTo>
                  <a:pt x="31652" y="102515"/>
                </a:lnTo>
                <a:lnTo>
                  <a:pt x="31964" y="102515"/>
                </a:lnTo>
                <a:lnTo>
                  <a:pt x="31964" y="101186"/>
                </a:lnTo>
                <a:close/>
                <a:moveTo>
                  <a:pt x="52014" y="101186"/>
                </a:moveTo>
                <a:lnTo>
                  <a:pt x="52014" y="102515"/>
                </a:lnTo>
                <a:lnTo>
                  <a:pt x="52327" y="102515"/>
                </a:lnTo>
                <a:lnTo>
                  <a:pt x="52327" y="101186"/>
                </a:lnTo>
                <a:close/>
                <a:moveTo>
                  <a:pt x="72376" y="101186"/>
                </a:moveTo>
                <a:lnTo>
                  <a:pt x="72376" y="102515"/>
                </a:lnTo>
                <a:lnTo>
                  <a:pt x="72715" y="102515"/>
                </a:lnTo>
                <a:lnTo>
                  <a:pt x="72715" y="101186"/>
                </a:lnTo>
                <a:close/>
                <a:moveTo>
                  <a:pt x="92738" y="101186"/>
                </a:moveTo>
                <a:lnTo>
                  <a:pt x="92738" y="102515"/>
                </a:lnTo>
                <a:lnTo>
                  <a:pt x="93077" y="102515"/>
                </a:lnTo>
                <a:lnTo>
                  <a:pt x="93077" y="101186"/>
                </a:lnTo>
                <a:close/>
                <a:moveTo>
                  <a:pt x="113127" y="101186"/>
                </a:moveTo>
                <a:lnTo>
                  <a:pt x="113127" y="102515"/>
                </a:lnTo>
                <a:lnTo>
                  <a:pt x="113440" y="102515"/>
                </a:lnTo>
                <a:lnTo>
                  <a:pt x="113440" y="101186"/>
                </a:lnTo>
                <a:close/>
                <a:moveTo>
                  <a:pt x="133489" y="101186"/>
                </a:moveTo>
                <a:lnTo>
                  <a:pt x="133489" y="102515"/>
                </a:lnTo>
                <a:lnTo>
                  <a:pt x="133802" y="102515"/>
                </a:lnTo>
                <a:lnTo>
                  <a:pt x="133802" y="101186"/>
                </a:lnTo>
                <a:close/>
                <a:moveTo>
                  <a:pt x="153851" y="101186"/>
                </a:moveTo>
                <a:lnTo>
                  <a:pt x="153851" y="102515"/>
                </a:lnTo>
                <a:lnTo>
                  <a:pt x="154190" y="102515"/>
                </a:lnTo>
                <a:lnTo>
                  <a:pt x="154190" y="101186"/>
                </a:lnTo>
                <a:close/>
                <a:moveTo>
                  <a:pt x="174214" y="101186"/>
                </a:moveTo>
                <a:lnTo>
                  <a:pt x="174214" y="102515"/>
                </a:lnTo>
                <a:lnTo>
                  <a:pt x="174553" y="102515"/>
                </a:lnTo>
                <a:lnTo>
                  <a:pt x="174553" y="101186"/>
                </a:lnTo>
                <a:close/>
                <a:moveTo>
                  <a:pt x="194576" y="101186"/>
                </a:moveTo>
                <a:lnTo>
                  <a:pt x="194576" y="102515"/>
                </a:lnTo>
                <a:lnTo>
                  <a:pt x="194915" y="102515"/>
                </a:lnTo>
                <a:lnTo>
                  <a:pt x="194915" y="101186"/>
                </a:lnTo>
                <a:close/>
                <a:moveTo>
                  <a:pt x="214938" y="101186"/>
                </a:moveTo>
                <a:lnTo>
                  <a:pt x="214938" y="102515"/>
                </a:lnTo>
                <a:lnTo>
                  <a:pt x="215277" y="102515"/>
                </a:lnTo>
                <a:lnTo>
                  <a:pt x="215277" y="101186"/>
                </a:lnTo>
                <a:close/>
                <a:moveTo>
                  <a:pt x="235327" y="101186"/>
                </a:moveTo>
                <a:lnTo>
                  <a:pt x="235327" y="102515"/>
                </a:lnTo>
                <a:lnTo>
                  <a:pt x="235639" y="102515"/>
                </a:lnTo>
                <a:lnTo>
                  <a:pt x="235639" y="101186"/>
                </a:lnTo>
                <a:close/>
                <a:moveTo>
                  <a:pt x="255689" y="101186"/>
                </a:moveTo>
                <a:lnTo>
                  <a:pt x="255689" y="102515"/>
                </a:lnTo>
                <a:lnTo>
                  <a:pt x="256002" y="102515"/>
                </a:lnTo>
                <a:lnTo>
                  <a:pt x="256002" y="101186"/>
                </a:lnTo>
                <a:close/>
                <a:moveTo>
                  <a:pt x="276051" y="101186"/>
                </a:moveTo>
                <a:lnTo>
                  <a:pt x="276051" y="102515"/>
                </a:lnTo>
                <a:lnTo>
                  <a:pt x="276390" y="102515"/>
                </a:lnTo>
                <a:lnTo>
                  <a:pt x="276390" y="101186"/>
                </a:lnTo>
                <a:close/>
                <a:moveTo>
                  <a:pt x="11263" y="104471"/>
                </a:moveTo>
                <a:lnTo>
                  <a:pt x="11263" y="105774"/>
                </a:lnTo>
                <a:lnTo>
                  <a:pt x="11602" y="105774"/>
                </a:lnTo>
                <a:lnTo>
                  <a:pt x="11602" y="104471"/>
                </a:lnTo>
                <a:close/>
                <a:moveTo>
                  <a:pt x="31652" y="104471"/>
                </a:moveTo>
                <a:lnTo>
                  <a:pt x="31652" y="105774"/>
                </a:lnTo>
                <a:lnTo>
                  <a:pt x="31964" y="105774"/>
                </a:lnTo>
                <a:lnTo>
                  <a:pt x="31964" y="104471"/>
                </a:lnTo>
                <a:close/>
                <a:moveTo>
                  <a:pt x="52014" y="104471"/>
                </a:moveTo>
                <a:lnTo>
                  <a:pt x="52014" y="105774"/>
                </a:lnTo>
                <a:lnTo>
                  <a:pt x="52327" y="105774"/>
                </a:lnTo>
                <a:lnTo>
                  <a:pt x="52327" y="104471"/>
                </a:lnTo>
                <a:close/>
                <a:moveTo>
                  <a:pt x="72376" y="104471"/>
                </a:moveTo>
                <a:lnTo>
                  <a:pt x="72376" y="105774"/>
                </a:lnTo>
                <a:lnTo>
                  <a:pt x="72715" y="105774"/>
                </a:lnTo>
                <a:lnTo>
                  <a:pt x="72715" y="104471"/>
                </a:lnTo>
                <a:close/>
                <a:moveTo>
                  <a:pt x="92738" y="104471"/>
                </a:moveTo>
                <a:lnTo>
                  <a:pt x="92738" y="105774"/>
                </a:lnTo>
                <a:lnTo>
                  <a:pt x="93077" y="105774"/>
                </a:lnTo>
                <a:lnTo>
                  <a:pt x="93077" y="104471"/>
                </a:lnTo>
                <a:close/>
                <a:moveTo>
                  <a:pt x="113127" y="104471"/>
                </a:moveTo>
                <a:lnTo>
                  <a:pt x="113127" y="105774"/>
                </a:lnTo>
                <a:lnTo>
                  <a:pt x="113440" y="105774"/>
                </a:lnTo>
                <a:lnTo>
                  <a:pt x="113440" y="104471"/>
                </a:lnTo>
                <a:close/>
                <a:moveTo>
                  <a:pt x="133489" y="104471"/>
                </a:moveTo>
                <a:lnTo>
                  <a:pt x="133489" y="105774"/>
                </a:lnTo>
                <a:lnTo>
                  <a:pt x="133802" y="105774"/>
                </a:lnTo>
                <a:lnTo>
                  <a:pt x="133802" y="104471"/>
                </a:lnTo>
                <a:close/>
                <a:moveTo>
                  <a:pt x="153851" y="104471"/>
                </a:moveTo>
                <a:lnTo>
                  <a:pt x="153851" y="105774"/>
                </a:lnTo>
                <a:lnTo>
                  <a:pt x="154190" y="105774"/>
                </a:lnTo>
                <a:lnTo>
                  <a:pt x="154190" y="104471"/>
                </a:lnTo>
                <a:close/>
                <a:moveTo>
                  <a:pt x="174214" y="104471"/>
                </a:moveTo>
                <a:lnTo>
                  <a:pt x="174214" y="105774"/>
                </a:lnTo>
                <a:lnTo>
                  <a:pt x="174553" y="105774"/>
                </a:lnTo>
                <a:lnTo>
                  <a:pt x="174553" y="104471"/>
                </a:lnTo>
                <a:close/>
                <a:moveTo>
                  <a:pt x="194576" y="104471"/>
                </a:moveTo>
                <a:lnTo>
                  <a:pt x="194576" y="105774"/>
                </a:lnTo>
                <a:lnTo>
                  <a:pt x="194915" y="105774"/>
                </a:lnTo>
                <a:lnTo>
                  <a:pt x="194915" y="104471"/>
                </a:lnTo>
                <a:close/>
                <a:moveTo>
                  <a:pt x="214938" y="104471"/>
                </a:moveTo>
                <a:lnTo>
                  <a:pt x="214938" y="105774"/>
                </a:lnTo>
                <a:lnTo>
                  <a:pt x="215277" y="105774"/>
                </a:lnTo>
                <a:lnTo>
                  <a:pt x="215277" y="104471"/>
                </a:lnTo>
                <a:close/>
                <a:moveTo>
                  <a:pt x="235327" y="104471"/>
                </a:moveTo>
                <a:lnTo>
                  <a:pt x="235327" y="105774"/>
                </a:lnTo>
                <a:lnTo>
                  <a:pt x="235639" y="105774"/>
                </a:lnTo>
                <a:lnTo>
                  <a:pt x="235639" y="104471"/>
                </a:lnTo>
                <a:close/>
                <a:moveTo>
                  <a:pt x="255689" y="104471"/>
                </a:moveTo>
                <a:lnTo>
                  <a:pt x="255689" y="105774"/>
                </a:lnTo>
                <a:lnTo>
                  <a:pt x="256002" y="105774"/>
                </a:lnTo>
                <a:lnTo>
                  <a:pt x="256002" y="104471"/>
                </a:lnTo>
                <a:close/>
                <a:moveTo>
                  <a:pt x="276051" y="104471"/>
                </a:moveTo>
                <a:lnTo>
                  <a:pt x="276051" y="105774"/>
                </a:lnTo>
                <a:lnTo>
                  <a:pt x="276390" y="105774"/>
                </a:lnTo>
                <a:lnTo>
                  <a:pt x="276390" y="104471"/>
                </a:lnTo>
                <a:close/>
                <a:moveTo>
                  <a:pt x="11263" y="107730"/>
                </a:moveTo>
                <a:lnTo>
                  <a:pt x="11263" y="109033"/>
                </a:lnTo>
                <a:lnTo>
                  <a:pt x="11602" y="109033"/>
                </a:lnTo>
                <a:lnTo>
                  <a:pt x="11602" y="107730"/>
                </a:lnTo>
                <a:close/>
                <a:moveTo>
                  <a:pt x="31652" y="107730"/>
                </a:moveTo>
                <a:lnTo>
                  <a:pt x="31652" y="109033"/>
                </a:lnTo>
                <a:lnTo>
                  <a:pt x="31964" y="109033"/>
                </a:lnTo>
                <a:lnTo>
                  <a:pt x="31964" y="107730"/>
                </a:lnTo>
                <a:close/>
                <a:moveTo>
                  <a:pt x="52014" y="107730"/>
                </a:moveTo>
                <a:lnTo>
                  <a:pt x="52014" y="109033"/>
                </a:lnTo>
                <a:lnTo>
                  <a:pt x="52327" y="109033"/>
                </a:lnTo>
                <a:lnTo>
                  <a:pt x="52327" y="107730"/>
                </a:lnTo>
                <a:close/>
                <a:moveTo>
                  <a:pt x="72376" y="107730"/>
                </a:moveTo>
                <a:lnTo>
                  <a:pt x="72376" y="109033"/>
                </a:lnTo>
                <a:lnTo>
                  <a:pt x="72715" y="109033"/>
                </a:lnTo>
                <a:lnTo>
                  <a:pt x="72715" y="107730"/>
                </a:lnTo>
                <a:close/>
                <a:moveTo>
                  <a:pt x="92738" y="107730"/>
                </a:moveTo>
                <a:lnTo>
                  <a:pt x="92738" y="109033"/>
                </a:lnTo>
                <a:lnTo>
                  <a:pt x="93077" y="109033"/>
                </a:lnTo>
                <a:lnTo>
                  <a:pt x="93077" y="107730"/>
                </a:lnTo>
                <a:close/>
                <a:moveTo>
                  <a:pt x="113127" y="107730"/>
                </a:moveTo>
                <a:lnTo>
                  <a:pt x="113127" y="109033"/>
                </a:lnTo>
                <a:lnTo>
                  <a:pt x="113440" y="109033"/>
                </a:lnTo>
                <a:lnTo>
                  <a:pt x="113440" y="107730"/>
                </a:lnTo>
                <a:close/>
                <a:moveTo>
                  <a:pt x="133489" y="107730"/>
                </a:moveTo>
                <a:lnTo>
                  <a:pt x="133489" y="109033"/>
                </a:lnTo>
                <a:lnTo>
                  <a:pt x="133802" y="109033"/>
                </a:lnTo>
                <a:lnTo>
                  <a:pt x="133802" y="107730"/>
                </a:lnTo>
                <a:close/>
                <a:moveTo>
                  <a:pt x="153851" y="107730"/>
                </a:moveTo>
                <a:lnTo>
                  <a:pt x="153851" y="109033"/>
                </a:lnTo>
                <a:lnTo>
                  <a:pt x="154190" y="109033"/>
                </a:lnTo>
                <a:lnTo>
                  <a:pt x="154190" y="107730"/>
                </a:lnTo>
                <a:close/>
                <a:moveTo>
                  <a:pt x="174214" y="107730"/>
                </a:moveTo>
                <a:lnTo>
                  <a:pt x="174214" y="109033"/>
                </a:lnTo>
                <a:lnTo>
                  <a:pt x="174553" y="109033"/>
                </a:lnTo>
                <a:lnTo>
                  <a:pt x="174553" y="107730"/>
                </a:lnTo>
                <a:close/>
                <a:moveTo>
                  <a:pt x="194576" y="107730"/>
                </a:moveTo>
                <a:lnTo>
                  <a:pt x="194576" y="109033"/>
                </a:lnTo>
                <a:lnTo>
                  <a:pt x="194915" y="109033"/>
                </a:lnTo>
                <a:lnTo>
                  <a:pt x="194915" y="107730"/>
                </a:lnTo>
                <a:close/>
                <a:moveTo>
                  <a:pt x="214938" y="107730"/>
                </a:moveTo>
                <a:lnTo>
                  <a:pt x="214938" y="109033"/>
                </a:lnTo>
                <a:lnTo>
                  <a:pt x="215277" y="109033"/>
                </a:lnTo>
                <a:lnTo>
                  <a:pt x="215277" y="107730"/>
                </a:lnTo>
                <a:close/>
                <a:moveTo>
                  <a:pt x="235327" y="107730"/>
                </a:moveTo>
                <a:lnTo>
                  <a:pt x="235327" y="109033"/>
                </a:lnTo>
                <a:lnTo>
                  <a:pt x="235639" y="109033"/>
                </a:lnTo>
                <a:lnTo>
                  <a:pt x="235639" y="107730"/>
                </a:lnTo>
                <a:close/>
                <a:moveTo>
                  <a:pt x="255689" y="107730"/>
                </a:moveTo>
                <a:lnTo>
                  <a:pt x="255689" y="109033"/>
                </a:lnTo>
                <a:lnTo>
                  <a:pt x="256002" y="109033"/>
                </a:lnTo>
                <a:lnTo>
                  <a:pt x="256002" y="107730"/>
                </a:lnTo>
                <a:close/>
                <a:moveTo>
                  <a:pt x="276051" y="107730"/>
                </a:moveTo>
                <a:lnTo>
                  <a:pt x="276051" y="109033"/>
                </a:lnTo>
                <a:lnTo>
                  <a:pt x="276390" y="109033"/>
                </a:lnTo>
                <a:lnTo>
                  <a:pt x="276390" y="107730"/>
                </a:lnTo>
                <a:close/>
                <a:moveTo>
                  <a:pt x="11263" y="110989"/>
                </a:moveTo>
                <a:lnTo>
                  <a:pt x="11263" y="112292"/>
                </a:lnTo>
                <a:lnTo>
                  <a:pt x="11602" y="112292"/>
                </a:lnTo>
                <a:lnTo>
                  <a:pt x="11602" y="110989"/>
                </a:lnTo>
                <a:close/>
                <a:moveTo>
                  <a:pt x="31652" y="110989"/>
                </a:moveTo>
                <a:lnTo>
                  <a:pt x="31652" y="112292"/>
                </a:lnTo>
                <a:lnTo>
                  <a:pt x="31964" y="112292"/>
                </a:lnTo>
                <a:lnTo>
                  <a:pt x="31964" y="110989"/>
                </a:lnTo>
                <a:close/>
                <a:moveTo>
                  <a:pt x="52014" y="110989"/>
                </a:moveTo>
                <a:lnTo>
                  <a:pt x="52014" y="112292"/>
                </a:lnTo>
                <a:lnTo>
                  <a:pt x="52327" y="112292"/>
                </a:lnTo>
                <a:lnTo>
                  <a:pt x="52327" y="110989"/>
                </a:lnTo>
                <a:close/>
                <a:moveTo>
                  <a:pt x="72376" y="110989"/>
                </a:moveTo>
                <a:lnTo>
                  <a:pt x="72376" y="112292"/>
                </a:lnTo>
                <a:lnTo>
                  <a:pt x="72715" y="112292"/>
                </a:lnTo>
                <a:lnTo>
                  <a:pt x="72715" y="110989"/>
                </a:lnTo>
                <a:close/>
                <a:moveTo>
                  <a:pt x="92738" y="110989"/>
                </a:moveTo>
                <a:lnTo>
                  <a:pt x="92738" y="112292"/>
                </a:lnTo>
                <a:lnTo>
                  <a:pt x="93077" y="112292"/>
                </a:lnTo>
                <a:lnTo>
                  <a:pt x="93077" y="110989"/>
                </a:lnTo>
                <a:close/>
                <a:moveTo>
                  <a:pt x="113127" y="110989"/>
                </a:moveTo>
                <a:lnTo>
                  <a:pt x="113127" y="112292"/>
                </a:lnTo>
                <a:lnTo>
                  <a:pt x="113440" y="112292"/>
                </a:lnTo>
                <a:lnTo>
                  <a:pt x="113440" y="110989"/>
                </a:lnTo>
                <a:close/>
                <a:moveTo>
                  <a:pt x="133489" y="110989"/>
                </a:moveTo>
                <a:lnTo>
                  <a:pt x="133489" y="112292"/>
                </a:lnTo>
                <a:lnTo>
                  <a:pt x="133802" y="112292"/>
                </a:lnTo>
                <a:lnTo>
                  <a:pt x="133802" y="110989"/>
                </a:lnTo>
                <a:close/>
                <a:moveTo>
                  <a:pt x="153851" y="110989"/>
                </a:moveTo>
                <a:lnTo>
                  <a:pt x="153851" y="112292"/>
                </a:lnTo>
                <a:lnTo>
                  <a:pt x="154190" y="112292"/>
                </a:lnTo>
                <a:lnTo>
                  <a:pt x="154190" y="110989"/>
                </a:lnTo>
                <a:close/>
                <a:moveTo>
                  <a:pt x="174214" y="110989"/>
                </a:moveTo>
                <a:lnTo>
                  <a:pt x="174214" y="112292"/>
                </a:lnTo>
                <a:lnTo>
                  <a:pt x="174553" y="112292"/>
                </a:lnTo>
                <a:lnTo>
                  <a:pt x="174553" y="110989"/>
                </a:lnTo>
                <a:close/>
                <a:moveTo>
                  <a:pt x="194576" y="110989"/>
                </a:moveTo>
                <a:lnTo>
                  <a:pt x="194576" y="112292"/>
                </a:lnTo>
                <a:lnTo>
                  <a:pt x="194915" y="112292"/>
                </a:lnTo>
                <a:lnTo>
                  <a:pt x="194915" y="110989"/>
                </a:lnTo>
                <a:close/>
                <a:moveTo>
                  <a:pt x="214938" y="110989"/>
                </a:moveTo>
                <a:lnTo>
                  <a:pt x="214938" y="112292"/>
                </a:lnTo>
                <a:lnTo>
                  <a:pt x="215277" y="112292"/>
                </a:lnTo>
                <a:lnTo>
                  <a:pt x="215277" y="110989"/>
                </a:lnTo>
                <a:close/>
                <a:moveTo>
                  <a:pt x="235327" y="110989"/>
                </a:moveTo>
                <a:lnTo>
                  <a:pt x="235327" y="112292"/>
                </a:lnTo>
                <a:lnTo>
                  <a:pt x="235639" y="112292"/>
                </a:lnTo>
                <a:lnTo>
                  <a:pt x="235639" y="110989"/>
                </a:lnTo>
                <a:close/>
                <a:moveTo>
                  <a:pt x="255689" y="110989"/>
                </a:moveTo>
                <a:lnTo>
                  <a:pt x="255689" y="112292"/>
                </a:lnTo>
                <a:lnTo>
                  <a:pt x="256002" y="112292"/>
                </a:lnTo>
                <a:lnTo>
                  <a:pt x="256002" y="110989"/>
                </a:lnTo>
                <a:close/>
                <a:moveTo>
                  <a:pt x="276051" y="110989"/>
                </a:moveTo>
                <a:lnTo>
                  <a:pt x="276051" y="112292"/>
                </a:lnTo>
                <a:lnTo>
                  <a:pt x="276390" y="112292"/>
                </a:lnTo>
                <a:lnTo>
                  <a:pt x="276390" y="110989"/>
                </a:lnTo>
                <a:close/>
                <a:moveTo>
                  <a:pt x="11263" y="114248"/>
                </a:moveTo>
                <a:lnTo>
                  <a:pt x="11263" y="115551"/>
                </a:lnTo>
                <a:lnTo>
                  <a:pt x="11602" y="115551"/>
                </a:lnTo>
                <a:lnTo>
                  <a:pt x="11602" y="114248"/>
                </a:lnTo>
                <a:close/>
                <a:moveTo>
                  <a:pt x="31652" y="114248"/>
                </a:moveTo>
                <a:lnTo>
                  <a:pt x="31652" y="115551"/>
                </a:lnTo>
                <a:lnTo>
                  <a:pt x="31964" y="115551"/>
                </a:lnTo>
                <a:lnTo>
                  <a:pt x="31964" y="114248"/>
                </a:lnTo>
                <a:close/>
                <a:moveTo>
                  <a:pt x="52014" y="114248"/>
                </a:moveTo>
                <a:lnTo>
                  <a:pt x="52014" y="115551"/>
                </a:lnTo>
                <a:lnTo>
                  <a:pt x="52327" y="115551"/>
                </a:lnTo>
                <a:lnTo>
                  <a:pt x="52327" y="114248"/>
                </a:lnTo>
                <a:close/>
                <a:moveTo>
                  <a:pt x="72376" y="114248"/>
                </a:moveTo>
                <a:lnTo>
                  <a:pt x="72376" y="115551"/>
                </a:lnTo>
                <a:lnTo>
                  <a:pt x="72715" y="115551"/>
                </a:lnTo>
                <a:lnTo>
                  <a:pt x="72715" y="114248"/>
                </a:lnTo>
                <a:close/>
                <a:moveTo>
                  <a:pt x="92738" y="114248"/>
                </a:moveTo>
                <a:lnTo>
                  <a:pt x="92738" y="115551"/>
                </a:lnTo>
                <a:lnTo>
                  <a:pt x="93077" y="115551"/>
                </a:lnTo>
                <a:lnTo>
                  <a:pt x="93077" y="114248"/>
                </a:lnTo>
                <a:close/>
                <a:moveTo>
                  <a:pt x="113127" y="114248"/>
                </a:moveTo>
                <a:lnTo>
                  <a:pt x="113127" y="115551"/>
                </a:lnTo>
                <a:lnTo>
                  <a:pt x="113440" y="115551"/>
                </a:lnTo>
                <a:lnTo>
                  <a:pt x="113440" y="114248"/>
                </a:lnTo>
                <a:close/>
                <a:moveTo>
                  <a:pt x="133489" y="114248"/>
                </a:moveTo>
                <a:lnTo>
                  <a:pt x="133489" y="115551"/>
                </a:lnTo>
                <a:lnTo>
                  <a:pt x="133802" y="115551"/>
                </a:lnTo>
                <a:lnTo>
                  <a:pt x="133802" y="114248"/>
                </a:lnTo>
                <a:close/>
                <a:moveTo>
                  <a:pt x="153851" y="114248"/>
                </a:moveTo>
                <a:lnTo>
                  <a:pt x="153851" y="115551"/>
                </a:lnTo>
                <a:lnTo>
                  <a:pt x="154190" y="115551"/>
                </a:lnTo>
                <a:lnTo>
                  <a:pt x="154190" y="114248"/>
                </a:lnTo>
                <a:close/>
                <a:moveTo>
                  <a:pt x="174214" y="114248"/>
                </a:moveTo>
                <a:lnTo>
                  <a:pt x="174214" y="115551"/>
                </a:lnTo>
                <a:lnTo>
                  <a:pt x="174553" y="115551"/>
                </a:lnTo>
                <a:lnTo>
                  <a:pt x="174553" y="114248"/>
                </a:lnTo>
                <a:close/>
                <a:moveTo>
                  <a:pt x="194576" y="114248"/>
                </a:moveTo>
                <a:lnTo>
                  <a:pt x="194576" y="115551"/>
                </a:lnTo>
                <a:lnTo>
                  <a:pt x="194915" y="115551"/>
                </a:lnTo>
                <a:lnTo>
                  <a:pt x="194915" y="114248"/>
                </a:lnTo>
                <a:close/>
                <a:moveTo>
                  <a:pt x="214938" y="114248"/>
                </a:moveTo>
                <a:lnTo>
                  <a:pt x="214938" y="115551"/>
                </a:lnTo>
                <a:lnTo>
                  <a:pt x="215277" y="115551"/>
                </a:lnTo>
                <a:lnTo>
                  <a:pt x="215277" y="114248"/>
                </a:lnTo>
                <a:close/>
                <a:moveTo>
                  <a:pt x="235327" y="114248"/>
                </a:moveTo>
                <a:lnTo>
                  <a:pt x="235327" y="115551"/>
                </a:lnTo>
                <a:lnTo>
                  <a:pt x="235639" y="115551"/>
                </a:lnTo>
                <a:lnTo>
                  <a:pt x="235639" y="114248"/>
                </a:lnTo>
                <a:close/>
                <a:moveTo>
                  <a:pt x="255689" y="114248"/>
                </a:moveTo>
                <a:lnTo>
                  <a:pt x="255689" y="115551"/>
                </a:lnTo>
                <a:lnTo>
                  <a:pt x="256002" y="115551"/>
                </a:lnTo>
                <a:lnTo>
                  <a:pt x="256002" y="114248"/>
                </a:lnTo>
                <a:close/>
                <a:moveTo>
                  <a:pt x="276051" y="114248"/>
                </a:moveTo>
                <a:lnTo>
                  <a:pt x="276051" y="115551"/>
                </a:lnTo>
                <a:lnTo>
                  <a:pt x="276390" y="115551"/>
                </a:lnTo>
                <a:lnTo>
                  <a:pt x="276390" y="114248"/>
                </a:lnTo>
                <a:close/>
                <a:moveTo>
                  <a:pt x="11263" y="117507"/>
                </a:moveTo>
                <a:lnTo>
                  <a:pt x="11263" y="118837"/>
                </a:lnTo>
                <a:lnTo>
                  <a:pt x="11602" y="118837"/>
                </a:lnTo>
                <a:lnTo>
                  <a:pt x="11602" y="117507"/>
                </a:lnTo>
                <a:close/>
                <a:moveTo>
                  <a:pt x="31652" y="117507"/>
                </a:moveTo>
                <a:lnTo>
                  <a:pt x="31652" y="118837"/>
                </a:lnTo>
                <a:lnTo>
                  <a:pt x="31964" y="118837"/>
                </a:lnTo>
                <a:lnTo>
                  <a:pt x="31964" y="117507"/>
                </a:lnTo>
                <a:close/>
                <a:moveTo>
                  <a:pt x="52014" y="117507"/>
                </a:moveTo>
                <a:lnTo>
                  <a:pt x="52014" y="118837"/>
                </a:lnTo>
                <a:lnTo>
                  <a:pt x="52327" y="118837"/>
                </a:lnTo>
                <a:lnTo>
                  <a:pt x="52327" y="117507"/>
                </a:lnTo>
                <a:close/>
                <a:moveTo>
                  <a:pt x="72376" y="117507"/>
                </a:moveTo>
                <a:lnTo>
                  <a:pt x="72376" y="118837"/>
                </a:lnTo>
                <a:lnTo>
                  <a:pt x="72715" y="118837"/>
                </a:lnTo>
                <a:lnTo>
                  <a:pt x="72715" y="117507"/>
                </a:lnTo>
                <a:close/>
                <a:moveTo>
                  <a:pt x="92738" y="117507"/>
                </a:moveTo>
                <a:lnTo>
                  <a:pt x="92738" y="118837"/>
                </a:lnTo>
                <a:lnTo>
                  <a:pt x="93077" y="118837"/>
                </a:lnTo>
                <a:lnTo>
                  <a:pt x="93077" y="117507"/>
                </a:lnTo>
                <a:close/>
                <a:moveTo>
                  <a:pt x="113127" y="117507"/>
                </a:moveTo>
                <a:lnTo>
                  <a:pt x="113127" y="118837"/>
                </a:lnTo>
                <a:lnTo>
                  <a:pt x="113440" y="118837"/>
                </a:lnTo>
                <a:lnTo>
                  <a:pt x="113440" y="117507"/>
                </a:lnTo>
                <a:close/>
                <a:moveTo>
                  <a:pt x="133489" y="117507"/>
                </a:moveTo>
                <a:lnTo>
                  <a:pt x="133489" y="118837"/>
                </a:lnTo>
                <a:lnTo>
                  <a:pt x="133802" y="118837"/>
                </a:lnTo>
                <a:lnTo>
                  <a:pt x="133802" y="117507"/>
                </a:lnTo>
                <a:close/>
                <a:moveTo>
                  <a:pt x="153851" y="117507"/>
                </a:moveTo>
                <a:lnTo>
                  <a:pt x="153851" y="118837"/>
                </a:lnTo>
                <a:lnTo>
                  <a:pt x="154190" y="118837"/>
                </a:lnTo>
                <a:lnTo>
                  <a:pt x="154190" y="117507"/>
                </a:lnTo>
                <a:close/>
                <a:moveTo>
                  <a:pt x="174214" y="117507"/>
                </a:moveTo>
                <a:lnTo>
                  <a:pt x="174214" y="118837"/>
                </a:lnTo>
                <a:lnTo>
                  <a:pt x="174553" y="118837"/>
                </a:lnTo>
                <a:lnTo>
                  <a:pt x="174553" y="117507"/>
                </a:lnTo>
                <a:close/>
                <a:moveTo>
                  <a:pt x="194576" y="117507"/>
                </a:moveTo>
                <a:lnTo>
                  <a:pt x="194576" y="118837"/>
                </a:lnTo>
                <a:lnTo>
                  <a:pt x="194915" y="118837"/>
                </a:lnTo>
                <a:lnTo>
                  <a:pt x="194915" y="117507"/>
                </a:lnTo>
                <a:close/>
                <a:moveTo>
                  <a:pt x="214938" y="117507"/>
                </a:moveTo>
                <a:lnTo>
                  <a:pt x="214938" y="118837"/>
                </a:lnTo>
                <a:lnTo>
                  <a:pt x="215277" y="118837"/>
                </a:lnTo>
                <a:lnTo>
                  <a:pt x="215277" y="117507"/>
                </a:lnTo>
                <a:close/>
                <a:moveTo>
                  <a:pt x="235327" y="117507"/>
                </a:moveTo>
                <a:lnTo>
                  <a:pt x="235327" y="118837"/>
                </a:lnTo>
                <a:lnTo>
                  <a:pt x="235639" y="118837"/>
                </a:lnTo>
                <a:lnTo>
                  <a:pt x="235639" y="117507"/>
                </a:lnTo>
                <a:close/>
                <a:moveTo>
                  <a:pt x="255689" y="117507"/>
                </a:moveTo>
                <a:lnTo>
                  <a:pt x="255689" y="118837"/>
                </a:lnTo>
                <a:lnTo>
                  <a:pt x="256002" y="118837"/>
                </a:lnTo>
                <a:lnTo>
                  <a:pt x="256002" y="117507"/>
                </a:lnTo>
                <a:close/>
                <a:moveTo>
                  <a:pt x="276051" y="117507"/>
                </a:moveTo>
                <a:lnTo>
                  <a:pt x="276051" y="118837"/>
                </a:lnTo>
                <a:lnTo>
                  <a:pt x="276390" y="118837"/>
                </a:lnTo>
                <a:lnTo>
                  <a:pt x="276390" y="117507"/>
                </a:lnTo>
                <a:close/>
                <a:moveTo>
                  <a:pt x="0" y="121209"/>
                </a:moveTo>
                <a:lnTo>
                  <a:pt x="0" y="121522"/>
                </a:lnTo>
                <a:lnTo>
                  <a:pt x="1304" y="121522"/>
                </a:lnTo>
                <a:lnTo>
                  <a:pt x="1304" y="121209"/>
                </a:lnTo>
                <a:close/>
                <a:moveTo>
                  <a:pt x="3259" y="121209"/>
                </a:moveTo>
                <a:lnTo>
                  <a:pt x="3259" y="121522"/>
                </a:lnTo>
                <a:lnTo>
                  <a:pt x="4563" y="121522"/>
                </a:lnTo>
                <a:lnTo>
                  <a:pt x="4563" y="121209"/>
                </a:lnTo>
                <a:close/>
                <a:moveTo>
                  <a:pt x="6518" y="121209"/>
                </a:moveTo>
                <a:lnTo>
                  <a:pt x="6518" y="121522"/>
                </a:lnTo>
                <a:lnTo>
                  <a:pt x="7848" y="121522"/>
                </a:lnTo>
                <a:lnTo>
                  <a:pt x="7848" y="121209"/>
                </a:lnTo>
                <a:close/>
                <a:moveTo>
                  <a:pt x="9803" y="121209"/>
                </a:moveTo>
                <a:lnTo>
                  <a:pt x="9803" y="121522"/>
                </a:lnTo>
                <a:lnTo>
                  <a:pt x="11107" y="121522"/>
                </a:lnTo>
                <a:lnTo>
                  <a:pt x="11107" y="121209"/>
                </a:lnTo>
                <a:close/>
                <a:moveTo>
                  <a:pt x="13062" y="121209"/>
                </a:moveTo>
                <a:lnTo>
                  <a:pt x="13062" y="121522"/>
                </a:lnTo>
                <a:lnTo>
                  <a:pt x="14366" y="121522"/>
                </a:lnTo>
                <a:lnTo>
                  <a:pt x="14366" y="121209"/>
                </a:lnTo>
                <a:close/>
                <a:moveTo>
                  <a:pt x="16321" y="121209"/>
                </a:moveTo>
                <a:lnTo>
                  <a:pt x="16321" y="121522"/>
                </a:lnTo>
                <a:lnTo>
                  <a:pt x="17625" y="121522"/>
                </a:lnTo>
                <a:lnTo>
                  <a:pt x="17625" y="121209"/>
                </a:lnTo>
                <a:close/>
                <a:moveTo>
                  <a:pt x="19580" y="121209"/>
                </a:moveTo>
                <a:lnTo>
                  <a:pt x="19580" y="121522"/>
                </a:lnTo>
                <a:lnTo>
                  <a:pt x="20884" y="121522"/>
                </a:lnTo>
                <a:lnTo>
                  <a:pt x="20884" y="121209"/>
                </a:lnTo>
                <a:close/>
                <a:moveTo>
                  <a:pt x="22839" y="121209"/>
                </a:moveTo>
                <a:lnTo>
                  <a:pt x="22839" y="121522"/>
                </a:lnTo>
                <a:lnTo>
                  <a:pt x="24169" y="121522"/>
                </a:lnTo>
                <a:lnTo>
                  <a:pt x="24169" y="121209"/>
                </a:lnTo>
                <a:close/>
                <a:moveTo>
                  <a:pt x="26124" y="121209"/>
                </a:moveTo>
                <a:lnTo>
                  <a:pt x="26124" y="121522"/>
                </a:lnTo>
                <a:lnTo>
                  <a:pt x="27428" y="121522"/>
                </a:lnTo>
                <a:lnTo>
                  <a:pt x="27428" y="121209"/>
                </a:lnTo>
                <a:close/>
                <a:moveTo>
                  <a:pt x="29383" y="121209"/>
                </a:moveTo>
                <a:lnTo>
                  <a:pt x="29383" y="121522"/>
                </a:lnTo>
                <a:lnTo>
                  <a:pt x="30687" y="121522"/>
                </a:lnTo>
                <a:lnTo>
                  <a:pt x="30687" y="121209"/>
                </a:lnTo>
                <a:close/>
                <a:moveTo>
                  <a:pt x="32642" y="121209"/>
                </a:moveTo>
                <a:lnTo>
                  <a:pt x="32642" y="121522"/>
                </a:lnTo>
                <a:lnTo>
                  <a:pt x="33946" y="121522"/>
                </a:lnTo>
                <a:lnTo>
                  <a:pt x="33946" y="121209"/>
                </a:lnTo>
                <a:close/>
                <a:moveTo>
                  <a:pt x="35901" y="121209"/>
                </a:moveTo>
                <a:lnTo>
                  <a:pt x="35901" y="121522"/>
                </a:lnTo>
                <a:lnTo>
                  <a:pt x="37205" y="121522"/>
                </a:lnTo>
                <a:lnTo>
                  <a:pt x="37205" y="121209"/>
                </a:lnTo>
                <a:close/>
                <a:moveTo>
                  <a:pt x="39186" y="121209"/>
                </a:moveTo>
                <a:lnTo>
                  <a:pt x="39186" y="121522"/>
                </a:lnTo>
                <a:lnTo>
                  <a:pt x="40490" y="121522"/>
                </a:lnTo>
                <a:lnTo>
                  <a:pt x="40490" y="121209"/>
                </a:lnTo>
                <a:close/>
                <a:moveTo>
                  <a:pt x="42445" y="121209"/>
                </a:moveTo>
                <a:lnTo>
                  <a:pt x="42445" y="121522"/>
                </a:lnTo>
                <a:lnTo>
                  <a:pt x="43749" y="121522"/>
                </a:lnTo>
                <a:lnTo>
                  <a:pt x="43749" y="121209"/>
                </a:lnTo>
                <a:close/>
                <a:moveTo>
                  <a:pt x="45704" y="121209"/>
                </a:moveTo>
                <a:lnTo>
                  <a:pt x="45704" y="121522"/>
                </a:lnTo>
                <a:lnTo>
                  <a:pt x="47008" y="121522"/>
                </a:lnTo>
                <a:lnTo>
                  <a:pt x="47008" y="121209"/>
                </a:lnTo>
                <a:close/>
                <a:moveTo>
                  <a:pt x="48963" y="121209"/>
                </a:moveTo>
                <a:lnTo>
                  <a:pt x="48963" y="121522"/>
                </a:lnTo>
                <a:lnTo>
                  <a:pt x="50267" y="121522"/>
                </a:lnTo>
                <a:lnTo>
                  <a:pt x="50267" y="121209"/>
                </a:lnTo>
                <a:close/>
                <a:moveTo>
                  <a:pt x="55507" y="121209"/>
                </a:moveTo>
                <a:lnTo>
                  <a:pt x="55507" y="121522"/>
                </a:lnTo>
                <a:lnTo>
                  <a:pt x="56811" y="121522"/>
                </a:lnTo>
                <a:lnTo>
                  <a:pt x="56811" y="121209"/>
                </a:lnTo>
                <a:close/>
                <a:moveTo>
                  <a:pt x="58766" y="121209"/>
                </a:moveTo>
                <a:lnTo>
                  <a:pt x="58766" y="121522"/>
                </a:lnTo>
                <a:lnTo>
                  <a:pt x="60070" y="121522"/>
                </a:lnTo>
                <a:lnTo>
                  <a:pt x="60070" y="121209"/>
                </a:lnTo>
                <a:close/>
                <a:moveTo>
                  <a:pt x="62025" y="121209"/>
                </a:moveTo>
                <a:lnTo>
                  <a:pt x="62025" y="121522"/>
                </a:lnTo>
                <a:lnTo>
                  <a:pt x="63329" y="121522"/>
                </a:lnTo>
                <a:lnTo>
                  <a:pt x="63329" y="121209"/>
                </a:lnTo>
                <a:close/>
                <a:moveTo>
                  <a:pt x="65284" y="121209"/>
                </a:moveTo>
                <a:lnTo>
                  <a:pt x="65284" y="121522"/>
                </a:lnTo>
                <a:lnTo>
                  <a:pt x="66588" y="121522"/>
                </a:lnTo>
                <a:lnTo>
                  <a:pt x="66588" y="121209"/>
                </a:lnTo>
                <a:close/>
                <a:moveTo>
                  <a:pt x="68544" y="121209"/>
                </a:moveTo>
                <a:lnTo>
                  <a:pt x="68544" y="121522"/>
                </a:lnTo>
                <a:lnTo>
                  <a:pt x="69873" y="121522"/>
                </a:lnTo>
                <a:lnTo>
                  <a:pt x="69873" y="121209"/>
                </a:lnTo>
                <a:close/>
                <a:moveTo>
                  <a:pt x="75088" y="121209"/>
                </a:moveTo>
                <a:lnTo>
                  <a:pt x="75088" y="121522"/>
                </a:lnTo>
                <a:lnTo>
                  <a:pt x="76391" y="121522"/>
                </a:lnTo>
                <a:lnTo>
                  <a:pt x="76391" y="121209"/>
                </a:lnTo>
                <a:close/>
                <a:moveTo>
                  <a:pt x="78347" y="121209"/>
                </a:moveTo>
                <a:lnTo>
                  <a:pt x="78347" y="121522"/>
                </a:lnTo>
                <a:lnTo>
                  <a:pt x="79650" y="121522"/>
                </a:lnTo>
                <a:lnTo>
                  <a:pt x="79650" y="121209"/>
                </a:lnTo>
                <a:close/>
                <a:moveTo>
                  <a:pt x="81606" y="121209"/>
                </a:moveTo>
                <a:lnTo>
                  <a:pt x="81606" y="121522"/>
                </a:lnTo>
                <a:lnTo>
                  <a:pt x="82909" y="121522"/>
                </a:lnTo>
                <a:lnTo>
                  <a:pt x="82909" y="121209"/>
                </a:lnTo>
                <a:close/>
                <a:moveTo>
                  <a:pt x="84865" y="121209"/>
                </a:moveTo>
                <a:lnTo>
                  <a:pt x="84865" y="121522"/>
                </a:lnTo>
                <a:lnTo>
                  <a:pt x="86194" y="121522"/>
                </a:lnTo>
                <a:lnTo>
                  <a:pt x="86194" y="121209"/>
                </a:lnTo>
                <a:close/>
                <a:moveTo>
                  <a:pt x="88150" y="121209"/>
                </a:moveTo>
                <a:lnTo>
                  <a:pt x="88150" y="121522"/>
                </a:lnTo>
                <a:lnTo>
                  <a:pt x="89453" y="121522"/>
                </a:lnTo>
                <a:lnTo>
                  <a:pt x="89453" y="121209"/>
                </a:lnTo>
                <a:close/>
                <a:moveTo>
                  <a:pt x="91409" y="121209"/>
                </a:moveTo>
                <a:lnTo>
                  <a:pt x="91409" y="121522"/>
                </a:lnTo>
                <a:lnTo>
                  <a:pt x="92712" y="121522"/>
                </a:lnTo>
                <a:lnTo>
                  <a:pt x="92712" y="121209"/>
                </a:lnTo>
                <a:close/>
                <a:moveTo>
                  <a:pt x="94668" y="121209"/>
                </a:moveTo>
                <a:lnTo>
                  <a:pt x="94668" y="121522"/>
                </a:lnTo>
                <a:lnTo>
                  <a:pt x="95971" y="121522"/>
                </a:lnTo>
                <a:lnTo>
                  <a:pt x="95971" y="121209"/>
                </a:lnTo>
                <a:close/>
                <a:moveTo>
                  <a:pt x="97927" y="121209"/>
                </a:moveTo>
                <a:lnTo>
                  <a:pt x="97927" y="121522"/>
                </a:lnTo>
                <a:lnTo>
                  <a:pt x="99230" y="121522"/>
                </a:lnTo>
                <a:lnTo>
                  <a:pt x="99230" y="121209"/>
                </a:lnTo>
                <a:close/>
                <a:moveTo>
                  <a:pt x="101212" y="121209"/>
                </a:moveTo>
                <a:lnTo>
                  <a:pt x="101212" y="121522"/>
                </a:lnTo>
                <a:lnTo>
                  <a:pt x="102515" y="121522"/>
                </a:lnTo>
                <a:lnTo>
                  <a:pt x="102515" y="121209"/>
                </a:lnTo>
                <a:close/>
                <a:moveTo>
                  <a:pt x="104471" y="121209"/>
                </a:moveTo>
                <a:lnTo>
                  <a:pt x="104471" y="121522"/>
                </a:lnTo>
                <a:lnTo>
                  <a:pt x="105774" y="121522"/>
                </a:lnTo>
                <a:lnTo>
                  <a:pt x="105774" y="121209"/>
                </a:lnTo>
                <a:close/>
                <a:moveTo>
                  <a:pt x="107730" y="121209"/>
                </a:moveTo>
                <a:lnTo>
                  <a:pt x="107730" y="121522"/>
                </a:lnTo>
                <a:lnTo>
                  <a:pt x="109033" y="121522"/>
                </a:lnTo>
                <a:lnTo>
                  <a:pt x="109033" y="121209"/>
                </a:lnTo>
                <a:close/>
                <a:moveTo>
                  <a:pt x="110989" y="121209"/>
                </a:moveTo>
                <a:lnTo>
                  <a:pt x="110989" y="121522"/>
                </a:lnTo>
                <a:lnTo>
                  <a:pt x="112292" y="121522"/>
                </a:lnTo>
                <a:lnTo>
                  <a:pt x="112292" y="121209"/>
                </a:lnTo>
                <a:close/>
                <a:moveTo>
                  <a:pt x="114248" y="121209"/>
                </a:moveTo>
                <a:lnTo>
                  <a:pt x="114248" y="121522"/>
                </a:lnTo>
                <a:lnTo>
                  <a:pt x="115551" y="121522"/>
                </a:lnTo>
                <a:lnTo>
                  <a:pt x="115551" y="121209"/>
                </a:lnTo>
                <a:close/>
                <a:moveTo>
                  <a:pt x="117533" y="121209"/>
                </a:moveTo>
                <a:lnTo>
                  <a:pt x="117533" y="121522"/>
                </a:lnTo>
                <a:lnTo>
                  <a:pt x="118837" y="121522"/>
                </a:lnTo>
                <a:lnTo>
                  <a:pt x="118837" y="121209"/>
                </a:lnTo>
                <a:close/>
                <a:moveTo>
                  <a:pt x="120792" y="121209"/>
                </a:moveTo>
                <a:lnTo>
                  <a:pt x="120792" y="121522"/>
                </a:lnTo>
                <a:lnTo>
                  <a:pt x="122096" y="121522"/>
                </a:lnTo>
                <a:lnTo>
                  <a:pt x="122096" y="121209"/>
                </a:lnTo>
                <a:close/>
                <a:moveTo>
                  <a:pt x="124051" y="121209"/>
                </a:moveTo>
                <a:lnTo>
                  <a:pt x="124051" y="121522"/>
                </a:lnTo>
                <a:lnTo>
                  <a:pt x="125355" y="121522"/>
                </a:lnTo>
                <a:lnTo>
                  <a:pt x="125355" y="121209"/>
                </a:lnTo>
                <a:close/>
                <a:moveTo>
                  <a:pt x="127310" y="121209"/>
                </a:moveTo>
                <a:lnTo>
                  <a:pt x="127310" y="121522"/>
                </a:lnTo>
                <a:lnTo>
                  <a:pt x="128614" y="121522"/>
                </a:lnTo>
                <a:lnTo>
                  <a:pt x="128614" y="121209"/>
                </a:lnTo>
                <a:close/>
                <a:moveTo>
                  <a:pt x="130569" y="121209"/>
                </a:moveTo>
                <a:lnTo>
                  <a:pt x="130569" y="121522"/>
                </a:lnTo>
                <a:lnTo>
                  <a:pt x="131899" y="121522"/>
                </a:lnTo>
                <a:lnTo>
                  <a:pt x="131899" y="121209"/>
                </a:lnTo>
                <a:close/>
                <a:moveTo>
                  <a:pt x="133854" y="121209"/>
                </a:moveTo>
                <a:lnTo>
                  <a:pt x="133854" y="121522"/>
                </a:lnTo>
                <a:lnTo>
                  <a:pt x="135158" y="121522"/>
                </a:lnTo>
                <a:lnTo>
                  <a:pt x="135158" y="121209"/>
                </a:lnTo>
                <a:close/>
                <a:moveTo>
                  <a:pt x="137113" y="121209"/>
                </a:moveTo>
                <a:lnTo>
                  <a:pt x="137113" y="121522"/>
                </a:lnTo>
                <a:lnTo>
                  <a:pt x="138417" y="121522"/>
                </a:lnTo>
                <a:lnTo>
                  <a:pt x="138417" y="121209"/>
                </a:lnTo>
                <a:close/>
                <a:moveTo>
                  <a:pt x="140372" y="121209"/>
                </a:moveTo>
                <a:lnTo>
                  <a:pt x="140372" y="121522"/>
                </a:lnTo>
                <a:lnTo>
                  <a:pt x="141676" y="121522"/>
                </a:lnTo>
                <a:lnTo>
                  <a:pt x="141676" y="121209"/>
                </a:lnTo>
                <a:close/>
                <a:moveTo>
                  <a:pt x="143631" y="121209"/>
                </a:moveTo>
                <a:lnTo>
                  <a:pt x="143631" y="121522"/>
                </a:lnTo>
                <a:lnTo>
                  <a:pt x="144935" y="121522"/>
                </a:lnTo>
                <a:lnTo>
                  <a:pt x="144935" y="121209"/>
                </a:lnTo>
                <a:close/>
                <a:moveTo>
                  <a:pt x="146890" y="121209"/>
                </a:moveTo>
                <a:lnTo>
                  <a:pt x="146890" y="121522"/>
                </a:lnTo>
                <a:lnTo>
                  <a:pt x="148220" y="121522"/>
                </a:lnTo>
                <a:lnTo>
                  <a:pt x="148220" y="121209"/>
                </a:lnTo>
                <a:close/>
                <a:moveTo>
                  <a:pt x="150175" y="121209"/>
                </a:moveTo>
                <a:lnTo>
                  <a:pt x="150175" y="121522"/>
                </a:lnTo>
                <a:lnTo>
                  <a:pt x="151479" y="121522"/>
                </a:lnTo>
                <a:lnTo>
                  <a:pt x="151479" y="121209"/>
                </a:lnTo>
                <a:close/>
                <a:moveTo>
                  <a:pt x="156693" y="121209"/>
                </a:moveTo>
                <a:lnTo>
                  <a:pt x="156693" y="121522"/>
                </a:lnTo>
                <a:lnTo>
                  <a:pt x="157997" y="121522"/>
                </a:lnTo>
                <a:lnTo>
                  <a:pt x="157997" y="121209"/>
                </a:lnTo>
                <a:close/>
                <a:moveTo>
                  <a:pt x="159952" y="121209"/>
                </a:moveTo>
                <a:lnTo>
                  <a:pt x="159952" y="121522"/>
                </a:lnTo>
                <a:lnTo>
                  <a:pt x="161256" y="121522"/>
                </a:lnTo>
                <a:lnTo>
                  <a:pt x="161256" y="121209"/>
                </a:lnTo>
                <a:close/>
                <a:moveTo>
                  <a:pt x="163237" y="121209"/>
                </a:moveTo>
                <a:lnTo>
                  <a:pt x="163237" y="121522"/>
                </a:lnTo>
                <a:lnTo>
                  <a:pt x="164541" y="121522"/>
                </a:lnTo>
                <a:lnTo>
                  <a:pt x="164541" y="121209"/>
                </a:lnTo>
                <a:close/>
                <a:moveTo>
                  <a:pt x="166496" y="121209"/>
                </a:moveTo>
                <a:lnTo>
                  <a:pt x="166496" y="121522"/>
                </a:lnTo>
                <a:lnTo>
                  <a:pt x="167800" y="121522"/>
                </a:lnTo>
                <a:lnTo>
                  <a:pt x="167800" y="121209"/>
                </a:lnTo>
                <a:close/>
                <a:moveTo>
                  <a:pt x="169755" y="121209"/>
                </a:moveTo>
                <a:lnTo>
                  <a:pt x="169755" y="121522"/>
                </a:lnTo>
                <a:lnTo>
                  <a:pt x="171059" y="121522"/>
                </a:lnTo>
                <a:lnTo>
                  <a:pt x="171059" y="121209"/>
                </a:lnTo>
                <a:close/>
                <a:moveTo>
                  <a:pt x="176273" y="121209"/>
                </a:moveTo>
                <a:lnTo>
                  <a:pt x="176273" y="121522"/>
                </a:lnTo>
                <a:lnTo>
                  <a:pt x="177577" y="121522"/>
                </a:lnTo>
                <a:lnTo>
                  <a:pt x="177577" y="121209"/>
                </a:lnTo>
                <a:close/>
                <a:moveTo>
                  <a:pt x="179558" y="121209"/>
                </a:moveTo>
                <a:lnTo>
                  <a:pt x="179558" y="121522"/>
                </a:lnTo>
                <a:lnTo>
                  <a:pt x="180862" y="121522"/>
                </a:lnTo>
                <a:lnTo>
                  <a:pt x="180862" y="121209"/>
                </a:lnTo>
                <a:close/>
                <a:moveTo>
                  <a:pt x="182817" y="121209"/>
                </a:moveTo>
                <a:lnTo>
                  <a:pt x="182817" y="121522"/>
                </a:lnTo>
                <a:lnTo>
                  <a:pt x="184121" y="121522"/>
                </a:lnTo>
                <a:lnTo>
                  <a:pt x="184121" y="121209"/>
                </a:lnTo>
                <a:close/>
                <a:moveTo>
                  <a:pt x="186076" y="121209"/>
                </a:moveTo>
                <a:lnTo>
                  <a:pt x="186076" y="121522"/>
                </a:lnTo>
                <a:lnTo>
                  <a:pt x="187380" y="121522"/>
                </a:lnTo>
                <a:lnTo>
                  <a:pt x="187380" y="121209"/>
                </a:lnTo>
                <a:close/>
                <a:moveTo>
                  <a:pt x="189335" y="121209"/>
                </a:moveTo>
                <a:lnTo>
                  <a:pt x="189335" y="121522"/>
                </a:lnTo>
                <a:lnTo>
                  <a:pt x="190639" y="121522"/>
                </a:lnTo>
                <a:lnTo>
                  <a:pt x="190639" y="121209"/>
                </a:lnTo>
                <a:close/>
                <a:moveTo>
                  <a:pt x="192594" y="121209"/>
                </a:moveTo>
                <a:lnTo>
                  <a:pt x="192594" y="121522"/>
                </a:lnTo>
                <a:lnTo>
                  <a:pt x="193924" y="121522"/>
                </a:lnTo>
                <a:lnTo>
                  <a:pt x="193924" y="121209"/>
                </a:lnTo>
                <a:close/>
                <a:moveTo>
                  <a:pt x="195880" y="121209"/>
                </a:moveTo>
                <a:lnTo>
                  <a:pt x="195880" y="121522"/>
                </a:lnTo>
                <a:lnTo>
                  <a:pt x="197183" y="121522"/>
                </a:lnTo>
                <a:lnTo>
                  <a:pt x="197183" y="121209"/>
                </a:lnTo>
                <a:close/>
                <a:moveTo>
                  <a:pt x="199139" y="121209"/>
                </a:moveTo>
                <a:lnTo>
                  <a:pt x="199139" y="121522"/>
                </a:lnTo>
                <a:lnTo>
                  <a:pt x="200442" y="121522"/>
                </a:lnTo>
                <a:lnTo>
                  <a:pt x="200442" y="121209"/>
                </a:lnTo>
                <a:close/>
                <a:moveTo>
                  <a:pt x="202398" y="121209"/>
                </a:moveTo>
                <a:lnTo>
                  <a:pt x="202398" y="121522"/>
                </a:lnTo>
                <a:lnTo>
                  <a:pt x="203701" y="121522"/>
                </a:lnTo>
                <a:lnTo>
                  <a:pt x="203701" y="121209"/>
                </a:lnTo>
                <a:close/>
                <a:moveTo>
                  <a:pt x="205657" y="121209"/>
                </a:moveTo>
                <a:lnTo>
                  <a:pt x="205657" y="121522"/>
                </a:lnTo>
                <a:lnTo>
                  <a:pt x="206960" y="121522"/>
                </a:lnTo>
                <a:lnTo>
                  <a:pt x="206960" y="121209"/>
                </a:lnTo>
                <a:close/>
                <a:moveTo>
                  <a:pt x="208916" y="121209"/>
                </a:moveTo>
                <a:lnTo>
                  <a:pt x="208916" y="121522"/>
                </a:lnTo>
                <a:lnTo>
                  <a:pt x="210245" y="121522"/>
                </a:lnTo>
                <a:lnTo>
                  <a:pt x="210245" y="121209"/>
                </a:lnTo>
                <a:close/>
                <a:moveTo>
                  <a:pt x="212201" y="121209"/>
                </a:moveTo>
                <a:lnTo>
                  <a:pt x="212201" y="121522"/>
                </a:lnTo>
                <a:lnTo>
                  <a:pt x="213504" y="121522"/>
                </a:lnTo>
                <a:lnTo>
                  <a:pt x="213504" y="121209"/>
                </a:lnTo>
                <a:close/>
                <a:moveTo>
                  <a:pt x="215460" y="121209"/>
                </a:moveTo>
                <a:lnTo>
                  <a:pt x="215460" y="121522"/>
                </a:lnTo>
                <a:lnTo>
                  <a:pt x="216763" y="121522"/>
                </a:lnTo>
                <a:lnTo>
                  <a:pt x="216763" y="121209"/>
                </a:lnTo>
                <a:close/>
                <a:moveTo>
                  <a:pt x="218719" y="121209"/>
                </a:moveTo>
                <a:lnTo>
                  <a:pt x="218719" y="121522"/>
                </a:lnTo>
                <a:lnTo>
                  <a:pt x="220022" y="121522"/>
                </a:lnTo>
                <a:lnTo>
                  <a:pt x="220022" y="121209"/>
                </a:lnTo>
                <a:close/>
                <a:moveTo>
                  <a:pt x="221978" y="121209"/>
                </a:moveTo>
                <a:lnTo>
                  <a:pt x="221978" y="121522"/>
                </a:lnTo>
                <a:lnTo>
                  <a:pt x="223281" y="121522"/>
                </a:lnTo>
                <a:lnTo>
                  <a:pt x="223281" y="121209"/>
                </a:lnTo>
                <a:close/>
                <a:moveTo>
                  <a:pt x="225263" y="121209"/>
                </a:moveTo>
                <a:lnTo>
                  <a:pt x="225263" y="121522"/>
                </a:lnTo>
                <a:lnTo>
                  <a:pt x="226566" y="121522"/>
                </a:lnTo>
                <a:lnTo>
                  <a:pt x="226566" y="121209"/>
                </a:lnTo>
                <a:close/>
                <a:moveTo>
                  <a:pt x="228522" y="121209"/>
                </a:moveTo>
                <a:lnTo>
                  <a:pt x="228522" y="121522"/>
                </a:lnTo>
                <a:lnTo>
                  <a:pt x="229825" y="121522"/>
                </a:lnTo>
                <a:lnTo>
                  <a:pt x="229825" y="121209"/>
                </a:lnTo>
                <a:close/>
                <a:moveTo>
                  <a:pt x="231781" y="121209"/>
                </a:moveTo>
                <a:lnTo>
                  <a:pt x="231781" y="121522"/>
                </a:lnTo>
                <a:lnTo>
                  <a:pt x="233084" y="121522"/>
                </a:lnTo>
                <a:lnTo>
                  <a:pt x="233084" y="121209"/>
                </a:lnTo>
                <a:close/>
                <a:moveTo>
                  <a:pt x="238299" y="121209"/>
                </a:moveTo>
                <a:lnTo>
                  <a:pt x="238299" y="121522"/>
                </a:lnTo>
                <a:lnTo>
                  <a:pt x="239602" y="121522"/>
                </a:lnTo>
                <a:lnTo>
                  <a:pt x="239602" y="121209"/>
                </a:lnTo>
                <a:close/>
                <a:moveTo>
                  <a:pt x="241584" y="121209"/>
                </a:moveTo>
                <a:lnTo>
                  <a:pt x="241584" y="121522"/>
                </a:lnTo>
                <a:lnTo>
                  <a:pt x="242888" y="121522"/>
                </a:lnTo>
                <a:lnTo>
                  <a:pt x="242888" y="121209"/>
                </a:lnTo>
                <a:close/>
                <a:moveTo>
                  <a:pt x="244843" y="121209"/>
                </a:moveTo>
                <a:lnTo>
                  <a:pt x="244843" y="121522"/>
                </a:lnTo>
                <a:lnTo>
                  <a:pt x="246147" y="121522"/>
                </a:lnTo>
                <a:lnTo>
                  <a:pt x="246147" y="121209"/>
                </a:lnTo>
                <a:close/>
                <a:moveTo>
                  <a:pt x="248102" y="121209"/>
                </a:moveTo>
                <a:lnTo>
                  <a:pt x="248102" y="121522"/>
                </a:lnTo>
                <a:lnTo>
                  <a:pt x="249406" y="121522"/>
                </a:lnTo>
                <a:lnTo>
                  <a:pt x="249406" y="121209"/>
                </a:lnTo>
                <a:close/>
                <a:moveTo>
                  <a:pt x="251361" y="121209"/>
                </a:moveTo>
                <a:lnTo>
                  <a:pt x="251361" y="121522"/>
                </a:lnTo>
                <a:lnTo>
                  <a:pt x="252665" y="121522"/>
                </a:lnTo>
                <a:lnTo>
                  <a:pt x="252665" y="121209"/>
                </a:lnTo>
                <a:close/>
                <a:moveTo>
                  <a:pt x="257905" y="121209"/>
                </a:moveTo>
                <a:lnTo>
                  <a:pt x="257905" y="121522"/>
                </a:lnTo>
                <a:lnTo>
                  <a:pt x="259209" y="121522"/>
                </a:lnTo>
                <a:lnTo>
                  <a:pt x="259209" y="121209"/>
                </a:lnTo>
                <a:close/>
                <a:moveTo>
                  <a:pt x="261164" y="121209"/>
                </a:moveTo>
                <a:lnTo>
                  <a:pt x="261164" y="121522"/>
                </a:lnTo>
                <a:lnTo>
                  <a:pt x="262468" y="121522"/>
                </a:lnTo>
                <a:lnTo>
                  <a:pt x="262468" y="121209"/>
                </a:lnTo>
                <a:close/>
                <a:moveTo>
                  <a:pt x="264423" y="121209"/>
                </a:moveTo>
                <a:lnTo>
                  <a:pt x="264423" y="121522"/>
                </a:lnTo>
                <a:lnTo>
                  <a:pt x="265727" y="121522"/>
                </a:lnTo>
                <a:lnTo>
                  <a:pt x="265727" y="121209"/>
                </a:lnTo>
                <a:close/>
                <a:moveTo>
                  <a:pt x="267682" y="121209"/>
                </a:moveTo>
                <a:lnTo>
                  <a:pt x="267682" y="121522"/>
                </a:lnTo>
                <a:lnTo>
                  <a:pt x="268986" y="121522"/>
                </a:lnTo>
                <a:lnTo>
                  <a:pt x="268986" y="121209"/>
                </a:lnTo>
                <a:close/>
                <a:moveTo>
                  <a:pt x="270941" y="121209"/>
                </a:moveTo>
                <a:lnTo>
                  <a:pt x="270941" y="121522"/>
                </a:lnTo>
                <a:lnTo>
                  <a:pt x="272271" y="121522"/>
                </a:lnTo>
                <a:lnTo>
                  <a:pt x="272271" y="121209"/>
                </a:lnTo>
                <a:close/>
                <a:moveTo>
                  <a:pt x="274226" y="121209"/>
                </a:moveTo>
                <a:lnTo>
                  <a:pt x="274226" y="121522"/>
                </a:lnTo>
                <a:lnTo>
                  <a:pt x="275530" y="121522"/>
                </a:lnTo>
                <a:lnTo>
                  <a:pt x="275530" y="121209"/>
                </a:lnTo>
                <a:close/>
                <a:moveTo>
                  <a:pt x="277485" y="121209"/>
                </a:moveTo>
                <a:lnTo>
                  <a:pt x="277485" y="121522"/>
                </a:lnTo>
                <a:lnTo>
                  <a:pt x="278789" y="121522"/>
                </a:lnTo>
                <a:lnTo>
                  <a:pt x="278789" y="121209"/>
                </a:lnTo>
                <a:close/>
                <a:moveTo>
                  <a:pt x="280744" y="121209"/>
                </a:moveTo>
                <a:lnTo>
                  <a:pt x="280744" y="121522"/>
                </a:lnTo>
                <a:lnTo>
                  <a:pt x="282048" y="121522"/>
                </a:lnTo>
                <a:lnTo>
                  <a:pt x="282048" y="121209"/>
                </a:lnTo>
                <a:close/>
                <a:moveTo>
                  <a:pt x="284003" y="121209"/>
                </a:moveTo>
                <a:lnTo>
                  <a:pt x="284003" y="121522"/>
                </a:lnTo>
                <a:lnTo>
                  <a:pt x="285307" y="121522"/>
                </a:lnTo>
                <a:lnTo>
                  <a:pt x="285307" y="121209"/>
                </a:lnTo>
                <a:close/>
                <a:moveTo>
                  <a:pt x="11263" y="120792"/>
                </a:moveTo>
                <a:lnTo>
                  <a:pt x="11263" y="122096"/>
                </a:lnTo>
                <a:lnTo>
                  <a:pt x="11602" y="122096"/>
                </a:lnTo>
                <a:lnTo>
                  <a:pt x="11602" y="120792"/>
                </a:lnTo>
                <a:close/>
                <a:moveTo>
                  <a:pt x="31652" y="120792"/>
                </a:moveTo>
                <a:lnTo>
                  <a:pt x="31652" y="122096"/>
                </a:lnTo>
                <a:lnTo>
                  <a:pt x="31964" y="122096"/>
                </a:lnTo>
                <a:lnTo>
                  <a:pt x="31964" y="120792"/>
                </a:lnTo>
                <a:close/>
                <a:moveTo>
                  <a:pt x="52014" y="120792"/>
                </a:moveTo>
                <a:lnTo>
                  <a:pt x="52014" y="122096"/>
                </a:lnTo>
                <a:lnTo>
                  <a:pt x="52327" y="122096"/>
                </a:lnTo>
                <a:lnTo>
                  <a:pt x="52327" y="121522"/>
                </a:lnTo>
                <a:lnTo>
                  <a:pt x="53526" y="121522"/>
                </a:lnTo>
                <a:lnTo>
                  <a:pt x="53526" y="121209"/>
                </a:lnTo>
                <a:lnTo>
                  <a:pt x="52327" y="121209"/>
                </a:lnTo>
                <a:lnTo>
                  <a:pt x="52327" y="120792"/>
                </a:lnTo>
                <a:close/>
                <a:moveTo>
                  <a:pt x="72376" y="120792"/>
                </a:moveTo>
                <a:lnTo>
                  <a:pt x="72376" y="121209"/>
                </a:lnTo>
                <a:lnTo>
                  <a:pt x="71829" y="121209"/>
                </a:lnTo>
                <a:lnTo>
                  <a:pt x="71829" y="121522"/>
                </a:lnTo>
                <a:lnTo>
                  <a:pt x="72376" y="121522"/>
                </a:lnTo>
                <a:lnTo>
                  <a:pt x="72376" y="122096"/>
                </a:lnTo>
                <a:lnTo>
                  <a:pt x="72715" y="122096"/>
                </a:lnTo>
                <a:lnTo>
                  <a:pt x="72715" y="121522"/>
                </a:lnTo>
                <a:lnTo>
                  <a:pt x="73132" y="121522"/>
                </a:lnTo>
                <a:lnTo>
                  <a:pt x="73132" y="121209"/>
                </a:lnTo>
                <a:lnTo>
                  <a:pt x="72715" y="121209"/>
                </a:lnTo>
                <a:lnTo>
                  <a:pt x="72715" y="120792"/>
                </a:lnTo>
                <a:close/>
                <a:moveTo>
                  <a:pt x="92738" y="120792"/>
                </a:moveTo>
                <a:lnTo>
                  <a:pt x="92738" y="122096"/>
                </a:lnTo>
                <a:lnTo>
                  <a:pt x="93077" y="122096"/>
                </a:lnTo>
                <a:lnTo>
                  <a:pt x="93077" y="120792"/>
                </a:lnTo>
                <a:close/>
                <a:moveTo>
                  <a:pt x="113127" y="120792"/>
                </a:moveTo>
                <a:lnTo>
                  <a:pt x="113127" y="122096"/>
                </a:lnTo>
                <a:lnTo>
                  <a:pt x="113440" y="122096"/>
                </a:lnTo>
                <a:lnTo>
                  <a:pt x="113440" y="120792"/>
                </a:lnTo>
                <a:close/>
                <a:moveTo>
                  <a:pt x="133489" y="120792"/>
                </a:moveTo>
                <a:lnTo>
                  <a:pt x="133489" y="122096"/>
                </a:lnTo>
                <a:lnTo>
                  <a:pt x="133802" y="122096"/>
                </a:lnTo>
                <a:lnTo>
                  <a:pt x="133802" y="120792"/>
                </a:lnTo>
                <a:close/>
                <a:moveTo>
                  <a:pt x="153851" y="120792"/>
                </a:moveTo>
                <a:lnTo>
                  <a:pt x="153851" y="121209"/>
                </a:lnTo>
                <a:lnTo>
                  <a:pt x="153434" y="121209"/>
                </a:lnTo>
                <a:lnTo>
                  <a:pt x="153434" y="121522"/>
                </a:lnTo>
                <a:lnTo>
                  <a:pt x="153851" y="121522"/>
                </a:lnTo>
                <a:lnTo>
                  <a:pt x="153851" y="122096"/>
                </a:lnTo>
                <a:lnTo>
                  <a:pt x="154190" y="122096"/>
                </a:lnTo>
                <a:lnTo>
                  <a:pt x="154190" y="121522"/>
                </a:lnTo>
                <a:lnTo>
                  <a:pt x="154738" y="121522"/>
                </a:lnTo>
                <a:lnTo>
                  <a:pt x="154738" y="121209"/>
                </a:lnTo>
                <a:lnTo>
                  <a:pt x="154190" y="121209"/>
                </a:lnTo>
                <a:lnTo>
                  <a:pt x="154190" y="120792"/>
                </a:lnTo>
                <a:close/>
                <a:moveTo>
                  <a:pt x="174214" y="120792"/>
                </a:moveTo>
                <a:lnTo>
                  <a:pt x="174214" y="121209"/>
                </a:lnTo>
                <a:lnTo>
                  <a:pt x="173014" y="121209"/>
                </a:lnTo>
                <a:lnTo>
                  <a:pt x="173014" y="121522"/>
                </a:lnTo>
                <a:lnTo>
                  <a:pt x="174214" y="121522"/>
                </a:lnTo>
                <a:lnTo>
                  <a:pt x="174214" y="122096"/>
                </a:lnTo>
                <a:lnTo>
                  <a:pt x="174553" y="122096"/>
                </a:lnTo>
                <a:lnTo>
                  <a:pt x="174553" y="120792"/>
                </a:lnTo>
                <a:close/>
                <a:moveTo>
                  <a:pt x="194576" y="120792"/>
                </a:moveTo>
                <a:lnTo>
                  <a:pt x="194576" y="122096"/>
                </a:lnTo>
                <a:lnTo>
                  <a:pt x="194915" y="122096"/>
                </a:lnTo>
                <a:lnTo>
                  <a:pt x="194915" y="120792"/>
                </a:lnTo>
                <a:close/>
                <a:moveTo>
                  <a:pt x="214938" y="120792"/>
                </a:moveTo>
                <a:lnTo>
                  <a:pt x="214938" y="122096"/>
                </a:lnTo>
                <a:lnTo>
                  <a:pt x="215277" y="122096"/>
                </a:lnTo>
                <a:lnTo>
                  <a:pt x="215277" y="120792"/>
                </a:lnTo>
                <a:close/>
                <a:moveTo>
                  <a:pt x="235327" y="120792"/>
                </a:moveTo>
                <a:lnTo>
                  <a:pt x="235327" y="121209"/>
                </a:lnTo>
                <a:lnTo>
                  <a:pt x="235040" y="121209"/>
                </a:lnTo>
                <a:lnTo>
                  <a:pt x="235040" y="121522"/>
                </a:lnTo>
                <a:lnTo>
                  <a:pt x="235327" y="121522"/>
                </a:lnTo>
                <a:lnTo>
                  <a:pt x="235327" y="122096"/>
                </a:lnTo>
                <a:lnTo>
                  <a:pt x="235639" y="122096"/>
                </a:lnTo>
                <a:lnTo>
                  <a:pt x="235639" y="121522"/>
                </a:lnTo>
                <a:lnTo>
                  <a:pt x="236343" y="121522"/>
                </a:lnTo>
                <a:lnTo>
                  <a:pt x="236343" y="121209"/>
                </a:lnTo>
                <a:lnTo>
                  <a:pt x="235639" y="121209"/>
                </a:lnTo>
                <a:lnTo>
                  <a:pt x="235639" y="120792"/>
                </a:lnTo>
                <a:close/>
                <a:moveTo>
                  <a:pt x="255689" y="120792"/>
                </a:moveTo>
                <a:lnTo>
                  <a:pt x="255689" y="121209"/>
                </a:lnTo>
                <a:lnTo>
                  <a:pt x="254620" y="121209"/>
                </a:lnTo>
                <a:lnTo>
                  <a:pt x="254620" y="121522"/>
                </a:lnTo>
                <a:lnTo>
                  <a:pt x="255689" y="121522"/>
                </a:lnTo>
                <a:lnTo>
                  <a:pt x="255689" y="122096"/>
                </a:lnTo>
                <a:lnTo>
                  <a:pt x="256002" y="122096"/>
                </a:lnTo>
                <a:lnTo>
                  <a:pt x="256002" y="120792"/>
                </a:lnTo>
                <a:close/>
                <a:moveTo>
                  <a:pt x="276051" y="120792"/>
                </a:moveTo>
                <a:lnTo>
                  <a:pt x="276051" y="122096"/>
                </a:lnTo>
                <a:lnTo>
                  <a:pt x="276390" y="122096"/>
                </a:lnTo>
                <a:lnTo>
                  <a:pt x="276390" y="120792"/>
                </a:lnTo>
                <a:close/>
                <a:moveTo>
                  <a:pt x="11263" y="124051"/>
                </a:moveTo>
                <a:lnTo>
                  <a:pt x="11263" y="125355"/>
                </a:lnTo>
                <a:lnTo>
                  <a:pt x="11602" y="125355"/>
                </a:lnTo>
                <a:lnTo>
                  <a:pt x="11602" y="124051"/>
                </a:lnTo>
                <a:close/>
                <a:moveTo>
                  <a:pt x="31652" y="124051"/>
                </a:moveTo>
                <a:lnTo>
                  <a:pt x="31652" y="125355"/>
                </a:lnTo>
                <a:lnTo>
                  <a:pt x="31964" y="125355"/>
                </a:lnTo>
                <a:lnTo>
                  <a:pt x="31964" y="124051"/>
                </a:lnTo>
                <a:close/>
                <a:moveTo>
                  <a:pt x="52014" y="124051"/>
                </a:moveTo>
                <a:lnTo>
                  <a:pt x="52014" y="125355"/>
                </a:lnTo>
                <a:lnTo>
                  <a:pt x="52327" y="125355"/>
                </a:lnTo>
                <a:lnTo>
                  <a:pt x="52327" y="124051"/>
                </a:lnTo>
                <a:close/>
                <a:moveTo>
                  <a:pt x="72376" y="124051"/>
                </a:moveTo>
                <a:lnTo>
                  <a:pt x="72376" y="125355"/>
                </a:lnTo>
                <a:lnTo>
                  <a:pt x="72715" y="125355"/>
                </a:lnTo>
                <a:lnTo>
                  <a:pt x="72715" y="124051"/>
                </a:lnTo>
                <a:close/>
                <a:moveTo>
                  <a:pt x="92738" y="124051"/>
                </a:moveTo>
                <a:lnTo>
                  <a:pt x="92738" y="125355"/>
                </a:lnTo>
                <a:lnTo>
                  <a:pt x="93077" y="125355"/>
                </a:lnTo>
                <a:lnTo>
                  <a:pt x="93077" y="124051"/>
                </a:lnTo>
                <a:close/>
                <a:moveTo>
                  <a:pt x="113127" y="124051"/>
                </a:moveTo>
                <a:lnTo>
                  <a:pt x="113127" y="125355"/>
                </a:lnTo>
                <a:lnTo>
                  <a:pt x="113440" y="125355"/>
                </a:lnTo>
                <a:lnTo>
                  <a:pt x="113440" y="124051"/>
                </a:lnTo>
                <a:close/>
                <a:moveTo>
                  <a:pt x="133489" y="124051"/>
                </a:moveTo>
                <a:lnTo>
                  <a:pt x="133489" y="125355"/>
                </a:lnTo>
                <a:lnTo>
                  <a:pt x="133802" y="125355"/>
                </a:lnTo>
                <a:lnTo>
                  <a:pt x="133802" y="124051"/>
                </a:lnTo>
                <a:close/>
                <a:moveTo>
                  <a:pt x="153851" y="124051"/>
                </a:moveTo>
                <a:lnTo>
                  <a:pt x="153851" y="125355"/>
                </a:lnTo>
                <a:lnTo>
                  <a:pt x="154190" y="125355"/>
                </a:lnTo>
                <a:lnTo>
                  <a:pt x="154190" y="124051"/>
                </a:lnTo>
                <a:close/>
                <a:moveTo>
                  <a:pt x="174214" y="124051"/>
                </a:moveTo>
                <a:lnTo>
                  <a:pt x="174214" y="125355"/>
                </a:lnTo>
                <a:lnTo>
                  <a:pt x="174553" y="125355"/>
                </a:lnTo>
                <a:lnTo>
                  <a:pt x="174553" y="124051"/>
                </a:lnTo>
                <a:close/>
                <a:moveTo>
                  <a:pt x="194576" y="124051"/>
                </a:moveTo>
                <a:lnTo>
                  <a:pt x="194576" y="125355"/>
                </a:lnTo>
                <a:lnTo>
                  <a:pt x="194915" y="125355"/>
                </a:lnTo>
                <a:lnTo>
                  <a:pt x="194915" y="124051"/>
                </a:lnTo>
                <a:close/>
                <a:moveTo>
                  <a:pt x="214938" y="124051"/>
                </a:moveTo>
                <a:lnTo>
                  <a:pt x="214938" y="125355"/>
                </a:lnTo>
                <a:lnTo>
                  <a:pt x="215277" y="125355"/>
                </a:lnTo>
                <a:lnTo>
                  <a:pt x="215277" y="124051"/>
                </a:lnTo>
                <a:close/>
                <a:moveTo>
                  <a:pt x="235327" y="124051"/>
                </a:moveTo>
                <a:lnTo>
                  <a:pt x="235327" y="125355"/>
                </a:lnTo>
                <a:lnTo>
                  <a:pt x="235639" y="125355"/>
                </a:lnTo>
                <a:lnTo>
                  <a:pt x="235639" y="124051"/>
                </a:lnTo>
                <a:close/>
                <a:moveTo>
                  <a:pt x="255689" y="124051"/>
                </a:moveTo>
                <a:lnTo>
                  <a:pt x="255689" y="125355"/>
                </a:lnTo>
                <a:lnTo>
                  <a:pt x="256002" y="125355"/>
                </a:lnTo>
                <a:lnTo>
                  <a:pt x="256002" y="124051"/>
                </a:lnTo>
                <a:close/>
                <a:moveTo>
                  <a:pt x="276051" y="124051"/>
                </a:moveTo>
                <a:lnTo>
                  <a:pt x="276051" y="125355"/>
                </a:lnTo>
                <a:lnTo>
                  <a:pt x="276390" y="125355"/>
                </a:lnTo>
                <a:lnTo>
                  <a:pt x="276390" y="124051"/>
                </a:lnTo>
                <a:close/>
                <a:moveTo>
                  <a:pt x="11263" y="127310"/>
                </a:moveTo>
                <a:lnTo>
                  <a:pt x="11263" y="128614"/>
                </a:lnTo>
                <a:lnTo>
                  <a:pt x="11602" y="128614"/>
                </a:lnTo>
                <a:lnTo>
                  <a:pt x="11602" y="127310"/>
                </a:lnTo>
                <a:close/>
                <a:moveTo>
                  <a:pt x="31652" y="127310"/>
                </a:moveTo>
                <a:lnTo>
                  <a:pt x="31652" y="128614"/>
                </a:lnTo>
                <a:lnTo>
                  <a:pt x="31964" y="128614"/>
                </a:lnTo>
                <a:lnTo>
                  <a:pt x="31964" y="127310"/>
                </a:lnTo>
                <a:close/>
                <a:moveTo>
                  <a:pt x="52014" y="127310"/>
                </a:moveTo>
                <a:lnTo>
                  <a:pt x="52014" y="128614"/>
                </a:lnTo>
                <a:lnTo>
                  <a:pt x="52327" y="128614"/>
                </a:lnTo>
                <a:lnTo>
                  <a:pt x="52327" y="127310"/>
                </a:lnTo>
                <a:close/>
                <a:moveTo>
                  <a:pt x="72376" y="127310"/>
                </a:moveTo>
                <a:lnTo>
                  <a:pt x="72376" y="128614"/>
                </a:lnTo>
                <a:lnTo>
                  <a:pt x="72715" y="128614"/>
                </a:lnTo>
                <a:lnTo>
                  <a:pt x="72715" y="127310"/>
                </a:lnTo>
                <a:close/>
                <a:moveTo>
                  <a:pt x="92738" y="127310"/>
                </a:moveTo>
                <a:lnTo>
                  <a:pt x="92738" y="128614"/>
                </a:lnTo>
                <a:lnTo>
                  <a:pt x="93077" y="128614"/>
                </a:lnTo>
                <a:lnTo>
                  <a:pt x="93077" y="127310"/>
                </a:lnTo>
                <a:close/>
                <a:moveTo>
                  <a:pt x="113127" y="127310"/>
                </a:moveTo>
                <a:lnTo>
                  <a:pt x="113127" y="128614"/>
                </a:lnTo>
                <a:lnTo>
                  <a:pt x="113440" y="128614"/>
                </a:lnTo>
                <a:lnTo>
                  <a:pt x="113440" y="127310"/>
                </a:lnTo>
                <a:close/>
                <a:moveTo>
                  <a:pt x="133489" y="127310"/>
                </a:moveTo>
                <a:lnTo>
                  <a:pt x="133489" y="128614"/>
                </a:lnTo>
                <a:lnTo>
                  <a:pt x="133802" y="128614"/>
                </a:lnTo>
                <a:lnTo>
                  <a:pt x="133802" y="127310"/>
                </a:lnTo>
                <a:close/>
                <a:moveTo>
                  <a:pt x="153851" y="127310"/>
                </a:moveTo>
                <a:lnTo>
                  <a:pt x="153851" y="128614"/>
                </a:lnTo>
                <a:lnTo>
                  <a:pt x="154190" y="128614"/>
                </a:lnTo>
                <a:lnTo>
                  <a:pt x="154190" y="127310"/>
                </a:lnTo>
                <a:close/>
                <a:moveTo>
                  <a:pt x="174214" y="127310"/>
                </a:moveTo>
                <a:lnTo>
                  <a:pt x="174214" y="128614"/>
                </a:lnTo>
                <a:lnTo>
                  <a:pt x="174553" y="128614"/>
                </a:lnTo>
                <a:lnTo>
                  <a:pt x="174553" y="127310"/>
                </a:lnTo>
                <a:close/>
                <a:moveTo>
                  <a:pt x="194576" y="127310"/>
                </a:moveTo>
                <a:lnTo>
                  <a:pt x="194576" y="128614"/>
                </a:lnTo>
                <a:lnTo>
                  <a:pt x="194915" y="128614"/>
                </a:lnTo>
                <a:lnTo>
                  <a:pt x="194915" y="127310"/>
                </a:lnTo>
                <a:close/>
                <a:moveTo>
                  <a:pt x="214938" y="127310"/>
                </a:moveTo>
                <a:lnTo>
                  <a:pt x="214938" y="128614"/>
                </a:lnTo>
                <a:lnTo>
                  <a:pt x="215277" y="128614"/>
                </a:lnTo>
                <a:lnTo>
                  <a:pt x="215277" y="127310"/>
                </a:lnTo>
                <a:close/>
                <a:moveTo>
                  <a:pt x="235327" y="127310"/>
                </a:moveTo>
                <a:lnTo>
                  <a:pt x="235327" y="128614"/>
                </a:lnTo>
                <a:lnTo>
                  <a:pt x="235639" y="128614"/>
                </a:lnTo>
                <a:lnTo>
                  <a:pt x="235639" y="127310"/>
                </a:lnTo>
                <a:close/>
                <a:moveTo>
                  <a:pt x="255689" y="127310"/>
                </a:moveTo>
                <a:lnTo>
                  <a:pt x="255689" y="128614"/>
                </a:lnTo>
                <a:lnTo>
                  <a:pt x="256002" y="128614"/>
                </a:lnTo>
                <a:lnTo>
                  <a:pt x="256002" y="127310"/>
                </a:lnTo>
                <a:close/>
                <a:moveTo>
                  <a:pt x="276051" y="127310"/>
                </a:moveTo>
                <a:lnTo>
                  <a:pt x="276051" y="128614"/>
                </a:lnTo>
                <a:lnTo>
                  <a:pt x="276390" y="128614"/>
                </a:lnTo>
                <a:lnTo>
                  <a:pt x="276390" y="127310"/>
                </a:lnTo>
                <a:close/>
                <a:moveTo>
                  <a:pt x="11263" y="130569"/>
                </a:moveTo>
                <a:lnTo>
                  <a:pt x="11263" y="131873"/>
                </a:lnTo>
                <a:lnTo>
                  <a:pt x="11602" y="131873"/>
                </a:lnTo>
                <a:lnTo>
                  <a:pt x="11602" y="130569"/>
                </a:lnTo>
                <a:close/>
                <a:moveTo>
                  <a:pt x="31652" y="130569"/>
                </a:moveTo>
                <a:lnTo>
                  <a:pt x="31652" y="131873"/>
                </a:lnTo>
                <a:lnTo>
                  <a:pt x="31964" y="131873"/>
                </a:lnTo>
                <a:lnTo>
                  <a:pt x="31964" y="130569"/>
                </a:lnTo>
                <a:close/>
                <a:moveTo>
                  <a:pt x="52014" y="130569"/>
                </a:moveTo>
                <a:lnTo>
                  <a:pt x="52014" y="131873"/>
                </a:lnTo>
                <a:lnTo>
                  <a:pt x="52327" y="131873"/>
                </a:lnTo>
                <a:lnTo>
                  <a:pt x="52327" y="130569"/>
                </a:lnTo>
                <a:close/>
                <a:moveTo>
                  <a:pt x="72376" y="130569"/>
                </a:moveTo>
                <a:lnTo>
                  <a:pt x="72376" y="131873"/>
                </a:lnTo>
                <a:lnTo>
                  <a:pt x="72715" y="131873"/>
                </a:lnTo>
                <a:lnTo>
                  <a:pt x="72715" y="130569"/>
                </a:lnTo>
                <a:close/>
                <a:moveTo>
                  <a:pt x="92738" y="130569"/>
                </a:moveTo>
                <a:lnTo>
                  <a:pt x="92738" y="131873"/>
                </a:lnTo>
                <a:lnTo>
                  <a:pt x="93077" y="131873"/>
                </a:lnTo>
                <a:lnTo>
                  <a:pt x="93077" y="130569"/>
                </a:lnTo>
                <a:close/>
                <a:moveTo>
                  <a:pt x="113127" y="130569"/>
                </a:moveTo>
                <a:lnTo>
                  <a:pt x="113127" y="131873"/>
                </a:lnTo>
                <a:lnTo>
                  <a:pt x="113440" y="131873"/>
                </a:lnTo>
                <a:lnTo>
                  <a:pt x="113440" y="130569"/>
                </a:lnTo>
                <a:close/>
                <a:moveTo>
                  <a:pt x="133489" y="130569"/>
                </a:moveTo>
                <a:lnTo>
                  <a:pt x="133489" y="131873"/>
                </a:lnTo>
                <a:lnTo>
                  <a:pt x="133802" y="131873"/>
                </a:lnTo>
                <a:lnTo>
                  <a:pt x="133802" y="130569"/>
                </a:lnTo>
                <a:close/>
                <a:moveTo>
                  <a:pt x="153851" y="130569"/>
                </a:moveTo>
                <a:lnTo>
                  <a:pt x="153851" y="131873"/>
                </a:lnTo>
                <a:lnTo>
                  <a:pt x="154190" y="131873"/>
                </a:lnTo>
                <a:lnTo>
                  <a:pt x="154190" y="130569"/>
                </a:lnTo>
                <a:close/>
                <a:moveTo>
                  <a:pt x="174214" y="130569"/>
                </a:moveTo>
                <a:lnTo>
                  <a:pt x="174214" y="131873"/>
                </a:lnTo>
                <a:lnTo>
                  <a:pt x="174553" y="131873"/>
                </a:lnTo>
                <a:lnTo>
                  <a:pt x="174553" y="130569"/>
                </a:lnTo>
                <a:close/>
                <a:moveTo>
                  <a:pt x="194576" y="130569"/>
                </a:moveTo>
                <a:lnTo>
                  <a:pt x="194576" y="131873"/>
                </a:lnTo>
                <a:lnTo>
                  <a:pt x="194915" y="131873"/>
                </a:lnTo>
                <a:lnTo>
                  <a:pt x="194915" y="130569"/>
                </a:lnTo>
                <a:close/>
                <a:moveTo>
                  <a:pt x="214938" y="130569"/>
                </a:moveTo>
                <a:lnTo>
                  <a:pt x="214938" y="131873"/>
                </a:lnTo>
                <a:lnTo>
                  <a:pt x="215277" y="131873"/>
                </a:lnTo>
                <a:lnTo>
                  <a:pt x="215277" y="130569"/>
                </a:lnTo>
                <a:close/>
                <a:moveTo>
                  <a:pt x="235327" y="130569"/>
                </a:moveTo>
                <a:lnTo>
                  <a:pt x="235327" y="131873"/>
                </a:lnTo>
                <a:lnTo>
                  <a:pt x="235639" y="131873"/>
                </a:lnTo>
                <a:lnTo>
                  <a:pt x="235639" y="130569"/>
                </a:lnTo>
                <a:close/>
                <a:moveTo>
                  <a:pt x="255689" y="130569"/>
                </a:moveTo>
                <a:lnTo>
                  <a:pt x="255689" y="131873"/>
                </a:lnTo>
                <a:lnTo>
                  <a:pt x="256002" y="131873"/>
                </a:lnTo>
                <a:lnTo>
                  <a:pt x="256002" y="130569"/>
                </a:lnTo>
                <a:close/>
                <a:moveTo>
                  <a:pt x="276051" y="130569"/>
                </a:moveTo>
                <a:lnTo>
                  <a:pt x="276051" y="131873"/>
                </a:lnTo>
                <a:lnTo>
                  <a:pt x="276390" y="131873"/>
                </a:lnTo>
                <a:lnTo>
                  <a:pt x="276390" y="130569"/>
                </a:lnTo>
                <a:close/>
                <a:moveTo>
                  <a:pt x="11263" y="133828"/>
                </a:moveTo>
                <a:lnTo>
                  <a:pt x="11263" y="135158"/>
                </a:lnTo>
                <a:lnTo>
                  <a:pt x="11602" y="135158"/>
                </a:lnTo>
                <a:lnTo>
                  <a:pt x="11602" y="133828"/>
                </a:lnTo>
                <a:close/>
                <a:moveTo>
                  <a:pt x="31652" y="133828"/>
                </a:moveTo>
                <a:lnTo>
                  <a:pt x="31652" y="135158"/>
                </a:lnTo>
                <a:lnTo>
                  <a:pt x="31964" y="135158"/>
                </a:lnTo>
                <a:lnTo>
                  <a:pt x="31964" y="133828"/>
                </a:lnTo>
                <a:close/>
                <a:moveTo>
                  <a:pt x="52014" y="133828"/>
                </a:moveTo>
                <a:lnTo>
                  <a:pt x="52014" y="135158"/>
                </a:lnTo>
                <a:lnTo>
                  <a:pt x="52327" y="135158"/>
                </a:lnTo>
                <a:lnTo>
                  <a:pt x="52327" y="133828"/>
                </a:lnTo>
                <a:close/>
                <a:moveTo>
                  <a:pt x="72376" y="133828"/>
                </a:moveTo>
                <a:lnTo>
                  <a:pt x="72376" y="135158"/>
                </a:lnTo>
                <a:lnTo>
                  <a:pt x="72715" y="135158"/>
                </a:lnTo>
                <a:lnTo>
                  <a:pt x="72715" y="133828"/>
                </a:lnTo>
                <a:close/>
                <a:moveTo>
                  <a:pt x="92738" y="133828"/>
                </a:moveTo>
                <a:lnTo>
                  <a:pt x="92738" y="135158"/>
                </a:lnTo>
                <a:lnTo>
                  <a:pt x="93077" y="135158"/>
                </a:lnTo>
                <a:lnTo>
                  <a:pt x="93077" y="133828"/>
                </a:lnTo>
                <a:close/>
                <a:moveTo>
                  <a:pt x="113127" y="133828"/>
                </a:moveTo>
                <a:lnTo>
                  <a:pt x="113127" y="135158"/>
                </a:lnTo>
                <a:lnTo>
                  <a:pt x="113440" y="135158"/>
                </a:lnTo>
                <a:lnTo>
                  <a:pt x="113440" y="133828"/>
                </a:lnTo>
                <a:close/>
                <a:moveTo>
                  <a:pt x="133489" y="133828"/>
                </a:moveTo>
                <a:lnTo>
                  <a:pt x="133489" y="135158"/>
                </a:lnTo>
                <a:lnTo>
                  <a:pt x="133802" y="135158"/>
                </a:lnTo>
                <a:lnTo>
                  <a:pt x="133802" y="133828"/>
                </a:lnTo>
                <a:close/>
                <a:moveTo>
                  <a:pt x="153851" y="133828"/>
                </a:moveTo>
                <a:lnTo>
                  <a:pt x="153851" y="135158"/>
                </a:lnTo>
                <a:lnTo>
                  <a:pt x="154190" y="135158"/>
                </a:lnTo>
                <a:lnTo>
                  <a:pt x="154190" y="133828"/>
                </a:lnTo>
                <a:close/>
                <a:moveTo>
                  <a:pt x="174214" y="133828"/>
                </a:moveTo>
                <a:lnTo>
                  <a:pt x="174214" y="135158"/>
                </a:lnTo>
                <a:lnTo>
                  <a:pt x="174553" y="135158"/>
                </a:lnTo>
                <a:lnTo>
                  <a:pt x="174553" y="133828"/>
                </a:lnTo>
                <a:close/>
                <a:moveTo>
                  <a:pt x="194576" y="133828"/>
                </a:moveTo>
                <a:lnTo>
                  <a:pt x="194576" y="135158"/>
                </a:lnTo>
                <a:lnTo>
                  <a:pt x="194915" y="135158"/>
                </a:lnTo>
                <a:lnTo>
                  <a:pt x="194915" y="133828"/>
                </a:lnTo>
                <a:close/>
                <a:moveTo>
                  <a:pt x="214938" y="133828"/>
                </a:moveTo>
                <a:lnTo>
                  <a:pt x="214938" y="135158"/>
                </a:lnTo>
                <a:lnTo>
                  <a:pt x="215277" y="135158"/>
                </a:lnTo>
                <a:lnTo>
                  <a:pt x="215277" y="133828"/>
                </a:lnTo>
                <a:close/>
                <a:moveTo>
                  <a:pt x="235327" y="133828"/>
                </a:moveTo>
                <a:lnTo>
                  <a:pt x="235327" y="135158"/>
                </a:lnTo>
                <a:lnTo>
                  <a:pt x="235639" y="135158"/>
                </a:lnTo>
                <a:lnTo>
                  <a:pt x="235639" y="133828"/>
                </a:lnTo>
                <a:close/>
                <a:moveTo>
                  <a:pt x="255689" y="133828"/>
                </a:moveTo>
                <a:lnTo>
                  <a:pt x="255689" y="135158"/>
                </a:lnTo>
                <a:lnTo>
                  <a:pt x="256002" y="135158"/>
                </a:lnTo>
                <a:lnTo>
                  <a:pt x="256002" y="133828"/>
                </a:lnTo>
                <a:close/>
                <a:moveTo>
                  <a:pt x="276051" y="133828"/>
                </a:moveTo>
                <a:lnTo>
                  <a:pt x="276051" y="135158"/>
                </a:lnTo>
                <a:lnTo>
                  <a:pt x="276390" y="135158"/>
                </a:lnTo>
                <a:lnTo>
                  <a:pt x="276390" y="133828"/>
                </a:lnTo>
                <a:close/>
                <a:moveTo>
                  <a:pt x="11263" y="137113"/>
                </a:moveTo>
                <a:lnTo>
                  <a:pt x="11263" y="138417"/>
                </a:lnTo>
                <a:lnTo>
                  <a:pt x="11602" y="138417"/>
                </a:lnTo>
                <a:lnTo>
                  <a:pt x="11602" y="137113"/>
                </a:lnTo>
                <a:close/>
                <a:moveTo>
                  <a:pt x="31652" y="137113"/>
                </a:moveTo>
                <a:lnTo>
                  <a:pt x="31652" y="138417"/>
                </a:lnTo>
                <a:lnTo>
                  <a:pt x="31964" y="138417"/>
                </a:lnTo>
                <a:lnTo>
                  <a:pt x="31964" y="137113"/>
                </a:lnTo>
                <a:close/>
                <a:moveTo>
                  <a:pt x="52014" y="137113"/>
                </a:moveTo>
                <a:lnTo>
                  <a:pt x="52014" y="138417"/>
                </a:lnTo>
                <a:lnTo>
                  <a:pt x="52327" y="138417"/>
                </a:lnTo>
                <a:lnTo>
                  <a:pt x="52327" y="137113"/>
                </a:lnTo>
                <a:close/>
                <a:moveTo>
                  <a:pt x="72376" y="137113"/>
                </a:moveTo>
                <a:lnTo>
                  <a:pt x="72376" y="138417"/>
                </a:lnTo>
                <a:lnTo>
                  <a:pt x="72715" y="138417"/>
                </a:lnTo>
                <a:lnTo>
                  <a:pt x="72715" y="137113"/>
                </a:lnTo>
                <a:close/>
                <a:moveTo>
                  <a:pt x="92738" y="137113"/>
                </a:moveTo>
                <a:lnTo>
                  <a:pt x="92738" y="138417"/>
                </a:lnTo>
                <a:lnTo>
                  <a:pt x="93077" y="138417"/>
                </a:lnTo>
                <a:lnTo>
                  <a:pt x="93077" y="137113"/>
                </a:lnTo>
                <a:close/>
                <a:moveTo>
                  <a:pt x="113127" y="137113"/>
                </a:moveTo>
                <a:lnTo>
                  <a:pt x="113127" y="138417"/>
                </a:lnTo>
                <a:lnTo>
                  <a:pt x="113440" y="138417"/>
                </a:lnTo>
                <a:lnTo>
                  <a:pt x="113440" y="137113"/>
                </a:lnTo>
                <a:close/>
                <a:moveTo>
                  <a:pt x="133489" y="137113"/>
                </a:moveTo>
                <a:lnTo>
                  <a:pt x="133489" y="138417"/>
                </a:lnTo>
                <a:lnTo>
                  <a:pt x="133802" y="138417"/>
                </a:lnTo>
                <a:lnTo>
                  <a:pt x="133802" y="137113"/>
                </a:lnTo>
                <a:close/>
                <a:moveTo>
                  <a:pt x="153851" y="137113"/>
                </a:moveTo>
                <a:lnTo>
                  <a:pt x="153851" y="138417"/>
                </a:lnTo>
                <a:lnTo>
                  <a:pt x="154190" y="138417"/>
                </a:lnTo>
                <a:lnTo>
                  <a:pt x="154190" y="137113"/>
                </a:lnTo>
                <a:close/>
                <a:moveTo>
                  <a:pt x="174214" y="137113"/>
                </a:moveTo>
                <a:lnTo>
                  <a:pt x="174214" y="138417"/>
                </a:lnTo>
                <a:lnTo>
                  <a:pt x="174553" y="138417"/>
                </a:lnTo>
                <a:lnTo>
                  <a:pt x="174553" y="137113"/>
                </a:lnTo>
                <a:close/>
                <a:moveTo>
                  <a:pt x="194576" y="137113"/>
                </a:moveTo>
                <a:lnTo>
                  <a:pt x="194576" y="138417"/>
                </a:lnTo>
                <a:lnTo>
                  <a:pt x="194915" y="138417"/>
                </a:lnTo>
                <a:lnTo>
                  <a:pt x="194915" y="137113"/>
                </a:lnTo>
                <a:close/>
                <a:moveTo>
                  <a:pt x="214938" y="137113"/>
                </a:moveTo>
                <a:lnTo>
                  <a:pt x="214938" y="138417"/>
                </a:lnTo>
                <a:lnTo>
                  <a:pt x="215277" y="138417"/>
                </a:lnTo>
                <a:lnTo>
                  <a:pt x="215277" y="137113"/>
                </a:lnTo>
                <a:close/>
                <a:moveTo>
                  <a:pt x="235327" y="137113"/>
                </a:moveTo>
                <a:lnTo>
                  <a:pt x="235327" y="138417"/>
                </a:lnTo>
                <a:lnTo>
                  <a:pt x="235639" y="138417"/>
                </a:lnTo>
                <a:lnTo>
                  <a:pt x="235639" y="137113"/>
                </a:lnTo>
                <a:close/>
                <a:moveTo>
                  <a:pt x="255689" y="137113"/>
                </a:moveTo>
                <a:lnTo>
                  <a:pt x="255689" y="138417"/>
                </a:lnTo>
                <a:lnTo>
                  <a:pt x="256002" y="138417"/>
                </a:lnTo>
                <a:lnTo>
                  <a:pt x="256002" y="137113"/>
                </a:lnTo>
                <a:close/>
                <a:moveTo>
                  <a:pt x="276051" y="137113"/>
                </a:moveTo>
                <a:lnTo>
                  <a:pt x="276051" y="138417"/>
                </a:lnTo>
                <a:lnTo>
                  <a:pt x="276390" y="138417"/>
                </a:lnTo>
                <a:lnTo>
                  <a:pt x="276390" y="137113"/>
                </a:lnTo>
                <a:close/>
                <a:moveTo>
                  <a:pt x="11263" y="140372"/>
                </a:moveTo>
                <a:lnTo>
                  <a:pt x="11263" y="141676"/>
                </a:lnTo>
                <a:lnTo>
                  <a:pt x="11602" y="141676"/>
                </a:lnTo>
                <a:lnTo>
                  <a:pt x="11602" y="140372"/>
                </a:lnTo>
                <a:close/>
                <a:moveTo>
                  <a:pt x="31652" y="140372"/>
                </a:moveTo>
                <a:lnTo>
                  <a:pt x="31652" y="141676"/>
                </a:lnTo>
                <a:lnTo>
                  <a:pt x="31964" y="141676"/>
                </a:lnTo>
                <a:lnTo>
                  <a:pt x="31964" y="140372"/>
                </a:lnTo>
                <a:close/>
                <a:moveTo>
                  <a:pt x="92738" y="140372"/>
                </a:moveTo>
                <a:lnTo>
                  <a:pt x="92738" y="141676"/>
                </a:lnTo>
                <a:lnTo>
                  <a:pt x="93077" y="141676"/>
                </a:lnTo>
                <a:lnTo>
                  <a:pt x="93077" y="140372"/>
                </a:lnTo>
                <a:close/>
                <a:moveTo>
                  <a:pt x="113127" y="140372"/>
                </a:moveTo>
                <a:lnTo>
                  <a:pt x="113127" y="141676"/>
                </a:lnTo>
                <a:lnTo>
                  <a:pt x="113440" y="141676"/>
                </a:lnTo>
                <a:lnTo>
                  <a:pt x="113440" y="140372"/>
                </a:lnTo>
                <a:close/>
                <a:moveTo>
                  <a:pt x="133489" y="140372"/>
                </a:moveTo>
                <a:lnTo>
                  <a:pt x="133489" y="141676"/>
                </a:lnTo>
                <a:lnTo>
                  <a:pt x="133802" y="141676"/>
                </a:lnTo>
                <a:lnTo>
                  <a:pt x="133802" y="140372"/>
                </a:lnTo>
                <a:close/>
                <a:moveTo>
                  <a:pt x="194576" y="140372"/>
                </a:moveTo>
                <a:lnTo>
                  <a:pt x="194576" y="141676"/>
                </a:lnTo>
                <a:lnTo>
                  <a:pt x="194915" y="141676"/>
                </a:lnTo>
                <a:lnTo>
                  <a:pt x="194915" y="140372"/>
                </a:lnTo>
                <a:close/>
                <a:moveTo>
                  <a:pt x="214938" y="140372"/>
                </a:moveTo>
                <a:lnTo>
                  <a:pt x="214938" y="141676"/>
                </a:lnTo>
                <a:lnTo>
                  <a:pt x="215277" y="141676"/>
                </a:lnTo>
                <a:lnTo>
                  <a:pt x="215277" y="140372"/>
                </a:lnTo>
                <a:close/>
                <a:moveTo>
                  <a:pt x="276051" y="140372"/>
                </a:moveTo>
                <a:lnTo>
                  <a:pt x="276051" y="141676"/>
                </a:lnTo>
                <a:lnTo>
                  <a:pt x="276390" y="141676"/>
                </a:lnTo>
                <a:lnTo>
                  <a:pt x="276390" y="140372"/>
                </a:lnTo>
                <a:close/>
                <a:moveTo>
                  <a:pt x="0" y="141571"/>
                </a:moveTo>
                <a:lnTo>
                  <a:pt x="0" y="141910"/>
                </a:lnTo>
                <a:lnTo>
                  <a:pt x="1304" y="141910"/>
                </a:lnTo>
                <a:lnTo>
                  <a:pt x="1304" y="141571"/>
                </a:lnTo>
                <a:close/>
                <a:moveTo>
                  <a:pt x="3259" y="141571"/>
                </a:moveTo>
                <a:lnTo>
                  <a:pt x="3259" y="141910"/>
                </a:lnTo>
                <a:lnTo>
                  <a:pt x="4563" y="141910"/>
                </a:lnTo>
                <a:lnTo>
                  <a:pt x="4563" y="141571"/>
                </a:lnTo>
                <a:close/>
                <a:moveTo>
                  <a:pt x="6518" y="141571"/>
                </a:moveTo>
                <a:lnTo>
                  <a:pt x="6518" y="141910"/>
                </a:lnTo>
                <a:lnTo>
                  <a:pt x="7848" y="141910"/>
                </a:lnTo>
                <a:lnTo>
                  <a:pt x="7848" y="141571"/>
                </a:lnTo>
                <a:close/>
                <a:moveTo>
                  <a:pt x="9803" y="141571"/>
                </a:moveTo>
                <a:lnTo>
                  <a:pt x="9803" y="141910"/>
                </a:lnTo>
                <a:lnTo>
                  <a:pt x="11107" y="141910"/>
                </a:lnTo>
                <a:lnTo>
                  <a:pt x="11107" y="141571"/>
                </a:lnTo>
                <a:close/>
                <a:moveTo>
                  <a:pt x="13062" y="141571"/>
                </a:moveTo>
                <a:lnTo>
                  <a:pt x="13062" y="141910"/>
                </a:lnTo>
                <a:lnTo>
                  <a:pt x="14366" y="141910"/>
                </a:lnTo>
                <a:lnTo>
                  <a:pt x="14366" y="141571"/>
                </a:lnTo>
                <a:close/>
                <a:moveTo>
                  <a:pt x="16321" y="141571"/>
                </a:moveTo>
                <a:lnTo>
                  <a:pt x="16321" y="141910"/>
                </a:lnTo>
                <a:lnTo>
                  <a:pt x="17625" y="141910"/>
                </a:lnTo>
                <a:lnTo>
                  <a:pt x="17625" y="141571"/>
                </a:lnTo>
                <a:close/>
                <a:moveTo>
                  <a:pt x="19580" y="141571"/>
                </a:moveTo>
                <a:lnTo>
                  <a:pt x="19580" y="141910"/>
                </a:lnTo>
                <a:lnTo>
                  <a:pt x="20884" y="141910"/>
                </a:lnTo>
                <a:lnTo>
                  <a:pt x="20884" y="141571"/>
                </a:lnTo>
                <a:close/>
                <a:moveTo>
                  <a:pt x="22839" y="141571"/>
                </a:moveTo>
                <a:lnTo>
                  <a:pt x="22839" y="141910"/>
                </a:lnTo>
                <a:lnTo>
                  <a:pt x="24169" y="141910"/>
                </a:lnTo>
                <a:lnTo>
                  <a:pt x="24169" y="141571"/>
                </a:lnTo>
                <a:close/>
                <a:moveTo>
                  <a:pt x="26124" y="141571"/>
                </a:moveTo>
                <a:lnTo>
                  <a:pt x="26124" y="141910"/>
                </a:lnTo>
                <a:lnTo>
                  <a:pt x="27428" y="141910"/>
                </a:lnTo>
                <a:lnTo>
                  <a:pt x="27428" y="141571"/>
                </a:lnTo>
                <a:close/>
                <a:moveTo>
                  <a:pt x="29383" y="141571"/>
                </a:moveTo>
                <a:lnTo>
                  <a:pt x="29383" y="141910"/>
                </a:lnTo>
                <a:lnTo>
                  <a:pt x="30687" y="141910"/>
                </a:lnTo>
                <a:lnTo>
                  <a:pt x="30687" y="141571"/>
                </a:lnTo>
                <a:close/>
                <a:moveTo>
                  <a:pt x="32642" y="141571"/>
                </a:moveTo>
                <a:lnTo>
                  <a:pt x="32642" y="141910"/>
                </a:lnTo>
                <a:lnTo>
                  <a:pt x="33946" y="141910"/>
                </a:lnTo>
                <a:lnTo>
                  <a:pt x="33946" y="141571"/>
                </a:lnTo>
                <a:close/>
                <a:moveTo>
                  <a:pt x="35901" y="141571"/>
                </a:moveTo>
                <a:lnTo>
                  <a:pt x="35901" y="141910"/>
                </a:lnTo>
                <a:lnTo>
                  <a:pt x="37205" y="141910"/>
                </a:lnTo>
                <a:lnTo>
                  <a:pt x="37205" y="141571"/>
                </a:lnTo>
                <a:close/>
                <a:moveTo>
                  <a:pt x="39186" y="141571"/>
                </a:moveTo>
                <a:lnTo>
                  <a:pt x="39186" y="141910"/>
                </a:lnTo>
                <a:lnTo>
                  <a:pt x="40490" y="141910"/>
                </a:lnTo>
                <a:lnTo>
                  <a:pt x="40490" y="141571"/>
                </a:lnTo>
                <a:close/>
                <a:moveTo>
                  <a:pt x="42445" y="141571"/>
                </a:moveTo>
                <a:lnTo>
                  <a:pt x="42445" y="141910"/>
                </a:lnTo>
                <a:lnTo>
                  <a:pt x="43749" y="141910"/>
                </a:lnTo>
                <a:lnTo>
                  <a:pt x="43749" y="141571"/>
                </a:lnTo>
                <a:close/>
                <a:moveTo>
                  <a:pt x="45704" y="141571"/>
                </a:moveTo>
                <a:lnTo>
                  <a:pt x="45704" y="141910"/>
                </a:lnTo>
                <a:lnTo>
                  <a:pt x="47008" y="141910"/>
                </a:lnTo>
                <a:lnTo>
                  <a:pt x="47008" y="141571"/>
                </a:lnTo>
                <a:close/>
                <a:moveTo>
                  <a:pt x="48963" y="141571"/>
                </a:moveTo>
                <a:lnTo>
                  <a:pt x="48963" y="141910"/>
                </a:lnTo>
                <a:lnTo>
                  <a:pt x="50267" y="141910"/>
                </a:lnTo>
                <a:lnTo>
                  <a:pt x="50267" y="141571"/>
                </a:lnTo>
                <a:close/>
                <a:moveTo>
                  <a:pt x="52014" y="140372"/>
                </a:moveTo>
                <a:lnTo>
                  <a:pt x="52014" y="141676"/>
                </a:lnTo>
                <a:lnTo>
                  <a:pt x="52222" y="141676"/>
                </a:lnTo>
                <a:lnTo>
                  <a:pt x="52222" y="141910"/>
                </a:lnTo>
                <a:lnTo>
                  <a:pt x="53526" y="141910"/>
                </a:lnTo>
                <a:lnTo>
                  <a:pt x="53526" y="141571"/>
                </a:lnTo>
                <a:lnTo>
                  <a:pt x="52327" y="141571"/>
                </a:lnTo>
                <a:lnTo>
                  <a:pt x="52327" y="140372"/>
                </a:lnTo>
                <a:close/>
                <a:moveTo>
                  <a:pt x="55507" y="141571"/>
                </a:moveTo>
                <a:lnTo>
                  <a:pt x="55507" y="141910"/>
                </a:lnTo>
                <a:lnTo>
                  <a:pt x="56811" y="141910"/>
                </a:lnTo>
                <a:lnTo>
                  <a:pt x="56811" y="141571"/>
                </a:lnTo>
                <a:close/>
                <a:moveTo>
                  <a:pt x="58766" y="141571"/>
                </a:moveTo>
                <a:lnTo>
                  <a:pt x="58766" y="141910"/>
                </a:lnTo>
                <a:lnTo>
                  <a:pt x="60070" y="141910"/>
                </a:lnTo>
                <a:lnTo>
                  <a:pt x="60070" y="141571"/>
                </a:lnTo>
                <a:close/>
                <a:moveTo>
                  <a:pt x="62025" y="141571"/>
                </a:moveTo>
                <a:lnTo>
                  <a:pt x="62025" y="141910"/>
                </a:lnTo>
                <a:lnTo>
                  <a:pt x="63329" y="141910"/>
                </a:lnTo>
                <a:lnTo>
                  <a:pt x="63329" y="141571"/>
                </a:lnTo>
                <a:close/>
                <a:moveTo>
                  <a:pt x="65284" y="141571"/>
                </a:moveTo>
                <a:lnTo>
                  <a:pt x="65284" y="141910"/>
                </a:lnTo>
                <a:lnTo>
                  <a:pt x="66588" y="141910"/>
                </a:lnTo>
                <a:lnTo>
                  <a:pt x="66588" y="141571"/>
                </a:lnTo>
                <a:close/>
                <a:moveTo>
                  <a:pt x="68544" y="141571"/>
                </a:moveTo>
                <a:lnTo>
                  <a:pt x="68544" y="141910"/>
                </a:lnTo>
                <a:lnTo>
                  <a:pt x="69873" y="141910"/>
                </a:lnTo>
                <a:lnTo>
                  <a:pt x="69873" y="141571"/>
                </a:lnTo>
                <a:close/>
                <a:moveTo>
                  <a:pt x="72376" y="140372"/>
                </a:moveTo>
                <a:lnTo>
                  <a:pt x="72376" y="141571"/>
                </a:lnTo>
                <a:lnTo>
                  <a:pt x="71829" y="141571"/>
                </a:lnTo>
                <a:lnTo>
                  <a:pt x="71829" y="141910"/>
                </a:lnTo>
                <a:lnTo>
                  <a:pt x="73132" y="141910"/>
                </a:lnTo>
                <a:lnTo>
                  <a:pt x="73132" y="141571"/>
                </a:lnTo>
                <a:lnTo>
                  <a:pt x="72715" y="141571"/>
                </a:lnTo>
                <a:lnTo>
                  <a:pt x="72715" y="140372"/>
                </a:lnTo>
                <a:close/>
                <a:moveTo>
                  <a:pt x="75088" y="141571"/>
                </a:moveTo>
                <a:lnTo>
                  <a:pt x="75088" y="141910"/>
                </a:lnTo>
                <a:lnTo>
                  <a:pt x="76391" y="141910"/>
                </a:lnTo>
                <a:lnTo>
                  <a:pt x="76391" y="141571"/>
                </a:lnTo>
                <a:close/>
                <a:moveTo>
                  <a:pt x="78347" y="141571"/>
                </a:moveTo>
                <a:lnTo>
                  <a:pt x="78347" y="141910"/>
                </a:lnTo>
                <a:lnTo>
                  <a:pt x="79650" y="141910"/>
                </a:lnTo>
                <a:lnTo>
                  <a:pt x="79650" y="141571"/>
                </a:lnTo>
                <a:close/>
                <a:moveTo>
                  <a:pt x="81606" y="141571"/>
                </a:moveTo>
                <a:lnTo>
                  <a:pt x="81606" y="141910"/>
                </a:lnTo>
                <a:lnTo>
                  <a:pt x="82909" y="141910"/>
                </a:lnTo>
                <a:lnTo>
                  <a:pt x="82909" y="141571"/>
                </a:lnTo>
                <a:close/>
                <a:moveTo>
                  <a:pt x="84865" y="141571"/>
                </a:moveTo>
                <a:lnTo>
                  <a:pt x="84865" y="141910"/>
                </a:lnTo>
                <a:lnTo>
                  <a:pt x="86194" y="141910"/>
                </a:lnTo>
                <a:lnTo>
                  <a:pt x="86194" y="141571"/>
                </a:lnTo>
                <a:close/>
                <a:moveTo>
                  <a:pt x="88150" y="141571"/>
                </a:moveTo>
                <a:lnTo>
                  <a:pt x="88150" y="141910"/>
                </a:lnTo>
                <a:lnTo>
                  <a:pt x="89453" y="141910"/>
                </a:lnTo>
                <a:lnTo>
                  <a:pt x="89453" y="141571"/>
                </a:lnTo>
                <a:close/>
                <a:moveTo>
                  <a:pt x="91409" y="141571"/>
                </a:moveTo>
                <a:lnTo>
                  <a:pt x="91409" y="141910"/>
                </a:lnTo>
                <a:lnTo>
                  <a:pt x="92712" y="141910"/>
                </a:lnTo>
                <a:lnTo>
                  <a:pt x="92712" y="141571"/>
                </a:lnTo>
                <a:close/>
                <a:moveTo>
                  <a:pt x="94668" y="141571"/>
                </a:moveTo>
                <a:lnTo>
                  <a:pt x="94668" y="141910"/>
                </a:lnTo>
                <a:lnTo>
                  <a:pt x="95971" y="141910"/>
                </a:lnTo>
                <a:lnTo>
                  <a:pt x="95971" y="141571"/>
                </a:lnTo>
                <a:close/>
                <a:moveTo>
                  <a:pt x="97927" y="141571"/>
                </a:moveTo>
                <a:lnTo>
                  <a:pt x="97927" y="141910"/>
                </a:lnTo>
                <a:lnTo>
                  <a:pt x="99230" y="141910"/>
                </a:lnTo>
                <a:lnTo>
                  <a:pt x="99230" y="141571"/>
                </a:lnTo>
                <a:close/>
                <a:moveTo>
                  <a:pt x="101212" y="141571"/>
                </a:moveTo>
                <a:lnTo>
                  <a:pt x="101212" y="141910"/>
                </a:lnTo>
                <a:lnTo>
                  <a:pt x="102515" y="141910"/>
                </a:lnTo>
                <a:lnTo>
                  <a:pt x="102515" y="141571"/>
                </a:lnTo>
                <a:close/>
                <a:moveTo>
                  <a:pt x="104471" y="141571"/>
                </a:moveTo>
                <a:lnTo>
                  <a:pt x="104471" y="141910"/>
                </a:lnTo>
                <a:lnTo>
                  <a:pt x="105774" y="141910"/>
                </a:lnTo>
                <a:lnTo>
                  <a:pt x="105774" y="141571"/>
                </a:lnTo>
                <a:close/>
                <a:moveTo>
                  <a:pt x="107730" y="141571"/>
                </a:moveTo>
                <a:lnTo>
                  <a:pt x="107730" y="141910"/>
                </a:lnTo>
                <a:lnTo>
                  <a:pt x="109033" y="141910"/>
                </a:lnTo>
                <a:lnTo>
                  <a:pt x="109033" y="141571"/>
                </a:lnTo>
                <a:close/>
                <a:moveTo>
                  <a:pt x="110989" y="141571"/>
                </a:moveTo>
                <a:lnTo>
                  <a:pt x="110989" y="141910"/>
                </a:lnTo>
                <a:lnTo>
                  <a:pt x="112292" y="141910"/>
                </a:lnTo>
                <a:lnTo>
                  <a:pt x="112292" y="141571"/>
                </a:lnTo>
                <a:close/>
                <a:moveTo>
                  <a:pt x="114248" y="141571"/>
                </a:moveTo>
                <a:lnTo>
                  <a:pt x="114248" y="141910"/>
                </a:lnTo>
                <a:lnTo>
                  <a:pt x="115551" y="141910"/>
                </a:lnTo>
                <a:lnTo>
                  <a:pt x="115551" y="141571"/>
                </a:lnTo>
                <a:close/>
                <a:moveTo>
                  <a:pt x="117533" y="141571"/>
                </a:moveTo>
                <a:lnTo>
                  <a:pt x="117533" y="141910"/>
                </a:lnTo>
                <a:lnTo>
                  <a:pt x="118837" y="141910"/>
                </a:lnTo>
                <a:lnTo>
                  <a:pt x="118837" y="141571"/>
                </a:lnTo>
                <a:close/>
                <a:moveTo>
                  <a:pt x="120792" y="141571"/>
                </a:moveTo>
                <a:lnTo>
                  <a:pt x="120792" y="141910"/>
                </a:lnTo>
                <a:lnTo>
                  <a:pt x="122096" y="141910"/>
                </a:lnTo>
                <a:lnTo>
                  <a:pt x="122096" y="141571"/>
                </a:lnTo>
                <a:close/>
                <a:moveTo>
                  <a:pt x="124051" y="141571"/>
                </a:moveTo>
                <a:lnTo>
                  <a:pt x="124051" y="141910"/>
                </a:lnTo>
                <a:lnTo>
                  <a:pt x="125355" y="141910"/>
                </a:lnTo>
                <a:lnTo>
                  <a:pt x="125355" y="141571"/>
                </a:lnTo>
                <a:close/>
                <a:moveTo>
                  <a:pt x="127310" y="141571"/>
                </a:moveTo>
                <a:lnTo>
                  <a:pt x="127310" y="141910"/>
                </a:lnTo>
                <a:lnTo>
                  <a:pt x="128614" y="141910"/>
                </a:lnTo>
                <a:lnTo>
                  <a:pt x="128614" y="141571"/>
                </a:lnTo>
                <a:close/>
                <a:moveTo>
                  <a:pt x="130569" y="141571"/>
                </a:moveTo>
                <a:lnTo>
                  <a:pt x="130569" y="141910"/>
                </a:lnTo>
                <a:lnTo>
                  <a:pt x="131899" y="141910"/>
                </a:lnTo>
                <a:lnTo>
                  <a:pt x="131899" y="141571"/>
                </a:lnTo>
                <a:close/>
                <a:moveTo>
                  <a:pt x="133854" y="141571"/>
                </a:moveTo>
                <a:lnTo>
                  <a:pt x="133854" y="141910"/>
                </a:lnTo>
                <a:lnTo>
                  <a:pt x="135158" y="141910"/>
                </a:lnTo>
                <a:lnTo>
                  <a:pt x="135158" y="141571"/>
                </a:lnTo>
                <a:close/>
                <a:moveTo>
                  <a:pt x="137113" y="141571"/>
                </a:moveTo>
                <a:lnTo>
                  <a:pt x="137113" y="141910"/>
                </a:lnTo>
                <a:lnTo>
                  <a:pt x="138417" y="141910"/>
                </a:lnTo>
                <a:lnTo>
                  <a:pt x="138417" y="141571"/>
                </a:lnTo>
                <a:close/>
                <a:moveTo>
                  <a:pt x="140372" y="141571"/>
                </a:moveTo>
                <a:lnTo>
                  <a:pt x="140372" y="141910"/>
                </a:lnTo>
                <a:lnTo>
                  <a:pt x="141676" y="141910"/>
                </a:lnTo>
                <a:lnTo>
                  <a:pt x="141676" y="141571"/>
                </a:lnTo>
                <a:close/>
                <a:moveTo>
                  <a:pt x="143631" y="141571"/>
                </a:moveTo>
                <a:lnTo>
                  <a:pt x="143631" y="141910"/>
                </a:lnTo>
                <a:lnTo>
                  <a:pt x="144935" y="141910"/>
                </a:lnTo>
                <a:lnTo>
                  <a:pt x="144935" y="141571"/>
                </a:lnTo>
                <a:close/>
                <a:moveTo>
                  <a:pt x="146890" y="141571"/>
                </a:moveTo>
                <a:lnTo>
                  <a:pt x="146890" y="141910"/>
                </a:lnTo>
                <a:lnTo>
                  <a:pt x="148220" y="141910"/>
                </a:lnTo>
                <a:lnTo>
                  <a:pt x="148220" y="141571"/>
                </a:lnTo>
                <a:close/>
                <a:moveTo>
                  <a:pt x="150175" y="141571"/>
                </a:moveTo>
                <a:lnTo>
                  <a:pt x="150175" y="141910"/>
                </a:lnTo>
                <a:lnTo>
                  <a:pt x="151479" y="141910"/>
                </a:lnTo>
                <a:lnTo>
                  <a:pt x="151479" y="141571"/>
                </a:lnTo>
                <a:close/>
                <a:moveTo>
                  <a:pt x="153851" y="140372"/>
                </a:moveTo>
                <a:lnTo>
                  <a:pt x="153851" y="141571"/>
                </a:lnTo>
                <a:lnTo>
                  <a:pt x="153434" y="141571"/>
                </a:lnTo>
                <a:lnTo>
                  <a:pt x="153434" y="141910"/>
                </a:lnTo>
                <a:lnTo>
                  <a:pt x="154738" y="141910"/>
                </a:lnTo>
                <a:lnTo>
                  <a:pt x="154738" y="141571"/>
                </a:lnTo>
                <a:lnTo>
                  <a:pt x="154190" y="141571"/>
                </a:lnTo>
                <a:lnTo>
                  <a:pt x="154190" y="140372"/>
                </a:lnTo>
                <a:close/>
                <a:moveTo>
                  <a:pt x="156693" y="141571"/>
                </a:moveTo>
                <a:lnTo>
                  <a:pt x="156693" y="141910"/>
                </a:lnTo>
                <a:lnTo>
                  <a:pt x="157997" y="141910"/>
                </a:lnTo>
                <a:lnTo>
                  <a:pt x="157997" y="141571"/>
                </a:lnTo>
                <a:close/>
                <a:moveTo>
                  <a:pt x="159952" y="141571"/>
                </a:moveTo>
                <a:lnTo>
                  <a:pt x="159952" y="141910"/>
                </a:lnTo>
                <a:lnTo>
                  <a:pt x="161256" y="141910"/>
                </a:lnTo>
                <a:lnTo>
                  <a:pt x="161256" y="141571"/>
                </a:lnTo>
                <a:close/>
                <a:moveTo>
                  <a:pt x="163237" y="141571"/>
                </a:moveTo>
                <a:lnTo>
                  <a:pt x="163237" y="141910"/>
                </a:lnTo>
                <a:lnTo>
                  <a:pt x="164541" y="141910"/>
                </a:lnTo>
                <a:lnTo>
                  <a:pt x="164541" y="141571"/>
                </a:lnTo>
                <a:close/>
                <a:moveTo>
                  <a:pt x="166496" y="141571"/>
                </a:moveTo>
                <a:lnTo>
                  <a:pt x="166496" y="141910"/>
                </a:lnTo>
                <a:lnTo>
                  <a:pt x="167800" y="141910"/>
                </a:lnTo>
                <a:lnTo>
                  <a:pt x="167800" y="141571"/>
                </a:lnTo>
                <a:close/>
                <a:moveTo>
                  <a:pt x="169755" y="141571"/>
                </a:moveTo>
                <a:lnTo>
                  <a:pt x="169755" y="141910"/>
                </a:lnTo>
                <a:lnTo>
                  <a:pt x="171059" y="141910"/>
                </a:lnTo>
                <a:lnTo>
                  <a:pt x="171059" y="141571"/>
                </a:lnTo>
                <a:close/>
                <a:moveTo>
                  <a:pt x="174214" y="140372"/>
                </a:moveTo>
                <a:lnTo>
                  <a:pt x="174214" y="141571"/>
                </a:lnTo>
                <a:lnTo>
                  <a:pt x="173014" y="141571"/>
                </a:lnTo>
                <a:lnTo>
                  <a:pt x="173014" y="141910"/>
                </a:lnTo>
                <a:lnTo>
                  <a:pt x="174318" y="141910"/>
                </a:lnTo>
                <a:lnTo>
                  <a:pt x="174318" y="141676"/>
                </a:lnTo>
                <a:lnTo>
                  <a:pt x="174553" y="141676"/>
                </a:lnTo>
                <a:lnTo>
                  <a:pt x="174553" y="140372"/>
                </a:lnTo>
                <a:close/>
                <a:moveTo>
                  <a:pt x="176273" y="141571"/>
                </a:moveTo>
                <a:lnTo>
                  <a:pt x="176273" y="141910"/>
                </a:lnTo>
                <a:lnTo>
                  <a:pt x="177577" y="141910"/>
                </a:lnTo>
                <a:lnTo>
                  <a:pt x="177577" y="141571"/>
                </a:lnTo>
                <a:close/>
                <a:moveTo>
                  <a:pt x="179558" y="141571"/>
                </a:moveTo>
                <a:lnTo>
                  <a:pt x="179558" y="141910"/>
                </a:lnTo>
                <a:lnTo>
                  <a:pt x="180862" y="141910"/>
                </a:lnTo>
                <a:lnTo>
                  <a:pt x="180862" y="141571"/>
                </a:lnTo>
                <a:close/>
                <a:moveTo>
                  <a:pt x="182817" y="141571"/>
                </a:moveTo>
                <a:lnTo>
                  <a:pt x="182817" y="141910"/>
                </a:lnTo>
                <a:lnTo>
                  <a:pt x="184121" y="141910"/>
                </a:lnTo>
                <a:lnTo>
                  <a:pt x="184121" y="141571"/>
                </a:lnTo>
                <a:close/>
                <a:moveTo>
                  <a:pt x="186076" y="141571"/>
                </a:moveTo>
                <a:lnTo>
                  <a:pt x="186076" y="141910"/>
                </a:lnTo>
                <a:lnTo>
                  <a:pt x="187380" y="141910"/>
                </a:lnTo>
                <a:lnTo>
                  <a:pt x="187380" y="141571"/>
                </a:lnTo>
                <a:close/>
                <a:moveTo>
                  <a:pt x="189335" y="141571"/>
                </a:moveTo>
                <a:lnTo>
                  <a:pt x="189335" y="141910"/>
                </a:lnTo>
                <a:lnTo>
                  <a:pt x="190639" y="141910"/>
                </a:lnTo>
                <a:lnTo>
                  <a:pt x="190639" y="141571"/>
                </a:lnTo>
                <a:close/>
                <a:moveTo>
                  <a:pt x="192594" y="141571"/>
                </a:moveTo>
                <a:lnTo>
                  <a:pt x="192594" y="141910"/>
                </a:lnTo>
                <a:lnTo>
                  <a:pt x="193924" y="141910"/>
                </a:lnTo>
                <a:lnTo>
                  <a:pt x="193924" y="141571"/>
                </a:lnTo>
                <a:close/>
                <a:moveTo>
                  <a:pt x="195880" y="141571"/>
                </a:moveTo>
                <a:lnTo>
                  <a:pt x="195880" y="141910"/>
                </a:lnTo>
                <a:lnTo>
                  <a:pt x="197183" y="141910"/>
                </a:lnTo>
                <a:lnTo>
                  <a:pt x="197183" y="141571"/>
                </a:lnTo>
                <a:close/>
                <a:moveTo>
                  <a:pt x="199139" y="141571"/>
                </a:moveTo>
                <a:lnTo>
                  <a:pt x="199139" y="141910"/>
                </a:lnTo>
                <a:lnTo>
                  <a:pt x="200442" y="141910"/>
                </a:lnTo>
                <a:lnTo>
                  <a:pt x="200442" y="141571"/>
                </a:lnTo>
                <a:close/>
                <a:moveTo>
                  <a:pt x="202398" y="141571"/>
                </a:moveTo>
                <a:lnTo>
                  <a:pt x="202398" y="141910"/>
                </a:lnTo>
                <a:lnTo>
                  <a:pt x="203701" y="141910"/>
                </a:lnTo>
                <a:lnTo>
                  <a:pt x="203701" y="141571"/>
                </a:lnTo>
                <a:close/>
                <a:moveTo>
                  <a:pt x="205657" y="141571"/>
                </a:moveTo>
                <a:lnTo>
                  <a:pt x="205657" y="141910"/>
                </a:lnTo>
                <a:lnTo>
                  <a:pt x="206960" y="141910"/>
                </a:lnTo>
                <a:lnTo>
                  <a:pt x="206960" y="141571"/>
                </a:lnTo>
                <a:close/>
                <a:moveTo>
                  <a:pt x="208916" y="141571"/>
                </a:moveTo>
                <a:lnTo>
                  <a:pt x="208916" y="141910"/>
                </a:lnTo>
                <a:lnTo>
                  <a:pt x="210245" y="141910"/>
                </a:lnTo>
                <a:lnTo>
                  <a:pt x="210245" y="141571"/>
                </a:lnTo>
                <a:close/>
                <a:moveTo>
                  <a:pt x="212201" y="141571"/>
                </a:moveTo>
                <a:lnTo>
                  <a:pt x="212201" y="141910"/>
                </a:lnTo>
                <a:lnTo>
                  <a:pt x="213504" y="141910"/>
                </a:lnTo>
                <a:lnTo>
                  <a:pt x="213504" y="141571"/>
                </a:lnTo>
                <a:close/>
                <a:moveTo>
                  <a:pt x="215460" y="141571"/>
                </a:moveTo>
                <a:lnTo>
                  <a:pt x="215460" y="141910"/>
                </a:lnTo>
                <a:lnTo>
                  <a:pt x="216763" y="141910"/>
                </a:lnTo>
                <a:lnTo>
                  <a:pt x="216763" y="141571"/>
                </a:lnTo>
                <a:close/>
                <a:moveTo>
                  <a:pt x="218719" y="141571"/>
                </a:moveTo>
                <a:lnTo>
                  <a:pt x="218719" y="141910"/>
                </a:lnTo>
                <a:lnTo>
                  <a:pt x="220022" y="141910"/>
                </a:lnTo>
                <a:lnTo>
                  <a:pt x="220022" y="141571"/>
                </a:lnTo>
                <a:close/>
                <a:moveTo>
                  <a:pt x="221978" y="141571"/>
                </a:moveTo>
                <a:lnTo>
                  <a:pt x="221978" y="141910"/>
                </a:lnTo>
                <a:lnTo>
                  <a:pt x="223281" y="141910"/>
                </a:lnTo>
                <a:lnTo>
                  <a:pt x="223281" y="141571"/>
                </a:lnTo>
                <a:close/>
                <a:moveTo>
                  <a:pt x="225263" y="141571"/>
                </a:moveTo>
                <a:lnTo>
                  <a:pt x="225263" y="141910"/>
                </a:lnTo>
                <a:lnTo>
                  <a:pt x="226566" y="141910"/>
                </a:lnTo>
                <a:lnTo>
                  <a:pt x="226566" y="141571"/>
                </a:lnTo>
                <a:close/>
                <a:moveTo>
                  <a:pt x="228522" y="141571"/>
                </a:moveTo>
                <a:lnTo>
                  <a:pt x="228522" y="141910"/>
                </a:lnTo>
                <a:lnTo>
                  <a:pt x="229825" y="141910"/>
                </a:lnTo>
                <a:lnTo>
                  <a:pt x="229825" y="141571"/>
                </a:lnTo>
                <a:close/>
                <a:moveTo>
                  <a:pt x="231781" y="141571"/>
                </a:moveTo>
                <a:lnTo>
                  <a:pt x="231781" y="141910"/>
                </a:lnTo>
                <a:lnTo>
                  <a:pt x="233084" y="141910"/>
                </a:lnTo>
                <a:lnTo>
                  <a:pt x="233084" y="141571"/>
                </a:lnTo>
                <a:close/>
                <a:moveTo>
                  <a:pt x="235327" y="140372"/>
                </a:moveTo>
                <a:lnTo>
                  <a:pt x="235327" y="141571"/>
                </a:lnTo>
                <a:lnTo>
                  <a:pt x="235040" y="141571"/>
                </a:lnTo>
                <a:lnTo>
                  <a:pt x="235040" y="141910"/>
                </a:lnTo>
                <a:lnTo>
                  <a:pt x="236343" y="141910"/>
                </a:lnTo>
                <a:lnTo>
                  <a:pt x="236343" y="141571"/>
                </a:lnTo>
                <a:lnTo>
                  <a:pt x="235639" y="141571"/>
                </a:lnTo>
                <a:lnTo>
                  <a:pt x="235639" y="140372"/>
                </a:lnTo>
                <a:close/>
                <a:moveTo>
                  <a:pt x="238299" y="141571"/>
                </a:moveTo>
                <a:lnTo>
                  <a:pt x="238299" y="141910"/>
                </a:lnTo>
                <a:lnTo>
                  <a:pt x="239602" y="141910"/>
                </a:lnTo>
                <a:lnTo>
                  <a:pt x="239602" y="141571"/>
                </a:lnTo>
                <a:close/>
                <a:moveTo>
                  <a:pt x="241584" y="141571"/>
                </a:moveTo>
                <a:lnTo>
                  <a:pt x="241584" y="141910"/>
                </a:lnTo>
                <a:lnTo>
                  <a:pt x="242888" y="141910"/>
                </a:lnTo>
                <a:lnTo>
                  <a:pt x="242888" y="141571"/>
                </a:lnTo>
                <a:close/>
                <a:moveTo>
                  <a:pt x="244843" y="141571"/>
                </a:moveTo>
                <a:lnTo>
                  <a:pt x="244843" y="141910"/>
                </a:lnTo>
                <a:lnTo>
                  <a:pt x="246147" y="141910"/>
                </a:lnTo>
                <a:lnTo>
                  <a:pt x="246147" y="141571"/>
                </a:lnTo>
                <a:close/>
                <a:moveTo>
                  <a:pt x="248102" y="141571"/>
                </a:moveTo>
                <a:lnTo>
                  <a:pt x="248102" y="141910"/>
                </a:lnTo>
                <a:lnTo>
                  <a:pt x="249406" y="141910"/>
                </a:lnTo>
                <a:lnTo>
                  <a:pt x="249406" y="141571"/>
                </a:lnTo>
                <a:close/>
                <a:moveTo>
                  <a:pt x="251361" y="141571"/>
                </a:moveTo>
                <a:lnTo>
                  <a:pt x="251361" y="141910"/>
                </a:lnTo>
                <a:lnTo>
                  <a:pt x="252665" y="141910"/>
                </a:lnTo>
                <a:lnTo>
                  <a:pt x="252665" y="141571"/>
                </a:lnTo>
                <a:close/>
                <a:moveTo>
                  <a:pt x="255689" y="140372"/>
                </a:moveTo>
                <a:lnTo>
                  <a:pt x="255689" y="141571"/>
                </a:lnTo>
                <a:lnTo>
                  <a:pt x="254620" y="141571"/>
                </a:lnTo>
                <a:lnTo>
                  <a:pt x="254620" y="141910"/>
                </a:lnTo>
                <a:lnTo>
                  <a:pt x="255950" y="141910"/>
                </a:lnTo>
                <a:lnTo>
                  <a:pt x="255950" y="141676"/>
                </a:lnTo>
                <a:lnTo>
                  <a:pt x="256002" y="141676"/>
                </a:lnTo>
                <a:lnTo>
                  <a:pt x="256002" y="140372"/>
                </a:lnTo>
                <a:close/>
                <a:moveTo>
                  <a:pt x="257905" y="141571"/>
                </a:moveTo>
                <a:lnTo>
                  <a:pt x="257905" y="141910"/>
                </a:lnTo>
                <a:lnTo>
                  <a:pt x="259209" y="141910"/>
                </a:lnTo>
                <a:lnTo>
                  <a:pt x="259209" y="141571"/>
                </a:lnTo>
                <a:close/>
                <a:moveTo>
                  <a:pt x="261164" y="141571"/>
                </a:moveTo>
                <a:lnTo>
                  <a:pt x="261164" y="141910"/>
                </a:lnTo>
                <a:lnTo>
                  <a:pt x="262468" y="141910"/>
                </a:lnTo>
                <a:lnTo>
                  <a:pt x="262468" y="141571"/>
                </a:lnTo>
                <a:close/>
                <a:moveTo>
                  <a:pt x="264423" y="141571"/>
                </a:moveTo>
                <a:lnTo>
                  <a:pt x="264423" y="141910"/>
                </a:lnTo>
                <a:lnTo>
                  <a:pt x="265727" y="141910"/>
                </a:lnTo>
                <a:lnTo>
                  <a:pt x="265727" y="141571"/>
                </a:lnTo>
                <a:close/>
                <a:moveTo>
                  <a:pt x="267682" y="141571"/>
                </a:moveTo>
                <a:lnTo>
                  <a:pt x="267682" y="141910"/>
                </a:lnTo>
                <a:lnTo>
                  <a:pt x="268986" y="141910"/>
                </a:lnTo>
                <a:lnTo>
                  <a:pt x="268986" y="141571"/>
                </a:lnTo>
                <a:close/>
                <a:moveTo>
                  <a:pt x="270941" y="141571"/>
                </a:moveTo>
                <a:lnTo>
                  <a:pt x="270941" y="141910"/>
                </a:lnTo>
                <a:lnTo>
                  <a:pt x="272271" y="141910"/>
                </a:lnTo>
                <a:lnTo>
                  <a:pt x="272271" y="141571"/>
                </a:lnTo>
                <a:close/>
                <a:moveTo>
                  <a:pt x="274226" y="141571"/>
                </a:moveTo>
                <a:lnTo>
                  <a:pt x="274226" y="141910"/>
                </a:lnTo>
                <a:lnTo>
                  <a:pt x="275530" y="141910"/>
                </a:lnTo>
                <a:lnTo>
                  <a:pt x="275530" y="141571"/>
                </a:lnTo>
                <a:close/>
                <a:moveTo>
                  <a:pt x="277485" y="141571"/>
                </a:moveTo>
                <a:lnTo>
                  <a:pt x="277485" y="141910"/>
                </a:lnTo>
                <a:lnTo>
                  <a:pt x="278789" y="141910"/>
                </a:lnTo>
                <a:lnTo>
                  <a:pt x="278789" y="141571"/>
                </a:lnTo>
                <a:close/>
                <a:moveTo>
                  <a:pt x="280744" y="141571"/>
                </a:moveTo>
                <a:lnTo>
                  <a:pt x="280744" y="141910"/>
                </a:lnTo>
                <a:lnTo>
                  <a:pt x="282048" y="141910"/>
                </a:lnTo>
                <a:lnTo>
                  <a:pt x="282048" y="141571"/>
                </a:lnTo>
                <a:close/>
                <a:moveTo>
                  <a:pt x="284003" y="141571"/>
                </a:moveTo>
                <a:lnTo>
                  <a:pt x="284003" y="141910"/>
                </a:lnTo>
                <a:lnTo>
                  <a:pt x="285307" y="141910"/>
                </a:lnTo>
                <a:lnTo>
                  <a:pt x="285307" y="141571"/>
                </a:lnTo>
                <a:close/>
                <a:moveTo>
                  <a:pt x="11263" y="143631"/>
                </a:moveTo>
                <a:lnTo>
                  <a:pt x="11263" y="144935"/>
                </a:lnTo>
                <a:lnTo>
                  <a:pt x="11602" y="144935"/>
                </a:lnTo>
                <a:lnTo>
                  <a:pt x="11602" y="143631"/>
                </a:lnTo>
                <a:close/>
                <a:moveTo>
                  <a:pt x="31652" y="143631"/>
                </a:moveTo>
                <a:lnTo>
                  <a:pt x="31652" y="144935"/>
                </a:lnTo>
                <a:lnTo>
                  <a:pt x="31964" y="144935"/>
                </a:lnTo>
                <a:lnTo>
                  <a:pt x="31964" y="143631"/>
                </a:lnTo>
                <a:close/>
                <a:moveTo>
                  <a:pt x="52014" y="143631"/>
                </a:moveTo>
                <a:lnTo>
                  <a:pt x="52014" y="144935"/>
                </a:lnTo>
                <a:lnTo>
                  <a:pt x="52327" y="144935"/>
                </a:lnTo>
                <a:lnTo>
                  <a:pt x="52327" y="143631"/>
                </a:lnTo>
                <a:close/>
                <a:moveTo>
                  <a:pt x="72376" y="143631"/>
                </a:moveTo>
                <a:lnTo>
                  <a:pt x="72376" y="144935"/>
                </a:lnTo>
                <a:lnTo>
                  <a:pt x="72715" y="144935"/>
                </a:lnTo>
                <a:lnTo>
                  <a:pt x="72715" y="143631"/>
                </a:lnTo>
                <a:close/>
                <a:moveTo>
                  <a:pt x="92738" y="143631"/>
                </a:moveTo>
                <a:lnTo>
                  <a:pt x="92738" y="144935"/>
                </a:lnTo>
                <a:lnTo>
                  <a:pt x="93077" y="144935"/>
                </a:lnTo>
                <a:lnTo>
                  <a:pt x="93077" y="143631"/>
                </a:lnTo>
                <a:close/>
                <a:moveTo>
                  <a:pt x="113127" y="143631"/>
                </a:moveTo>
                <a:lnTo>
                  <a:pt x="113127" y="144935"/>
                </a:lnTo>
                <a:lnTo>
                  <a:pt x="113440" y="144935"/>
                </a:lnTo>
                <a:lnTo>
                  <a:pt x="113440" y="143631"/>
                </a:lnTo>
                <a:close/>
                <a:moveTo>
                  <a:pt x="133489" y="143631"/>
                </a:moveTo>
                <a:lnTo>
                  <a:pt x="133489" y="144935"/>
                </a:lnTo>
                <a:lnTo>
                  <a:pt x="133802" y="144935"/>
                </a:lnTo>
                <a:lnTo>
                  <a:pt x="133802" y="143631"/>
                </a:lnTo>
                <a:close/>
                <a:moveTo>
                  <a:pt x="153851" y="143631"/>
                </a:moveTo>
                <a:lnTo>
                  <a:pt x="153851" y="144935"/>
                </a:lnTo>
                <a:lnTo>
                  <a:pt x="154190" y="144935"/>
                </a:lnTo>
                <a:lnTo>
                  <a:pt x="154190" y="143631"/>
                </a:lnTo>
                <a:close/>
                <a:moveTo>
                  <a:pt x="174214" y="143631"/>
                </a:moveTo>
                <a:lnTo>
                  <a:pt x="174214" y="144935"/>
                </a:lnTo>
                <a:lnTo>
                  <a:pt x="174553" y="144935"/>
                </a:lnTo>
                <a:lnTo>
                  <a:pt x="174553" y="143631"/>
                </a:lnTo>
                <a:close/>
                <a:moveTo>
                  <a:pt x="194576" y="143631"/>
                </a:moveTo>
                <a:lnTo>
                  <a:pt x="194576" y="144935"/>
                </a:lnTo>
                <a:lnTo>
                  <a:pt x="194915" y="144935"/>
                </a:lnTo>
                <a:lnTo>
                  <a:pt x="194915" y="143631"/>
                </a:lnTo>
                <a:close/>
                <a:moveTo>
                  <a:pt x="214938" y="143631"/>
                </a:moveTo>
                <a:lnTo>
                  <a:pt x="214938" y="144935"/>
                </a:lnTo>
                <a:lnTo>
                  <a:pt x="215277" y="144935"/>
                </a:lnTo>
                <a:lnTo>
                  <a:pt x="215277" y="143631"/>
                </a:lnTo>
                <a:close/>
                <a:moveTo>
                  <a:pt x="235327" y="143631"/>
                </a:moveTo>
                <a:lnTo>
                  <a:pt x="235327" y="144935"/>
                </a:lnTo>
                <a:lnTo>
                  <a:pt x="235639" y="144935"/>
                </a:lnTo>
                <a:lnTo>
                  <a:pt x="235639" y="143631"/>
                </a:lnTo>
                <a:close/>
                <a:moveTo>
                  <a:pt x="255689" y="143631"/>
                </a:moveTo>
                <a:lnTo>
                  <a:pt x="255689" y="144935"/>
                </a:lnTo>
                <a:lnTo>
                  <a:pt x="256002" y="144935"/>
                </a:lnTo>
                <a:lnTo>
                  <a:pt x="256002" y="143631"/>
                </a:lnTo>
                <a:close/>
                <a:moveTo>
                  <a:pt x="276051" y="143631"/>
                </a:moveTo>
                <a:lnTo>
                  <a:pt x="276051" y="144935"/>
                </a:lnTo>
                <a:lnTo>
                  <a:pt x="276390" y="144935"/>
                </a:lnTo>
                <a:lnTo>
                  <a:pt x="276390" y="143631"/>
                </a:lnTo>
                <a:close/>
                <a:moveTo>
                  <a:pt x="11263" y="146890"/>
                </a:moveTo>
                <a:lnTo>
                  <a:pt x="11263" y="148194"/>
                </a:lnTo>
                <a:lnTo>
                  <a:pt x="11602" y="148194"/>
                </a:lnTo>
                <a:lnTo>
                  <a:pt x="11602" y="146890"/>
                </a:lnTo>
                <a:close/>
                <a:moveTo>
                  <a:pt x="31652" y="146890"/>
                </a:moveTo>
                <a:lnTo>
                  <a:pt x="31652" y="148194"/>
                </a:lnTo>
                <a:lnTo>
                  <a:pt x="31964" y="148194"/>
                </a:lnTo>
                <a:lnTo>
                  <a:pt x="31964" y="146890"/>
                </a:lnTo>
                <a:close/>
                <a:moveTo>
                  <a:pt x="52014" y="146890"/>
                </a:moveTo>
                <a:lnTo>
                  <a:pt x="52014" y="148194"/>
                </a:lnTo>
                <a:lnTo>
                  <a:pt x="52327" y="148194"/>
                </a:lnTo>
                <a:lnTo>
                  <a:pt x="52327" y="146890"/>
                </a:lnTo>
                <a:close/>
                <a:moveTo>
                  <a:pt x="72376" y="146890"/>
                </a:moveTo>
                <a:lnTo>
                  <a:pt x="72376" y="148194"/>
                </a:lnTo>
                <a:lnTo>
                  <a:pt x="72715" y="148194"/>
                </a:lnTo>
                <a:lnTo>
                  <a:pt x="72715" y="146890"/>
                </a:lnTo>
                <a:close/>
                <a:moveTo>
                  <a:pt x="92738" y="146890"/>
                </a:moveTo>
                <a:lnTo>
                  <a:pt x="92738" y="148194"/>
                </a:lnTo>
                <a:lnTo>
                  <a:pt x="93077" y="148194"/>
                </a:lnTo>
                <a:lnTo>
                  <a:pt x="93077" y="146890"/>
                </a:lnTo>
                <a:close/>
                <a:moveTo>
                  <a:pt x="113127" y="146890"/>
                </a:moveTo>
                <a:lnTo>
                  <a:pt x="113127" y="148194"/>
                </a:lnTo>
                <a:lnTo>
                  <a:pt x="113440" y="148194"/>
                </a:lnTo>
                <a:lnTo>
                  <a:pt x="113440" y="146890"/>
                </a:lnTo>
                <a:close/>
                <a:moveTo>
                  <a:pt x="133489" y="146890"/>
                </a:moveTo>
                <a:lnTo>
                  <a:pt x="133489" y="148194"/>
                </a:lnTo>
                <a:lnTo>
                  <a:pt x="133802" y="148194"/>
                </a:lnTo>
                <a:lnTo>
                  <a:pt x="133802" y="146890"/>
                </a:lnTo>
                <a:close/>
                <a:moveTo>
                  <a:pt x="153851" y="146890"/>
                </a:moveTo>
                <a:lnTo>
                  <a:pt x="153851" y="148194"/>
                </a:lnTo>
                <a:lnTo>
                  <a:pt x="154190" y="148194"/>
                </a:lnTo>
                <a:lnTo>
                  <a:pt x="154190" y="146890"/>
                </a:lnTo>
                <a:close/>
                <a:moveTo>
                  <a:pt x="174214" y="146890"/>
                </a:moveTo>
                <a:lnTo>
                  <a:pt x="174214" y="148194"/>
                </a:lnTo>
                <a:lnTo>
                  <a:pt x="174553" y="148194"/>
                </a:lnTo>
                <a:lnTo>
                  <a:pt x="174553" y="146890"/>
                </a:lnTo>
                <a:close/>
                <a:moveTo>
                  <a:pt x="194576" y="146890"/>
                </a:moveTo>
                <a:lnTo>
                  <a:pt x="194576" y="148194"/>
                </a:lnTo>
                <a:lnTo>
                  <a:pt x="194915" y="148194"/>
                </a:lnTo>
                <a:lnTo>
                  <a:pt x="194915" y="146890"/>
                </a:lnTo>
                <a:close/>
                <a:moveTo>
                  <a:pt x="214938" y="146890"/>
                </a:moveTo>
                <a:lnTo>
                  <a:pt x="214938" y="148194"/>
                </a:lnTo>
                <a:lnTo>
                  <a:pt x="215277" y="148194"/>
                </a:lnTo>
                <a:lnTo>
                  <a:pt x="215277" y="146890"/>
                </a:lnTo>
                <a:close/>
                <a:moveTo>
                  <a:pt x="235327" y="146890"/>
                </a:moveTo>
                <a:lnTo>
                  <a:pt x="235327" y="148194"/>
                </a:lnTo>
                <a:lnTo>
                  <a:pt x="235639" y="148194"/>
                </a:lnTo>
                <a:lnTo>
                  <a:pt x="235639" y="146890"/>
                </a:lnTo>
                <a:close/>
                <a:moveTo>
                  <a:pt x="255689" y="146890"/>
                </a:moveTo>
                <a:lnTo>
                  <a:pt x="255689" y="148194"/>
                </a:lnTo>
                <a:lnTo>
                  <a:pt x="256002" y="148194"/>
                </a:lnTo>
                <a:lnTo>
                  <a:pt x="256002" y="146890"/>
                </a:lnTo>
                <a:close/>
                <a:moveTo>
                  <a:pt x="276051" y="146890"/>
                </a:moveTo>
                <a:lnTo>
                  <a:pt x="276051" y="148194"/>
                </a:lnTo>
                <a:lnTo>
                  <a:pt x="276390" y="148194"/>
                </a:lnTo>
                <a:lnTo>
                  <a:pt x="276390" y="146890"/>
                </a:lnTo>
                <a:close/>
                <a:moveTo>
                  <a:pt x="11263" y="150175"/>
                </a:moveTo>
                <a:lnTo>
                  <a:pt x="11263" y="151479"/>
                </a:lnTo>
                <a:lnTo>
                  <a:pt x="11602" y="151479"/>
                </a:lnTo>
                <a:lnTo>
                  <a:pt x="11602" y="150175"/>
                </a:lnTo>
                <a:close/>
                <a:moveTo>
                  <a:pt x="31652" y="150175"/>
                </a:moveTo>
                <a:lnTo>
                  <a:pt x="31652" y="151479"/>
                </a:lnTo>
                <a:lnTo>
                  <a:pt x="31964" y="151479"/>
                </a:lnTo>
                <a:lnTo>
                  <a:pt x="31964" y="150175"/>
                </a:lnTo>
                <a:close/>
                <a:moveTo>
                  <a:pt x="52014" y="150175"/>
                </a:moveTo>
                <a:lnTo>
                  <a:pt x="52014" y="151479"/>
                </a:lnTo>
                <a:lnTo>
                  <a:pt x="52327" y="151479"/>
                </a:lnTo>
                <a:lnTo>
                  <a:pt x="52327" y="150175"/>
                </a:lnTo>
                <a:close/>
                <a:moveTo>
                  <a:pt x="72376" y="150175"/>
                </a:moveTo>
                <a:lnTo>
                  <a:pt x="72376" y="151479"/>
                </a:lnTo>
                <a:lnTo>
                  <a:pt x="72715" y="151479"/>
                </a:lnTo>
                <a:lnTo>
                  <a:pt x="72715" y="150175"/>
                </a:lnTo>
                <a:close/>
                <a:moveTo>
                  <a:pt x="92738" y="150175"/>
                </a:moveTo>
                <a:lnTo>
                  <a:pt x="92738" y="151479"/>
                </a:lnTo>
                <a:lnTo>
                  <a:pt x="93077" y="151479"/>
                </a:lnTo>
                <a:lnTo>
                  <a:pt x="93077" y="150175"/>
                </a:lnTo>
                <a:close/>
                <a:moveTo>
                  <a:pt x="113127" y="150175"/>
                </a:moveTo>
                <a:lnTo>
                  <a:pt x="113127" y="151479"/>
                </a:lnTo>
                <a:lnTo>
                  <a:pt x="113440" y="151479"/>
                </a:lnTo>
                <a:lnTo>
                  <a:pt x="113440" y="150175"/>
                </a:lnTo>
                <a:close/>
                <a:moveTo>
                  <a:pt x="133489" y="150175"/>
                </a:moveTo>
                <a:lnTo>
                  <a:pt x="133489" y="151479"/>
                </a:lnTo>
                <a:lnTo>
                  <a:pt x="133802" y="151479"/>
                </a:lnTo>
                <a:lnTo>
                  <a:pt x="133802" y="150175"/>
                </a:lnTo>
                <a:close/>
                <a:moveTo>
                  <a:pt x="153851" y="150175"/>
                </a:moveTo>
                <a:lnTo>
                  <a:pt x="153851" y="151479"/>
                </a:lnTo>
                <a:lnTo>
                  <a:pt x="154190" y="151479"/>
                </a:lnTo>
                <a:lnTo>
                  <a:pt x="154190" y="150175"/>
                </a:lnTo>
                <a:close/>
                <a:moveTo>
                  <a:pt x="174214" y="150175"/>
                </a:moveTo>
                <a:lnTo>
                  <a:pt x="174214" y="151479"/>
                </a:lnTo>
                <a:lnTo>
                  <a:pt x="174553" y="151479"/>
                </a:lnTo>
                <a:lnTo>
                  <a:pt x="174553" y="150175"/>
                </a:lnTo>
                <a:close/>
                <a:moveTo>
                  <a:pt x="194576" y="150175"/>
                </a:moveTo>
                <a:lnTo>
                  <a:pt x="194576" y="151479"/>
                </a:lnTo>
                <a:lnTo>
                  <a:pt x="194915" y="151479"/>
                </a:lnTo>
                <a:lnTo>
                  <a:pt x="194915" y="150175"/>
                </a:lnTo>
                <a:close/>
                <a:moveTo>
                  <a:pt x="214938" y="150175"/>
                </a:moveTo>
                <a:lnTo>
                  <a:pt x="214938" y="151479"/>
                </a:lnTo>
                <a:lnTo>
                  <a:pt x="215277" y="151479"/>
                </a:lnTo>
                <a:lnTo>
                  <a:pt x="215277" y="150175"/>
                </a:lnTo>
                <a:close/>
                <a:moveTo>
                  <a:pt x="235327" y="150175"/>
                </a:moveTo>
                <a:lnTo>
                  <a:pt x="235327" y="151479"/>
                </a:lnTo>
                <a:lnTo>
                  <a:pt x="235639" y="151479"/>
                </a:lnTo>
                <a:lnTo>
                  <a:pt x="235639" y="150175"/>
                </a:lnTo>
                <a:close/>
                <a:moveTo>
                  <a:pt x="255689" y="150175"/>
                </a:moveTo>
                <a:lnTo>
                  <a:pt x="255689" y="151479"/>
                </a:lnTo>
                <a:lnTo>
                  <a:pt x="256002" y="151479"/>
                </a:lnTo>
                <a:lnTo>
                  <a:pt x="256002" y="150175"/>
                </a:lnTo>
                <a:close/>
                <a:moveTo>
                  <a:pt x="276051" y="150175"/>
                </a:moveTo>
                <a:lnTo>
                  <a:pt x="276051" y="151479"/>
                </a:lnTo>
                <a:lnTo>
                  <a:pt x="276390" y="151479"/>
                </a:lnTo>
                <a:lnTo>
                  <a:pt x="276390" y="150175"/>
                </a:lnTo>
                <a:close/>
                <a:moveTo>
                  <a:pt x="11263" y="153434"/>
                </a:moveTo>
                <a:lnTo>
                  <a:pt x="11263" y="154738"/>
                </a:lnTo>
                <a:lnTo>
                  <a:pt x="11602" y="154738"/>
                </a:lnTo>
                <a:lnTo>
                  <a:pt x="11602" y="153434"/>
                </a:lnTo>
                <a:close/>
                <a:moveTo>
                  <a:pt x="31652" y="153434"/>
                </a:moveTo>
                <a:lnTo>
                  <a:pt x="31652" y="154738"/>
                </a:lnTo>
                <a:lnTo>
                  <a:pt x="31964" y="154738"/>
                </a:lnTo>
                <a:lnTo>
                  <a:pt x="31964" y="153434"/>
                </a:lnTo>
                <a:close/>
                <a:moveTo>
                  <a:pt x="52014" y="153434"/>
                </a:moveTo>
                <a:lnTo>
                  <a:pt x="52014" y="154738"/>
                </a:lnTo>
                <a:lnTo>
                  <a:pt x="52327" y="154738"/>
                </a:lnTo>
                <a:lnTo>
                  <a:pt x="52327" y="153434"/>
                </a:lnTo>
                <a:close/>
                <a:moveTo>
                  <a:pt x="72376" y="153434"/>
                </a:moveTo>
                <a:lnTo>
                  <a:pt x="72376" y="154738"/>
                </a:lnTo>
                <a:lnTo>
                  <a:pt x="72715" y="154738"/>
                </a:lnTo>
                <a:lnTo>
                  <a:pt x="72715" y="153434"/>
                </a:lnTo>
                <a:close/>
                <a:moveTo>
                  <a:pt x="92738" y="153434"/>
                </a:moveTo>
                <a:lnTo>
                  <a:pt x="92738" y="154738"/>
                </a:lnTo>
                <a:lnTo>
                  <a:pt x="93077" y="154738"/>
                </a:lnTo>
                <a:lnTo>
                  <a:pt x="93077" y="153434"/>
                </a:lnTo>
                <a:close/>
                <a:moveTo>
                  <a:pt x="113127" y="153434"/>
                </a:moveTo>
                <a:lnTo>
                  <a:pt x="113127" y="154738"/>
                </a:lnTo>
                <a:lnTo>
                  <a:pt x="113440" y="154738"/>
                </a:lnTo>
                <a:lnTo>
                  <a:pt x="113440" y="153434"/>
                </a:lnTo>
                <a:close/>
                <a:moveTo>
                  <a:pt x="133489" y="153434"/>
                </a:moveTo>
                <a:lnTo>
                  <a:pt x="133489" y="154738"/>
                </a:lnTo>
                <a:lnTo>
                  <a:pt x="133802" y="154738"/>
                </a:lnTo>
                <a:lnTo>
                  <a:pt x="133802" y="153434"/>
                </a:lnTo>
                <a:close/>
                <a:moveTo>
                  <a:pt x="153851" y="153434"/>
                </a:moveTo>
                <a:lnTo>
                  <a:pt x="153851" y="154738"/>
                </a:lnTo>
                <a:lnTo>
                  <a:pt x="154190" y="154738"/>
                </a:lnTo>
                <a:lnTo>
                  <a:pt x="154190" y="153434"/>
                </a:lnTo>
                <a:close/>
                <a:moveTo>
                  <a:pt x="174214" y="153434"/>
                </a:moveTo>
                <a:lnTo>
                  <a:pt x="174214" y="154738"/>
                </a:lnTo>
                <a:lnTo>
                  <a:pt x="174553" y="154738"/>
                </a:lnTo>
                <a:lnTo>
                  <a:pt x="174553" y="153434"/>
                </a:lnTo>
                <a:close/>
                <a:moveTo>
                  <a:pt x="194576" y="153434"/>
                </a:moveTo>
                <a:lnTo>
                  <a:pt x="194576" y="154738"/>
                </a:lnTo>
                <a:lnTo>
                  <a:pt x="194915" y="154738"/>
                </a:lnTo>
                <a:lnTo>
                  <a:pt x="194915" y="153434"/>
                </a:lnTo>
                <a:close/>
                <a:moveTo>
                  <a:pt x="214938" y="153434"/>
                </a:moveTo>
                <a:lnTo>
                  <a:pt x="214938" y="154738"/>
                </a:lnTo>
                <a:lnTo>
                  <a:pt x="215277" y="154738"/>
                </a:lnTo>
                <a:lnTo>
                  <a:pt x="215277" y="153434"/>
                </a:lnTo>
                <a:close/>
                <a:moveTo>
                  <a:pt x="235327" y="153434"/>
                </a:moveTo>
                <a:lnTo>
                  <a:pt x="235327" y="154738"/>
                </a:lnTo>
                <a:lnTo>
                  <a:pt x="235639" y="154738"/>
                </a:lnTo>
                <a:lnTo>
                  <a:pt x="235639" y="153434"/>
                </a:lnTo>
                <a:close/>
                <a:moveTo>
                  <a:pt x="255689" y="153434"/>
                </a:moveTo>
                <a:lnTo>
                  <a:pt x="255689" y="154738"/>
                </a:lnTo>
                <a:lnTo>
                  <a:pt x="256002" y="154738"/>
                </a:lnTo>
                <a:lnTo>
                  <a:pt x="256002" y="153434"/>
                </a:lnTo>
                <a:close/>
                <a:moveTo>
                  <a:pt x="276051" y="153434"/>
                </a:moveTo>
                <a:lnTo>
                  <a:pt x="276051" y="154738"/>
                </a:lnTo>
                <a:lnTo>
                  <a:pt x="276390" y="154738"/>
                </a:lnTo>
                <a:lnTo>
                  <a:pt x="276390" y="153434"/>
                </a:lnTo>
                <a:close/>
                <a:moveTo>
                  <a:pt x="11263" y="156693"/>
                </a:moveTo>
                <a:lnTo>
                  <a:pt x="11263" y="157997"/>
                </a:lnTo>
                <a:lnTo>
                  <a:pt x="11602" y="157997"/>
                </a:lnTo>
                <a:lnTo>
                  <a:pt x="11602" y="156693"/>
                </a:lnTo>
                <a:close/>
                <a:moveTo>
                  <a:pt x="31652" y="156693"/>
                </a:moveTo>
                <a:lnTo>
                  <a:pt x="31652" y="157997"/>
                </a:lnTo>
                <a:lnTo>
                  <a:pt x="31964" y="157997"/>
                </a:lnTo>
                <a:lnTo>
                  <a:pt x="31964" y="156693"/>
                </a:lnTo>
                <a:close/>
                <a:moveTo>
                  <a:pt x="52014" y="156693"/>
                </a:moveTo>
                <a:lnTo>
                  <a:pt x="52014" y="157997"/>
                </a:lnTo>
                <a:lnTo>
                  <a:pt x="52327" y="157997"/>
                </a:lnTo>
                <a:lnTo>
                  <a:pt x="52327" y="156693"/>
                </a:lnTo>
                <a:close/>
                <a:moveTo>
                  <a:pt x="72376" y="156693"/>
                </a:moveTo>
                <a:lnTo>
                  <a:pt x="72376" y="157997"/>
                </a:lnTo>
                <a:lnTo>
                  <a:pt x="72715" y="157997"/>
                </a:lnTo>
                <a:lnTo>
                  <a:pt x="72715" y="156693"/>
                </a:lnTo>
                <a:close/>
                <a:moveTo>
                  <a:pt x="92738" y="156693"/>
                </a:moveTo>
                <a:lnTo>
                  <a:pt x="92738" y="157997"/>
                </a:lnTo>
                <a:lnTo>
                  <a:pt x="93077" y="157997"/>
                </a:lnTo>
                <a:lnTo>
                  <a:pt x="93077" y="156693"/>
                </a:lnTo>
                <a:close/>
                <a:moveTo>
                  <a:pt x="113127" y="156693"/>
                </a:moveTo>
                <a:lnTo>
                  <a:pt x="113127" y="157997"/>
                </a:lnTo>
                <a:lnTo>
                  <a:pt x="113440" y="157997"/>
                </a:lnTo>
                <a:lnTo>
                  <a:pt x="113440" y="156693"/>
                </a:lnTo>
                <a:close/>
                <a:moveTo>
                  <a:pt x="133489" y="156693"/>
                </a:moveTo>
                <a:lnTo>
                  <a:pt x="133489" y="157997"/>
                </a:lnTo>
                <a:lnTo>
                  <a:pt x="133802" y="157997"/>
                </a:lnTo>
                <a:lnTo>
                  <a:pt x="133802" y="156693"/>
                </a:lnTo>
                <a:close/>
                <a:moveTo>
                  <a:pt x="153851" y="156693"/>
                </a:moveTo>
                <a:lnTo>
                  <a:pt x="153851" y="157997"/>
                </a:lnTo>
                <a:lnTo>
                  <a:pt x="154190" y="157997"/>
                </a:lnTo>
                <a:lnTo>
                  <a:pt x="154190" y="156693"/>
                </a:lnTo>
                <a:close/>
                <a:moveTo>
                  <a:pt x="174214" y="156693"/>
                </a:moveTo>
                <a:lnTo>
                  <a:pt x="174214" y="157997"/>
                </a:lnTo>
                <a:lnTo>
                  <a:pt x="174553" y="157997"/>
                </a:lnTo>
                <a:lnTo>
                  <a:pt x="174553" y="156693"/>
                </a:lnTo>
                <a:close/>
                <a:moveTo>
                  <a:pt x="194576" y="156693"/>
                </a:moveTo>
                <a:lnTo>
                  <a:pt x="194576" y="157997"/>
                </a:lnTo>
                <a:lnTo>
                  <a:pt x="194915" y="157997"/>
                </a:lnTo>
                <a:lnTo>
                  <a:pt x="194915" y="156693"/>
                </a:lnTo>
                <a:close/>
                <a:moveTo>
                  <a:pt x="214938" y="156693"/>
                </a:moveTo>
                <a:lnTo>
                  <a:pt x="214938" y="157997"/>
                </a:lnTo>
                <a:lnTo>
                  <a:pt x="215277" y="157997"/>
                </a:lnTo>
                <a:lnTo>
                  <a:pt x="215277" y="156693"/>
                </a:lnTo>
                <a:close/>
                <a:moveTo>
                  <a:pt x="235327" y="156693"/>
                </a:moveTo>
                <a:lnTo>
                  <a:pt x="235327" y="157997"/>
                </a:lnTo>
                <a:lnTo>
                  <a:pt x="235639" y="157997"/>
                </a:lnTo>
                <a:lnTo>
                  <a:pt x="235639" y="156693"/>
                </a:lnTo>
                <a:close/>
                <a:moveTo>
                  <a:pt x="255689" y="156693"/>
                </a:moveTo>
                <a:lnTo>
                  <a:pt x="255689" y="157997"/>
                </a:lnTo>
                <a:lnTo>
                  <a:pt x="256002" y="157997"/>
                </a:lnTo>
                <a:lnTo>
                  <a:pt x="256002" y="156693"/>
                </a:lnTo>
                <a:close/>
                <a:moveTo>
                  <a:pt x="276051" y="156693"/>
                </a:moveTo>
                <a:lnTo>
                  <a:pt x="276051" y="157997"/>
                </a:lnTo>
                <a:lnTo>
                  <a:pt x="276390" y="157997"/>
                </a:lnTo>
                <a:lnTo>
                  <a:pt x="276390" y="156693"/>
                </a:lnTo>
                <a:close/>
                <a:moveTo>
                  <a:pt x="11263" y="159952"/>
                </a:moveTo>
                <a:lnTo>
                  <a:pt x="11263" y="161256"/>
                </a:lnTo>
                <a:lnTo>
                  <a:pt x="11602" y="161256"/>
                </a:lnTo>
                <a:lnTo>
                  <a:pt x="11602" y="159952"/>
                </a:lnTo>
                <a:close/>
                <a:moveTo>
                  <a:pt x="31652" y="159952"/>
                </a:moveTo>
                <a:lnTo>
                  <a:pt x="31652" y="161256"/>
                </a:lnTo>
                <a:lnTo>
                  <a:pt x="31964" y="161256"/>
                </a:lnTo>
                <a:lnTo>
                  <a:pt x="31964" y="159952"/>
                </a:lnTo>
                <a:close/>
                <a:moveTo>
                  <a:pt x="52014" y="159952"/>
                </a:moveTo>
                <a:lnTo>
                  <a:pt x="52014" y="161256"/>
                </a:lnTo>
                <a:lnTo>
                  <a:pt x="52327" y="161256"/>
                </a:lnTo>
                <a:lnTo>
                  <a:pt x="52327" y="159952"/>
                </a:lnTo>
                <a:close/>
                <a:moveTo>
                  <a:pt x="72376" y="159952"/>
                </a:moveTo>
                <a:lnTo>
                  <a:pt x="72376" y="161256"/>
                </a:lnTo>
                <a:lnTo>
                  <a:pt x="72715" y="161256"/>
                </a:lnTo>
                <a:lnTo>
                  <a:pt x="72715" y="159952"/>
                </a:lnTo>
                <a:close/>
                <a:moveTo>
                  <a:pt x="92738" y="159952"/>
                </a:moveTo>
                <a:lnTo>
                  <a:pt x="92738" y="161256"/>
                </a:lnTo>
                <a:lnTo>
                  <a:pt x="93077" y="161256"/>
                </a:lnTo>
                <a:lnTo>
                  <a:pt x="93077" y="159952"/>
                </a:lnTo>
                <a:close/>
                <a:moveTo>
                  <a:pt x="113127" y="159952"/>
                </a:moveTo>
                <a:lnTo>
                  <a:pt x="113127" y="161256"/>
                </a:lnTo>
                <a:lnTo>
                  <a:pt x="113440" y="161256"/>
                </a:lnTo>
                <a:lnTo>
                  <a:pt x="113440" y="159952"/>
                </a:lnTo>
                <a:close/>
                <a:moveTo>
                  <a:pt x="133489" y="159952"/>
                </a:moveTo>
                <a:lnTo>
                  <a:pt x="133489" y="161256"/>
                </a:lnTo>
                <a:lnTo>
                  <a:pt x="133802" y="161256"/>
                </a:lnTo>
                <a:lnTo>
                  <a:pt x="133802" y="159952"/>
                </a:lnTo>
                <a:close/>
                <a:moveTo>
                  <a:pt x="153851" y="159952"/>
                </a:moveTo>
                <a:lnTo>
                  <a:pt x="153851" y="161256"/>
                </a:lnTo>
                <a:lnTo>
                  <a:pt x="154190" y="161256"/>
                </a:lnTo>
                <a:lnTo>
                  <a:pt x="154190" y="159952"/>
                </a:lnTo>
                <a:close/>
                <a:moveTo>
                  <a:pt x="174214" y="159952"/>
                </a:moveTo>
                <a:lnTo>
                  <a:pt x="174214" y="161256"/>
                </a:lnTo>
                <a:lnTo>
                  <a:pt x="174553" y="161256"/>
                </a:lnTo>
                <a:lnTo>
                  <a:pt x="174553" y="159952"/>
                </a:lnTo>
                <a:close/>
                <a:moveTo>
                  <a:pt x="194576" y="159952"/>
                </a:moveTo>
                <a:lnTo>
                  <a:pt x="194576" y="161256"/>
                </a:lnTo>
                <a:lnTo>
                  <a:pt x="194915" y="161256"/>
                </a:lnTo>
                <a:lnTo>
                  <a:pt x="194915" y="159952"/>
                </a:lnTo>
                <a:close/>
                <a:moveTo>
                  <a:pt x="214938" y="159952"/>
                </a:moveTo>
                <a:lnTo>
                  <a:pt x="214938" y="161256"/>
                </a:lnTo>
                <a:lnTo>
                  <a:pt x="215277" y="161256"/>
                </a:lnTo>
                <a:lnTo>
                  <a:pt x="215277" y="159952"/>
                </a:lnTo>
                <a:close/>
                <a:moveTo>
                  <a:pt x="235327" y="159952"/>
                </a:moveTo>
                <a:lnTo>
                  <a:pt x="235327" y="161256"/>
                </a:lnTo>
                <a:lnTo>
                  <a:pt x="235639" y="161256"/>
                </a:lnTo>
                <a:lnTo>
                  <a:pt x="235639" y="159952"/>
                </a:lnTo>
                <a:close/>
                <a:moveTo>
                  <a:pt x="255689" y="159952"/>
                </a:moveTo>
                <a:lnTo>
                  <a:pt x="255689" y="161256"/>
                </a:lnTo>
                <a:lnTo>
                  <a:pt x="256002" y="161256"/>
                </a:lnTo>
                <a:lnTo>
                  <a:pt x="256002" y="159952"/>
                </a:lnTo>
                <a:close/>
                <a:moveTo>
                  <a:pt x="276051" y="159952"/>
                </a:moveTo>
                <a:lnTo>
                  <a:pt x="276051" y="161256"/>
                </a:lnTo>
                <a:lnTo>
                  <a:pt x="276390" y="161256"/>
                </a:lnTo>
                <a:lnTo>
                  <a:pt x="276390" y="159952"/>
                </a:lnTo>
                <a:close/>
              </a:path>
            </a:pathLst>
          </a:custGeom>
          <a:solidFill>
            <a:srgbClr val="D886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Londrina Solid"/>
              <a:buNone/>
              <a:defRPr sz="4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Londrina Solid"/>
              <a:buNone/>
              <a:defRPr sz="4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Londrina Solid"/>
              <a:buNone/>
              <a:defRPr sz="4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Londrina Solid"/>
              <a:buNone/>
              <a:defRPr sz="4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Londrina Solid"/>
              <a:buNone/>
              <a:defRPr sz="4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Londrina Solid"/>
              <a:buNone/>
              <a:defRPr sz="4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Londrina Solid"/>
              <a:buNone/>
              <a:defRPr sz="4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Londrina Solid"/>
              <a:buNone/>
              <a:defRPr sz="4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Londrina Solid"/>
              <a:buNone/>
              <a:defRPr sz="4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"/>
              <a:buChar char="●"/>
              <a:defRPr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"/>
              <a:buChar char="○"/>
              <a:defRPr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"/>
              <a:buChar char="■"/>
              <a:defRPr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"/>
              <a:buChar char="●"/>
              <a:defRPr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"/>
              <a:buChar char="○"/>
              <a:defRPr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"/>
              <a:buChar char="■"/>
              <a:defRPr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"/>
              <a:buChar char="●"/>
              <a:defRPr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"/>
              <a:buChar char="○"/>
              <a:defRPr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Fira Sans"/>
              <a:buChar char="■"/>
              <a:defRPr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32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54" name="Google Shape;854;p32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21872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S9jrolElb22LQog114P-XOly_KupTLWHzJhdMPBMrWg/copy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hyperlink" Target="https://docs.google.com/spreadsheets/d/1S9jrolElb22LQog114P-XOly_KupTLWHzJhdMPBMrWg/copy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ZjL1pd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greatppt.com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greatppt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"/>
          <p:cNvSpPr/>
          <p:nvPr/>
        </p:nvSpPr>
        <p:spPr>
          <a:xfrm>
            <a:off x="2374950" y="633500"/>
            <a:ext cx="4394100" cy="3876600"/>
          </a:xfrm>
          <a:prstGeom prst="roundRect">
            <a:avLst>
              <a:gd name="adj" fmla="val 7798"/>
            </a:avLst>
          </a:prstGeom>
          <a:solidFill>
            <a:schemeClr val="lt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5"/>
          <p:cNvSpPr txBox="1">
            <a:spLocks noGrp="1"/>
          </p:cNvSpPr>
          <p:nvPr>
            <p:ph type="subTitle" idx="1"/>
          </p:nvPr>
        </p:nvSpPr>
        <p:spPr>
          <a:xfrm flipH="1">
            <a:off x="3087125" y="3722413"/>
            <a:ext cx="2969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Here’s where your presentation begins</a:t>
            </a:r>
            <a:endParaRPr/>
          </a:p>
        </p:txBody>
      </p:sp>
      <p:sp>
        <p:nvSpPr>
          <p:cNvPr id="223" name="Google Shape;223;p15"/>
          <p:cNvSpPr txBox="1">
            <a:spLocks noGrp="1"/>
          </p:cNvSpPr>
          <p:nvPr>
            <p:ph type="ctrTitle"/>
          </p:nvPr>
        </p:nvSpPr>
        <p:spPr>
          <a:xfrm flipH="1">
            <a:off x="2423575" y="837025"/>
            <a:ext cx="4296900" cy="28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World Atlas Theme Infographics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5"/>
          <p:cNvSpPr/>
          <p:nvPr/>
        </p:nvSpPr>
        <p:spPr>
          <a:xfrm rot="-8360000" flipH="1">
            <a:off x="5940464" y="2212233"/>
            <a:ext cx="1076980" cy="257789"/>
          </a:xfrm>
          <a:custGeom>
            <a:avLst/>
            <a:gdLst/>
            <a:ahLst/>
            <a:cxnLst/>
            <a:rect l="l" t="t" r="r" b="b"/>
            <a:pathLst>
              <a:path w="59628" h="12516" extrusionOk="0">
                <a:moveTo>
                  <a:pt x="787" y="0"/>
                </a:moveTo>
                <a:cubicBezTo>
                  <a:pt x="315" y="0"/>
                  <a:pt x="1" y="639"/>
                  <a:pt x="505" y="922"/>
                </a:cubicBezTo>
                <a:cubicBezTo>
                  <a:pt x="10893" y="6747"/>
                  <a:pt x="23184" y="9857"/>
                  <a:pt x="35301" y="9857"/>
                </a:cubicBezTo>
                <a:cubicBezTo>
                  <a:pt x="39596" y="9857"/>
                  <a:pt x="43870" y="9467"/>
                  <a:pt x="48029" y="8667"/>
                </a:cubicBezTo>
                <a:cubicBezTo>
                  <a:pt x="48356" y="9685"/>
                  <a:pt x="48647" y="10703"/>
                  <a:pt x="48829" y="11758"/>
                </a:cubicBezTo>
                <a:cubicBezTo>
                  <a:pt x="48928" y="12282"/>
                  <a:pt x="49303" y="12515"/>
                  <a:pt x="49705" y="12515"/>
                </a:cubicBezTo>
                <a:cubicBezTo>
                  <a:pt x="49887" y="12515"/>
                  <a:pt x="50076" y="12467"/>
                  <a:pt x="50247" y="12376"/>
                </a:cubicBezTo>
                <a:cubicBezTo>
                  <a:pt x="50501" y="12376"/>
                  <a:pt x="50756" y="12340"/>
                  <a:pt x="50974" y="12231"/>
                </a:cubicBezTo>
                <a:cubicBezTo>
                  <a:pt x="53665" y="10849"/>
                  <a:pt x="56101" y="8994"/>
                  <a:pt x="58464" y="7176"/>
                </a:cubicBezTo>
                <a:cubicBezTo>
                  <a:pt x="59628" y="6304"/>
                  <a:pt x="58537" y="4740"/>
                  <a:pt x="57446" y="4631"/>
                </a:cubicBezTo>
                <a:cubicBezTo>
                  <a:pt x="54464" y="4340"/>
                  <a:pt x="51519" y="3577"/>
                  <a:pt x="48792" y="2377"/>
                </a:cubicBezTo>
                <a:cubicBezTo>
                  <a:pt x="48565" y="2246"/>
                  <a:pt x="48324" y="2186"/>
                  <a:pt x="48087" y="2186"/>
                </a:cubicBezTo>
                <a:cubicBezTo>
                  <a:pt x="47340" y="2186"/>
                  <a:pt x="46647" y="2784"/>
                  <a:pt x="46647" y="3613"/>
                </a:cubicBezTo>
                <a:cubicBezTo>
                  <a:pt x="46538" y="4522"/>
                  <a:pt x="46720" y="5395"/>
                  <a:pt x="47083" y="6231"/>
                </a:cubicBezTo>
                <a:cubicBezTo>
                  <a:pt x="42885" y="6828"/>
                  <a:pt x="38715" y="7129"/>
                  <a:pt x="34578" y="7129"/>
                </a:cubicBezTo>
                <a:cubicBezTo>
                  <a:pt x="23093" y="7129"/>
                  <a:pt x="11867" y="4808"/>
                  <a:pt x="1014" y="49"/>
                </a:cubicBezTo>
                <a:cubicBezTo>
                  <a:pt x="936" y="15"/>
                  <a:pt x="859" y="0"/>
                  <a:pt x="7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5"/>
          <p:cNvSpPr/>
          <p:nvPr/>
        </p:nvSpPr>
        <p:spPr>
          <a:xfrm rot="-6869394" flipH="1">
            <a:off x="4844459" y="2599107"/>
            <a:ext cx="1077031" cy="257800"/>
          </a:xfrm>
          <a:custGeom>
            <a:avLst/>
            <a:gdLst/>
            <a:ahLst/>
            <a:cxnLst/>
            <a:rect l="l" t="t" r="r" b="b"/>
            <a:pathLst>
              <a:path w="59628" h="12516" extrusionOk="0">
                <a:moveTo>
                  <a:pt x="787" y="0"/>
                </a:moveTo>
                <a:cubicBezTo>
                  <a:pt x="315" y="0"/>
                  <a:pt x="1" y="639"/>
                  <a:pt x="505" y="922"/>
                </a:cubicBezTo>
                <a:cubicBezTo>
                  <a:pt x="10893" y="6747"/>
                  <a:pt x="23184" y="9857"/>
                  <a:pt x="35301" y="9857"/>
                </a:cubicBezTo>
                <a:cubicBezTo>
                  <a:pt x="39596" y="9857"/>
                  <a:pt x="43870" y="9467"/>
                  <a:pt x="48029" y="8667"/>
                </a:cubicBezTo>
                <a:cubicBezTo>
                  <a:pt x="48356" y="9685"/>
                  <a:pt x="48647" y="10703"/>
                  <a:pt x="48829" y="11758"/>
                </a:cubicBezTo>
                <a:cubicBezTo>
                  <a:pt x="48928" y="12282"/>
                  <a:pt x="49303" y="12515"/>
                  <a:pt x="49705" y="12515"/>
                </a:cubicBezTo>
                <a:cubicBezTo>
                  <a:pt x="49887" y="12515"/>
                  <a:pt x="50076" y="12467"/>
                  <a:pt x="50247" y="12376"/>
                </a:cubicBezTo>
                <a:cubicBezTo>
                  <a:pt x="50501" y="12376"/>
                  <a:pt x="50756" y="12340"/>
                  <a:pt x="50974" y="12231"/>
                </a:cubicBezTo>
                <a:cubicBezTo>
                  <a:pt x="53665" y="10849"/>
                  <a:pt x="56101" y="8994"/>
                  <a:pt x="58464" y="7176"/>
                </a:cubicBezTo>
                <a:cubicBezTo>
                  <a:pt x="59628" y="6304"/>
                  <a:pt x="58537" y="4740"/>
                  <a:pt x="57446" y="4631"/>
                </a:cubicBezTo>
                <a:cubicBezTo>
                  <a:pt x="54464" y="4340"/>
                  <a:pt x="51519" y="3577"/>
                  <a:pt x="48792" y="2377"/>
                </a:cubicBezTo>
                <a:cubicBezTo>
                  <a:pt x="48565" y="2246"/>
                  <a:pt x="48324" y="2186"/>
                  <a:pt x="48087" y="2186"/>
                </a:cubicBezTo>
                <a:cubicBezTo>
                  <a:pt x="47340" y="2186"/>
                  <a:pt x="46647" y="2784"/>
                  <a:pt x="46647" y="3613"/>
                </a:cubicBezTo>
                <a:cubicBezTo>
                  <a:pt x="46538" y="4522"/>
                  <a:pt x="46720" y="5395"/>
                  <a:pt x="47083" y="6231"/>
                </a:cubicBezTo>
                <a:cubicBezTo>
                  <a:pt x="42885" y="6828"/>
                  <a:pt x="38715" y="7129"/>
                  <a:pt x="34578" y="7129"/>
                </a:cubicBezTo>
                <a:cubicBezTo>
                  <a:pt x="23093" y="7129"/>
                  <a:pt x="11867" y="4808"/>
                  <a:pt x="1014" y="49"/>
                </a:cubicBezTo>
                <a:cubicBezTo>
                  <a:pt x="936" y="15"/>
                  <a:pt x="859" y="0"/>
                  <a:pt x="7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5"/>
          <p:cNvSpPr/>
          <p:nvPr/>
        </p:nvSpPr>
        <p:spPr>
          <a:xfrm rot="6869394">
            <a:off x="3215109" y="2599107"/>
            <a:ext cx="1077031" cy="257800"/>
          </a:xfrm>
          <a:custGeom>
            <a:avLst/>
            <a:gdLst/>
            <a:ahLst/>
            <a:cxnLst/>
            <a:rect l="l" t="t" r="r" b="b"/>
            <a:pathLst>
              <a:path w="59628" h="12516" extrusionOk="0">
                <a:moveTo>
                  <a:pt x="787" y="0"/>
                </a:moveTo>
                <a:cubicBezTo>
                  <a:pt x="315" y="0"/>
                  <a:pt x="1" y="639"/>
                  <a:pt x="505" y="922"/>
                </a:cubicBezTo>
                <a:cubicBezTo>
                  <a:pt x="10893" y="6747"/>
                  <a:pt x="23184" y="9857"/>
                  <a:pt x="35301" y="9857"/>
                </a:cubicBezTo>
                <a:cubicBezTo>
                  <a:pt x="39596" y="9857"/>
                  <a:pt x="43870" y="9467"/>
                  <a:pt x="48029" y="8667"/>
                </a:cubicBezTo>
                <a:cubicBezTo>
                  <a:pt x="48356" y="9685"/>
                  <a:pt x="48647" y="10703"/>
                  <a:pt x="48829" y="11758"/>
                </a:cubicBezTo>
                <a:cubicBezTo>
                  <a:pt x="48928" y="12282"/>
                  <a:pt x="49303" y="12515"/>
                  <a:pt x="49705" y="12515"/>
                </a:cubicBezTo>
                <a:cubicBezTo>
                  <a:pt x="49887" y="12515"/>
                  <a:pt x="50076" y="12467"/>
                  <a:pt x="50247" y="12376"/>
                </a:cubicBezTo>
                <a:cubicBezTo>
                  <a:pt x="50501" y="12376"/>
                  <a:pt x="50756" y="12340"/>
                  <a:pt x="50974" y="12231"/>
                </a:cubicBezTo>
                <a:cubicBezTo>
                  <a:pt x="53665" y="10849"/>
                  <a:pt x="56101" y="8994"/>
                  <a:pt x="58464" y="7176"/>
                </a:cubicBezTo>
                <a:cubicBezTo>
                  <a:pt x="59628" y="6304"/>
                  <a:pt x="58537" y="4740"/>
                  <a:pt x="57446" y="4631"/>
                </a:cubicBezTo>
                <a:cubicBezTo>
                  <a:pt x="54464" y="4340"/>
                  <a:pt x="51519" y="3577"/>
                  <a:pt x="48792" y="2377"/>
                </a:cubicBezTo>
                <a:cubicBezTo>
                  <a:pt x="48565" y="2246"/>
                  <a:pt x="48324" y="2186"/>
                  <a:pt x="48087" y="2186"/>
                </a:cubicBezTo>
                <a:cubicBezTo>
                  <a:pt x="47340" y="2186"/>
                  <a:pt x="46647" y="2784"/>
                  <a:pt x="46647" y="3613"/>
                </a:cubicBezTo>
                <a:cubicBezTo>
                  <a:pt x="46538" y="4522"/>
                  <a:pt x="46720" y="5395"/>
                  <a:pt x="47083" y="6231"/>
                </a:cubicBezTo>
                <a:cubicBezTo>
                  <a:pt x="42885" y="6828"/>
                  <a:pt x="38715" y="7129"/>
                  <a:pt x="34578" y="7129"/>
                </a:cubicBezTo>
                <a:cubicBezTo>
                  <a:pt x="23093" y="7129"/>
                  <a:pt x="11867" y="4808"/>
                  <a:pt x="1014" y="49"/>
                </a:cubicBezTo>
                <a:cubicBezTo>
                  <a:pt x="936" y="15"/>
                  <a:pt x="859" y="0"/>
                  <a:pt x="7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World atlas theme infographics</a:t>
            </a:r>
            <a:endParaRPr/>
          </a:p>
        </p:txBody>
      </p:sp>
      <p:grpSp>
        <p:nvGrpSpPr>
          <p:cNvPr id="471" name="Google Shape;471;p25"/>
          <p:cNvGrpSpPr/>
          <p:nvPr/>
        </p:nvGrpSpPr>
        <p:grpSpPr>
          <a:xfrm>
            <a:off x="721350" y="3271500"/>
            <a:ext cx="1861500" cy="1221900"/>
            <a:chOff x="721350" y="3271500"/>
            <a:chExt cx="1861500" cy="1221900"/>
          </a:xfrm>
        </p:grpSpPr>
        <p:sp>
          <p:nvSpPr>
            <p:cNvPr id="472" name="Google Shape;472;p25"/>
            <p:cNvSpPr/>
            <p:nvPr/>
          </p:nvSpPr>
          <p:spPr>
            <a:xfrm>
              <a:off x="721350" y="3271500"/>
              <a:ext cx="1861500" cy="12219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3" name="Google Shape;473;p25"/>
            <p:cNvGrpSpPr/>
            <p:nvPr/>
          </p:nvGrpSpPr>
          <p:grpSpPr>
            <a:xfrm>
              <a:off x="831075" y="3343313"/>
              <a:ext cx="1629300" cy="1122700"/>
              <a:chOff x="831075" y="3343313"/>
              <a:chExt cx="1629300" cy="1122700"/>
            </a:xfrm>
          </p:grpSpPr>
          <p:sp>
            <p:nvSpPr>
              <p:cNvPr id="474" name="Google Shape;474;p25"/>
              <p:cNvSpPr txBox="1"/>
              <p:nvPr/>
            </p:nvSpPr>
            <p:spPr>
              <a:xfrm>
                <a:off x="831075" y="3343313"/>
                <a:ext cx="1629300" cy="44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dk1"/>
                    </a:solidFill>
                    <a:latin typeface="Londrina Solid"/>
                    <a:ea typeface="Londrina Solid"/>
                    <a:cs typeface="Londrina Solid"/>
                    <a:sym typeface="Londrina Solid"/>
                  </a:rPr>
                  <a:t>MAPS</a:t>
                </a:r>
                <a:endParaRPr sz="20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endParaRPr>
              </a:p>
            </p:txBody>
          </p:sp>
          <p:sp>
            <p:nvSpPr>
              <p:cNvPr id="475" name="Google Shape;475;p25"/>
              <p:cNvSpPr txBox="1"/>
              <p:nvPr/>
            </p:nvSpPr>
            <p:spPr>
              <a:xfrm>
                <a:off x="831075" y="3619413"/>
                <a:ext cx="1629300" cy="84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Jupiter is a gas giant and the biggest planet</a:t>
                </a:r>
                <a:endParaRPr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</p:grpSp>
      <p:grpSp>
        <p:nvGrpSpPr>
          <p:cNvPr id="476" name="Google Shape;476;p25"/>
          <p:cNvGrpSpPr/>
          <p:nvPr/>
        </p:nvGrpSpPr>
        <p:grpSpPr>
          <a:xfrm>
            <a:off x="2665788" y="3271500"/>
            <a:ext cx="1861500" cy="1221900"/>
            <a:chOff x="2665788" y="3271500"/>
            <a:chExt cx="1861500" cy="1221900"/>
          </a:xfrm>
        </p:grpSpPr>
        <p:sp>
          <p:nvSpPr>
            <p:cNvPr id="477" name="Google Shape;477;p25"/>
            <p:cNvSpPr/>
            <p:nvPr/>
          </p:nvSpPr>
          <p:spPr>
            <a:xfrm>
              <a:off x="2665788" y="3271500"/>
              <a:ext cx="1861500" cy="12219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5"/>
            <p:cNvSpPr txBox="1"/>
            <p:nvPr/>
          </p:nvSpPr>
          <p:spPr>
            <a:xfrm>
              <a:off x="2781890" y="3343313"/>
              <a:ext cx="1629300" cy="44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CARTOGRAPHY</a:t>
              </a:r>
              <a:endParaRPr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479" name="Google Shape;479;p25"/>
            <p:cNvSpPr txBox="1"/>
            <p:nvPr/>
          </p:nvSpPr>
          <p:spPr>
            <a:xfrm>
              <a:off x="2781890" y="3619413"/>
              <a:ext cx="1629300" cy="84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Mercury is the closest planet to the Sun</a:t>
              </a:r>
              <a:endPara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480" name="Google Shape;480;p25"/>
          <p:cNvGrpSpPr/>
          <p:nvPr/>
        </p:nvGrpSpPr>
        <p:grpSpPr>
          <a:xfrm>
            <a:off x="4616600" y="3271500"/>
            <a:ext cx="1861500" cy="1221900"/>
            <a:chOff x="4616600" y="3271500"/>
            <a:chExt cx="1861500" cy="1221900"/>
          </a:xfrm>
        </p:grpSpPr>
        <p:sp>
          <p:nvSpPr>
            <p:cNvPr id="481" name="Google Shape;481;p25"/>
            <p:cNvSpPr/>
            <p:nvPr/>
          </p:nvSpPr>
          <p:spPr>
            <a:xfrm>
              <a:off x="4616600" y="3271500"/>
              <a:ext cx="1861500" cy="12219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5"/>
            <p:cNvSpPr txBox="1"/>
            <p:nvPr/>
          </p:nvSpPr>
          <p:spPr>
            <a:xfrm>
              <a:off x="4732705" y="3343313"/>
              <a:ext cx="1629300" cy="44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CAPITALS</a:t>
              </a:r>
              <a:endParaRPr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483" name="Google Shape;483;p25"/>
            <p:cNvSpPr txBox="1"/>
            <p:nvPr/>
          </p:nvSpPr>
          <p:spPr>
            <a:xfrm>
              <a:off x="4732705" y="3619413"/>
              <a:ext cx="1629300" cy="84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Venus has a nice name but is a very hot place</a:t>
              </a:r>
              <a:endPara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484" name="Google Shape;484;p25"/>
          <p:cNvGrpSpPr/>
          <p:nvPr/>
        </p:nvGrpSpPr>
        <p:grpSpPr>
          <a:xfrm>
            <a:off x="6561150" y="3271500"/>
            <a:ext cx="1861500" cy="1221900"/>
            <a:chOff x="6561150" y="3271500"/>
            <a:chExt cx="1861500" cy="1221900"/>
          </a:xfrm>
        </p:grpSpPr>
        <p:sp>
          <p:nvSpPr>
            <p:cNvPr id="485" name="Google Shape;485;p25"/>
            <p:cNvSpPr/>
            <p:nvPr/>
          </p:nvSpPr>
          <p:spPr>
            <a:xfrm>
              <a:off x="6561150" y="3271500"/>
              <a:ext cx="1861500" cy="12219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5"/>
            <p:cNvSpPr txBox="1"/>
            <p:nvPr/>
          </p:nvSpPr>
          <p:spPr>
            <a:xfrm>
              <a:off x="6683519" y="3343313"/>
              <a:ext cx="1629300" cy="44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OCEANS</a:t>
              </a:r>
              <a:endParaRPr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487" name="Google Shape;487;p25"/>
            <p:cNvSpPr txBox="1"/>
            <p:nvPr/>
          </p:nvSpPr>
          <p:spPr>
            <a:xfrm>
              <a:off x="6683519" y="3619413"/>
              <a:ext cx="1629300" cy="84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Pluto is now considered a dwarf planet</a:t>
              </a:r>
              <a:endPara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488" name="Google Shape;488;p25"/>
          <p:cNvSpPr txBox="1"/>
          <p:nvPr/>
        </p:nvSpPr>
        <p:spPr>
          <a:xfrm>
            <a:off x="3150125" y="1892450"/>
            <a:ext cx="28365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WORLD ATLAS</a:t>
            </a:r>
            <a:endParaRPr sz="2000" b="1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489" name="Google Shape;489;p25"/>
          <p:cNvSpPr/>
          <p:nvPr/>
        </p:nvSpPr>
        <p:spPr>
          <a:xfrm rot="8360000">
            <a:off x="2119189" y="2212233"/>
            <a:ext cx="1076980" cy="257789"/>
          </a:xfrm>
          <a:custGeom>
            <a:avLst/>
            <a:gdLst/>
            <a:ahLst/>
            <a:cxnLst/>
            <a:rect l="l" t="t" r="r" b="b"/>
            <a:pathLst>
              <a:path w="59628" h="12516" extrusionOk="0">
                <a:moveTo>
                  <a:pt x="787" y="0"/>
                </a:moveTo>
                <a:cubicBezTo>
                  <a:pt x="315" y="0"/>
                  <a:pt x="1" y="639"/>
                  <a:pt x="505" y="922"/>
                </a:cubicBezTo>
                <a:cubicBezTo>
                  <a:pt x="10893" y="6747"/>
                  <a:pt x="23184" y="9857"/>
                  <a:pt x="35301" y="9857"/>
                </a:cubicBezTo>
                <a:cubicBezTo>
                  <a:pt x="39596" y="9857"/>
                  <a:pt x="43870" y="9467"/>
                  <a:pt x="48029" y="8667"/>
                </a:cubicBezTo>
                <a:cubicBezTo>
                  <a:pt x="48356" y="9685"/>
                  <a:pt x="48647" y="10703"/>
                  <a:pt x="48829" y="11758"/>
                </a:cubicBezTo>
                <a:cubicBezTo>
                  <a:pt x="48928" y="12282"/>
                  <a:pt x="49303" y="12515"/>
                  <a:pt x="49705" y="12515"/>
                </a:cubicBezTo>
                <a:cubicBezTo>
                  <a:pt x="49887" y="12515"/>
                  <a:pt x="50076" y="12467"/>
                  <a:pt x="50247" y="12376"/>
                </a:cubicBezTo>
                <a:cubicBezTo>
                  <a:pt x="50501" y="12376"/>
                  <a:pt x="50756" y="12340"/>
                  <a:pt x="50974" y="12231"/>
                </a:cubicBezTo>
                <a:cubicBezTo>
                  <a:pt x="53665" y="10849"/>
                  <a:pt x="56101" y="8994"/>
                  <a:pt x="58464" y="7176"/>
                </a:cubicBezTo>
                <a:cubicBezTo>
                  <a:pt x="59628" y="6304"/>
                  <a:pt x="58537" y="4740"/>
                  <a:pt x="57446" y="4631"/>
                </a:cubicBezTo>
                <a:cubicBezTo>
                  <a:pt x="54464" y="4340"/>
                  <a:pt x="51519" y="3577"/>
                  <a:pt x="48792" y="2377"/>
                </a:cubicBezTo>
                <a:cubicBezTo>
                  <a:pt x="48565" y="2246"/>
                  <a:pt x="48324" y="2186"/>
                  <a:pt x="48087" y="2186"/>
                </a:cubicBezTo>
                <a:cubicBezTo>
                  <a:pt x="47340" y="2186"/>
                  <a:pt x="46647" y="2784"/>
                  <a:pt x="46647" y="3613"/>
                </a:cubicBezTo>
                <a:cubicBezTo>
                  <a:pt x="46538" y="4522"/>
                  <a:pt x="46720" y="5395"/>
                  <a:pt x="47083" y="6231"/>
                </a:cubicBezTo>
                <a:cubicBezTo>
                  <a:pt x="42885" y="6828"/>
                  <a:pt x="38715" y="7129"/>
                  <a:pt x="34578" y="7129"/>
                </a:cubicBezTo>
                <a:cubicBezTo>
                  <a:pt x="23093" y="7129"/>
                  <a:pt x="11867" y="4808"/>
                  <a:pt x="1014" y="49"/>
                </a:cubicBezTo>
                <a:cubicBezTo>
                  <a:pt x="936" y="15"/>
                  <a:pt x="859" y="0"/>
                  <a:pt x="7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0" name="Google Shape;490;p25"/>
          <p:cNvGrpSpPr/>
          <p:nvPr/>
        </p:nvGrpSpPr>
        <p:grpSpPr>
          <a:xfrm>
            <a:off x="4274388" y="1328450"/>
            <a:ext cx="587871" cy="512373"/>
            <a:chOff x="6000100" y="3076250"/>
            <a:chExt cx="587871" cy="512373"/>
          </a:xfrm>
        </p:grpSpPr>
        <p:sp>
          <p:nvSpPr>
            <p:cNvPr id="491" name="Google Shape;491;p25"/>
            <p:cNvSpPr/>
            <p:nvPr/>
          </p:nvSpPr>
          <p:spPr>
            <a:xfrm>
              <a:off x="6000100" y="3076250"/>
              <a:ext cx="587871" cy="512373"/>
            </a:xfrm>
            <a:custGeom>
              <a:avLst/>
              <a:gdLst/>
              <a:ahLst/>
              <a:cxnLst/>
              <a:rect l="l" t="t" r="r" b="b"/>
              <a:pathLst>
                <a:path w="101884" h="88838" extrusionOk="0">
                  <a:moveTo>
                    <a:pt x="50272" y="0"/>
                  </a:moveTo>
                  <a:cubicBezTo>
                    <a:pt x="31897" y="0"/>
                    <a:pt x="14791" y="11087"/>
                    <a:pt x="8322" y="29000"/>
                  </a:cubicBezTo>
                  <a:cubicBezTo>
                    <a:pt x="1" y="51995"/>
                    <a:pt x="12332" y="77546"/>
                    <a:pt x="35878" y="86063"/>
                  </a:cubicBezTo>
                  <a:cubicBezTo>
                    <a:pt x="41078" y="87945"/>
                    <a:pt x="46391" y="88838"/>
                    <a:pt x="51602" y="88838"/>
                  </a:cubicBezTo>
                  <a:cubicBezTo>
                    <a:pt x="69970" y="88838"/>
                    <a:pt x="87079" y="77751"/>
                    <a:pt x="93562" y="59838"/>
                  </a:cubicBezTo>
                  <a:cubicBezTo>
                    <a:pt x="101883" y="36843"/>
                    <a:pt x="89534" y="11292"/>
                    <a:pt x="66006" y="2775"/>
                  </a:cubicBezTo>
                  <a:cubicBezTo>
                    <a:pt x="60802" y="893"/>
                    <a:pt x="55486" y="0"/>
                    <a:pt x="502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2" name="Google Shape;492;p25"/>
            <p:cNvGrpSpPr/>
            <p:nvPr/>
          </p:nvGrpSpPr>
          <p:grpSpPr>
            <a:xfrm>
              <a:off x="6031360" y="3076713"/>
              <a:ext cx="539107" cy="480965"/>
              <a:chOff x="6031360" y="3076713"/>
              <a:chExt cx="539107" cy="480965"/>
            </a:xfrm>
          </p:grpSpPr>
          <p:sp>
            <p:nvSpPr>
              <p:cNvPr id="493" name="Google Shape;493;p25"/>
              <p:cNvSpPr/>
              <p:nvPr/>
            </p:nvSpPr>
            <p:spPr>
              <a:xfrm>
                <a:off x="6160232" y="3107767"/>
                <a:ext cx="410235" cy="449911"/>
              </a:xfrm>
              <a:custGeom>
                <a:avLst/>
                <a:gdLst/>
                <a:ahLst/>
                <a:cxnLst/>
                <a:rect l="l" t="t" r="r" b="b"/>
                <a:pathLst>
                  <a:path w="71098" h="78008" extrusionOk="0">
                    <a:moveTo>
                      <a:pt x="36108" y="3531"/>
                    </a:moveTo>
                    <a:lnTo>
                      <a:pt x="36835" y="4631"/>
                    </a:lnTo>
                    <a:cubicBezTo>
                      <a:pt x="36551" y="4826"/>
                      <a:pt x="36268" y="5039"/>
                      <a:pt x="35948" y="5217"/>
                    </a:cubicBezTo>
                    <a:cubicBezTo>
                      <a:pt x="35043" y="5749"/>
                      <a:pt x="34635" y="6459"/>
                      <a:pt x="35132" y="7488"/>
                    </a:cubicBezTo>
                    <a:cubicBezTo>
                      <a:pt x="35486" y="8208"/>
                      <a:pt x="35984" y="8561"/>
                      <a:pt x="36635" y="8561"/>
                    </a:cubicBezTo>
                    <a:cubicBezTo>
                      <a:pt x="36866" y="8561"/>
                      <a:pt x="37116" y="8517"/>
                      <a:pt x="37385" y="8428"/>
                    </a:cubicBezTo>
                    <a:cubicBezTo>
                      <a:pt x="37776" y="8304"/>
                      <a:pt x="38184" y="8198"/>
                      <a:pt x="38752" y="8056"/>
                    </a:cubicBezTo>
                    <a:lnTo>
                      <a:pt x="38752" y="8056"/>
                    </a:lnTo>
                    <a:cubicBezTo>
                      <a:pt x="38412" y="9075"/>
                      <a:pt x="37909" y="9331"/>
                      <a:pt x="37373" y="9331"/>
                    </a:cubicBezTo>
                    <a:cubicBezTo>
                      <a:pt x="36833" y="9331"/>
                      <a:pt x="36258" y="9072"/>
                      <a:pt x="35779" y="9072"/>
                    </a:cubicBezTo>
                    <a:cubicBezTo>
                      <a:pt x="35690" y="9072"/>
                      <a:pt x="35604" y="9081"/>
                      <a:pt x="35522" y="9102"/>
                    </a:cubicBezTo>
                    <a:lnTo>
                      <a:pt x="33162" y="11977"/>
                    </a:lnTo>
                    <a:lnTo>
                      <a:pt x="28585" y="11037"/>
                    </a:lnTo>
                    <a:lnTo>
                      <a:pt x="31832" y="10238"/>
                    </a:lnTo>
                    <a:cubicBezTo>
                      <a:pt x="32825" y="8162"/>
                      <a:pt x="33127" y="7062"/>
                      <a:pt x="32914" y="6228"/>
                    </a:cubicBezTo>
                    <a:lnTo>
                      <a:pt x="36108" y="3531"/>
                    </a:lnTo>
                    <a:close/>
                    <a:moveTo>
                      <a:pt x="38947" y="36232"/>
                    </a:moveTo>
                    <a:lnTo>
                      <a:pt x="38947" y="36232"/>
                    </a:lnTo>
                    <a:cubicBezTo>
                      <a:pt x="40402" y="36374"/>
                      <a:pt x="40561" y="37705"/>
                      <a:pt x="41253" y="38486"/>
                    </a:cubicBezTo>
                    <a:cubicBezTo>
                      <a:pt x="40278" y="40029"/>
                      <a:pt x="42194" y="41076"/>
                      <a:pt x="41963" y="42673"/>
                    </a:cubicBezTo>
                    <a:cubicBezTo>
                      <a:pt x="41786" y="43862"/>
                      <a:pt x="42833" y="45264"/>
                      <a:pt x="43241" y="46648"/>
                    </a:cubicBezTo>
                    <a:cubicBezTo>
                      <a:pt x="43560" y="47641"/>
                      <a:pt x="43507" y="48741"/>
                      <a:pt x="43046" y="49699"/>
                    </a:cubicBezTo>
                    <a:lnTo>
                      <a:pt x="40473" y="45760"/>
                    </a:lnTo>
                    <a:cubicBezTo>
                      <a:pt x="41449" y="42726"/>
                      <a:pt x="39160" y="39728"/>
                      <a:pt x="38947" y="36232"/>
                    </a:cubicBezTo>
                    <a:close/>
                    <a:moveTo>
                      <a:pt x="36430" y="1"/>
                    </a:moveTo>
                    <a:cubicBezTo>
                      <a:pt x="35873" y="1"/>
                      <a:pt x="35316" y="87"/>
                      <a:pt x="34759" y="284"/>
                    </a:cubicBezTo>
                    <a:cubicBezTo>
                      <a:pt x="33659" y="657"/>
                      <a:pt x="32346" y="870"/>
                      <a:pt x="31885" y="2005"/>
                    </a:cubicBezTo>
                    <a:cubicBezTo>
                      <a:pt x="31264" y="3567"/>
                      <a:pt x="29809" y="3549"/>
                      <a:pt x="28656" y="3992"/>
                    </a:cubicBezTo>
                    <a:cubicBezTo>
                      <a:pt x="26331" y="4826"/>
                      <a:pt x="26012" y="5465"/>
                      <a:pt x="27006" y="7683"/>
                    </a:cubicBezTo>
                    <a:lnTo>
                      <a:pt x="29791" y="7736"/>
                    </a:lnTo>
                    <a:lnTo>
                      <a:pt x="29046" y="10327"/>
                    </a:lnTo>
                    <a:lnTo>
                      <a:pt x="28425" y="7736"/>
                    </a:lnTo>
                    <a:lnTo>
                      <a:pt x="26633" y="11143"/>
                    </a:lnTo>
                    <a:cubicBezTo>
                      <a:pt x="25746" y="11374"/>
                      <a:pt x="24734" y="11391"/>
                      <a:pt x="24113" y="11870"/>
                    </a:cubicBezTo>
                    <a:cubicBezTo>
                      <a:pt x="22960" y="12775"/>
                      <a:pt x="21328" y="12509"/>
                      <a:pt x="20352" y="13680"/>
                    </a:cubicBezTo>
                    <a:lnTo>
                      <a:pt x="19695" y="12900"/>
                    </a:lnTo>
                    <a:lnTo>
                      <a:pt x="18808" y="14106"/>
                    </a:lnTo>
                    <a:cubicBezTo>
                      <a:pt x="18523" y="13971"/>
                      <a:pt x="18518" y="13452"/>
                      <a:pt x="18160" y="13452"/>
                    </a:cubicBezTo>
                    <a:cubicBezTo>
                      <a:pt x="18049" y="13452"/>
                      <a:pt x="17905" y="13501"/>
                      <a:pt x="17708" y="13627"/>
                    </a:cubicBezTo>
                    <a:lnTo>
                      <a:pt x="18560" y="17193"/>
                    </a:lnTo>
                    <a:cubicBezTo>
                      <a:pt x="17972" y="17718"/>
                      <a:pt x="17385" y="18062"/>
                      <a:pt x="16823" y="18062"/>
                    </a:cubicBezTo>
                    <a:cubicBezTo>
                      <a:pt x="16435" y="18062"/>
                      <a:pt x="16059" y="17897"/>
                      <a:pt x="15703" y="17513"/>
                    </a:cubicBezTo>
                    <a:cubicBezTo>
                      <a:pt x="14869" y="16626"/>
                      <a:pt x="13929" y="16750"/>
                      <a:pt x="13112" y="16643"/>
                    </a:cubicBezTo>
                    <a:lnTo>
                      <a:pt x="11196" y="21381"/>
                    </a:lnTo>
                    <a:cubicBezTo>
                      <a:pt x="11922" y="22616"/>
                      <a:pt x="12753" y="22986"/>
                      <a:pt x="13632" y="22986"/>
                    </a:cubicBezTo>
                    <a:cubicBezTo>
                      <a:pt x="14835" y="22986"/>
                      <a:pt x="16130" y="22292"/>
                      <a:pt x="17371" y="22179"/>
                    </a:cubicBezTo>
                    <a:lnTo>
                      <a:pt x="17868" y="20618"/>
                    </a:lnTo>
                    <a:cubicBezTo>
                      <a:pt x="19961" y="20600"/>
                      <a:pt x="19961" y="20600"/>
                      <a:pt x="21594" y="18879"/>
                    </a:cubicBezTo>
                    <a:lnTo>
                      <a:pt x="22587" y="19784"/>
                    </a:lnTo>
                    <a:lnTo>
                      <a:pt x="24646" y="19181"/>
                    </a:lnTo>
                    <a:lnTo>
                      <a:pt x="28762" y="24788"/>
                    </a:lnTo>
                    <a:lnTo>
                      <a:pt x="24930" y="23971"/>
                    </a:lnTo>
                    <a:lnTo>
                      <a:pt x="24930" y="23971"/>
                    </a:lnTo>
                    <a:lnTo>
                      <a:pt x="26544" y="25746"/>
                    </a:lnTo>
                    <a:cubicBezTo>
                      <a:pt x="28177" y="25604"/>
                      <a:pt x="29507" y="24930"/>
                      <a:pt x="30182" y="23209"/>
                    </a:cubicBezTo>
                    <a:cubicBezTo>
                      <a:pt x="29738" y="22747"/>
                      <a:pt x="29365" y="22321"/>
                      <a:pt x="28957" y="21949"/>
                    </a:cubicBezTo>
                    <a:cubicBezTo>
                      <a:pt x="28017" y="21150"/>
                      <a:pt x="27165" y="20352"/>
                      <a:pt x="27502" y="18400"/>
                    </a:cubicBezTo>
                    <a:lnTo>
                      <a:pt x="27502" y="18400"/>
                    </a:lnTo>
                    <a:cubicBezTo>
                      <a:pt x="28336" y="19678"/>
                      <a:pt x="28709" y="20902"/>
                      <a:pt x="29472" y="21239"/>
                    </a:cubicBezTo>
                    <a:cubicBezTo>
                      <a:pt x="30678" y="21771"/>
                      <a:pt x="30785" y="22641"/>
                      <a:pt x="30927" y="23617"/>
                    </a:cubicBezTo>
                    <a:cubicBezTo>
                      <a:pt x="31016" y="24255"/>
                      <a:pt x="30874" y="24965"/>
                      <a:pt x="31087" y="25551"/>
                    </a:cubicBezTo>
                    <a:cubicBezTo>
                      <a:pt x="31282" y="26083"/>
                      <a:pt x="31832" y="26473"/>
                      <a:pt x="32187" y="26952"/>
                    </a:cubicBezTo>
                    <a:cubicBezTo>
                      <a:pt x="32275" y="27077"/>
                      <a:pt x="32329" y="27236"/>
                      <a:pt x="32329" y="27396"/>
                    </a:cubicBezTo>
                    <a:lnTo>
                      <a:pt x="34369" y="26225"/>
                    </a:lnTo>
                    <a:cubicBezTo>
                      <a:pt x="33860" y="25322"/>
                      <a:pt x="33670" y="24632"/>
                      <a:pt x="34867" y="24632"/>
                    </a:cubicBezTo>
                    <a:cubicBezTo>
                      <a:pt x="34964" y="24632"/>
                      <a:pt x="35070" y="24636"/>
                      <a:pt x="35185" y="24646"/>
                    </a:cubicBezTo>
                    <a:cubicBezTo>
                      <a:pt x="35416" y="25462"/>
                      <a:pt x="35718" y="26189"/>
                      <a:pt x="35753" y="26917"/>
                    </a:cubicBezTo>
                    <a:cubicBezTo>
                      <a:pt x="35859" y="28390"/>
                      <a:pt x="37013" y="29011"/>
                      <a:pt x="38024" y="29224"/>
                    </a:cubicBezTo>
                    <a:cubicBezTo>
                      <a:pt x="38126" y="29247"/>
                      <a:pt x="38227" y="29254"/>
                      <a:pt x="38330" y="29254"/>
                    </a:cubicBezTo>
                    <a:cubicBezTo>
                      <a:pt x="38476" y="29254"/>
                      <a:pt x="38623" y="29240"/>
                      <a:pt x="38773" y="29240"/>
                    </a:cubicBezTo>
                    <a:cubicBezTo>
                      <a:pt x="39073" y="29240"/>
                      <a:pt x="39384" y="29296"/>
                      <a:pt x="39710" y="29632"/>
                    </a:cubicBezTo>
                    <a:cubicBezTo>
                      <a:pt x="39812" y="29734"/>
                      <a:pt x="39986" y="29769"/>
                      <a:pt x="40202" y="29769"/>
                    </a:cubicBezTo>
                    <a:cubicBezTo>
                      <a:pt x="40620" y="29769"/>
                      <a:pt x="41193" y="29637"/>
                      <a:pt x="41697" y="29614"/>
                    </a:cubicBezTo>
                    <a:lnTo>
                      <a:pt x="41697" y="29614"/>
                    </a:lnTo>
                    <a:cubicBezTo>
                      <a:pt x="41182" y="31175"/>
                      <a:pt x="41608" y="32825"/>
                      <a:pt x="39657" y="33517"/>
                    </a:cubicBezTo>
                    <a:cubicBezTo>
                      <a:pt x="37368" y="32683"/>
                      <a:pt x="34369" y="33198"/>
                      <a:pt x="32488" y="30608"/>
                    </a:cubicBezTo>
                    <a:cubicBezTo>
                      <a:pt x="32240" y="30253"/>
                      <a:pt x="31388" y="30306"/>
                      <a:pt x="30820" y="30217"/>
                    </a:cubicBezTo>
                    <a:cubicBezTo>
                      <a:pt x="30607" y="30217"/>
                      <a:pt x="30395" y="30270"/>
                      <a:pt x="30182" y="30324"/>
                    </a:cubicBezTo>
                    <a:lnTo>
                      <a:pt x="29507" y="32151"/>
                    </a:lnTo>
                    <a:cubicBezTo>
                      <a:pt x="27875" y="31246"/>
                      <a:pt x="26686" y="29969"/>
                      <a:pt x="25373" y="29259"/>
                    </a:cubicBezTo>
                    <a:cubicBezTo>
                      <a:pt x="23918" y="28496"/>
                      <a:pt x="23794" y="27431"/>
                      <a:pt x="23794" y="26456"/>
                    </a:cubicBezTo>
                    <a:cubicBezTo>
                      <a:pt x="23808" y="24745"/>
                      <a:pt x="23906" y="24354"/>
                      <a:pt x="23055" y="24354"/>
                    </a:cubicBezTo>
                    <a:cubicBezTo>
                      <a:pt x="22802" y="24354"/>
                      <a:pt x="22466" y="24388"/>
                      <a:pt x="22020" y="24433"/>
                    </a:cubicBezTo>
                    <a:cubicBezTo>
                      <a:pt x="21712" y="24458"/>
                      <a:pt x="21377" y="24558"/>
                      <a:pt x="21074" y="24558"/>
                    </a:cubicBezTo>
                    <a:cubicBezTo>
                      <a:pt x="20958" y="24558"/>
                      <a:pt x="20846" y="24543"/>
                      <a:pt x="20742" y="24504"/>
                    </a:cubicBezTo>
                    <a:cubicBezTo>
                      <a:pt x="20157" y="24291"/>
                      <a:pt x="19678" y="23670"/>
                      <a:pt x="19092" y="23546"/>
                    </a:cubicBezTo>
                    <a:cubicBezTo>
                      <a:pt x="19019" y="23530"/>
                      <a:pt x="18944" y="23524"/>
                      <a:pt x="18868" y="23524"/>
                    </a:cubicBezTo>
                    <a:cubicBezTo>
                      <a:pt x="18388" y="23524"/>
                      <a:pt x="17849" y="23788"/>
                      <a:pt x="17363" y="23788"/>
                    </a:cubicBezTo>
                    <a:cubicBezTo>
                      <a:pt x="17305" y="23788"/>
                      <a:pt x="17249" y="23784"/>
                      <a:pt x="17193" y="23776"/>
                    </a:cubicBezTo>
                    <a:cubicBezTo>
                      <a:pt x="17025" y="23751"/>
                      <a:pt x="16855" y="23741"/>
                      <a:pt x="16686" y="23741"/>
                    </a:cubicBezTo>
                    <a:cubicBezTo>
                      <a:pt x="15885" y="23741"/>
                      <a:pt x="15077" y="23971"/>
                      <a:pt x="14280" y="23971"/>
                    </a:cubicBezTo>
                    <a:cubicBezTo>
                      <a:pt x="13809" y="23971"/>
                      <a:pt x="13342" y="23890"/>
                      <a:pt x="12882" y="23634"/>
                    </a:cubicBezTo>
                    <a:cubicBezTo>
                      <a:pt x="12688" y="23891"/>
                      <a:pt x="12389" y="23939"/>
                      <a:pt x="12067" y="23939"/>
                    </a:cubicBezTo>
                    <a:cubicBezTo>
                      <a:pt x="11878" y="23939"/>
                      <a:pt x="11682" y="23923"/>
                      <a:pt x="11494" y="23923"/>
                    </a:cubicBezTo>
                    <a:cubicBezTo>
                      <a:pt x="11005" y="23923"/>
                      <a:pt x="10573" y="24032"/>
                      <a:pt x="10486" y="24823"/>
                    </a:cubicBezTo>
                    <a:cubicBezTo>
                      <a:pt x="8943" y="25125"/>
                      <a:pt x="8925" y="26935"/>
                      <a:pt x="7594" y="27644"/>
                    </a:cubicBezTo>
                    <a:cubicBezTo>
                      <a:pt x="6636" y="28159"/>
                      <a:pt x="5270" y="28461"/>
                      <a:pt x="4720" y="29365"/>
                    </a:cubicBezTo>
                    <a:cubicBezTo>
                      <a:pt x="3992" y="30554"/>
                      <a:pt x="2733" y="30874"/>
                      <a:pt x="1899" y="31779"/>
                    </a:cubicBezTo>
                    <a:cubicBezTo>
                      <a:pt x="1420" y="32311"/>
                      <a:pt x="1100" y="33021"/>
                      <a:pt x="692" y="33695"/>
                    </a:cubicBezTo>
                    <a:lnTo>
                      <a:pt x="2058" y="34529"/>
                    </a:lnTo>
                    <a:lnTo>
                      <a:pt x="0" y="40331"/>
                    </a:lnTo>
                    <a:cubicBezTo>
                      <a:pt x="568" y="41839"/>
                      <a:pt x="1828" y="42460"/>
                      <a:pt x="1579" y="43844"/>
                    </a:cubicBezTo>
                    <a:cubicBezTo>
                      <a:pt x="1526" y="44093"/>
                      <a:pt x="4542" y="47659"/>
                      <a:pt x="4720" y="47677"/>
                    </a:cubicBezTo>
                    <a:cubicBezTo>
                      <a:pt x="6407" y="47823"/>
                      <a:pt x="7973" y="48589"/>
                      <a:pt x="9698" y="48589"/>
                    </a:cubicBezTo>
                    <a:cubicBezTo>
                      <a:pt x="10059" y="48589"/>
                      <a:pt x="10428" y="48555"/>
                      <a:pt x="10806" y="48475"/>
                    </a:cubicBezTo>
                    <a:cubicBezTo>
                      <a:pt x="10987" y="48438"/>
                      <a:pt x="11194" y="48420"/>
                      <a:pt x="11413" y="48420"/>
                    </a:cubicBezTo>
                    <a:cubicBezTo>
                      <a:pt x="12352" y="48420"/>
                      <a:pt x="13516" y="48748"/>
                      <a:pt x="13875" y="49309"/>
                    </a:cubicBezTo>
                    <a:cubicBezTo>
                      <a:pt x="14692" y="50587"/>
                      <a:pt x="15916" y="50622"/>
                      <a:pt x="17140" y="51048"/>
                    </a:cubicBezTo>
                    <a:lnTo>
                      <a:pt x="16076" y="56140"/>
                    </a:lnTo>
                    <a:cubicBezTo>
                      <a:pt x="17477" y="57542"/>
                      <a:pt x="16874" y="59405"/>
                      <a:pt x="17513" y="60896"/>
                    </a:cubicBezTo>
                    <a:cubicBezTo>
                      <a:pt x="17939" y="61907"/>
                      <a:pt x="17566" y="62439"/>
                      <a:pt x="17105" y="63291"/>
                    </a:cubicBezTo>
                    <a:cubicBezTo>
                      <a:pt x="16484" y="64409"/>
                      <a:pt x="14922" y="65544"/>
                      <a:pt x="15526" y="66751"/>
                    </a:cubicBezTo>
                    <a:cubicBezTo>
                      <a:pt x="16359" y="68454"/>
                      <a:pt x="16218" y="70264"/>
                      <a:pt x="16218" y="71879"/>
                    </a:cubicBezTo>
                    <a:cubicBezTo>
                      <a:pt x="16218" y="73795"/>
                      <a:pt x="17726" y="75427"/>
                      <a:pt x="16697" y="77361"/>
                    </a:cubicBezTo>
                    <a:cubicBezTo>
                      <a:pt x="17566" y="77539"/>
                      <a:pt x="18134" y="77610"/>
                      <a:pt x="18684" y="77787"/>
                    </a:cubicBezTo>
                    <a:cubicBezTo>
                      <a:pt x="19160" y="77941"/>
                      <a:pt x="19615" y="78007"/>
                      <a:pt x="20054" y="78007"/>
                    </a:cubicBezTo>
                    <a:cubicBezTo>
                      <a:pt x="21942" y="78007"/>
                      <a:pt x="23543" y="76798"/>
                      <a:pt x="25284" y="76208"/>
                    </a:cubicBezTo>
                    <a:cubicBezTo>
                      <a:pt x="25497" y="74416"/>
                      <a:pt x="27183" y="74310"/>
                      <a:pt x="28336" y="73671"/>
                    </a:cubicBezTo>
                    <a:cubicBezTo>
                      <a:pt x="29472" y="73032"/>
                      <a:pt x="29064" y="71826"/>
                      <a:pt x="29436" y="71240"/>
                    </a:cubicBezTo>
                    <a:cubicBezTo>
                      <a:pt x="30359" y="70814"/>
                      <a:pt x="31051" y="70495"/>
                      <a:pt x="31761" y="70175"/>
                    </a:cubicBezTo>
                    <a:cubicBezTo>
                      <a:pt x="32701" y="69750"/>
                      <a:pt x="34032" y="69998"/>
                      <a:pt x="34351" y="68472"/>
                    </a:cubicBezTo>
                    <a:cubicBezTo>
                      <a:pt x="34564" y="67407"/>
                      <a:pt x="35593" y="66680"/>
                      <a:pt x="35682" y="65456"/>
                    </a:cubicBezTo>
                    <a:cubicBezTo>
                      <a:pt x="35789" y="64196"/>
                      <a:pt x="36179" y="62972"/>
                      <a:pt x="36427" y="61783"/>
                    </a:cubicBezTo>
                    <a:cubicBezTo>
                      <a:pt x="38255" y="60576"/>
                      <a:pt x="39869" y="58979"/>
                      <a:pt x="41786" y="58376"/>
                    </a:cubicBezTo>
                    <a:cubicBezTo>
                      <a:pt x="44997" y="57365"/>
                      <a:pt x="46843" y="55306"/>
                      <a:pt x="48156" y="52432"/>
                    </a:cubicBezTo>
                    <a:cubicBezTo>
                      <a:pt x="47847" y="52304"/>
                      <a:pt x="47534" y="52259"/>
                      <a:pt x="47221" y="52259"/>
                    </a:cubicBezTo>
                    <a:cubicBezTo>
                      <a:pt x="46487" y="52259"/>
                      <a:pt x="45750" y="52505"/>
                      <a:pt x="45050" y="52505"/>
                    </a:cubicBezTo>
                    <a:cubicBezTo>
                      <a:pt x="44519" y="52505"/>
                      <a:pt x="44011" y="52363"/>
                      <a:pt x="43542" y="51864"/>
                    </a:cubicBezTo>
                    <a:cubicBezTo>
                      <a:pt x="44838" y="50108"/>
                      <a:pt x="44909" y="50037"/>
                      <a:pt x="46293" y="49859"/>
                    </a:cubicBezTo>
                    <a:cubicBezTo>
                      <a:pt x="49646" y="49451"/>
                      <a:pt x="52822" y="48599"/>
                      <a:pt x="55395" y="46222"/>
                    </a:cubicBezTo>
                    <a:cubicBezTo>
                      <a:pt x="55484" y="45760"/>
                      <a:pt x="55697" y="45281"/>
                      <a:pt x="55643" y="44838"/>
                    </a:cubicBezTo>
                    <a:cubicBezTo>
                      <a:pt x="55519" y="44022"/>
                      <a:pt x="55359" y="43205"/>
                      <a:pt x="55164" y="42389"/>
                    </a:cubicBezTo>
                    <a:lnTo>
                      <a:pt x="54224" y="42886"/>
                    </a:lnTo>
                    <a:lnTo>
                      <a:pt x="53887" y="41254"/>
                    </a:lnTo>
                    <a:lnTo>
                      <a:pt x="53017" y="42655"/>
                    </a:lnTo>
                    <a:cubicBezTo>
                      <a:pt x="51775" y="40810"/>
                      <a:pt x="49327" y="39763"/>
                      <a:pt x="49735" y="36906"/>
                    </a:cubicBezTo>
                    <a:lnTo>
                      <a:pt x="49735" y="36906"/>
                    </a:lnTo>
                    <a:cubicBezTo>
                      <a:pt x="51738" y="37643"/>
                      <a:pt x="51709" y="40841"/>
                      <a:pt x="54224" y="40841"/>
                    </a:cubicBezTo>
                    <a:cubicBezTo>
                      <a:pt x="54315" y="40841"/>
                      <a:pt x="54410" y="40836"/>
                      <a:pt x="54508" y="40828"/>
                    </a:cubicBezTo>
                    <a:cubicBezTo>
                      <a:pt x="55927" y="42620"/>
                      <a:pt x="57968" y="43134"/>
                      <a:pt x="59831" y="43365"/>
                    </a:cubicBezTo>
                    <a:lnTo>
                      <a:pt x="61091" y="47286"/>
                    </a:lnTo>
                    <a:lnTo>
                      <a:pt x="62244" y="46683"/>
                    </a:lnTo>
                    <a:lnTo>
                      <a:pt x="61215" y="57010"/>
                    </a:lnTo>
                    <a:cubicBezTo>
                      <a:pt x="61641" y="57382"/>
                      <a:pt x="62102" y="57613"/>
                      <a:pt x="62208" y="57950"/>
                    </a:cubicBezTo>
                    <a:cubicBezTo>
                      <a:pt x="62350" y="58411"/>
                      <a:pt x="62226" y="58944"/>
                      <a:pt x="62226" y="59547"/>
                    </a:cubicBezTo>
                    <a:cubicBezTo>
                      <a:pt x="64054" y="58323"/>
                      <a:pt x="61783" y="56531"/>
                      <a:pt x="63397" y="55164"/>
                    </a:cubicBezTo>
                    <a:cubicBezTo>
                      <a:pt x="64338" y="54348"/>
                      <a:pt x="63894" y="52503"/>
                      <a:pt x="65420" y="51421"/>
                    </a:cubicBezTo>
                    <a:cubicBezTo>
                      <a:pt x="66236" y="50835"/>
                      <a:pt x="66627" y="49575"/>
                      <a:pt x="67407" y="48670"/>
                    </a:cubicBezTo>
                    <a:cubicBezTo>
                      <a:pt x="71098" y="31370"/>
                      <a:pt x="63805" y="13556"/>
                      <a:pt x="49451" y="3265"/>
                    </a:cubicBezTo>
                    <a:lnTo>
                      <a:pt x="47836" y="4223"/>
                    </a:lnTo>
                    <a:lnTo>
                      <a:pt x="47286" y="3425"/>
                    </a:lnTo>
                    <a:lnTo>
                      <a:pt x="45068" y="5465"/>
                    </a:lnTo>
                    <a:lnTo>
                      <a:pt x="44802" y="2963"/>
                    </a:lnTo>
                    <a:cubicBezTo>
                      <a:pt x="44483" y="4383"/>
                      <a:pt x="44412" y="5554"/>
                      <a:pt x="43383" y="6193"/>
                    </a:cubicBezTo>
                    <a:lnTo>
                      <a:pt x="41094" y="4844"/>
                    </a:lnTo>
                    <a:lnTo>
                      <a:pt x="41253" y="4702"/>
                    </a:lnTo>
                    <a:lnTo>
                      <a:pt x="43436" y="4525"/>
                    </a:lnTo>
                    <a:cubicBezTo>
                      <a:pt x="43312" y="3975"/>
                      <a:pt x="43329" y="3673"/>
                      <a:pt x="43205" y="3567"/>
                    </a:cubicBezTo>
                    <a:cubicBezTo>
                      <a:pt x="41857" y="2502"/>
                      <a:pt x="40153" y="1934"/>
                      <a:pt x="38929" y="657"/>
                    </a:cubicBezTo>
                    <a:cubicBezTo>
                      <a:pt x="38787" y="497"/>
                      <a:pt x="38592" y="390"/>
                      <a:pt x="38379" y="319"/>
                    </a:cubicBezTo>
                    <a:cubicBezTo>
                      <a:pt x="37729" y="119"/>
                      <a:pt x="37080" y="1"/>
                      <a:pt x="36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25"/>
              <p:cNvSpPr/>
              <p:nvPr/>
            </p:nvSpPr>
            <p:spPr>
              <a:xfrm>
                <a:off x="6031360" y="3319580"/>
                <a:ext cx="62149" cy="151155"/>
              </a:xfrm>
              <a:custGeom>
                <a:avLst/>
                <a:gdLst/>
                <a:ahLst/>
                <a:cxnLst/>
                <a:rect l="l" t="t" r="r" b="b"/>
                <a:pathLst>
                  <a:path w="10771" h="26208" extrusionOk="0">
                    <a:moveTo>
                      <a:pt x="266" y="1"/>
                    </a:moveTo>
                    <a:lnTo>
                      <a:pt x="266" y="1"/>
                    </a:lnTo>
                    <a:cubicBezTo>
                      <a:pt x="0" y="9316"/>
                      <a:pt x="2679" y="18489"/>
                      <a:pt x="7914" y="26208"/>
                    </a:cubicBezTo>
                    <a:lnTo>
                      <a:pt x="9014" y="25995"/>
                    </a:lnTo>
                    <a:cubicBezTo>
                      <a:pt x="9954" y="24078"/>
                      <a:pt x="9617" y="22073"/>
                      <a:pt x="9475" y="20068"/>
                    </a:cubicBezTo>
                    <a:cubicBezTo>
                      <a:pt x="9422" y="19412"/>
                      <a:pt x="9120" y="18347"/>
                      <a:pt x="9386" y="18188"/>
                    </a:cubicBezTo>
                    <a:cubicBezTo>
                      <a:pt x="10753" y="17336"/>
                      <a:pt x="10274" y="15881"/>
                      <a:pt x="10770" y="14834"/>
                    </a:cubicBezTo>
                    <a:cubicBezTo>
                      <a:pt x="9777" y="13415"/>
                      <a:pt x="8890" y="12137"/>
                      <a:pt x="7328" y="11161"/>
                    </a:cubicBezTo>
                    <a:cubicBezTo>
                      <a:pt x="5270" y="9901"/>
                      <a:pt x="3194" y="8216"/>
                      <a:pt x="3247" y="5235"/>
                    </a:cubicBezTo>
                    <a:cubicBezTo>
                      <a:pt x="3265" y="4649"/>
                      <a:pt x="2999" y="3709"/>
                      <a:pt x="2591" y="3514"/>
                    </a:cubicBezTo>
                    <a:cubicBezTo>
                      <a:pt x="1295" y="2893"/>
                      <a:pt x="479" y="1562"/>
                      <a:pt x="408" y="604"/>
                    </a:cubicBezTo>
                    <a:cubicBezTo>
                      <a:pt x="373" y="391"/>
                      <a:pt x="337" y="196"/>
                      <a:pt x="2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25"/>
              <p:cNvSpPr/>
              <p:nvPr/>
            </p:nvSpPr>
            <p:spPr>
              <a:xfrm>
                <a:off x="6189159" y="3076713"/>
                <a:ext cx="117131" cy="35868"/>
              </a:xfrm>
              <a:custGeom>
                <a:avLst/>
                <a:gdLst/>
                <a:ahLst/>
                <a:cxnLst/>
                <a:rect l="l" t="t" r="r" b="b"/>
                <a:pathLst>
                  <a:path w="20300" h="6219" extrusionOk="0">
                    <a:moveTo>
                      <a:pt x="17629" y="0"/>
                    </a:moveTo>
                    <a:cubicBezTo>
                      <a:pt x="12187" y="0"/>
                      <a:pt x="6775" y="976"/>
                      <a:pt x="1651" y="2882"/>
                    </a:cubicBezTo>
                    <a:cubicBezTo>
                      <a:pt x="1207" y="3344"/>
                      <a:pt x="764" y="3823"/>
                      <a:pt x="302" y="4266"/>
                    </a:cubicBezTo>
                    <a:cubicBezTo>
                      <a:pt x="1" y="4568"/>
                      <a:pt x="231" y="5402"/>
                      <a:pt x="214" y="6218"/>
                    </a:cubicBezTo>
                    <a:cubicBezTo>
                      <a:pt x="1402" y="5473"/>
                      <a:pt x="2201" y="4834"/>
                      <a:pt x="3141" y="4408"/>
                    </a:cubicBezTo>
                    <a:cubicBezTo>
                      <a:pt x="5525" y="3347"/>
                      <a:pt x="8003" y="2632"/>
                      <a:pt x="10607" y="2632"/>
                    </a:cubicBezTo>
                    <a:cubicBezTo>
                      <a:pt x="11182" y="2632"/>
                      <a:pt x="11763" y="2666"/>
                      <a:pt x="12350" y="2740"/>
                    </a:cubicBezTo>
                    <a:cubicBezTo>
                      <a:pt x="12586" y="2362"/>
                      <a:pt x="12876" y="2257"/>
                      <a:pt x="13186" y="2257"/>
                    </a:cubicBezTo>
                    <a:cubicBezTo>
                      <a:pt x="13571" y="2257"/>
                      <a:pt x="13986" y="2419"/>
                      <a:pt x="14364" y="2419"/>
                    </a:cubicBezTo>
                    <a:cubicBezTo>
                      <a:pt x="14550" y="2419"/>
                      <a:pt x="14727" y="2379"/>
                      <a:pt x="14887" y="2261"/>
                    </a:cubicBezTo>
                    <a:cubicBezTo>
                      <a:pt x="16502" y="1072"/>
                      <a:pt x="18472" y="718"/>
                      <a:pt x="20299" y="79"/>
                    </a:cubicBezTo>
                    <a:cubicBezTo>
                      <a:pt x="19409" y="26"/>
                      <a:pt x="18519" y="0"/>
                      <a:pt x="176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5"/>
              <p:cNvSpPr/>
              <p:nvPr/>
            </p:nvSpPr>
            <p:spPr>
              <a:xfrm>
                <a:off x="6350006" y="3503923"/>
                <a:ext cx="45156" cy="42581"/>
              </a:xfrm>
              <a:custGeom>
                <a:avLst/>
                <a:gdLst/>
                <a:ahLst/>
                <a:cxnLst/>
                <a:rect l="l" t="t" r="r" b="b"/>
                <a:pathLst>
                  <a:path w="7826" h="7383" extrusionOk="0">
                    <a:moveTo>
                      <a:pt x="7648" y="1"/>
                    </a:moveTo>
                    <a:lnTo>
                      <a:pt x="7648" y="1"/>
                    </a:lnTo>
                    <a:cubicBezTo>
                      <a:pt x="6488" y="417"/>
                      <a:pt x="5728" y="1543"/>
                      <a:pt x="4541" y="1543"/>
                    </a:cubicBezTo>
                    <a:cubicBezTo>
                      <a:pt x="4311" y="1543"/>
                      <a:pt x="4065" y="1501"/>
                      <a:pt x="3797" y="1403"/>
                    </a:cubicBezTo>
                    <a:cubicBezTo>
                      <a:pt x="3766" y="1397"/>
                      <a:pt x="3735" y="1395"/>
                      <a:pt x="3704" y="1395"/>
                    </a:cubicBezTo>
                    <a:cubicBezTo>
                      <a:pt x="3523" y="1395"/>
                      <a:pt x="3348" y="1482"/>
                      <a:pt x="3212" y="1633"/>
                    </a:cubicBezTo>
                    <a:cubicBezTo>
                      <a:pt x="2520" y="3567"/>
                      <a:pt x="142" y="4490"/>
                      <a:pt x="0" y="7045"/>
                    </a:cubicBezTo>
                    <a:lnTo>
                      <a:pt x="1633" y="7382"/>
                    </a:lnTo>
                    <a:cubicBezTo>
                      <a:pt x="2662" y="6353"/>
                      <a:pt x="3655" y="5306"/>
                      <a:pt x="4844" y="4419"/>
                    </a:cubicBezTo>
                    <a:cubicBezTo>
                      <a:pt x="6211" y="3390"/>
                      <a:pt x="7825" y="2219"/>
                      <a:pt x="76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25"/>
              <p:cNvSpPr/>
              <p:nvPr/>
            </p:nvSpPr>
            <p:spPr>
              <a:xfrm>
                <a:off x="6262180" y="3141947"/>
                <a:ext cx="28469" cy="38688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6708" extrusionOk="0">
                    <a:moveTo>
                      <a:pt x="2094" y="0"/>
                    </a:moveTo>
                    <a:lnTo>
                      <a:pt x="2094" y="0"/>
                    </a:lnTo>
                    <a:cubicBezTo>
                      <a:pt x="0" y="1420"/>
                      <a:pt x="3052" y="2467"/>
                      <a:pt x="1988" y="4454"/>
                    </a:cubicBezTo>
                    <a:lnTo>
                      <a:pt x="817" y="4756"/>
                    </a:lnTo>
                    <a:cubicBezTo>
                      <a:pt x="1243" y="6707"/>
                      <a:pt x="2822" y="6228"/>
                      <a:pt x="3851" y="6619"/>
                    </a:cubicBezTo>
                    <a:lnTo>
                      <a:pt x="4933" y="5430"/>
                    </a:lnTo>
                    <a:cubicBezTo>
                      <a:pt x="4685" y="3993"/>
                      <a:pt x="2768" y="2875"/>
                      <a:pt x="4206" y="1207"/>
                    </a:cubicBezTo>
                    <a:cubicBezTo>
                      <a:pt x="3883" y="979"/>
                      <a:pt x="3846" y="221"/>
                      <a:pt x="3400" y="221"/>
                    </a:cubicBezTo>
                    <a:cubicBezTo>
                      <a:pt x="3257" y="221"/>
                      <a:pt x="3072" y="299"/>
                      <a:pt x="2822" y="497"/>
                    </a:cubicBezTo>
                    <a:cubicBezTo>
                      <a:pt x="2815" y="502"/>
                      <a:pt x="2807" y="505"/>
                      <a:pt x="2796" y="505"/>
                    </a:cubicBezTo>
                    <a:cubicBezTo>
                      <a:pt x="2667" y="505"/>
                      <a:pt x="2259" y="115"/>
                      <a:pt x="20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5"/>
              <p:cNvSpPr/>
              <p:nvPr/>
            </p:nvSpPr>
            <p:spPr>
              <a:xfrm>
                <a:off x="6251907" y="3101042"/>
                <a:ext cx="26011" cy="13686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373" extrusionOk="0">
                    <a:moveTo>
                      <a:pt x="1606" y="0"/>
                    </a:moveTo>
                    <a:cubicBezTo>
                      <a:pt x="1091" y="0"/>
                      <a:pt x="558" y="171"/>
                      <a:pt x="0" y="723"/>
                    </a:cubicBezTo>
                    <a:cubicBezTo>
                      <a:pt x="430" y="1555"/>
                      <a:pt x="972" y="2195"/>
                      <a:pt x="1679" y="2195"/>
                    </a:cubicBezTo>
                    <a:cubicBezTo>
                      <a:pt x="1906" y="2195"/>
                      <a:pt x="2151" y="2129"/>
                      <a:pt x="2414" y="1982"/>
                    </a:cubicBezTo>
                    <a:cubicBezTo>
                      <a:pt x="2981" y="1663"/>
                      <a:pt x="4507" y="2373"/>
                      <a:pt x="4064" y="456"/>
                    </a:cubicBezTo>
                    <a:lnTo>
                      <a:pt x="4064" y="456"/>
                    </a:lnTo>
                    <a:cubicBezTo>
                      <a:pt x="4046" y="457"/>
                      <a:pt x="4028" y="457"/>
                      <a:pt x="4010" y="457"/>
                    </a:cubicBezTo>
                    <a:cubicBezTo>
                      <a:pt x="3239" y="457"/>
                      <a:pt x="2447" y="0"/>
                      <a:pt x="1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25"/>
              <p:cNvSpPr/>
              <p:nvPr/>
            </p:nvSpPr>
            <p:spPr>
              <a:xfrm>
                <a:off x="6250613" y="3155645"/>
                <a:ext cx="21609" cy="17008"/>
              </a:xfrm>
              <a:custGeom>
                <a:avLst/>
                <a:gdLst/>
                <a:ahLst/>
                <a:cxnLst/>
                <a:rect l="l" t="t" r="r" b="b"/>
                <a:pathLst>
                  <a:path w="3745" h="2949" extrusionOk="0">
                    <a:moveTo>
                      <a:pt x="1345" y="1"/>
                    </a:moveTo>
                    <a:cubicBezTo>
                      <a:pt x="985" y="1"/>
                      <a:pt x="770" y="142"/>
                      <a:pt x="568" y="429"/>
                    </a:cubicBezTo>
                    <a:cubicBezTo>
                      <a:pt x="213" y="943"/>
                      <a:pt x="249" y="1706"/>
                      <a:pt x="0" y="2948"/>
                    </a:cubicBezTo>
                    <a:lnTo>
                      <a:pt x="3744" y="695"/>
                    </a:lnTo>
                    <a:cubicBezTo>
                      <a:pt x="2515" y="235"/>
                      <a:pt x="1810" y="1"/>
                      <a:pt x="13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" name="Google Shape;504;p26"/>
          <p:cNvGrpSpPr/>
          <p:nvPr/>
        </p:nvGrpSpPr>
        <p:grpSpPr>
          <a:xfrm>
            <a:off x="2703543" y="1461175"/>
            <a:ext cx="1737000" cy="3048900"/>
            <a:chOff x="2703543" y="1461175"/>
            <a:chExt cx="1737000" cy="3048900"/>
          </a:xfrm>
        </p:grpSpPr>
        <p:sp>
          <p:nvSpPr>
            <p:cNvPr id="505" name="Google Shape;505;p26"/>
            <p:cNvSpPr/>
            <p:nvPr/>
          </p:nvSpPr>
          <p:spPr>
            <a:xfrm>
              <a:off x="2703543" y="1461175"/>
              <a:ext cx="1737000" cy="30489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6"/>
            <p:cNvSpPr/>
            <p:nvPr/>
          </p:nvSpPr>
          <p:spPr>
            <a:xfrm>
              <a:off x="3193743" y="1860850"/>
              <a:ext cx="756600" cy="7566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6"/>
            <p:cNvSpPr txBox="1"/>
            <p:nvPr/>
          </p:nvSpPr>
          <p:spPr>
            <a:xfrm>
              <a:off x="2757393" y="3191414"/>
              <a:ext cx="1629300" cy="44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FLORA</a:t>
              </a:r>
              <a:endParaRPr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508" name="Google Shape;508;p26"/>
            <p:cNvSpPr txBox="1"/>
            <p:nvPr/>
          </p:nvSpPr>
          <p:spPr>
            <a:xfrm>
              <a:off x="2757393" y="3603558"/>
              <a:ext cx="1629300" cy="84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Mercury is the closest planet to the Sun</a:t>
              </a:r>
              <a:endPara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509" name="Google Shape;509;p26"/>
          <p:cNvGrpSpPr/>
          <p:nvPr/>
        </p:nvGrpSpPr>
        <p:grpSpPr>
          <a:xfrm>
            <a:off x="4697074" y="1461175"/>
            <a:ext cx="1737000" cy="3048900"/>
            <a:chOff x="4697074" y="1461175"/>
            <a:chExt cx="1737000" cy="3048900"/>
          </a:xfrm>
        </p:grpSpPr>
        <p:sp>
          <p:nvSpPr>
            <p:cNvPr id="510" name="Google Shape;510;p26"/>
            <p:cNvSpPr/>
            <p:nvPr/>
          </p:nvSpPr>
          <p:spPr>
            <a:xfrm>
              <a:off x="4697074" y="1461175"/>
              <a:ext cx="1737000" cy="30489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1" name="Google Shape;511;p26"/>
            <p:cNvGrpSpPr/>
            <p:nvPr/>
          </p:nvGrpSpPr>
          <p:grpSpPr>
            <a:xfrm>
              <a:off x="4750924" y="1567889"/>
              <a:ext cx="1629300" cy="2721436"/>
              <a:chOff x="4750924" y="1567889"/>
              <a:chExt cx="1629300" cy="2721436"/>
            </a:xfrm>
          </p:grpSpPr>
          <p:sp>
            <p:nvSpPr>
              <p:cNvPr id="512" name="Google Shape;512;p26"/>
              <p:cNvSpPr/>
              <p:nvPr/>
            </p:nvSpPr>
            <p:spPr>
              <a:xfrm>
                <a:off x="5187274" y="3532725"/>
                <a:ext cx="756600" cy="756600"/>
              </a:xfrm>
              <a:prstGeom prst="roundRect">
                <a:avLst>
                  <a:gd name="adj" fmla="val 16667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6"/>
              <p:cNvSpPr txBox="1"/>
              <p:nvPr/>
            </p:nvSpPr>
            <p:spPr>
              <a:xfrm>
                <a:off x="4750924" y="1567889"/>
                <a:ext cx="1629300" cy="44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dk1"/>
                    </a:solidFill>
                    <a:latin typeface="Londrina Solid"/>
                    <a:ea typeface="Londrina Solid"/>
                    <a:cs typeface="Londrina Solid"/>
                    <a:sym typeface="Londrina Solid"/>
                  </a:rPr>
                  <a:t>CLIMATE</a:t>
                </a:r>
                <a:endParaRPr sz="20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endParaRPr>
              </a:p>
            </p:txBody>
          </p:sp>
          <p:sp>
            <p:nvSpPr>
              <p:cNvPr id="514" name="Google Shape;514;p26"/>
              <p:cNvSpPr txBox="1"/>
              <p:nvPr/>
            </p:nvSpPr>
            <p:spPr>
              <a:xfrm>
                <a:off x="4750924" y="1980033"/>
                <a:ext cx="1629300" cy="84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Venus has a nice name but is a very hot place</a:t>
                </a:r>
                <a:endParaRPr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</p:grpSp>
      <p:cxnSp>
        <p:nvCxnSpPr>
          <p:cNvPr id="515" name="Google Shape;515;p26"/>
          <p:cNvCxnSpPr>
            <a:stCxn id="514" idx="2"/>
            <a:endCxn id="512" idx="0"/>
          </p:cNvCxnSpPr>
          <p:nvPr/>
        </p:nvCxnSpPr>
        <p:spPr>
          <a:xfrm>
            <a:off x="5565574" y="2826633"/>
            <a:ext cx="0" cy="7062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6" name="Google Shape;516;p26"/>
          <p:cNvCxnSpPr>
            <a:stCxn id="506" idx="2"/>
            <a:endCxn id="507" idx="0"/>
          </p:cNvCxnSpPr>
          <p:nvPr/>
        </p:nvCxnSpPr>
        <p:spPr>
          <a:xfrm>
            <a:off x="3572043" y="2617450"/>
            <a:ext cx="0" cy="5739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7" name="Google Shape;517;p2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World atlas theme infographics</a:t>
            </a:r>
            <a:endParaRPr/>
          </a:p>
        </p:txBody>
      </p:sp>
      <p:grpSp>
        <p:nvGrpSpPr>
          <p:cNvPr id="518" name="Google Shape;518;p26"/>
          <p:cNvGrpSpPr/>
          <p:nvPr/>
        </p:nvGrpSpPr>
        <p:grpSpPr>
          <a:xfrm>
            <a:off x="710013" y="1461175"/>
            <a:ext cx="1737000" cy="3048900"/>
            <a:chOff x="710013" y="1461175"/>
            <a:chExt cx="1737000" cy="3048900"/>
          </a:xfrm>
        </p:grpSpPr>
        <p:sp>
          <p:nvSpPr>
            <p:cNvPr id="519" name="Google Shape;519;p26"/>
            <p:cNvSpPr/>
            <p:nvPr/>
          </p:nvSpPr>
          <p:spPr>
            <a:xfrm>
              <a:off x="710013" y="1461175"/>
              <a:ext cx="1737000" cy="30489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6"/>
            <p:cNvSpPr/>
            <p:nvPr/>
          </p:nvSpPr>
          <p:spPr>
            <a:xfrm>
              <a:off x="1200213" y="3532725"/>
              <a:ext cx="756600" cy="7566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6"/>
            <p:cNvSpPr txBox="1"/>
            <p:nvPr/>
          </p:nvSpPr>
          <p:spPr>
            <a:xfrm>
              <a:off x="763863" y="1567889"/>
              <a:ext cx="1629300" cy="44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FAUNA</a:t>
              </a:r>
              <a:endParaRPr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522" name="Google Shape;522;p26"/>
            <p:cNvSpPr txBox="1"/>
            <p:nvPr/>
          </p:nvSpPr>
          <p:spPr>
            <a:xfrm>
              <a:off x="763863" y="1980033"/>
              <a:ext cx="1629300" cy="84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Jupiter is a gas giant and the biggest planet</a:t>
              </a:r>
              <a:endPara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523" name="Google Shape;523;p26"/>
          <p:cNvGrpSpPr/>
          <p:nvPr/>
        </p:nvGrpSpPr>
        <p:grpSpPr>
          <a:xfrm>
            <a:off x="6690605" y="1461175"/>
            <a:ext cx="1737000" cy="3048900"/>
            <a:chOff x="6690605" y="1461175"/>
            <a:chExt cx="1737000" cy="3048900"/>
          </a:xfrm>
        </p:grpSpPr>
        <p:sp>
          <p:nvSpPr>
            <p:cNvPr id="524" name="Google Shape;524;p26"/>
            <p:cNvSpPr/>
            <p:nvPr/>
          </p:nvSpPr>
          <p:spPr>
            <a:xfrm>
              <a:off x="6690605" y="1461175"/>
              <a:ext cx="1737000" cy="30489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5" name="Google Shape;525;p26"/>
            <p:cNvGrpSpPr/>
            <p:nvPr/>
          </p:nvGrpSpPr>
          <p:grpSpPr>
            <a:xfrm>
              <a:off x="6744455" y="1860850"/>
              <a:ext cx="1629300" cy="2589308"/>
              <a:chOff x="6744455" y="1860850"/>
              <a:chExt cx="1629300" cy="2589308"/>
            </a:xfrm>
          </p:grpSpPr>
          <p:sp>
            <p:nvSpPr>
              <p:cNvPr id="526" name="Google Shape;526;p26"/>
              <p:cNvSpPr/>
              <p:nvPr/>
            </p:nvSpPr>
            <p:spPr>
              <a:xfrm>
                <a:off x="7180805" y="1860850"/>
                <a:ext cx="756600" cy="756600"/>
              </a:xfrm>
              <a:prstGeom prst="roundRect">
                <a:avLst>
                  <a:gd name="adj" fmla="val 16667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6"/>
              <p:cNvSpPr txBox="1"/>
              <p:nvPr/>
            </p:nvSpPr>
            <p:spPr>
              <a:xfrm>
                <a:off x="6744455" y="3191414"/>
                <a:ext cx="1629300" cy="44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dk1"/>
                    </a:solidFill>
                    <a:latin typeface="Londrina Solid"/>
                    <a:ea typeface="Londrina Solid"/>
                    <a:cs typeface="Londrina Solid"/>
                    <a:sym typeface="Londrina Solid"/>
                  </a:rPr>
                  <a:t>WATERBODIES</a:t>
                </a:r>
                <a:endParaRPr sz="20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endParaRPr>
              </a:p>
            </p:txBody>
          </p:sp>
          <p:sp>
            <p:nvSpPr>
              <p:cNvPr id="528" name="Google Shape;528;p26"/>
              <p:cNvSpPr txBox="1"/>
              <p:nvPr/>
            </p:nvSpPr>
            <p:spPr>
              <a:xfrm>
                <a:off x="6744455" y="3603558"/>
                <a:ext cx="1629300" cy="84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Pluto is considered a dwarf planet</a:t>
                </a:r>
                <a:endParaRPr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</p:grpSp>
      <p:cxnSp>
        <p:nvCxnSpPr>
          <p:cNvPr id="529" name="Google Shape;529;p26"/>
          <p:cNvCxnSpPr>
            <a:stCxn id="522" idx="2"/>
            <a:endCxn id="520" idx="0"/>
          </p:cNvCxnSpPr>
          <p:nvPr/>
        </p:nvCxnSpPr>
        <p:spPr>
          <a:xfrm>
            <a:off x="1578513" y="2826633"/>
            <a:ext cx="0" cy="7062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0" name="Google Shape;530;p26"/>
          <p:cNvCxnSpPr>
            <a:stCxn id="526" idx="2"/>
            <a:endCxn id="527" idx="0"/>
          </p:cNvCxnSpPr>
          <p:nvPr/>
        </p:nvCxnSpPr>
        <p:spPr>
          <a:xfrm>
            <a:off x="7559105" y="2617450"/>
            <a:ext cx="0" cy="5739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31" name="Google Shape;531;p26"/>
          <p:cNvGrpSpPr/>
          <p:nvPr/>
        </p:nvGrpSpPr>
        <p:grpSpPr>
          <a:xfrm>
            <a:off x="1352114" y="3705395"/>
            <a:ext cx="452798" cy="449473"/>
            <a:chOff x="-21322300" y="3693325"/>
            <a:chExt cx="306400" cy="304150"/>
          </a:xfrm>
        </p:grpSpPr>
        <p:sp>
          <p:nvSpPr>
            <p:cNvPr id="532" name="Google Shape;532;p26"/>
            <p:cNvSpPr/>
            <p:nvPr/>
          </p:nvSpPr>
          <p:spPr>
            <a:xfrm>
              <a:off x="-21142725" y="3868400"/>
              <a:ext cx="111850" cy="69325"/>
            </a:xfrm>
            <a:custGeom>
              <a:avLst/>
              <a:gdLst/>
              <a:ahLst/>
              <a:cxnLst/>
              <a:rect l="l" t="t" r="r" b="b"/>
              <a:pathLst>
                <a:path w="4474" h="2773" extrusionOk="0">
                  <a:moveTo>
                    <a:pt x="4474" y="0"/>
                  </a:moveTo>
                  <a:lnTo>
                    <a:pt x="4474" y="0"/>
                  </a:lnTo>
                  <a:cubicBezTo>
                    <a:pt x="4317" y="189"/>
                    <a:pt x="4159" y="378"/>
                    <a:pt x="4001" y="536"/>
                  </a:cubicBezTo>
                  <a:cubicBezTo>
                    <a:pt x="2899" y="1639"/>
                    <a:pt x="1418" y="2174"/>
                    <a:pt x="0" y="2426"/>
                  </a:cubicBezTo>
                  <a:cubicBezTo>
                    <a:pt x="473" y="2678"/>
                    <a:pt x="945" y="2773"/>
                    <a:pt x="1450" y="2773"/>
                  </a:cubicBezTo>
                  <a:cubicBezTo>
                    <a:pt x="2269" y="2773"/>
                    <a:pt x="3088" y="2458"/>
                    <a:pt x="3749" y="1828"/>
                  </a:cubicBezTo>
                  <a:cubicBezTo>
                    <a:pt x="4254" y="1324"/>
                    <a:pt x="4474" y="662"/>
                    <a:pt x="44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6"/>
            <p:cNvSpPr/>
            <p:nvPr/>
          </p:nvSpPr>
          <p:spPr>
            <a:xfrm>
              <a:off x="-21141950" y="3693325"/>
              <a:ext cx="126050" cy="120750"/>
            </a:xfrm>
            <a:custGeom>
              <a:avLst/>
              <a:gdLst/>
              <a:ahLst/>
              <a:cxnLst/>
              <a:rect l="l" t="t" r="r" b="b"/>
              <a:pathLst>
                <a:path w="5042" h="4830" extrusionOk="0">
                  <a:moveTo>
                    <a:pt x="1828" y="1214"/>
                  </a:moveTo>
                  <a:cubicBezTo>
                    <a:pt x="1915" y="1214"/>
                    <a:pt x="2001" y="1254"/>
                    <a:pt x="2080" y="1333"/>
                  </a:cubicBezTo>
                  <a:cubicBezTo>
                    <a:pt x="2238" y="1490"/>
                    <a:pt x="2238" y="1679"/>
                    <a:pt x="2080" y="1837"/>
                  </a:cubicBezTo>
                  <a:cubicBezTo>
                    <a:pt x="2001" y="1915"/>
                    <a:pt x="1915" y="1955"/>
                    <a:pt x="1828" y="1955"/>
                  </a:cubicBezTo>
                  <a:cubicBezTo>
                    <a:pt x="1742" y="1955"/>
                    <a:pt x="1655" y="1915"/>
                    <a:pt x="1576" y="1837"/>
                  </a:cubicBezTo>
                  <a:cubicBezTo>
                    <a:pt x="1419" y="1679"/>
                    <a:pt x="1419" y="1490"/>
                    <a:pt x="1576" y="1333"/>
                  </a:cubicBezTo>
                  <a:cubicBezTo>
                    <a:pt x="1655" y="1254"/>
                    <a:pt x="1742" y="1214"/>
                    <a:pt x="1828" y="1214"/>
                  </a:cubicBezTo>
                  <a:close/>
                  <a:moveTo>
                    <a:pt x="2301" y="0"/>
                  </a:moveTo>
                  <a:cubicBezTo>
                    <a:pt x="1786" y="0"/>
                    <a:pt x="1193" y="72"/>
                    <a:pt x="599" y="230"/>
                  </a:cubicBezTo>
                  <a:cubicBezTo>
                    <a:pt x="1" y="1427"/>
                    <a:pt x="221" y="2908"/>
                    <a:pt x="1230" y="3884"/>
                  </a:cubicBezTo>
                  <a:cubicBezTo>
                    <a:pt x="1797" y="4483"/>
                    <a:pt x="2647" y="4830"/>
                    <a:pt x="3498" y="4830"/>
                  </a:cubicBezTo>
                  <a:cubicBezTo>
                    <a:pt x="3970" y="4830"/>
                    <a:pt x="4443" y="4704"/>
                    <a:pt x="4884" y="4515"/>
                  </a:cubicBezTo>
                  <a:cubicBezTo>
                    <a:pt x="5042" y="3443"/>
                    <a:pt x="5042" y="2498"/>
                    <a:pt x="4947" y="1931"/>
                  </a:cubicBezTo>
                  <a:cubicBezTo>
                    <a:pt x="4884" y="1522"/>
                    <a:pt x="4601" y="1207"/>
                    <a:pt x="4254" y="1081"/>
                  </a:cubicBezTo>
                  <a:cubicBezTo>
                    <a:pt x="4160" y="1049"/>
                    <a:pt x="4065" y="1049"/>
                    <a:pt x="3970" y="1049"/>
                  </a:cubicBezTo>
                  <a:cubicBezTo>
                    <a:pt x="3970" y="955"/>
                    <a:pt x="3939" y="860"/>
                    <a:pt x="3939" y="765"/>
                  </a:cubicBezTo>
                  <a:cubicBezTo>
                    <a:pt x="3813" y="387"/>
                    <a:pt x="3498" y="104"/>
                    <a:pt x="3120" y="72"/>
                  </a:cubicBezTo>
                  <a:cubicBezTo>
                    <a:pt x="2885" y="25"/>
                    <a:pt x="2607" y="0"/>
                    <a:pt x="2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6"/>
            <p:cNvSpPr/>
            <p:nvPr/>
          </p:nvSpPr>
          <p:spPr>
            <a:xfrm>
              <a:off x="-21263225" y="3707725"/>
              <a:ext cx="69325" cy="112650"/>
            </a:xfrm>
            <a:custGeom>
              <a:avLst/>
              <a:gdLst/>
              <a:ahLst/>
              <a:cxnLst/>
              <a:rect l="l" t="t" r="r" b="b"/>
              <a:pathLst>
                <a:path w="2773" h="4506" extrusionOk="0">
                  <a:moveTo>
                    <a:pt x="2773" y="0"/>
                  </a:moveTo>
                  <a:cubicBezTo>
                    <a:pt x="2079" y="0"/>
                    <a:pt x="1418" y="252"/>
                    <a:pt x="945" y="757"/>
                  </a:cubicBezTo>
                  <a:cubicBezTo>
                    <a:pt x="347" y="1355"/>
                    <a:pt x="0" y="2174"/>
                    <a:pt x="0" y="3025"/>
                  </a:cubicBezTo>
                  <a:cubicBezTo>
                    <a:pt x="0" y="3560"/>
                    <a:pt x="126" y="4065"/>
                    <a:pt x="347" y="4506"/>
                  </a:cubicBezTo>
                  <a:cubicBezTo>
                    <a:pt x="630" y="3025"/>
                    <a:pt x="1197" y="1513"/>
                    <a:pt x="2205" y="473"/>
                  </a:cubicBezTo>
                  <a:cubicBezTo>
                    <a:pt x="2363" y="315"/>
                    <a:pt x="2552" y="158"/>
                    <a:pt x="2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6"/>
            <p:cNvSpPr/>
            <p:nvPr/>
          </p:nvSpPr>
          <p:spPr>
            <a:xfrm>
              <a:off x="-21322300" y="3703775"/>
              <a:ext cx="294600" cy="293700"/>
            </a:xfrm>
            <a:custGeom>
              <a:avLst/>
              <a:gdLst/>
              <a:ahLst/>
              <a:cxnLst/>
              <a:rect l="l" t="t" r="r" b="b"/>
              <a:pathLst>
                <a:path w="11784" h="11748" extrusionOk="0">
                  <a:moveTo>
                    <a:pt x="6604" y="3797"/>
                  </a:moveTo>
                  <a:cubicBezTo>
                    <a:pt x="6773" y="3797"/>
                    <a:pt x="6905" y="3909"/>
                    <a:pt x="6931" y="4065"/>
                  </a:cubicBezTo>
                  <a:cubicBezTo>
                    <a:pt x="7026" y="4254"/>
                    <a:pt x="6900" y="4443"/>
                    <a:pt x="6711" y="4506"/>
                  </a:cubicBezTo>
                  <a:lnTo>
                    <a:pt x="6270" y="4664"/>
                  </a:lnTo>
                  <a:cubicBezTo>
                    <a:pt x="6018" y="4727"/>
                    <a:pt x="5955" y="5042"/>
                    <a:pt x="6112" y="5231"/>
                  </a:cubicBezTo>
                  <a:lnTo>
                    <a:pt x="6490" y="5640"/>
                  </a:lnTo>
                  <a:cubicBezTo>
                    <a:pt x="6575" y="5713"/>
                    <a:pt x="6674" y="5748"/>
                    <a:pt x="6767" y="5748"/>
                  </a:cubicBezTo>
                  <a:cubicBezTo>
                    <a:pt x="6916" y="5748"/>
                    <a:pt x="7050" y="5657"/>
                    <a:pt x="7089" y="5483"/>
                  </a:cubicBezTo>
                  <a:lnTo>
                    <a:pt x="7246" y="5042"/>
                  </a:lnTo>
                  <a:cubicBezTo>
                    <a:pt x="7321" y="4892"/>
                    <a:pt x="7455" y="4802"/>
                    <a:pt x="7586" y="4802"/>
                  </a:cubicBezTo>
                  <a:cubicBezTo>
                    <a:pt x="7620" y="4802"/>
                    <a:pt x="7655" y="4808"/>
                    <a:pt x="7687" y="4821"/>
                  </a:cubicBezTo>
                  <a:cubicBezTo>
                    <a:pt x="7908" y="4884"/>
                    <a:pt x="8002" y="5073"/>
                    <a:pt x="7971" y="5262"/>
                  </a:cubicBezTo>
                  <a:lnTo>
                    <a:pt x="7813" y="5703"/>
                  </a:lnTo>
                  <a:cubicBezTo>
                    <a:pt x="7655" y="6177"/>
                    <a:pt x="7212" y="6453"/>
                    <a:pt x="6764" y="6453"/>
                  </a:cubicBezTo>
                  <a:cubicBezTo>
                    <a:pt x="6498" y="6453"/>
                    <a:pt x="6229" y="6356"/>
                    <a:pt x="6018" y="6144"/>
                  </a:cubicBezTo>
                  <a:lnTo>
                    <a:pt x="5640" y="5766"/>
                  </a:lnTo>
                  <a:cubicBezTo>
                    <a:pt x="5073" y="5199"/>
                    <a:pt x="5293" y="4223"/>
                    <a:pt x="6081" y="3971"/>
                  </a:cubicBezTo>
                  <a:lnTo>
                    <a:pt x="6490" y="3813"/>
                  </a:lnTo>
                  <a:cubicBezTo>
                    <a:pt x="6529" y="3802"/>
                    <a:pt x="6567" y="3797"/>
                    <a:pt x="6604" y="3797"/>
                  </a:cubicBezTo>
                  <a:close/>
                  <a:moveTo>
                    <a:pt x="6900" y="1"/>
                  </a:moveTo>
                  <a:lnTo>
                    <a:pt x="6900" y="1"/>
                  </a:lnTo>
                  <a:cubicBezTo>
                    <a:pt x="6238" y="253"/>
                    <a:pt x="5608" y="600"/>
                    <a:pt x="5136" y="1104"/>
                  </a:cubicBezTo>
                  <a:cubicBezTo>
                    <a:pt x="3434" y="2805"/>
                    <a:pt x="3088" y="6176"/>
                    <a:pt x="3088" y="7657"/>
                  </a:cubicBezTo>
                  <a:cubicBezTo>
                    <a:pt x="2726" y="7476"/>
                    <a:pt x="2328" y="7387"/>
                    <a:pt x="1930" y="7387"/>
                  </a:cubicBezTo>
                  <a:cubicBezTo>
                    <a:pt x="1287" y="7387"/>
                    <a:pt x="644" y="7619"/>
                    <a:pt x="158" y="8066"/>
                  </a:cubicBezTo>
                  <a:cubicBezTo>
                    <a:pt x="0" y="8224"/>
                    <a:pt x="32" y="8539"/>
                    <a:pt x="252" y="8665"/>
                  </a:cubicBezTo>
                  <a:cubicBezTo>
                    <a:pt x="1449" y="9295"/>
                    <a:pt x="2489" y="10334"/>
                    <a:pt x="3119" y="11532"/>
                  </a:cubicBezTo>
                  <a:cubicBezTo>
                    <a:pt x="3191" y="11676"/>
                    <a:pt x="3304" y="11748"/>
                    <a:pt x="3429" y="11748"/>
                  </a:cubicBezTo>
                  <a:cubicBezTo>
                    <a:pt x="3523" y="11748"/>
                    <a:pt x="3623" y="11707"/>
                    <a:pt x="3718" y="11626"/>
                  </a:cubicBezTo>
                  <a:cubicBezTo>
                    <a:pt x="4505" y="10839"/>
                    <a:pt x="4663" y="9641"/>
                    <a:pt x="4127" y="8696"/>
                  </a:cubicBezTo>
                  <a:lnTo>
                    <a:pt x="4190" y="8696"/>
                  </a:lnTo>
                  <a:cubicBezTo>
                    <a:pt x="5640" y="8696"/>
                    <a:pt x="8979" y="8350"/>
                    <a:pt x="10680" y="6648"/>
                  </a:cubicBezTo>
                  <a:cubicBezTo>
                    <a:pt x="11184" y="6144"/>
                    <a:pt x="11531" y="5514"/>
                    <a:pt x="11783" y="4853"/>
                  </a:cubicBezTo>
                  <a:lnTo>
                    <a:pt x="11783" y="4853"/>
                  </a:lnTo>
                  <a:cubicBezTo>
                    <a:pt x="11374" y="4979"/>
                    <a:pt x="11027" y="5042"/>
                    <a:pt x="10649" y="5042"/>
                  </a:cubicBezTo>
                  <a:cubicBezTo>
                    <a:pt x="9578" y="5042"/>
                    <a:pt x="8601" y="4664"/>
                    <a:pt x="7876" y="3908"/>
                  </a:cubicBezTo>
                  <a:cubicBezTo>
                    <a:pt x="6805" y="2836"/>
                    <a:pt x="6490" y="1356"/>
                    <a:pt x="6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" name="Google Shape;536;p26"/>
          <p:cNvGrpSpPr/>
          <p:nvPr/>
        </p:nvGrpSpPr>
        <p:grpSpPr>
          <a:xfrm>
            <a:off x="5338584" y="3718856"/>
            <a:ext cx="453980" cy="422540"/>
            <a:chOff x="-21322300" y="4077125"/>
            <a:chExt cx="307200" cy="285925"/>
          </a:xfrm>
        </p:grpSpPr>
        <p:sp>
          <p:nvSpPr>
            <p:cNvPr id="537" name="Google Shape;537;p26"/>
            <p:cNvSpPr/>
            <p:nvPr/>
          </p:nvSpPr>
          <p:spPr>
            <a:xfrm>
              <a:off x="-21177375" y="407712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64"/>
                  </a:lnTo>
                  <a:cubicBezTo>
                    <a:pt x="0" y="1953"/>
                    <a:pt x="158" y="2111"/>
                    <a:pt x="347" y="2111"/>
                  </a:cubicBezTo>
                  <a:cubicBezTo>
                    <a:pt x="536" y="2111"/>
                    <a:pt x="693" y="1953"/>
                    <a:pt x="693" y="1764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6"/>
            <p:cNvSpPr/>
            <p:nvPr/>
          </p:nvSpPr>
          <p:spPr>
            <a:xfrm>
              <a:off x="-21279775" y="4117475"/>
              <a:ext cx="46500" cy="44525"/>
            </a:xfrm>
            <a:custGeom>
              <a:avLst/>
              <a:gdLst/>
              <a:ahLst/>
              <a:cxnLst/>
              <a:rect l="l" t="t" r="r" b="b"/>
              <a:pathLst>
                <a:path w="1860" h="1781" extrusionOk="0">
                  <a:moveTo>
                    <a:pt x="410" y="1"/>
                  </a:moveTo>
                  <a:cubicBezTo>
                    <a:pt x="323" y="1"/>
                    <a:pt x="237" y="40"/>
                    <a:pt x="158" y="119"/>
                  </a:cubicBezTo>
                  <a:cubicBezTo>
                    <a:pt x="0" y="276"/>
                    <a:pt x="0" y="466"/>
                    <a:pt x="158" y="623"/>
                  </a:cubicBezTo>
                  <a:lnTo>
                    <a:pt x="1166" y="1663"/>
                  </a:lnTo>
                  <a:cubicBezTo>
                    <a:pt x="1261" y="1741"/>
                    <a:pt x="1355" y="1781"/>
                    <a:pt x="1446" y="1781"/>
                  </a:cubicBezTo>
                  <a:cubicBezTo>
                    <a:pt x="1536" y="1781"/>
                    <a:pt x="1623" y="1741"/>
                    <a:pt x="1702" y="1663"/>
                  </a:cubicBezTo>
                  <a:cubicBezTo>
                    <a:pt x="1859" y="1505"/>
                    <a:pt x="1859" y="1285"/>
                    <a:pt x="1702" y="1127"/>
                  </a:cubicBezTo>
                  <a:lnTo>
                    <a:pt x="662" y="119"/>
                  </a:lnTo>
                  <a:cubicBezTo>
                    <a:pt x="583" y="40"/>
                    <a:pt x="497" y="1"/>
                    <a:pt x="4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6"/>
            <p:cNvSpPr/>
            <p:nvPr/>
          </p:nvSpPr>
          <p:spPr>
            <a:xfrm>
              <a:off x="-21103350" y="4117475"/>
              <a:ext cx="45700" cy="44525"/>
            </a:xfrm>
            <a:custGeom>
              <a:avLst/>
              <a:gdLst/>
              <a:ahLst/>
              <a:cxnLst/>
              <a:rect l="l" t="t" r="r" b="b"/>
              <a:pathLst>
                <a:path w="1828" h="1781" extrusionOk="0">
                  <a:moveTo>
                    <a:pt x="1418" y="1"/>
                  </a:moveTo>
                  <a:cubicBezTo>
                    <a:pt x="1332" y="1"/>
                    <a:pt x="1245" y="40"/>
                    <a:pt x="1166" y="119"/>
                  </a:cubicBezTo>
                  <a:lnTo>
                    <a:pt x="158" y="1127"/>
                  </a:lnTo>
                  <a:cubicBezTo>
                    <a:pt x="1" y="1285"/>
                    <a:pt x="1" y="1474"/>
                    <a:pt x="158" y="1663"/>
                  </a:cubicBezTo>
                  <a:cubicBezTo>
                    <a:pt x="237" y="1741"/>
                    <a:pt x="331" y="1781"/>
                    <a:pt x="422" y="1781"/>
                  </a:cubicBezTo>
                  <a:cubicBezTo>
                    <a:pt x="513" y="1781"/>
                    <a:pt x="599" y="1741"/>
                    <a:pt x="662" y="1663"/>
                  </a:cubicBezTo>
                  <a:lnTo>
                    <a:pt x="1670" y="623"/>
                  </a:lnTo>
                  <a:cubicBezTo>
                    <a:pt x="1828" y="466"/>
                    <a:pt x="1828" y="276"/>
                    <a:pt x="1670" y="119"/>
                  </a:cubicBezTo>
                  <a:cubicBezTo>
                    <a:pt x="1592" y="40"/>
                    <a:pt x="1505" y="1"/>
                    <a:pt x="14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6"/>
            <p:cNvSpPr/>
            <p:nvPr/>
          </p:nvSpPr>
          <p:spPr>
            <a:xfrm>
              <a:off x="-21137225" y="4103750"/>
              <a:ext cx="27600" cy="34975"/>
            </a:xfrm>
            <a:custGeom>
              <a:avLst/>
              <a:gdLst/>
              <a:ahLst/>
              <a:cxnLst/>
              <a:rect l="l" t="t" r="r" b="b"/>
              <a:pathLst>
                <a:path w="1104" h="1399" extrusionOk="0">
                  <a:moveTo>
                    <a:pt x="670" y="1"/>
                  </a:moveTo>
                  <a:cubicBezTo>
                    <a:pt x="536" y="1"/>
                    <a:pt x="417" y="89"/>
                    <a:pt x="347" y="227"/>
                  </a:cubicBezTo>
                  <a:lnTo>
                    <a:pt x="95" y="888"/>
                  </a:lnTo>
                  <a:cubicBezTo>
                    <a:pt x="1" y="1109"/>
                    <a:pt x="127" y="1298"/>
                    <a:pt x="284" y="1361"/>
                  </a:cubicBezTo>
                  <a:cubicBezTo>
                    <a:pt x="335" y="1386"/>
                    <a:pt x="386" y="1398"/>
                    <a:pt x="435" y="1398"/>
                  </a:cubicBezTo>
                  <a:cubicBezTo>
                    <a:pt x="568" y="1398"/>
                    <a:pt x="688" y="1310"/>
                    <a:pt x="757" y="1172"/>
                  </a:cubicBezTo>
                  <a:lnTo>
                    <a:pt x="1041" y="510"/>
                  </a:lnTo>
                  <a:cubicBezTo>
                    <a:pt x="1104" y="321"/>
                    <a:pt x="1041" y="101"/>
                    <a:pt x="820" y="38"/>
                  </a:cubicBezTo>
                  <a:cubicBezTo>
                    <a:pt x="769" y="13"/>
                    <a:pt x="719" y="1"/>
                    <a:pt x="6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6"/>
            <p:cNvSpPr/>
            <p:nvPr/>
          </p:nvSpPr>
          <p:spPr>
            <a:xfrm>
              <a:off x="-21227800" y="4103750"/>
              <a:ext cx="27600" cy="34975"/>
            </a:xfrm>
            <a:custGeom>
              <a:avLst/>
              <a:gdLst/>
              <a:ahLst/>
              <a:cxnLst/>
              <a:rect l="l" t="t" r="r" b="b"/>
              <a:pathLst>
                <a:path w="1104" h="1399" extrusionOk="0">
                  <a:moveTo>
                    <a:pt x="434" y="1"/>
                  </a:moveTo>
                  <a:cubicBezTo>
                    <a:pt x="386" y="1"/>
                    <a:pt x="335" y="13"/>
                    <a:pt x="284" y="38"/>
                  </a:cubicBezTo>
                  <a:cubicBezTo>
                    <a:pt x="95" y="101"/>
                    <a:pt x="1" y="321"/>
                    <a:pt x="95" y="510"/>
                  </a:cubicBezTo>
                  <a:lnTo>
                    <a:pt x="347" y="1172"/>
                  </a:lnTo>
                  <a:cubicBezTo>
                    <a:pt x="417" y="1310"/>
                    <a:pt x="536" y="1398"/>
                    <a:pt x="670" y="1398"/>
                  </a:cubicBezTo>
                  <a:cubicBezTo>
                    <a:pt x="719" y="1398"/>
                    <a:pt x="769" y="1386"/>
                    <a:pt x="820" y="1361"/>
                  </a:cubicBezTo>
                  <a:cubicBezTo>
                    <a:pt x="1040" y="1298"/>
                    <a:pt x="1103" y="1109"/>
                    <a:pt x="1040" y="888"/>
                  </a:cubicBezTo>
                  <a:lnTo>
                    <a:pt x="757" y="227"/>
                  </a:lnTo>
                  <a:cubicBezTo>
                    <a:pt x="688" y="89"/>
                    <a:pt x="568" y="1"/>
                    <a:pt x="4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6"/>
            <p:cNvSpPr/>
            <p:nvPr/>
          </p:nvSpPr>
          <p:spPr>
            <a:xfrm>
              <a:off x="-21319950" y="4219675"/>
              <a:ext cx="53600" cy="18150"/>
            </a:xfrm>
            <a:custGeom>
              <a:avLst/>
              <a:gdLst/>
              <a:ahLst/>
              <a:cxnLst/>
              <a:rect l="l" t="t" r="r" b="b"/>
              <a:pathLst>
                <a:path w="214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97" y="725"/>
                  </a:lnTo>
                  <a:cubicBezTo>
                    <a:pt x="1986" y="725"/>
                    <a:pt x="2143" y="568"/>
                    <a:pt x="2143" y="347"/>
                  </a:cubicBezTo>
                  <a:cubicBezTo>
                    <a:pt x="2143" y="158"/>
                    <a:pt x="1986" y="1"/>
                    <a:pt x="1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6"/>
            <p:cNvSpPr/>
            <p:nvPr/>
          </p:nvSpPr>
          <p:spPr>
            <a:xfrm>
              <a:off x="-21070275" y="4219675"/>
              <a:ext cx="54375" cy="18150"/>
            </a:xfrm>
            <a:custGeom>
              <a:avLst/>
              <a:gdLst/>
              <a:ahLst/>
              <a:cxnLst/>
              <a:rect l="l" t="t" r="r" b="b"/>
              <a:pathLst>
                <a:path w="217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828" y="725"/>
                  </a:lnTo>
                  <a:cubicBezTo>
                    <a:pt x="2017" y="725"/>
                    <a:pt x="2175" y="568"/>
                    <a:pt x="2175" y="347"/>
                  </a:cubicBezTo>
                  <a:cubicBezTo>
                    <a:pt x="2175" y="158"/>
                    <a:pt x="2017" y="1"/>
                    <a:pt x="18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6"/>
            <p:cNvSpPr/>
            <p:nvPr/>
          </p:nvSpPr>
          <p:spPr>
            <a:xfrm>
              <a:off x="-21078925" y="4171825"/>
              <a:ext cx="37025" cy="25175"/>
            </a:xfrm>
            <a:custGeom>
              <a:avLst/>
              <a:gdLst/>
              <a:ahLst/>
              <a:cxnLst/>
              <a:rect l="l" t="t" r="r" b="b"/>
              <a:pathLst>
                <a:path w="1481" h="1007" extrusionOk="0">
                  <a:moveTo>
                    <a:pt x="1086" y="1"/>
                  </a:moveTo>
                  <a:cubicBezTo>
                    <a:pt x="1040" y="1"/>
                    <a:pt x="993" y="9"/>
                    <a:pt x="945" y="24"/>
                  </a:cubicBezTo>
                  <a:lnTo>
                    <a:pt x="284" y="308"/>
                  </a:lnTo>
                  <a:cubicBezTo>
                    <a:pt x="63" y="371"/>
                    <a:pt x="0" y="623"/>
                    <a:pt x="63" y="780"/>
                  </a:cubicBezTo>
                  <a:cubicBezTo>
                    <a:pt x="132" y="919"/>
                    <a:pt x="252" y="1006"/>
                    <a:pt x="386" y="1006"/>
                  </a:cubicBezTo>
                  <a:cubicBezTo>
                    <a:pt x="435" y="1006"/>
                    <a:pt x="485" y="995"/>
                    <a:pt x="536" y="969"/>
                  </a:cubicBezTo>
                  <a:lnTo>
                    <a:pt x="1229" y="686"/>
                  </a:lnTo>
                  <a:cubicBezTo>
                    <a:pt x="1418" y="623"/>
                    <a:pt x="1481" y="434"/>
                    <a:pt x="1418" y="213"/>
                  </a:cubicBezTo>
                  <a:cubicBezTo>
                    <a:pt x="1347" y="72"/>
                    <a:pt x="1223" y="1"/>
                    <a:pt x="10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6"/>
            <p:cNvSpPr/>
            <p:nvPr/>
          </p:nvSpPr>
          <p:spPr>
            <a:xfrm>
              <a:off x="-21294750" y="4172625"/>
              <a:ext cx="37850" cy="25150"/>
            </a:xfrm>
            <a:custGeom>
              <a:avLst/>
              <a:gdLst/>
              <a:ahLst/>
              <a:cxnLst/>
              <a:rect l="l" t="t" r="r" b="b"/>
              <a:pathLst>
                <a:path w="1514" h="1006" extrusionOk="0">
                  <a:moveTo>
                    <a:pt x="414" y="1"/>
                  </a:moveTo>
                  <a:cubicBezTo>
                    <a:pt x="263" y="1"/>
                    <a:pt x="143" y="77"/>
                    <a:pt x="95" y="244"/>
                  </a:cubicBezTo>
                  <a:cubicBezTo>
                    <a:pt x="1" y="402"/>
                    <a:pt x="127" y="622"/>
                    <a:pt x="284" y="717"/>
                  </a:cubicBezTo>
                  <a:lnTo>
                    <a:pt x="946" y="969"/>
                  </a:lnTo>
                  <a:cubicBezTo>
                    <a:pt x="997" y="994"/>
                    <a:pt x="1050" y="1006"/>
                    <a:pt x="1101" y="1006"/>
                  </a:cubicBezTo>
                  <a:cubicBezTo>
                    <a:pt x="1242" y="1006"/>
                    <a:pt x="1372" y="918"/>
                    <a:pt x="1419" y="780"/>
                  </a:cubicBezTo>
                  <a:cubicBezTo>
                    <a:pt x="1513" y="591"/>
                    <a:pt x="1419" y="402"/>
                    <a:pt x="1230" y="307"/>
                  </a:cubicBezTo>
                  <a:lnTo>
                    <a:pt x="568" y="24"/>
                  </a:lnTo>
                  <a:cubicBezTo>
                    <a:pt x="514" y="8"/>
                    <a:pt x="463" y="1"/>
                    <a:pt x="4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6"/>
            <p:cNvSpPr/>
            <p:nvPr/>
          </p:nvSpPr>
          <p:spPr>
            <a:xfrm>
              <a:off x="-21321525" y="4328375"/>
              <a:ext cx="306425" cy="34675"/>
            </a:xfrm>
            <a:custGeom>
              <a:avLst/>
              <a:gdLst/>
              <a:ahLst/>
              <a:cxnLst/>
              <a:rect l="l" t="t" r="r" b="b"/>
              <a:pathLst>
                <a:path w="12257" h="1387" extrusionOk="0">
                  <a:moveTo>
                    <a:pt x="1844" y="0"/>
                  </a:moveTo>
                  <a:cubicBezTo>
                    <a:pt x="1403" y="0"/>
                    <a:pt x="962" y="126"/>
                    <a:pt x="568" y="378"/>
                  </a:cubicBezTo>
                  <a:cubicBezTo>
                    <a:pt x="473" y="410"/>
                    <a:pt x="379" y="504"/>
                    <a:pt x="284" y="536"/>
                  </a:cubicBezTo>
                  <a:cubicBezTo>
                    <a:pt x="95" y="630"/>
                    <a:pt x="1" y="819"/>
                    <a:pt x="95" y="1008"/>
                  </a:cubicBezTo>
                  <a:cubicBezTo>
                    <a:pt x="141" y="1147"/>
                    <a:pt x="272" y="1234"/>
                    <a:pt x="413" y="1234"/>
                  </a:cubicBezTo>
                  <a:cubicBezTo>
                    <a:pt x="464" y="1234"/>
                    <a:pt x="517" y="1223"/>
                    <a:pt x="568" y="1197"/>
                  </a:cubicBezTo>
                  <a:cubicBezTo>
                    <a:pt x="725" y="1166"/>
                    <a:pt x="883" y="1103"/>
                    <a:pt x="1009" y="1008"/>
                  </a:cubicBezTo>
                  <a:cubicBezTo>
                    <a:pt x="1261" y="835"/>
                    <a:pt x="1560" y="748"/>
                    <a:pt x="1863" y="748"/>
                  </a:cubicBezTo>
                  <a:cubicBezTo>
                    <a:pt x="2167" y="748"/>
                    <a:pt x="2474" y="835"/>
                    <a:pt x="2742" y="1008"/>
                  </a:cubicBezTo>
                  <a:cubicBezTo>
                    <a:pt x="3135" y="1260"/>
                    <a:pt x="3577" y="1386"/>
                    <a:pt x="4014" y="1386"/>
                  </a:cubicBezTo>
                  <a:cubicBezTo>
                    <a:pt x="4451" y="1386"/>
                    <a:pt x="4884" y="1260"/>
                    <a:pt x="5262" y="1008"/>
                  </a:cubicBezTo>
                  <a:cubicBezTo>
                    <a:pt x="5514" y="835"/>
                    <a:pt x="5813" y="748"/>
                    <a:pt x="6117" y="748"/>
                  </a:cubicBezTo>
                  <a:cubicBezTo>
                    <a:pt x="6420" y="748"/>
                    <a:pt x="6727" y="835"/>
                    <a:pt x="6995" y="1008"/>
                  </a:cubicBezTo>
                  <a:cubicBezTo>
                    <a:pt x="7389" y="1260"/>
                    <a:pt x="7830" y="1386"/>
                    <a:pt x="8267" y="1386"/>
                  </a:cubicBezTo>
                  <a:cubicBezTo>
                    <a:pt x="8704" y="1386"/>
                    <a:pt x="9137" y="1260"/>
                    <a:pt x="9515" y="1008"/>
                  </a:cubicBezTo>
                  <a:cubicBezTo>
                    <a:pt x="9767" y="835"/>
                    <a:pt x="10067" y="748"/>
                    <a:pt x="10374" y="748"/>
                  </a:cubicBezTo>
                  <a:cubicBezTo>
                    <a:pt x="10681" y="748"/>
                    <a:pt x="10996" y="835"/>
                    <a:pt x="11279" y="1008"/>
                  </a:cubicBezTo>
                  <a:cubicBezTo>
                    <a:pt x="11437" y="1103"/>
                    <a:pt x="11563" y="1166"/>
                    <a:pt x="11721" y="1260"/>
                  </a:cubicBezTo>
                  <a:cubicBezTo>
                    <a:pt x="11766" y="1276"/>
                    <a:pt x="11812" y="1284"/>
                    <a:pt x="11857" y="1284"/>
                  </a:cubicBezTo>
                  <a:cubicBezTo>
                    <a:pt x="11996" y="1284"/>
                    <a:pt x="12122" y="1207"/>
                    <a:pt x="12193" y="1040"/>
                  </a:cubicBezTo>
                  <a:cubicBezTo>
                    <a:pt x="12256" y="819"/>
                    <a:pt x="12193" y="567"/>
                    <a:pt x="11973" y="536"/>
                  </a:cubicBezTo>
                  <a:cubicBezTo>
                    <a:pt x="11878" y="504"/>
                    <a:pt x="11784" y="473"/>
                    <a:pt x="11658" y="378"/>
                  </a:cubicBezTo>
                  <a:cubicBezTo>
                    <a:pt x="11264" y="126"/>
                    <a:pt x="10823" y="0"/>
                    <a:pt x="10382" y="0"/>
                  </a:cubicBezTo>
                  <a:cubicBezTo>
                    <a:pt x="9941" y="0"/>
                    <a:pt x="9499" y="126"/>
                    <a:pt x="9106" y="378"/>
                  </a:cubicBezTo>
                  <a:cubicBezTo>
                    <a:pt x="8854" y="552"/>
                    <a:pt x="8546" y="638"/>
                    <a:pt x="8239" y="638"/>
                  </a:cubicBezTo>
                  <a:cubicBezTo>
                    <a:pt x="7932" y="638"/>
                    <a:pt x="7625" y="552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4" y="0"/>
                    <a:pt x="5231" y="126"/>
                    <a:pt x="4852" y="378"/>
                  </a:cubicBezTo>
                  <a:cubicBezTo>
                    <a:pt x="4600" y="552"/>
                    <a:pt x="4293" y="638"/>
                    <a:pt x="3986" y="638"/>
                  </a:cubicBezTo>
                  <a:cubicBezTo>
                    <a:pt x="3679" y="638"/>
                    <a:pt x="3372" y="552"/>
                    <a:pt x="3120" y="378"/>
                  </a:cubicBezTo>
                  <a:cubicBezTo>
                    <a:pt x="2726" y="126"/>
                    <a:pt x="2285" y="0"/>
                    <a:pt x="1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6"/>
            <p:cNvSpPr/>
            <p:nvPr/>
          </p:nvSpPr>
          <p:spPr>
            <a:xfrm>
              <a:off x="-21321525" y="4292150"/>
              <a:ext cx="306425" cy="34675"/>
            </a:xfrm>
            <a:custGeom>
              <a:avLst/>
              <a:gdLst/>
              <a:ahLst/>
              <a:cxnLst/>
              <a:rect l="l" t="t" r="r" b="b"/>
              <a:pathLst>
                <a:path w="12257" h="1387" extrusionOk="0">
                  <a:moveTo>
                    <a:pt x="1844" y="0"/>
                  </a:moveTo>
                  <a:cubicBezTo>
                    <a:pt x="1403" y="0"/>
                    <a:pt x="962" y="126"/>
                    <a:pt x="568" y="378"/>
                  </a:cubicBezTo>
                  <a:cubicBezTo>
                    <a:pt x="473" y="410"/>
                    <a:pt x="379" y="504"/>
                    <a:pt x="284" y="536"/>
                  </a:cubicBezTo>
                  <a:cubicBezTo>
                    <a:pt x="95" y="599"/>
                    <a:pt x="1" y="819"/>
                    <a:pt x="95" y="1008"/>
                  </a:cubicBezTo>
                  <a:cubicBezTo>
                    <a:pt x="141" y="1147"/>
                    <a:pt x="272" y="1234"/>
                    <a:pt x="413" y="1234"/>
                  </a:cubicBezTo>
                  <a:cubicBezTo>
                    <a:pt x="464" y="1234"/>
                    <a:pt x="517" y="1223"/>
                    <a:pt x="568" y="1197"/>
                  </a:cubicBezTo>
                  <a:cubicBezTo>
                    <a:pt x="725" y="1166"/>
                    <a:pt x="883" y="1071"/>
                    <a:pt x="1009" y="1008"/>
                  </a:cubicBezTo>
                  <a:cubicBezTo>
                    <a:pt x="1261" y="835"/>
                    <a:pt x="1560" y="748"/>
                    <a:pt x="1863" y="748"/>
                  </a:cubicBezTo>
                  <a:cubicBezTo>
                    <a:pt x="2167" y="748"/>
                    <a:pt x="2474" y="835"/>
                    <a:pt x="2742" y="1008"/>
                  </a:cubicBezTo>
                  <a:cubicBezTo>
                    <a:pt x="3135" y="1260"/>
                    <a:pt x="3577" y="1386"/>
                    <a:pt x="4014" y="1386"/>
                  </a:cubicBezTo>
                  <a:cubicBezTo>
                    <a:pt x="4451" y="1386"/>
                    <a:pt x="4884" y="1260"/>
                    <a:pt x="5262" y="1008"/>
                  </a:cubicBezTo>
                  <a:cubicBezTo>
                    <a:pt x="5514" y="835"/>
                    <a:pt x="5813" y="748"/>
                    <a:pt x="6117" y="748"/>
                  </a:cubicBezTo>
                  <a:cubicBezTo>
                    <a:pt x="6420" y="748"/>
                    <a:pt x="6727" y="835"/>
                    <a:pt x="6995" y="1008"/>
                  </a:cubicBezTo>
                  <a:cubicBezTo>
                    <a:pt x="7389" y="1260"/>
                    <a:pt x="7830" y="1386"/>
                    <a:pt x="8267" y="1386"/>
                  </a:cubicBezTo>
                  <a:cubicBezTo>
                    <a:pt x="8704" y="1386"/>
                    <a:pt x="9137" y="1260"/>
                    <a:pt x="9515" y="1008"/>
                  </a:cubicBezTo>
                  <a:cubicBezTo>
                    <a:pt x="9767" y="835"/>
                    <a:pt x="10067" y="748"/>
                    <a:pt x="10374" y="748"/>
                  </a:cubicBezTo>
                  <a:cubicBezTo>
                    <a:pt x="10681" y="748"/>
                    <a:pt x="10996" y="835"/>
                    <a:pt x="11279" y="1008"/>
                  </a:cubicBezTo>
                  <a:cubicBezTo>
                    <a:pt x="11437" y="1071"/>
                    <a:pt x="11563" y="1166"/>
                    <a:pt x="11721" y="1229"/>
                  </a:cubicBezTo>
                  <a:cubicBezTo>
                    <a:pt x="11771" y="1254"/>
                    <a:pt x="11822" y="1266"/>
                    <a:pt x="11871" y="1266"/>
                  </a:cubicBezTo>
                  <a:cubicBezTo>
                    <a:pt x="12004" y="1266"/>
                    <a:pt x="12124" y="1178"/>
                    <a:pt x="12193" y="1040"/>
                  </a:cubicBezTo>
                  <a:cubicBezTo>
                    <a:pt x="12256" y="819"/>
                    <a:pt x="12193" y="599"/>
                    <a:pt x="11973" y="536"/>
                  </a:cubicBezTo>
                  <a:cubicBezTo>
                    <a:pt x="11878" y="504"/>
                    <a:pt x="11784" y="441"/>
                    <a:pt x="11658" y="378"/>
                  </a:cubicBezTo>
                  <a:cubicBezTo>
                    <a:pt x="11264" y="126"/>
                    <a:pt x="10823" y="0"/>
                    <a:pt x="10382" y="0"/>
                  </a:cubicBezTo>
                  <a:cubicBezTo>
                    <a:pt x="9941" y="0"/>
                    <a:pt x="9499" y="126"/>
                    <a:pt x="9106" y="378"/>
                  </a:cubicBezTo>
                  <a:cubicBezTo>
                    <a:pt x="8854" y="551"/>
                    <a:pt x="8546" y="638"/>
                    <a:pt x="8239" y="638"/>
                  </a:cubicBezTo>
                  <a:cubicBezTo>
                    <a:pt x="7932" y="638"/>
                    <a:pt x="7625" y="551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4" y="0"/>
                    <a:pt x="5231" y="126"/>
                    <a:pt x="4852" y="378"/>
                  </a:cubicBezTo>
                  <a:cubicBezTo>
                    <a:pt x="4600" y="551"/>
                    <a:pt x="4293" y="638"/>
                    <a:pt x="3986" y="638"/>
                  </a:cubicBezTo>
                  <a:cubicBezTo>
                    <a:pt x="3679" y="638"/>
                    <a:pt x="3372" y="551"/>
                    <a:pt x="3120" y="378"/>
                  </a:cubicBezTo>
                  <a:cubicBezTo>
                    <a:pt x="2726" y="126"/>
                    <a:pt x="2285" y="0"/>
                    <a:pt x="1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6"/>
            <p:cNvSpPr/>
            <p:nvPr/>
          </p:nvSpPr>
          <p:spPr>
            <a:xfrm>
              <a:off x="-21322300" y="4148000"/>
              <a:ext cx="307200" cy="143375"/>
            </a:xfrm>
            <a:custGeom>
              <a:avLst/>
              <a:gdLst/>
              <a:ahLst/>
              <a:cxnLst/>
              <a:rect l="l" t="t" r="r" b="b"/>
              <a:pathLst>
                <a:path w="12288" h="5735" extrusionOk="0">
                  <a:moveTo>
                    <a:pt x="6175" y="1"/>
                  </a:moveTo>
                  <a:cubicBezTo>
                    <a:pt x="4411" y="1"/>
                    <a:pt x="2962" y="1450"/>
                    <a:pt x="2962" y="3214"/>
                  </a:cubicBezTo>
                  <a:cubicBezTo>
                    <a:pt x="2962" y="3813"/>
                    <a:pt x="3151" y="4380"/>
                    <a:pt x="3434" y="4884"/>
                  </a:cubicBezTo>
                  <a:cubicBezTo>
                    <a:pt x="3308" y="4852"/>
                    <a:pt x="3245" y="4789"/>
                    <a:pt x="3119" y="4726"/>
                  </a:cubicBezTo>
                  <a:cubicBezTo>
                    <a:pt x="2725" y="4474"/>
                    <a:pt x="2284" y="4348"/>
                    <a:pt x="1843" y="4348"/>
                  </a:cubicBezTo>
                  <a:cubicBezTo>
                    <a:pt x="1402" y="4348"/>
                    <a:pt x="961" y="4474"/>
                    <a:pt x="567" y="4726"/>
                  </a:cubicBezTo>
                  <a:cubicBezTo>
                    <a:pt x="473" y="4758"/>
                    <a:pt x="347" y="4852"/>
                    <a:pt x="284" y="4884"/>
                  </a:cubicBezTo>
                  <a:cubicBezTo>
                    <a:pt x="95" y="4947"/>
                    <a:pt x="0" y="5167"/>
                    <a:pt x="95" y="5356"/>
                  </a:cubicBezTo>
                  <a:cubicBezTo>
                    <a:pt x="141" y="5495"/>
                    <a:pt x="255" y="5583"/>
                    <a:pt x="399" y="5583"/>
                  </a:cubicBezTo>
                  <a:cubicBezTo>
                    <a:pt x="451" y="5583"/>
                    <a:pt x="508" y="5571"/>
                    <a:pt x="567" y="5545"/>
                  </a:cubicBezTo>
                  <a:cubicBezTo>
                    <a:pt x="725" y="5514"/>
                    <a:pt x="882" y="5419"/>
                    <a:pt x="977" y="5356"/>
                  </a:cubicBezTo>
                  <a:cubicBezTo>
                    <a:pt x="1245" y="5183"/>
                    <a:pt x="1552" y="5097"/>
                    <a:pt x="1855" y="5097"/>
                  </a:cubicBezTo>
                  <a:cubicBezTo>
                    <a:pt x="2158" y="5097"/>
                    <a:pt x="2458" y="5183"/>
                    <a:pt x="2710" y="5356"/>
                  </a:cubicBezTo>
                  <a:cubicBezTo>
                    <a:pt x="3103" y="5608"/>
                    <a:pt x="3552" y="5735"/>
                    <a:pt x="3993" y="5735"/>
                  </a:cubicBezTo>
                  <a:cubicBezTo>
                    <a:pt x="4435" y="5735"/>
                    <a:pt x="4868" y="5608"/>
                    <a:pt x="5230" y="5356"/>
                  </a:cubicBezTo>
                  <a:cubicBezTo>
                    <a:pt x="5498" y="5183"/>
                    <a:pt x="5805" y="5097"/>
                    <a:pt x="6108" y="5097"/>
                  </a:cubicBezTo>
                  <a:cubicBezTo>
                    <a:pt x="6411" y="5097"/>
                    <a:pt x="6711" y="5183"/>
                    <a:pt x="6963" y="5356"/>
                  </a:cubicBezTo>
                  <a:cubicBezTo>
                    <a:pt x="7341" y="5608"/>
                    <a:pt x="7790" y="5735"/>
                    <a:pt x="8235" y="5735"/>
                  </a:cubicBezTo>
                  <a:cubicBezTo>
                    <a:pt x="8680" y="5735"/>
                    <a:pt x="9121" y="5608"/>
                    <a:pt x="9483" y="5356"/>
                  </a:cubicBezTo>
                  <a:cubicBezTo>
                    <a:pt x="9751" y="5183"/>
                    <a:pt x="10058" y="5097"/>
                    <a:pt x="10369" y="5097"/>
                  </a:cubicBezTo>
                  <a:cubicBezTo>
                    <a:pt x="10680" y="5097"/>
                    <a:pt x="10995" y="5183"/>
                    <a:pt x="11279" y="5356"/>
                  </a:cubicBezTo>
                  <a:cubicBezTo>
                    <a:pt x="11437" y="5419"/>
                    <a:pt x="11531" y="5514"/>
                    <a:pt x="11689" y="5577"/>
                  </a:cubicBezTo>
                  <a:cubicBezTo>
                    <a:pt x="11748" y="5602"/>
                    <a:pt x="11804" y="5614"/>
                    <a:pt x="11857" y="5614"/>
                  </a:cubicBezTo>
                  <a:cubicBezTo>
                    <a:pt x="12001" y="5614"/>
                    <a:pt x="12115" y="5526"/>
                    <a:pt x="12161" y="5388"/>
                  </a:cubicBezTo>
                  <a:cubicBezTo>
                    <a:pt x="12287" y="5167"/>
                    <a:pt x="12224" y="4947"/>
                    <a:pt x="12004" y="4884"/>
                  </a:cubicBezTo>
                  <a:cubicBezTo>
                    <a:pt x="11909" y="4852"/>
                    <a:pt x="11815" y="4789"/>
                    <a:pt x="11689" y="4726"/>
                  </a:cubicBezTo>
                  <a:cubicBezTo>
                    <a:pt x="11295" y="4474"/>
                    <a:pt x="10854" y="4348"/>
                    <a:pt x="10413" y="4348"/>
                  </a:cubicBezTo>
                  <a:cubicBezTo>
                    <a:pt x="9972" y="4348"/>
                    <a:pt x="9530" y="4474"/>
                    <a:pt x="9137" y="4726"/>
                  </a:cubicBezTo>
                  <a:lnTo>
                    <a:pt x="8916" y="4852"/>
                  </a:lnTo>
                  <a:cubicBezTo>
                    <a:pt x="9168" y="4380"/>
                    <a:pt x="9389" y="3781"/>
                    <a:pt x="9389" y="3214"/>
                  </a:cubicBezTo>
                  <a:cubicBezTo>
                    <a:pt x="9389" y="1450"/>
                    <a:pt x="7971" y="1"/>
                    <a:pt x="6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9" name="Google Shape;549;p26"/>
          <p:cNvGrpSpPr/>
          <p:nvPr/>
        </p:nvGrpSpPr>
        <p:grpSpPr>
          <a:xfrm>
            <a:off x="3372984" y="2015080"/>
            <a:ext cx="398119" cy="448143"/>
            <a:chOff x="-20930075" y="4066100"/>
            <a:chExt cx="269400" cy="303250"/>
          </a:xfrm>
        </p:grpSpPr>
        <p:sp>
          <p:nvSpPr>
            <p:cNvPr id="550" name="Google Shape;550;p26"/>
            <p:cNvSpPr/>
            <p:nvPr/>
          </p:nvSpPr>
          <p:spPr>
            <a:xfrm>
              <a:off x="-20865475" y="4066100"/>
              <a:ext cx="141775" cy="144150"/>
            </a:xfrm>
            <a:custGeom>
              <a:avLst/>
              <a:gdLst/>
              <a:ahLst/>
              <a:cxnLst/>
              <a:rect l="l" t="t" r="r" b="b"/>
              <a:pathLst>
                <a:path w="5671" h="5766" extrusionOk="0">
                  <a:moveTo>
                    <a:pt x="2836" y="2174"/>
                  </a:moveTo>
                  <a:cubicBezTo>
                    <a:pt x="3245" y="2174"/>
                    <a:pt x="3560" y="2489"/>
                    <a:pt x="3560" y="2867"/>
                  </a:cubicBezTo>
                  <a:cubicBezTo>
                    <a:pt x="3560" y="3277"/>
                    <a:pt x="3245" y="3592"/>
                    <a:pt x="2836" y="3592"/>
                  </a:cubicBezTo>
                  <a:cubicBezTo>
                    <a:pt x="2457" y="3592"/>
                    <a:pt x="2142" y="3277"/>
                    <a:pt x="2142" y="2867"/>
                  </a:cubicBezTo>
                  <a:cubicBezTo>
                    <a:pt x="2142" y="2489"/>
                    <a:pt x="2457" y="2174"/>
                    <a:pt x="2836" y="2174"/>
                  </a:cubicBezTo>
                  <a:close/>
                  <a:moveTo>
                    <a:pt x="2836" y="0"/>
                  </a:moveTo>
                  <a:cubicBezTo>
                    <a:pt x="2457" y="0"/>
                    <a:pt x="2111" y="252"/>
                    <a:pt x="1890" y="599"/>
                  </a:cubicBezTo>
                  <a:cubicBezTo>
                    <a:pt x="1791" y="563"/>
                    <a:pt x="1685" y="545"/>
                    <a:pt x="1577" y="545"/>
                  </a:cubicBezTo>
                  <a:cubicBezTo>
                    <a:pt x="1307" y="545"/>
                    <a:pt x="1031" y="657"/>
                    <a:pt x="851" y="882"/>
                  </a:cubicBezTo>
                  <a:cubicBezTo>
                    <a:pt x="630" y="1071"/>
                    <a:pt x="536" y="1355"/>
                    <a:pt x="536" y="1607"/>
                  </a:cubicBezTo>
                  <a:cubicBezTo>
                    <a:pt x="536" y="1733"/>
                    <a:pt x="536" y="1827"/>
                    <a:pt x="567" y="1922"/>
                  </a:cubicBezTo>
                  <a:cubicBezTo>
                    <a:pt x="189" y="2142"/>
                    <a:pt x="0" y="2489"/>
                    <a:pt x="0" y="2867"/>
                  </a:cubicBezTo>
                  <a:cubicBezTo>
                    <a:pt x="0" y="3308"/>
                    <a:pt x="189" y="3655"/>
                    <a:pt x="567" y="3812"/>
                  </a:cubicBezTo>
                  <a:cubicBezTo>
                    <a:pt x="536" y="3938"/>
                    <a:pt x="536" y="4033"/>
                    <a:pt x="536" y="4127"/>
                  </a:cubicBezTo>
                  <a:cubicBezTo>
                    <a:pt x="536" y="4411"/>
                    <a:pt x="630" y="4694"/>
                    <a:pt x="851" y="4883"/>
                  </a:cubicBezTo>
                  <a:cubicBezTo>
                    <a:pt x="1036" y="5092"/>
                    <a:pt x="1325" y="5216"/>
                    <a:pt x="1603" y="5216"/>
                  </a:cubicBezTo>
                  <a:cubicBezTo>
                    <a:pt x="1702" y="5216"/>
                    <a:pt x="1799" y="5200"/>
                    <a:pt x="1890" y="5167"/>
                  </a:cubicBezTo>
                  <a:cubicBezTo>
                    <a:pt x="2111" y="5513"/>
                    <a:pt x="2457" y="5766"/>
                    <a:pt x="2836" y="5766"/>
                  </a:cubicBezTo>
                  <a:cubicBezTo>
                    <a:pt x="3245" y="5766"/>
                    <a:pt x="3592" y="5513"/>
                    <a:pt x="3781" y="5167"/>
                  </a:cubicBezTo>
                  <a:cubicBezTo>
                    <a:pt x="3889" y="5203"/>
                    <a:pt x="3999" y="5221"/>
                    <a:pt x="4109" y="5221"/>
                  </a:cubicBezTo>
                  <a:cubicBezTo>
                    <a:pt x="4382" y="5221"/>
                    <a:pt x="4649" y="5108"/>
                    <a:pt x="4852" y="4883"/>
                  </a:cubicBezTo>
                  <a:cubicBezTo>
                    <a:pt x="5041" y="4694"/>
                    <a:pt x="5167" y="4411"/>
                    <a:pt x="5167" y="4127"/>
                  </a:cubicBezTo>
                  <a:cubicBezTo>
                    <a:pt x="5167" y="4033"/>
                    <a:pt x="5167" y="3938"/>
                    <a:pt x="5135" y="3812"/>
                  </a:cubicBezTo>
                  <a:cubicBezTo>
                    <a:pt x="5482" y="3623"/>
                    <a:pt x="5671" y="3277"/>
                    <a:pt x="5671" y="2867"/>
                  </a:cubicBezTo>
                  <a:cubicBezTo>
                    <a:pt x="5671" y="2489"/>
                    <a:pt x="5450" y="2142"/>
                    <a:pt x="5135" y="1922"/>
                  </a:cubicBezTo>
                  <a:cubicBezTo>
                    <a:pt x="5167" y="1827"/>
                    <a:pt x="5167" y="1733"/>
                    <a:pt x="5167" y="1607"/>
                  </a:cubicBezTo>
                  <a:cubicBezTo>
                    <a:pt x="5167" y="1355"/>
                    <a:pt x="5041" y="1071"/>
                    <a:pt x="4852" y="882"/>
                  </a:cubicBezTo>
                  <a:cubicBezTo>
                    <a:pt x="4643" y="673"/>
                    <a:pt x="4348" y="550"/>
                    <a:pt x="4069" y="550"/>
                  </a:cubicBezTo>
                  <a:cubicBezTo>
                    <a:pt x="3969" y="550"/>
                    <a:pt x="3872" y="566"/>
                    <a:pt x="3781" y="599"/>
                  </a:cubicBezTo>
                  <a:cubicBezTo>
                    <a:pt x="3592" y="252"/>
                    <a:pt x="3245" y="0"/>
                    <a:pt x="2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-20930075" y="4191325"/>
              <a:ext cx="269400" cy="178025"/>
            </a:xfrm>
            <a:custGeom>
              <a:avLst/>
              <a:gdLst/>
              <a:ahLst/>
              <a:cxnLst/>
              <a:rect l="l" t="t" r="r" b="b"/>
              <a:pathLst>
                <a:path w="10776" h="7121" extrusionOk="0">
                  <a:moveTo>
                    <a:pt x="379" y="0"/>
                  </a:moveTo>
                  <a:cubicBezTo>
                    <a:pt x="253" y="0"/>
                    <a:pt x="190" y="32"/>
                    <a:pt x="95" y="95"/>
                  </a:cubicBezTo>
                  <a:cubicBezTo>
                    <a:pt x="32" y="189"/>
                    <a:pt x="1" y="252"/>
                    <a:pt x="1" y="378"/>
                  </a:cubicBezTo>
                  <a:cubicBezTo>
                    <a:pt x="1" y="473"/>
                    <a:pt x="190" y="2710"/>
                    <a:pt x="1103" y="3655"/>
                  </a:cubicBezTo>
                  <a:cubicBezTo>
                    <a:pt x="1513" y="4096"/>
                    <a:pt x="1922" y="4285"/>
                    <a:pt x="2364" y="4285"/>
                  </a:cubicBezTo>
                  <a:cubicBezTo>
                    <a:pt x="2679" y="4285"/>
                    <a:pt x="3025" y="4159"/>
                    <a:pt x="3340" y="3907"/>
                  </a:cubicBezTo>
                  <a:lnTo>
                    <a:pt x="4947" y="5514"/>
                  </a:lnTo>
                  <a:lnTo>
                    <a:pt x="4947" y="6427"/>
                  </a:lnTo>
                  <a:lnTo>
                    <a:pt x="2458" y="6427"/>
                  </a:lnTo>
                  <a:cubicBezTo>
                    <a:pt x="2269" y="6427"/>
                    <a:pt x="2112" y="6585"/>
                    <a:pt x="2112" y="6774"/>
                  </a:cubicBezTo>
                  <a:cubicBezTo>
                    <a:pt x="2112" y="6963"/>
                    <a:pt x="2269" y="7120"/>
                    <a:pt x="2458" y="7120"/>
                  </a:cubicBezTo>
                  <a:lnTo>
                    <a:pt x="8192" y="7120"/>
                  </a:lnTo>
                  <a:cubicBezTo>
                    <a:pt x="8381" y="7120"/>
                    <a:pt x="8539" y="6963"/>
                    <a:pt x="8539" y="6774"/>
                  </a:cubicBezTo>
                  <a:cubicBezTo>
                    <a:pt x="8539" y="6585"/>
                    <a:pt x="8381" y="6427"/>
                    <a:pt x="8192" y="6427"/>
                  </a:cubicBezTo>
                  <a:lnTo>
                    <a:pt x="5672" y="6427"/>
                  </a:lnTo>
                  <a:lnTo>
                    <a:pt x="5672" y="6207"/>
                  </a:lnTo>
                  <a:lnTo>
                    <a:pt x="7278" y="4600"/>
                  </a:lnTo>
                  <a:cubicBezTo>
                    <a:pt x="7751" y="4884"/>
                    <a:pt x="8066" y="5010"/>
                    <a:pt x="8413" y="5010"/>
                  </a:cubicBezTo>
                  <a:cubicBezTo>
                    <a:pt x="8854" y="5010"/>
                    <a:pt x="9232" y="4789"/>
                    <a:pt x="9673" y="4380"/>
                  </a:cubicBezTo>
                  <a:cubicBezTo>
                    <a:pt x="10586" y="3466"/>
                    <a:pt x="10775" y="1229"/>
                    <a:pt x="10775" y="1103"/>
                  </a:cubicBezTo>
                  <a:cubicBezTo>
                    <a:pt x="10775" y="977"/>
                    <a:pt x="10744" y="883"/>
                    <a:pt x="10649" y="820"/>
                  </a:cubicBezTo>
                  <a:cubicBezTo>
                    <a:pt x="10586" y="757"/>
                    <a:pt x="10492" y="693"/>
                    <a:pt x="10397" y="693"/>
                  </a:cubicBezTo>
                  <a:cubicBezTo>
                    <a:pt x="10303" y="693"/>
                    <a:pt x="8066" y="883"/>
                    <a:pt x="7121" y="1796"/>
                  </a:cubicBezTo>
                  <a:cubicBezTo>
                    <a:pt x="6365" y="2552"/>
                    <a:pt x="6302" y="3308"/>
                    <a:pt x="6869" y="4033"/>
                  </a:cubicBezTo>
                  <a:lnTo>
                    <a:pt x="5735" y="5167"/>
                  </a:lnTo>
                  <a:lnTo>
                    <a:pt x="5735" y="1324"/>
                  </a:lnTo>
                  <a:cubicBezTo>
                    <a:pt x="5609" y="1387"/>
                    <a:pt x="5514" y="1387"/>
                    <a:pt x="5388" y="1387"/>
                  </a:cubicBezTo>
                  <a:cubicBezTo>
                    <a:pt x="5262" y="1387"/>
                    <a:pt x="5136" y="1387"/>
                    <a:pt x="5041" y="1324"/>
                  </a:cubicBezTo>
                  <a:lnTo>
                    <a:pt x="5041" y="4443"/>
                  </a:lnTo>
                  <a:lnTo>
                    <a:pt x="3876" y="3340"/>
                  </a:lnTo>
                  <a:cubicBezTo>
                    <a:pt x="4474" y="2584"/>
                    <a:pt x="4411" y="1828"/>
                    <a:pt x="3655" y="1103"/>
                  </a:cubicBezTo>
                  <a:cubicBezTo>
                    <a:pt x="2742" y="189"/>
                    <a:pt x="505" y="0"/>
                    <a:pt x="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2" name="Google Shape;552;p26"/>
          <p:cNvGrpSpPr/>
          <p:nvPr/>
        </p:nvGrpSpPr>
        <p:grpSpPr>
          <a:xfrm>
            <a:off x="7333274" y="2014508"/>
            <a:ext cx="451653" cy="449288"/>
            <a:chOff x="-16794250" y="4058225"/>
            <a:chExt cx="305625" cy="304025"/>
          </a:xfrm>
        </p:grpSpPr>
        <p:sp>
          <p:nvSpPr>
            <p:cNvPr id="553" name="Google Shape;553;p26"/>
            <p:cNvSpPr/>
            <p:nvPr/>
          </p:nvSpPr>
          <p:spPr>
            <a:xfrm>
              <a:off x="-16793475" y="4309475"/>
              <a:ext cx="70925" cy="17350"/>
            </a:xfrm>
            <a:custGeom>
              <a:avLst/>
              <a:gdLst/>
              <a:ahLst/>
              <a:cxnLst/>
              <a:rect l="l" t="t" r="r" b="b"/>
              <a:pathLst>
                <a:path w="2837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2490" y="693"/>
                  </a:lnTo>
                  <a:cubicBezTo>
                    <a:pt x="2679" y="693"/>
                    <a:pt x="2836" y="536"/>
                    <a:pt x="2836" y="347"/>
                  </a:cubicBezTo>
                  <a:cubicBezTo>
                    <a:pt x="2836" y="158"/>
                    <a:pt x="2679" y="0"/>
                    <a:pt x="24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6"/>
            <p:cNvSpPr/>
            <p:nvPr/>
          </p:nvSpPr>
          <p:spPr>
            <a:xfrm>
              <a:off x="-16758025" y="4344900"/>
              <a:ext cx="89800" cy="17350"/>
            </a:xfrm>
            <a:custGeom>
              <a:avLst/>
              <a:gdLst/>
              <a:ahLst/>
              <a:cxnLst/>
              <a:rect l="l" t="t" r="r" b="b"/>
              <a:pathLst>
                <a:path w="3592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3245" y="694"/>
                  </a:lnTo>
                  <a:cubicBezTo>
                    <a:pt x="3435" y="694"/>
                    <a:pt x="3592" y="536"/>
                    <a:pt x="3592" y="347"/>
                  </a:cubicBezTo>
                  <a:cubicBezTo>
                    <a:pt x="3592" y="158"/>
                    <a:pt x="3435" y="1"/>
                    <a:pt x="3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6"/>
            <p:cNvSpPr/>
            <p:nvPr/>
          </p:nvSpPr>
          <p:spPr>
            <a:xfrm>
              <a:off x="-16615475" y="4344900"/>
              <a:ext cx="89825" cy="17350"/>
            </a:xfrm>
            <a:custGeom>
              <a:avLst/>
              <a:gdLst/>
              <a:ahLst/>
              <a:cxnLst/>
              <a:rect l="l" t="t" r="r" b="b"/>
              <a:pathLst>
                <a:path w="3593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3246" y="694"/>
                  </a:lnTo>
                  <a:cubicBezTo>
                    <a:pt x="3435" y="694"/>
                    <a:pt x="3592" y="536"/>
                    <a:pt x="3592" y="347"/>
                  </a:cubicBezTo>
                  <a:cubicBezTo>
                    <a:pt x="3592" y="158"/>
                    <a:pt x="3435" y="1"/>
                    <a:pt x="3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6"/>
            <p:cNvSpPr/>
            <p:nvPr/>
          </p:nvSpPr>
          <p:spPr>
            <a:xfrm>
              <a:off x="-16561900" y="4309475"/>
              <a:ext cx="71700" cy="17350"/>
            </a:xfrm>
            <a:custGeom>
              <a:avLst/>
              <a:gdLst/>
              <a:ahLst/>
              <a:cxnLst/>
              <a:rect l="l" t="t" r="r" b="b"/>
              <a:pathLst>
                <a:path w="286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2521" y="693"/>
                  </a:lnTo>
                  <a:cubicBezTo>
                    <a:pt x="2710" y="693"/>
                    <a:pt x="2867" y="536"/>
                    <a:pt x="2867" y="347"/>
                  </a:cubicBezTo>
                  <a:cubicBezTo>
                    <a:pt x="2867" y="158"/>
                    <a:pt x="2710" y="0"/>
                    <a:pt x="25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6"/>
            <p:cNvSpPr/>
            <p:nvPr/>
          </p:nvSpPr>
          <p:spPr>
            <a:xfrm>
              <a:off x="-16704475" y="4309475"/>
              <a:ext cx="125275" cy="17350"/>
            </a:xfrm>
            <a:custGeom>
              <a:avLst/>
              <a:gdLst/>
              <a:ahLst/>
              <a:cxnLst/>
              <a:rect l="l" t="t" r="r" b="b"/>
              <a:pathLst>
                <a:path w="5011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4632" y="693"/>
                  </a:lnTo>
                  <a:cubicBezTo>
                    <a:pt x="4821" y="693"/>
                    <a:pt x="5010" y="536"/>
                    <a:pt x="5010" y="347"/>
                  </a:cubicBezTo>
                  <a:cubicBezTo>
                    <a:pt x="5010" y="158"/>
                    <a:pt x="4821" y="0"/>
                    <a:pt x="46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6"/>
            <p:cNvSpPr/>
            <p:nvPr/>
          </p:nvSpPr>
          <p:spPr>
            <a:xfrm>
              <a:off x="-16704475" y="4074750"/>
              <a:ext cx="126050" cy="165425"/>
            </a:xfrm>
            <a:custGeom>
              <a:avLst/>
              <a:gdLst/>
              <a:ahLst/>
              <a:cxnLst/>
              <a:rect l="l" t="t" r="r" b="b"/>
              <a:pathLst>
                <a:path w="5042" h="6617" extrusionOk="0">
                  <a:moveTo>
                    <a:pt x="1072" y="2931"/>
                  </a:moveTo>
                  <a:cubicBezTo>
                    <a:pt x="1261" y="2931"/>
                    <a:pt x="1419" y="3088"/>
                    <a:pt x="1419" y="3277"/>
                  </a:cubicBezTo>
                  <a:lnTo>
                    <a:pt x="1419" y="5483"/>
                  </a:lnTo>
                  <a:cubicBezTo>
                    <a:pt x="1419" y="5672"/>
                    <a:pt x="1261" y="5829"/>
                    <a:pt x="1072" y="5829"/>
                  </a:cubicBezTo>
                  <a:cubicBezTo>
                    <a:pt x="851" y="5829"/>
                    <a:pt x="694" y="5672"/>
                    <a:pt x="694" y="5483"/>
                  </a:cubicBezTo>
                  <a:lnTo>
                    <a:pt x="694" y="3277"/>
                  </a:lnTo>
                  <a:cubicBezTo>
                    <a:pt x="694" y="3088"/>
                    <a:pt x="851" y="2931"/>
                    <a:pt x="1072" y="2931"/>
                  </a:cubicBezTo>
                  <a:close/>
                  <a:moveTo>
                    <a:pt x="3939" y="2931"/>
                  </a:moveTo>
                  <a:cubicBezTo>
                    <a:pt x="4128" y="2931"/>
                    <a:pt x="4285" y="3088"/>
                    <a:pt x="4285" y="3277"/>
                  </a:cubicBezTo>
                  <a:lnTo>
                    <a:pt x="4285" y="5483"/>
                  </a:lnTo>
                  <a:cubicBezTo>
                    <a:pt x="4285" y="5672"/>
                    <a:pt x="4128" y="5829"/>
                    <a:pt x="3939" y="5829"/>
                  </a:cubicBezTo>
                  <a:cubicBezTo>
                    <a:pt x="3718" y="5829"/>
                    <a:pt x="3561" y="5672"/>
                    <a:pt x="3561" y="5483"/>
                  </a:cubicBezTo>
                  <a:lnTo>
                    <a:pt x="3561" y="3277"/>
                  </a:lnTo>
                  <a:cubicBezTo>
                    <a:pt x="3561" y="3088"/>
                    <a:pt x="3718" y="2931"/>
                    <a:pt x="3939" y="2931"/>
                  </a:cubicBezTo>
                  <a:close/>
                  <a:moveTo>
                    <a:pt x="1" y="1"/>
                  </a:moveTo>
                  <a:lnTo>
                    <a:pt x="1" y="6554"/>
                  </a:lnTo>
                  <a:cubicBezTo>
                    <a:pt x="116" y="6542"/>
                    <a:pt x="240" y="6535"/>
                    <a:pt x="366" y="6535"/>
                  </a:cubicBezTo>
                  <a:cubicBezTo>
                    <a:pt x="584" y="6535"/>
                    <a:pt x="809" y="6557"/>
                    <a:pt x="1009" y="6617"/>
                  </a:cubicBezTo>
                  <a:cubicBezTo>
                    <a:pt x="1293" y="6207"/>
                    <a:pt x="1671" y="5924"/>
                    <a:pt x="2143" y="5829"/>
                  </a:cubicBezTo>
                  <a:lnTo>
                    <a:pt x="2143" y="3939"/>
                  </a:lnTo>
                  <a:cubicBezTo>
                    <a:pt x="2143" y="3750"/>
                    <a:pt x="2332" y="3592"/>
                    <a:pt x="2521" y="3592"/>
                  </a:cubicBezTo>
                  <a:cubicBezTo>
                    <a:pt x="2710" y="3592"/>
                    <a:pt x="2868" y="3750"/>
                    <a:pt x="2868" y="3939"/>
                  </a:cubicBezTo>
                  <a:lnTo>
                    <a:pt x="2868" y="5829"/>
                  </a:lnTo>
                  <a:cubicBezTo>
                    <a:pt x="3340" y="5955"/>
                    <a:pt x="3750" y="6239"/>
                    <a:pt x="4002" y="6617"/>
                  </a:cubicBezTo>
                  <a:cubicBezTo>
                    <a:pt x="4207" y="6555"/>
                    <a:pt x="4439" y="6507"/>
                    <a:pt x="4672" y="6507"/>
                  </a:cubicBezTo>
                  <a:cubicBezTo>
                    <a:pt x="4796" y="6507"/>
                    <a:pt x="4921" y="6521"/>
                    <a:pt x="5042" y="6554"/>
                  </a:cubicBezTo>
                  <a:lnTo>
                    <a:pt x="5042" y="1"/>
                  </a:lnTo>
                  <a:lnTo>
                    <a:pt x="4285" y="1"/>
                  </a:lnTo>
                  <a:lnTo>
                    <a:pt x="4285" y="1796"/>
                  </a:lnTo>
                  <a:cubicBezTo>
                    <a:pt x="4285" y="1985"/>
                    <a:pt x="4128" y="2143"/>
                    <a:pt x="3939" y="2143"/>
                  </a:cubicBezTo>
                  <a:cubicBezTo>
                    <a:pt x="3718" y="2143"/>
                    <a:pt x="3561" y="1985"/>
                    <a:pt x="3561" y="1796"/>
                  </a:cubicBezTo>
                  <a:lnTo>
                    <a:pt x="3561" y="1"/>
                  </a:lnTo>
                  <a:lnTo>
                    <a:pt x="2868" y="1"/>
                  </a:lnTo>
                  <a:lnTo>
                    <a:pt x="2868" y="2490"/>
                  </a:lnTo>
                  <a:cubicBezTo>
                    <a:pt x="2868" y="2679"/>
                    <a:pt x="2710" y="2836"/>
                    <a:pt x="2521" y="2836"/>
                  </a:cubicBezTo>
                  <a:cubicBezTo>
                    <a:pt x="2301" y="2836"/>
                    <a:pt x="2143" y="2679"/>
                    <a:pt x="2143" y="2490"/>
                  </a:cubicBezTo>
                  <a:lnTo>
                    <a:pt x="2143" y="1"/>
                  </a:lnTo>
                  <a:lnTo>
                    <a:pt x="1450" y="1"/>
                  </a:lnTo>
                  <a:lnTo>
                    <a:pt x="1450" y="1796"/>
                  </a:lnTo>
                  <a:cubicBezTo>
                    <a:pt x="1450" y="1985"/>
                    <a:pt x="1293" y="2143"/>
                    <a:pt x="1103" y="2143"/>
                  </a:cubicBezTo>
                  <a:cubicBezTo>
                    <a:pt x="883" y="2143"/>
                    <a:pt x="725" y="1985"/>
                    <a:pt x="725" y="1796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6"/>
            <p:cNvSpPr/>
            <p:nvPr/>
          </p:nvSpPr>
          <p:spPr>
            <a:xfrm>
              <a:off x="-16725725" y="4237800"/>
              <a:ext cx="164625" cy="53575"/>
            </a:xfrm>
            <a:custGeom>
              <a:avLst/>
              <a:gdLst/>
              <a:ahLst/>
              <a:cxnLst/>
              <a:rect l="l" t="t" r="r" b="b"/>
              <a:pathLst>
                <a:path w="6585" h="2143" extrusionOk="0">
                  <a:moveTo>
                    <a:pt x="3308" y="0"/>
                  </a:moveTo>
                  <a:cubicBezTo>
                    <a:pt x="2867" y="0"/>
                    <a:pt x="2458" y="252"/>
                    <a:pt x="2300" y="693"/>
                  </a:cubicBezTo>
                  <a:cubicBezTo>
                    <a:pt x="2232" y="830"/>
                    <a:pt x="2082" y="933"/>
                    <a:pt x="1921" y="933"/>
                  </a:cubicBezTo>
                  <a:cubicBezTo>
                    <a:pt x="1859" y="933"/>
                    <a:pt x="1795" y="917"/>
                    <a:pt x="1733" y="882"/>
                  </a:cubicBezTo>
                  <a:cubicBezTo>
                    <a:pt x="1570" y="774"/>
                    <a:pt x="1377" y="721"/>
                    <a:pt x="1181" y="721"/>
                  </a:cubicBezTo>
                  <a:cubicBezTo>
                    <a:pt x="809" y="721"/>
                    <a:pt x="427" y="910"/>
                    <a:pt x="221" y="1260"/>
                  </a:cubicBezTo>
                  <a:cubicBezTo>
                    <a:pt x="63" y="1512"/>
                    <a:pt x="0" y="1827"/>
                    <a:pt x="126" y="2143"/>
                  </a:cubicBezTo>
                  <a:lnTo>
                    <a:pt x="6522" y="2143"/>
                  </a:lnTo>
                  <a:cubicBezTo>
                    <a:pt x="6585" y="1890"/>
                    <a:pt x="6585" y="1575"/>
                    <a:pt x="6459" y="1292"/>
                  </a:cubicBezTo>
                  <a:cubicBezTo>
                    <a:pt x="6292" y="918"/>
                    <a:pt x="5893" y="708"/>
                    <a:pt x="5487" y="708"/>
                  </a:cubicBezTo>
                  <a:cubicBezTo>
                    <a:pt x="5278" y="708"/>
                    <a:pt x="5066" y="764"/>
                    <a:pt x="4883" y="882"/>
                  </a:cubicBezTo>
                  <a:cubicBezTo>
                    <a:pt x="4820" y="924"/>
                    <a:pt x="4747" y="945"/>
                    <a:pt x="4675" y="945"/>
                  </a:cubicBezTo>
                  <a:cubicBezTo>
                    <a:pt x="4530" y="945"/>
                    <a:pt x="4390" y="861"/>
                    <a:pt x="4348" y="693"/>
                  </a:cubicBezTo>
                  <a:cubicBezTo>
                    <a:pt x="4190" y="252"/>
                    <a:pt x="3781" y="0"/>
                    <a:pt x="3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6"/>
            <p:cNvSpPr/>
            <p:nvPr/>
          </p:nvSpPr>
          <p:spPr>
            <a:xfrm>
              <a:off x="-16559550" y="4058225"/>
              <a:ext cx="70925" cy="233150"/>
            </a:xfrm>
            <a:custGeom>
              <a:avLst/>
              <a:gdLst/>
              <a:ahLst/>
              <a:cxnLst/>
              <a:rect l="l" t="t" r="r" b="b"/>
              <a:pathLst>
                <a:path w="2837" h="9326" extrusionOk="0">
                  <a:moveTo>
                    <a:pt x="694" y="0"/>
                  </a:moveTo>
                  <a:cubicBezTo>
                    <a:pt x="284" y="0"/>
                    <a:pt x="1" y="315"/>
                    <a:pt x="1" y="725"/>
                  </a:cubicBezTo>
                  <a:lnTo>
                    <a:pt x="1" y="7530"/>
                  </a:lnTo>
                  <a:cubicBezTo>
                    <a:pt x="127" y="7719"/>
                    <a:pt x="347" y="7908"/>
                    <a:pt x="442" y="8160"/>
                  </a:cubicBezTo>
                  <a:cubicBezTo>
                    <a:pt x="662" y="8506"/>
                    <a:pt x="694" y="8947"/>
                    <a:pt x="599" y="9326"/>
                  </a:cubicBezTo>
                  <a:lnTo>
                    <a:pt x="2458" y="9326"/>
                  </a:lnTo>
                  <a:cubicBezTo>
                    <a:pt x="2647" y="9326"/>
                    <a:pt x="2836" y="9168"/>
                    <a:pt x="2836" y="8979"/>
                  </a:cubicBezTo>
                  <a:lnTo>
                    <a:pt x="2836" y="2520"/>
                  </a:lnTo>
                  <a:cubicBezTo>
                    <a:pt x="2836" y="2048"/>
                    <a:pt x="2521" y="1670"/>
                    <a:pt x="2112" y="1512"/>
                  </a:cubicBezTo>
                  <a:lnTo>
                    <a:pt x="2112" y="6112"/>
                  </a:lnTo>
                  <a:cubicBezTo>
                    <a:pt x="2112" y="6301"/>
                    <a:pt x="1954" y="6459"/>
                    <a:pt x="1765" y="6459"/>
                  </a:cubicBezTo>
                  <a:cubicBezTo>
                    <a:pt x="1576" y="6459"/>
                    <a:pt x="1387" y="6301"/>
                    <a:pt x="1387" y="6112"/>
                  </a:cubicBezTo>
                  <a:lnTo>
                    <a:pt x="1387" y="725"/>
                  </a:lnTo>
                  <a:cubicBezTo>
                    <a:pt x="1387" y="315"/>
                    <a:pt x="1040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6"/>
            <p:cNvSpPr/>
            <p:nvPr/>
          </p:nvSpPr>
          <p:spPr>
            <a:xfrm>
              <a:off x="-16794250" y="4059000"/>
              <a:ext cx="70900" cy="232375"/>
            </a:xfrm>
            <a:custGeom>
              <a:avLst/>
              <a:gdLst/>
              <a:ahLst/>
              <a:cxnLst/>
              <a:rect l="l" t="t" r="r" b="b"/>
              <a:pathLst>
                <a:path w="2836" h="9295" extrusionOk="0">
                  <a:moveTo>
                    <a:pt x="2111" y="1"/>
                  </a:moveTo>
                  <a:cubicBezTo>
                    <a:pt x="1733" y="1"/>
                    <a:pt x="1418" y="316"/>
                    <a:pt x="1418" y="725"/>
                  </a:cubicBezTo>
                  <a:lnTo>
                    <a:pt x="1418" y="6113"/>
                  </a:lnTo>
                  <a:cubicBezTo>
                    <a:pt x="1418" y="6302"/>
                    <a:pt x="1260" y="6459"/>
                    <a:pt x="1071" y="6459"/>
                  </a:cubicBezTo>
                  <a:cubicBezTo>
                    <a:pt x="851" y="6459"/>
                    <a:pt x="693" y="6302"/>
                    <a:pt x="693" y="6113"/>
                  </a:cubicBezTo>
                  <a:lnTo>
                    <a:pt x="693" y="1513"/>
                  </a:lnTo>
                  <a:cubicBezTo>
                    <a:pt x="284" y="1670"/>
                    <a:pt x="0" y="2048"/>
                    <a:pt x="0" y="2521"/>
                  </a:cubicBezTo>
                  <a:lnTo>
                    <a:pt x="0" y="8979"/>
                  </a:lnTo>
                  <a:cubicBezTo>
                    <a:pt x="0" y="9137"/>
                    <a:pt x="158" y="9295"/>
                    <a:pt x="347" y="9295"/>
                  </a:cubicBezTo>
                  <a:lnTo>
                    <a:pt x="2174" y="9295"/>
                  </a:lnTo>
                  <a:cubicBezTo>
                    <a:pt x="2080" y="8885"/>
                    <a:pt x="2111" y="8444"/>
                    <a:pt x="2363" y="8034"/>
                  </a:cubicBezTo>
                  <a:cubicBezTo>
                    <a:pt x="2489" y="7845"/>
                    <a:pt x="2647" y="7688"/>
                    <a:pt x="2836" y="7530"/>
                  </a:cubicBezTo>
                  <a:lnTo>
                    <a:pt x="2836" y="725"/>
                  </a:lnTo>
                  <a:cubicBezTo>
                    <a:pt x="2836" y="316"/>
                    <a:pt x="2489" y="1"/>
                    <a:pt x="2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World atlas theme infographics</a:t>
            </a:r>
            <a:endParaRPr/>
          </a:p>
        </p:txBody>
      </p:sp>
      <p:graphicFrame>
        <p:nvGraphicFramePr>
          <p:cNvPr id="567" name="Google Shape;567;p27"/>
          <p:cNvGraphicFramePr/>
          <p:nvPr/>
        </p:nvGraphicFramePr>
        <p:xfrm>
          <a:off x="1195363" y="1526990"/>
          <a:ext cx="6753200" cy="2784250"/>
        </p:xfrm>
        <a:graphic>
          <a:graphicData uri="http://schemas.openxmlformats.org/drawingml/2006/table">
            <a:tbl>
              <a:tblPr>
                <a:noFill/>
                <a:tableStyleId>{72DF658E-BACB-42CC-A838-F2048CC8DDD2}</a:tableStyleId>
              </a:tblPr>
              <a:tblGrid>
                <a:gridCol w="86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8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5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1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accent2"/>
                          </a:solidFill>
                          <a:latin typeface="Londrina Solid"/>
                          <a:ea typeface="Londrina Solid"/>
                          <a:cs typeface="Londrina Solid"/>
                          <a:sym typeface="Londrina Solid"/>
                        </a:rPr>
                        <a:t>01</a:t>
                      </a:r>
                      <a:endParaRPr sz="2000" b="1">
                        <a:solidFill>
                          <a:schemeClr val="accent2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Londrina Solid"/>
                          <a:ea typeface="Londrina Solid"/>
                          <a:cs typeface="Londrina Solid"/>
                          <a:sym typeface="Londrina Solid"/>
                        </a:rPr>
                        <a:t>MAPS</a:t>
                      </a:r>
                      <a:endParaRPr sz="2000">
                        <a:solidFill>
                          <a:schemeClr val="dk1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Jupiter is a gas giant and the biggest planet of them all</a:t>
                      </a:r>
                      <a:endParaRPr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accent1"/>
                          </a:solidFill>
                          <a:latin typeface="Londrina Solid"/>
                          <a:ea typeface="Londrina Solid"/>
                          <a:cs typeface="Londrina Solid"/>
                          <a:sym typeface="Londrina Solid"/>
                        </a:rPr>
                        <a:t>02</a:t>
                      </a:r>
                      <a:endParaRPr sz="2000" b="1">
                        <a:solidFill>
                          <a:schemeClr val="accent1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Londrina Solid"/>
                          <a:ea typeface="Londrina Solid"/>
                          <a:cs typeface="Londrina Solid"/>
                          <a:sym typeface="Londrina Solid"/>
                        </a:rPr>
                        <a:t>DATA</a:t>
                      </a:r>
                      <a:endParaRPr sz="2000">
                        <a:solidFill>
                          <a:schemeClr val="dk1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Mercury is the closest planet to the Sun and the smallest one</a:t>
                      </a:r>
                      <a:endParaRPr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accent6"/>
                          </a:solidFill>
                          <a:latin typeface="Londrina Solid"/>
                          <a:ea typeface="Londrina Solid"/>
                          <a:cs typeface="Londrina Solid"/>
                          <a:sym typeface="Londrina Solid"/>
                        </a:rPr>
                        <a:t>03</a:t>
                      </a:r>
                      <a:endParaRPr sz="2000" b="1">
                        <a:solidFill>
                          <a:schemeClr val="accent6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Londrina Solid"/>
                          <a:ea typeface="Londrina Solid"/>
                          <a:cs typeface="Londrina Solid"/>
                          <a:sym typeface="Londrina Solid"/>
                        </a:rPr>
                        <a:t>MOUNTAINS</a:t>
                      </a:r>
                      <a:endParaRPr sz="2000">
                        <a:solidFill>
                          <a:schemeClr val="dk1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Venus has a beautiful name but is actually really hot</a:t>
                      </a:r>
                      <a:endParaRPr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accent5"/>
                          </a:solidFill>
                          <a:latin typeface="Londrina Solid"/>
                          <a:ea typeface="Londrina Solid"/>
                          <a:cs typeface="Londrina Solid"/>
                          <a:sym typeface="Londrina Solid"/>
                        </a:rPr>
                        <a:t>04</a:t>
                      </a:r>
                      <a:endParaRPr sz="2000" b="1">
                        <a:solidFill>
                          <a:schemeClr val="accent5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Londrina Solid"/>
                          <a:ea typeface="Londrina Solid"/>
                          <a:cs typeface="Londrina Solid"/>
                          <a:sym typeface="Londrina Solid"/>
                        </a:rPr>
                        <a:t>OCEANS</a:t>
                      </a:r>
                      <a:endParaRPr sz="2000">
                        <a:solidFill>
                          <a:schemeClr val="dk1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Earth is the third planet from the Sun and harbours life</a:t>
                      </a:r>
                      <a:endParaRPr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68" name="Google Shape;568;p27"/>
          <p:cNvGrpSpPr/>
          <p:nvPr/>
        </p:nvGrpSpPr>
        <p:grpSpPr>
          <a:xfrm>
            <a:off x="7377841" y="2401812"/>
            <a:ext cx="350431" cy="339887"/>
            <a:chOff x="3270675" y="841800"/>
            <a:chExt cx="497700" cy="482725"/>
          </a:xfrm>
        </p:grpSpPr>
        <p:sp>
          <p:nvSpPr>
            <p:cNvPr id="569" name="Google Shape;569;p27"/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0" name="Google Shape;570;p27"/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1" name="Google Shape;571;p27"/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2" name="Google Shape;572;p27"/>
          <p:cNvGrpSpPr/>
          <p:nvPr/>
        </p:nvGrpSpPr>
        <p:grpSpPr>
          <a:xfrm>
            <a:off x="7383402" y="1731238"/>
            <a:ext cx="339306" cy="298186"/>
            <a:chOff x="2085450" y="2057100"/>
            <a:chExt cx="481900" cy="423500"/>
          </a:xfrm>
        </p:grpSpPr>
        <p:sp>
          <p:nvSpPr>
            <p:cNvPr id="573" name="Google Shape;573;p27"/>
            <p:cNvSpPr/>
            <p:nvPr/>
          </p:nvSpPr>
          <p:spPr>
            <a:xfrm>
              <a:off x="2085450" y="2061650"/>
              <a:ext cx="141250" cy="418950"/>
            </a:xfrm>
            <a:custGeom>
              <a:avLst/>
              <a:gdLst/>
              <a:ahLst/>
              <a:cxnLst/>
              <a:rect l="l" t="t" r="r" b="b"/>
              <a:pathLst>
                <a:path w="5650" h="16758" extrusionOk="0">
                  <a:moveTo>
                    <a:pt x="4305" y="6452"/>
                  </a:moveTo>
                  <a:cubicBezTo>
                    <a:pt x="4736" y="6452"/>
                    <a:pt x="5115" y="6999"/>
                    <a:pt x="4728" y="7411"/>
                  </a:cubicBezTo>
                  <a:cubicBezTo>
                    <a:pt x="4520" y="7631"/>
                    <a:pt x="4352" y="7887"/>
                    <a:pt x="4228" y="8164"/>
                  </a:cubicBezTo>
                  <a:cubicBezTo>
                    <a:pt x="4120" y="8402"/>
                    <a:pt x="3927" y="8502"/>
                    <a:pt x="3732" y="8502"/>
                  </a:cubicBezTo>
                  <a:cubicBezTo>
                    <a:pt x="3367" y="8502"/>
                    <a:pt x="2999" y="8150"/>
                    <a:pt x="3195" y="7703"/>
                  </a:cubicBezTo>
                  <a:cubicBezTo>
                    <a:pt x="3373" y="7312"/>
                    <a:pt x="3611" y="6951"/>
                    <a:pt x="3903" y="6637"/>
                  </a:cubicBezTo>
                  <a:cubicBezTo>
                    <a:pt x="4027" y="6506"/>
                    <a:pt x="4169" y="6452"/>
                    <a:pt x="4305" y="6452"/>
                  </a:cubicBezTo>
                  <a:close/>
                  <a:moveTo>
                    <a:pt x="2983" y="9449"/>
                  </a:moveTo>
                  <a:cubicBezTo>
                    <a:pt x="3331" y="9449"/>
                    <a:pt x="3684" y="9752"/>
                    <a:pt x="3539" y="10191"/>
                  </a:cubicBezTo>
                  <a:lnTo>
                    <a:pt x="3361" y="10727"/>
                  </a:lnTo>
                  <a:cubicBezTo>
                    <a:pt x="3270" y="10997"/>
                    <a:pt x="3059" y="11113"/>
                    <a:pt x="2845" y="11113"/>
                  </a:cubicBezTo>
                  <a:cubicBezTo>
                    <a:pt x="2498" y="11113"/>
                    <a:pt x="2143" y="10808"/>
                    <a:pt x="2289" y="10368"/>
                  </a:cubicBezTo>
                  <a:lnTo>
                    <a:pt x="2467" y="9832"/>
                  </a:lnTo>
                  <a:cubicBezTo>
                    <a:pt x="2558" y="9564"/>
                    <a:pt x="2770" y="9449"/>
                    <a:pt x="2983" y="9449"/>
                  </a:cubicBezTo>
                  <a:close/>
                  <a:moveTo>
                    <a:pt x="5649" y="1"/>
                  </a:moveTo>
                  <a:lnTo>
                    <a:pt x="356" y="2117"/>
                  </a:lnTo>
                  <a:cubicBezTo>
                    <a:pt x="142" y="2202"/>
                    <a:pt x="3" y="2410"/>
                    <a:pt x="3" y="2641"/>
                  </a:cubicBezTo>
                  <a:lnTo>
                    <a:pt x="3" y="16192"/>
                  </a:lnTo>
                  <a:cubicBezTo>
                    <a:pt x="1" y="16516"/>
                    <a:pt x="265" y="16758"/>
                    <a:pt x="564" y="16758"/>
                  </a:cubicBezTo>
                  <a:cubicBezTo>
                    <a:pt x="634" y="16758"/>
                    <a:pt x="706" y="16745"/>
                    <a:pt x="777" y="16716"/>
                  </a:cubicBezTo>
                  <a:lnTo>
                    <a:pt x="5649" y="14768"/>
                  </a:lnTo>
                  <a:lnTo>
                    <a:pt x="56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4" name="Google Shape;574;p27"/>
            <p:cNvSpPr/>
            <p:nvPr/>
          </p:nvSpPr>
          <p:spPr>
            <a:xfrm>
              <a:off x="2254900" y="2061050"/>
              <a:ext cx="143050" cy="415650"/>
            </a:xfrm>
            <a:custGeom>
              <a:avLst/>
              <a:gdLst/>
              <a:ahLst/>
              <a:cxnLst/>
              <a:rect l="l" t="t" r="r" b="b"/>
              <a:pathLst>
                <a:path w="5722" h="16626" extrusionOk="0">
                  <a:moveTo>
                    <a:pt x="2504" y="6585"/>
                  </a:moveTo>
                  <a:cubicBezTo>
                    <a:pt x="2647" y="6585"/>
                    <a:pt x="2794" y="6645"/>
                    <a:pt x="2916" y="6788"/>
                  </a:cubicBezTo>
                  <a:cubicBezTo>
                    <a:pt x="3153" y="7068"/>
                    <a:pt x="3349" y="7378"/>
                    <a:pt x="3500" y="7709"/>
                  </a:cubicBezTo>
                  <a:cubicBezTo>
                    <a:pt x="3766" y="8258"/>
                    <a:pt x="3464" y="8654"/>
                    <a:pt x="3096" y="8654"/>
                  </a:cubicBezTo>
                  <a:cubicBezTo>
                    <a:pt x="2878" y="8654"/>
                    <a:pt x="2636" y="8515"/>
                    <a:pt x="2476" y="8185"/>
                  </a:cubicBezTo>
                  <a:cubicBezTo>
                    <a:pt x="2367" y="7947"/>
                    <a:pt x="2226" y="7724"/>
                    <a:pt x="2057" y="7523"/>
                  </a:cubicBezTo>
                  <a:cubicBezTo>
                    <a:pt x="1694" y="7098"/>
                    <a:pt x="2083" y="6585"/>
                    <a:pt x="2504" y="6585"/>
                  </a:cubicBezTo>
                  <a:close/>
                  <a:moveTo>
                    <a:pt x="1" y="0"/>
                  </a:moveTo>
                  <a:lnTo>
                    <a:pt x="1" y="5475"/>
                  </a:lnTo>
                  <a:cubicBezTo>
                    <a:pt x="217" y="5475"/>
                    <a:pt x="434" y="5496"/>
                    <a:pt x="648" y="5532"/>
                  </a:cubicBezTo>
                  <a:cubicBezTo>
                    <a:pt x="1334" y="5657"/>
                    <a:pt x="1201" y="6655"/>
                    <a:pt x="564" y="6655"/>
                  </a:cubicBezTo>
                  <a:cubicBezTo>
                    <a:pt x="525" y="6655"/>
                    <a:pt x="483" y="6651"/>
                    <a:pt x="440" y="6643"/>
                  </a:cubicBezTo>
                  <a:cubicBezTo>
                    <a:pt x="296" y="6622"/>
                    <a:pt x="148" y="6610"/>
                    <a:pt x="1" y="6604"/>
                  </a:cubicBezTo>
                  <a:lnTo>
                    <a:pt x="1" y="14744"/>
                  </a:lnTo>
                  <a:lnTo>
                    <a:pt x="5722" y="16626"/>
                  </a:lnTo>
                  <a:lnTo>
                    <a:pt x="5722" y="10395"/>
                  </a:lnTo>
                  <a:cubicBezTo>
                    <a:pt x="5704" y="10397"/>
                    <a:pt x="5684" y="10397"/>
                    <a:pt x="5661" y="10397"/>
                  </a:cubicBezTo>
                  <a:cubicBezTo>
                    <a:pt x="5400" y="10397"/>
                    <a:pt x="4871" y="10299"/>
                    <a:pt x="4388" y="10085"/>
                  </a:cubicBezTo>
                  <a:cubicBezTo>
                    <a:pt x="3793" y="9819"/>
                    <a:pt x="4068" y="8997"/>
                    <a:pt x="4603" y="8997"/>
                  </a:cubicBezTo>
                  <a:cubicBezTo>
                    <a:pt x="4680" y="8997"/>
                    <a:pt x="4763" y="9014"/>
                    <a:pt x="4849" y="9052"/>
                  </a:cubicBezTo>
                  <a:cubicBezTo>
                    <a:pt x="5123" y="9176"/>
                    <a:pt x="5418" y="9251"/>
                    <a:pt x="5722" y="9275"/>
                  </a:cubicBezTo>
                  <a:lnTo>
                    <a:pt x="5722" y="18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5" name="Google Shape;575;p27"/>
            <p:cNvSpPr/>
            <p:nvPr/>
          </p:nvSpPr>
          <p:spPr>
            <a:xfrm>
              <a:off x="2426175" y="2057100"/>
              <a:ext cx="141175" cy="418925"/>
            </a:xfrm>
            <a:custGeom>
              <a:avLst/>
              <a:gdLst/>
              <a:ahLst/>
              <a:cxnLst/>
              <a:rect l="l" t="t" r="r" b="b"/>
              <a:pathLst>
                <a:path w="5647" h="16757" extrusionOk="0">
                  <a:moveTo>
                    <a:pt x="2800" y="5647"/>
                  </a:moveTo>
                  <a:cubicBezTo>
                    <a:pt x="3154" y="5647"/>
                    <a:pt x="3516" y="5968"/>
                    <a:pt x="3349" y="6410"/>
                  </a:cubicBezTo>
                  <a:lnTo>
                    <a:pt x="3153" y="6937"/>
                  </a:lnTo>
                  <a:cubicBezTo>
                    <a:pt x="3055" y="7196"/>
                    <a:pt x="2850" y="7305"/>
                    <a:pt x="2643" y="7305"/>
                  </a:cubicBezTo>
                  <a:cubicBezTo>
                    <a:pt x="2288" y="7305"/>
                    <a:pt x="1929" y="6984"/>
                    <a:pt x="2096" y="6539"/>
                  </a:cubicBezTo>
                  <a:lnTo>
                    <a:pt x="2295" y="6012"/>
                  </a:lnTo>
                  <a:cubicBezTo>
                    <a:pt x="2390" y="5755"/>
                    <a:pt x="2594" y="5647"/>
                    <a:pt x="2800" y="5647"/>
                  </a:cubicBezTo>
                  <a:close/>
                  <a:moveTo>
                    <a:pt x="1700" y="8178"/>
                  </a:moveTo>
                  <a:cubicBezTo>
                    <a:pt x="2108" y="8178"/>
                    <a:pt x="2500" y="8655"/>
                    <a:pt x="2168" y="9090"/>
                  </a:cubicBezTo>
                  <a:cubicBezTo>
                    <a:pt x="1906" y="9433"/>
                    <a:pt x="1587" y="9725"/>
                    <a:pt x="1226" y="9960"/>
                  </a:cubicBezTo>
                  <a:cubicBezTo>
                    <a:pt x="1118" y="10030"/>
                    <a:pt x="1011" y="10060"/>
                    <a:pt x="911" y="10060"/>
                  </a:cubicBezTo>
                  <a:cubicBezTo>
                    <a:pt x="424" y="10060"/>
                    <a:pt x="97" y="9344"/>
                    <a:pt x="612" y="9012"/>
                  </a:cubicBezTo>
                  <a:cubicBezTo>
                    <a:pt x="867" y="8849"/>
                    <a:pt x="1090" y="8641"/>
                    <a:pt x="1274" y="8403"/>
                  </a:cubicBezTo>
                  <a:cubicBezTo>
                    <a:pt x="1394" y="8244"/>
                    <a:pt x="1548" y="8178"/>
                    <a:pt x="1700" y="8178"/>
                  </a:cubicBezTo>
                  <a:close/>
                  <a:moveTo>
                    <a:pt x="5080" y="0"/>
                  </a:moveTo>
                  <a:cubicBezTo>
                    <a:pt x="5010" y="0"/>
                    <a:pt x="4939" y="13"/>
                    <a:pt x="4869" y="41"/>
                  </a:cubicBezTo>
                  <a:lnTo>
                    <a:pt x="0" y="1989"/>
                  </a:lnTo>
                  <a:lnTo>
                    <a:pt x="0" y="16756"/>
                  </a:lnTo>
                  <a:lnTo>
                    <a:pt x="5291" y="14640"/>
                  </a:lnTo>
                  <a:cubicBezTo>
                    <a:pt x="5505" y="14555"/>
                    <a:pt x="5646" y="14347"/>
                    <a:pt x="5646" y="14116"/>
                  </a:cubicBezTo>
                  <a:lnTo>
                    <a:pt x="5646" y="565"/>
                  </a:lnTo>
                  <a:cubicBezTo>
                    <a:pt x="5644" y="240"/>
                    <a:pt x="5378" y="0"/>
                    <a:pt x="50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6" name="Google Shape;576;p27"/>
          <p:cNvGrpSpPr/>
          <p:nvPr/>
        </p:nvGrpSpPr>
        <p:grpSpPr>
          <a:xfrm>
            <a:off x="7327823" y="3045063"/>
            <a:ext cx="450470" cy="450470"/>
            <a:chOff x="-20571700" y="4066875"/>
            <a:chExt cx="304825" cy="304825"/>
          </a:xfrm>
        </p:grpSpPr>
        <p:sp>
          <p:nvSpPr>
            <p:cNvPr id="577" name="Google Shape;577;p27"/>
            <p:cNvSpPr/>
            <p:nvPr/>
          </p:nvSpPr>
          <p:spPr>
            <a:xfrm>
              <a:off x="-20385825" y="4211025"/>
              <a:ext cx="118950" cy="160675"/>
            </a:xfrm>
            <a:custGeom>
              <a:avLst/>
              <a:gdLst/>
              <a:ahLst/>
              <a:cxnLst/>
              <a:rect l="l" t="t" r="r" b="b"/>
              <a:pathLst>
                <a:path w="4758" h="6427" extrusionOk="0">
                  <a:moveTo>
                    <a:pt x="757" y="0"/>
                  </a:moveTo>
                  <a:cubicBezTo>
                    <a:pt x="473" y="0"/>
                    <a:pt x="221" y="63"/>
                    <a:pt x="1" y="189"/>
                  </a:cubicBezTo>
                  <a:lnTo>
                    <a:pt x="2836" y="6427"/>
                  </a:lnTo>
                  <a:lnTo>
                    <a:pt x="4380" y="6427"/>
                  </a:lnTo>
                  <a:cubicBezTo>
                    <a:pt x="4474" y="6427"/>
                    <a:pt x="4600" y="6332"/>
                    <a:pt x="4695" y="6269"/>
                  </a:cubicBezTo>
                  <a:cubicBezTo>
                    <a:pt x="4758" y="6143"/>
                    <a:pt x="4758" y="6017"/>
                    <a:pt x="4695" y="5891"/>
                  </a:cubicBezTo>
                  <a:lnTo>
                    <a:pt x="2111" y="819"/>
                  </a:lnTo>
                  <a:cubicBezTo>
                    <a:pt x="1891" y="315"/>
                    <a:pt x="1387" y="0"/>
                    <a:pt x="7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7"/>
            <p:cNvSpPr/>
            <p:nvPr/>
          </p:nvSpPr>
          <p:spPr>
            <a:xfrm>
              <a:off x="-20412600" y="4084875"/>
              <a:ext cx="109500" cy="89925"/>
            </a:xfrm>
            <a:custGeom>
              <a:avLst/>
              <a:gdLst/>
              <a:ahLst/>
              <a:cxnLst/>
              <a:rect l="l" t="t" r="r" b="b"/>
              <a:pathLst>
                <a:path w="4380" h="3597" extrusionOk="0">
                  <a:moveTo>
                    <a:pt x="2203" y="0"/>
                  </a:moveTo>
                  <a:cubicBezTo>
                    <a:pt x="2118" y="0"/>
                    <a:pt x="2029" y="10"/>
                    <a:pt x="1922" y="37"/>
                  </a:cubicBezTo>
                  <a:cubicBezTo>
                    <a:pt x="1261" y="194"/>
                    <a:pt x="788" y="824"/>
                    <a:pt x="788" y="1486"/>
                  </a:cubicBezTo>
                  <a:cubicBezTo>
                    <a:pt x="284" y="1707"/>
                    <a:pt x="0" y="2211"/>
                    <a:pt x="126" y="2715"/>
                  </a:cubicBezTo>
                  <a:cubicBezTo>
                    <a:pt x="252" y="3219"/>
                    <a:pt x="694" y="3597"/>
                    <a:pt x="1198" y="3597"/>
                  </a:cubicBezTo>
                  <a:lnTo>
                    <a:pt x="3308" y="3597"/>
                  </a:lnTo>
                  <a:cubicBezTo>
                    <a:pt x="3876" y="3597"/>
                    <a:pt x="4380" y="3124"/>
                    <a:pt x="4380" y="2526"/>
                  </a:cubicBezTo>
                  <a:cubicBezTo>
                    <a:pt x="4380" y="2179"/>
                    <a:pt x="4222" y="1801"/>
                    <a:pt x="3813" y="1580"/>
                  </a:cubicBezTo>
                  <a:cubicBezTo>
                    <a:pt x="3718" y="1549"/>
                    <a:pt x="3655" y="1423"/>
                    <a:pt x="3624" y="1297"/>
                  </a:cubicBezTo>
                  <a:cubicBezTo>
                    <a:pt x="3561" y="635"/>
                    <a:pt x="3119" y="194"/>
                    <a:pt x="2552" y="37"/>
                  </a:cubicBezTo>
                  <a:cubicBezTo>
                    <a:pt x="2425" y="19"/>
                    <a:pt x="2319" y="0"/>
                    <a:pt x="2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7"/>
            <p:cNvSpPr/>
            <p:nvPr/>
          </p:nvSpPr>
          <p:spPr>
            <a:xfrm>
              <a:off x="-20332275" y="4066875"/>
              <a:ext cx="64625" cy="80375"/>
            </a:xfrm>
            <a:custGeom>
              <a:avLst/>
              <a:gdLst/>
              <a:ahLst/>
              <a:cxnLst/>
              <a:rect l="l" t="t" r="r" b="b"/>
              <a:pathLst>
                <a:path w="2585" h="3215" extrusionOk="0">
                  <a:moveTo>
                    <a:pt x="820" y="1"/>
                  </a:moveTo>
                  <a:cubicBezTo>
                    <a:pt x="505" y="1"/>
                    <a:pt x="221" y="95"/>
                    <a:pt x="1" y="253"/>
                  </a:cubicBezTo>
                  <a:cubicBezTo>
                    <a:pt x="253" y="379"/>
                    <a:pt x="505" y="568"/>
                    <a:pt x="726" y="851"/>
                  </a:cubicBezTo>
                  <a:cubicBezTo>
                    <a:pt x="915" y="1103"/>
                    <a:pt x="1072" y="1418"/>
                    <a:pt x="1135" y="1733"/>
                  </a:cubicBezTo>
                  <a:cubicBezTo>
                    <a:pt x="1356" y="1891"/>
                    <a:pt x="1608" y="2174"/>
                    <a:pt x="1702" y="2490"/>
                  </a:cubicBezTo>
                  <a:cubicBezTo>
                    <a:pt x="1797" y="2679"/>
                    <a:pt x="1860" y="2962"/>
                    <a:pt x="1860" y="3214"/>
                  </a:cubicBezTo>
                  <a:cubicBezTo>
                    <a:pt x="2301" y="2899"/>
                    <a:pt x="2584" y="2363"/>
                    <a:pt x="2584" y="1796"/>
                  </a:cubicBezTo>
                  <a:cubicBezTo>
                    <a:pt x="2584" y="788"/>
                    <a:pt x="1797" y="1"/>
                    <a:pt x="8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7"/>
            <p:cNvSpPr/>
            <p:nvPr/>
          </p:nvSpPr>
          <p:spPr>
            <a:xfrm>
              <a:off x="-20553575" y="4103900"/>
              <a:ext cx="107925" cy="89025"/>
            </a:xfrm>
            <a:custGeom>
              <a:avLst/>
              <a:gdLst/>
              <a:ahLst/>
              <a:cxnLst/>
              <a:rect l="l" t="t" r="r" b="b"/>
              <a:pathLst>
                <a:path w="4317" h="3561" extrusionOk="0">
                  <a:moveTo>
                    <a:pt x="2174" y="0"/>
                  </a:moveTo>
                  <a:cubicBezTo>
                    <a:pt x="1386" y="0"/>
                    <a:pt x="756" y="630"/>
                    <a:pt x="756" y="1418"/>
                  </a:cubicBezTo>
                  <a:lnTo>
                    <a:pt x="756" y="1481"/>
                  </a:lnTo>
                  <a:cubicBezTo>
                    <a:pt x="284" y="1639"/>
                    <a:pt x="63" y="2048"/>
                    <a:pt x="63" y="2458"/>
                  </a:cubicBezTo>
                  <a:cubicBezTo>
                    <a:pt x="0" y="3088"/>
                    <a:pt x="473" y="3560"/>
                    <a:pt x="1071" y="3560"/>
                  </a:cubicBezTo>
                  <a:lnTo>
                    <a:pt x="3214" y="3560"/>
                  </a:lnTo>
                  <a:cubicBezTo>
                    <a:pt x="3686" y="3560"/>
                    <a:pt x="4159" y="3214"/>
                    <a:pt x="4253" y="2710"/>
                  </a:cubicBezTo>
                  <a:cubicBezTo>
                    <a:pt x="4253" y="2615"/>
                    <a:pt x="4316" y="2552"/>
                    <a:pt x="4316" y="2521"/>
                  </a:cubicBezTo>
                  <a:cubicBezTo>
                    <a:pt x="4316" y="2080"/>
                    <a:pt x="4033" y="1670"/>
                    <a:pt x="3592" y="1481"/>
                  </a:cubicBezTo>
                  <a:cubicBezTo>
                    <a:pt x="3592" y="1135"/>
                    <a:pt x="3529" y="819"/>
                    <a:pt x="3308" y="536"/>
                  </a:cubicBezTo>
                  <a:cubicBezTo>
                    <a:pt x="3056" y="189"/>
                    <a:pt x="2646" y="0"/>
                    <a:pt x="21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7"/>
            <p:cNvSpPr/>
            <p:nvPr/>
          </p:nvSpPr>
          <p:spPr>
            <a:xfrm>
              <a:off x="-20515000" y="4168475"/>
              <a:ext cx="119750" cy="91400"/>
            </a:xfrm>
            <a:custGeom>
              <a:avLst/>
              <a:gdLst/>
              <a:ahLst/>
              <a:cxnLst/>
              <a:rect l="l" t="t" r="r" b="b"/>
              <a:pathLst>
                <a:path w="4790" h="3656" extrusionOk="0">
                  <a:moveTo>
                    <a:pt x="3435" y="1"/>
                  </a:moveTo>
                  <a:cubicBezTo>
                    <a:pt x="3435" y="316"/>
                    <a:pt x="3372" y="599"/>
                    <a:pt x="3151" y="914"/>
                  </a:cubicBezTo>
                  <a:cubicBezTo>
                    <a:pt x="2773" y="1450"/>
                    <a:pt x="2206" y="1702"/>
                    <a:pt x="1671" y="1702"/>
                  </a:cubicBezTo>
                  <a:lnTo>
                    <a:pt x="473" y="1702"/>
                  </a:lnTo>
                  <a:lnTo>
                    <a:pt x="1" y="2710"/>
                  </a:lnTo>
                  <a:lnTo>
                    <a:pt x="946" y="3655"/>
                  </a:lnTo>
                  <a:lnTo>
                    <a:pt x="2143" y="2490"/>
                  </a:lnTo>
                  <a:cubicBezTo>
                    <a:pt x="2222" y="2411"/>
                    <a:pt x="2309" y="2371"/>
                    <a:pt x="2395" y="2371"/>
                  </a:cubicBezTo>
                  <a:cubicBezTo>
                    <a:pt x="2482" y="2371"/>
                    <a:pt x="2568" y="2411"/>
                    <a:pt x="2647" y="2490"/>
                  </a:cubicBezTo>
                  <a:lnTo>
                    <a:pt x="3844" y="3655"/>
                  </a:lnTo>
                  <a:lnTo>
                    <a:pt x="4790" y="2710"/>
                  </a:lnTo>
                  <a:lnTo>
                    <a:pt x="3718" y="410"/>
                  </a:lnTo>
                  <a:cubicBezTo>
                    <a:pt x="3624" y="253"/>
                    <a:pt x="3561" y="127"/>
                    <a:pt x="34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7"/>
            <p:cNvSpPr/>
            <p:nvPr/>
          </p:nvSpPr>
          <p:spPr>
            <a:xfrm>
              <a:off x="-20571700" y="4250400"/>
              <a:ext cx="233950" cy="120525"/>
            </a:xfrm>
            <a:custGeom>
              <a:avLst/>
              <a:gdLst/>
              <a:ahLst/>
              <a:cxnLst/>
              <a:rect l="l" t="t" r="r" b="b"/>
              <a:pathLst>
                <a:path w="9358" h="4821" extrusionOk="0">
                  <a:moveTo>
                    <a:pt x="4695" y="0"/>
                  </a:moveTo>
                  <a:lnTo>
                    <a:pt x="3497" y="1166"/>
                  </a:lnTo>
                  <a:cubicBezTo>
                    <a:pt x="3419" y="1245"/>
                    <a:pt x="3332" y="1284"/>
                    <a:pt x="3245" y="1284"/>
                  </a:cubicBezTo>
                  <a:cubicBezTo>
                    <a:pt x="3159" y="1284"/>
                    <a:pt x="3072" y="1245"/>
                    <a:pt x="2993" y="1166"/>
                  </a:cubicBezTo>
                  <a:lnTo>
                    <a:pt x="1954" y="158"/>
                  </a:lnTo>
                  <a:lnTo>
                    <a:pt x="32" y="4316"/>
                  </a:lnTo>
                  <a:cubicBezTo>
                    <a:pt x="0" y="4442"/>
                    <a:pt x="0" y="4568"/>
                    <a:pt x="63" y="4694"/>
                  </a:cubicBezTo>
                  <a:cubicBezTo>
                    <a:pt x="158" y="4789"/>
                    <a:pt x="252" y="4820"/>
                    <a:pt x="379" y="4820"/>
                  </a:cubicBezTo>
                  <a:lnTo>
                    <a:pt x="8979" y="4820"/>
                  </a:lnTo>
                  <a:cubicBezTo>
                    <a:pt x="9105" y="4820"/>
                    <a:pt x="9200" y="4757"/>
                    <a:pt x="9294" y="4694"/>
                  </a:cubicBezTo>
                  <a:cubicBezTo>
                    <a:pt x="9357" y="4568"/>
                    <a:pt x="9357" y="4442"/>
                    <a:pt x="9326" y="4316"/>
                  </a:cubicBezTo>
                  <a:lnTo>
                    <a:pt x="7341" y="158"/>
                  </a:lnTo>
                  <a:lnTo>
                    <a:pt x="6333" y="1166"/>
                  </a:lnTo>
                  <a:cubicBezTo>
                    <a:pt x="6270" y="1260"/>
                    <a:pt x="6175" y="1292"/>
                    <a:pt x="6112" y="1292"/>
                  </a:cubicBezTo>
                  <a:cubicBezTo>
                    <a:pt x="6018" y="1292"/>
                    <a:pt x="5892" y="1260"/>
                    <a:pt x="5860" y="1166"/>
                  </a:cubicBezTo>
                  <a:lnTo>
                    <a:pt x="469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583;p27"/>
          <p:cNvGrpSpPr/>
          <p:nvPr/>
        </p:nvGrpSpPr>
        <p:grpSpPr>
          <a:xfrm>
            <a:off x="7327818" y="3736937"/>
            <a:ext cx="450470" cy="448180"/>
            <a:chOff x="-16419350" y="4058200"/>
            <a:chExt cx="304825" cy="303275"/>
          </a:xfrm>
        </p:grpSpPr>
        <p:sp>
          <p:nvSpPr>
            <p:cNvPr id="584" name="Google Shape;584;p27"/>
            <p:cNvSpPr/>
            <p:nvPr/>
          </p:nvSpPr>
          <p:spPr>
            <a:xfrm>
              <a:off x="-16347675" y="42023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7"/>
            <p:cNvSpPr/>
            <p:nvPr/>
          </p:nvSpPr>
          <p:spPr>
            <a:xfrm>
              <a:off x="-16400450" y="4166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7"/>
            <p:cNvSpPr/>
            <p:nvPr/>
          </p:nvSpPr>
          <p:spPr>
            <a:xfrm>
              <a:off x="-16389425" y="4058200"/>
              <a:ext cx="220575" cy="106950"/>
            </a:xfrm>
            <a:custGeom>
              <a:avLst/>
              <a:gdLst/>
              <a:ahLst/>
              <a:cxnLst/>
              <a:rect l="l" t="t" r="r" b="b"/>
              <a:pathLst>
                <a:path w="8823" h="4278" extrusionOk="0">
                  <a:moveTo>
                    <a:pt x="6621" y="0"/>
                  </a:moveTo>
                  <a:cubicBezTo>
                    <a:pt x="6312" y="0"/>
                    <a:pt x="6008" y="97"/>
                    <a:pt x="5766" y="285"/>
                  </a:cubicBezTo>
                  <a:cubicBezTo>
                    <a:pt x="5703" y="348"/>
                    <a:pt x="5609" y="411"/>
                    <a:pt x="5546" y="474"/>
                  </a:cubicBezTo>
                  <a:cubicBezTo>
                    <a:pt x="5451" y="411"/>
                    <a:pt x="5388" y="316"/>
                    <a:pt x="5294" y="285"/>
                  </a:cubicBezTo>
                  <a:cubicBezTo>
                    <a:pt x="5057" y="111"/>
                    <a:pt x="4758" y="25"/>
                    <a:pt x="4459" y="25"/>
                  </a:cubicBezTo>
                  <a:cubicBezTo>
                    <a:pt x="4159" y="25"/>
                    <a:pt x="3860" y="111"/>
                    <a:pt x="3624" y="285"/>
                  </a:cubicBezTo>
                  <a:cubicBezTo>
                    <a:pt x="3529" y="348"/>
                    <a:pt x="3466" y="411"/>
                    <a:pt x="3372" y="474"/>
                  </a:cubicBezTo>
                  <a:cubicBezTo>
                    <a:pt x="3309" y="411"/>
                    <a:pt x="3214" y="316"/>
                    <a:pt x="3151" y="285"/>
                  </a:cubicBezTo>
                  <a:cubicBezTo>
                    <a:pt x="2915" y="101"/>
                    <a:pt x="2618" y="10"/>
                    <a:pt x="2316" y="10"/>
                  </a:cubicBezTo>
                  <a:cubicBezTo>
                    <a:pt x="1894" y="10"/>
                    <a:pt x="1460" y="188"/>
                    <a:pt x="1166" y="537"/>
                  </a:cubicBezTo>
                  <a:cubicBezTo>
                    <a:pt x="1103" y="631"/>
                    <a:pt x="1072" y="757"/>
                    <a:pt x="977" y="820"/>
                  </a:cubicBezTo>
                  <a:cubicBezTo>
                    <a:pt x="1" y="1356"/>
                    <a:pt x="1" y="2931"/>
                    <a:pt x="1103" y="3435"/>
                  </a:cubicBezTo>
                  <a:cubicBezTo>
                    <a:pt x="1166" y="3624"/>
                    <a:pt x="1356" y="3876"/>
                    <a:pt x="1513" y="3971"/>
                  </a:cubicBezTo>
                  <a:cubicBezTo>
                    <a:pt x="1781" y="4144"/>
                    <a:pt x="2088" y="4231"/>
                    <a:pt x="2387" y="4231"/>
                  </a:cubicBezTo>
                  <a:cubicBezTo>
                    <a:pt x="2687" y="4231"/>
                    <a:pt x="2978" y="4144"/>
                    <a:pt x="3214" y="3971"/>
                  </a:cubicBezTo>
                  <a:cubicBezTo>
                    <a:pt x="3277" y="3939"/>
                    <a:pt x="3356" y="3923"/>
                    <a:pt x="3435" y="3923"/>
                  </a:cubicBezTo>
                  <a:cubicBezTo>
                    <a:pt x="3514" y="3923"/>
                    <a:pt x="3592" y="3939"/>
                    <a:pt x="3655" y="3971"/>
                  </a:cubicBezTo>
                  <a:cubicBezTo>
                    <a:pt x="3907" y="4175"/>
                    <a:pt x="4215" y="4278"/>
                    <a:pt x="4518" y="4278"/>
                  </a:cubicBezTo>
                  <a:cubicBezTo>
                    <a:pt x="4821" y="4278"/>
                    <a:pt x="5120" y="4175"/>
                    <a:pt x="5357" y="3971"/>
                  </a:cubicBezTo>
                  <a:cubicBezTo>
                    <a:pt x="5404" y="3939"/>
                    <a:pt x="5483" y="3923"/>
                    <a:pt x="5561" y="3923"/>
                  </a:cubicBezTo>
                  <a:cubicBezTo>
                    <a:pt x="5640" y="3923"/>
                    <a:pt x="5719" y="3939"/>
                    <a:pt x="5766" y="3971"/>
                  </a:cubicBezTo>
                  <a:cubicBezTo>
                    <a:pt x="6018" y="4166"/>
                    <a:pt x="6312" y="4256"/>
                    <a:pt x="6604" y="4256"/>
                  </a:cubicBezTo>
                  <a:cubicBezTo>
                    <a:pt x="7114" y="4256"/>
                    <a:pt x="7616" y="3979"/>
                    <a:pt x="7877" y="3498"/>
                  </a:cubicBezTo>
                  <a:cubicBezTo>
                    <a:pt x="7909" y="3435"/>
                    <a:pt x="7940" y="3404"/>
                    <a:pt x="8035" y="3341"/>
                  </a:cubicBezTo>
                  <a:cubicBezTo>
                    <a:pt x="8507" y="3120"/>
                    <a:pt x="8822" y="2616"/>
                    <a:pt x="8728" y="1986"/>
                  </a:cubicBezTo>
                  <a:cubicBezTo>
                    <a:pt x="8696" y="1576"/>
                    <a:pt x="8507" y="1198"/>
                    <a:pt x="8129" y="946"/>
                  </a:cubicBezTo>
                  <a:cubicBezTo>
                    <a:pt x="8066" y="915"/>
                    <a:pt x="8035" y="883"/>
                    <a:pt x="7940" y="820"/>
                  </a:cubicBezTo>
                  <a:cubicBezTo>
                    <a:pt x="7909" y="694"/>
                    <a:pt x="7814" y="631"/>
                    <a:pt x="7751" y="537"/>
                  </a:cubicBezTo>
                  <a:cubicBezTo>
                    <a:pt x="7462" y="175"/>
                    <a:pt x="7038" y="0"/>
                    <a:pt x="66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7"/>
            <p:cNvSpPr/>
            <p:nvPr/>
          </p:nvSpPr>
          <p:spPr>
            <a:xfrm>
              <a:off x="-16298850" y="4178725"/>
              <a:ext cx="41000" cy="47275"/>
            </a:xfrm>
            <a:custGeom>
              <a:avLst/>
              <a:gdLst/>
              <a:ahLst/>
              <a:cxnLst/>
              <a:rect l="l" t="t" r="r" b="b"/>
              <a:pathLst>
                <a:path w="1640" h="1891" extrusionOk="0">
                  <a:moveTo>
                    <a:pt x="1" y="0"/>
                  </a:moveTo>
                  <a:cubicBezTo>
                    <a:pt x="158" y="252"/>
                    <a:pt x="221" y="630"/>
                    <a:pt x="221" y="945"/>
                  </a:cubicBezTo>
                  <a:cubicBezTo>
                    <a:pt x="221" y="1292"/>
                    <a:pt x="158" y="1607"/>
                    <a:pt x="1" y="1891"/>
                  </a:cubicBezTo>
                  <a:cubicBezTo>
                    <a:pt x="473" y="1733"/>
                    <a:pt x="946" y="1670"/>
                    <a:pt x="1419" y="1670"/>
                  </a:cubicBezTo>
                  <a:cubicBezTo>
                    <a:pt x="1576" y="1450"/>
                    <a:pt x="1639" y="1197"/>
                    <a:pt x="1639" y="945"/>
                  </a:cubicBezTo>
                  <a:cubicBezTo>
                    <a:pt x="1639" y="662"/>
                    <a:pt x="1576" y="378"/>
                    <a:pt x="1419" y="158"/>
                  </a:cubicBezTo>
                  <a:cubicBezTo>
                    <a:pt x="1272" y="187"/>
                    <a:pt x="1120" y="201"/>
                    <a:pt x="967" y="201"/>
                  </a:cubicBezTo>
                  <a:cubicBezTo>
                    <a:pt x="626" y="201"/>
                    <a:pt x="284" y="13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7"/>
            <p:cNvSpPr/>
            <p:nvPr/>
          </p:nvSpPr>
          <p:spPr>
            <a:xfrm>
              <a:off x="-16246075" y="4178725"/>
              <a:ext cx="41775" cy="55150"/>
            </a:xfrm>
            <a:custGeom>
              <a:avLst/>
              <a:gdLst/>
              <a:ahLst/>
              <a:cxnLst/>
              <a:rect l="l" t="t" r="r" b="b"/>
              <a:pathLst>
                <a:path w="1671" h="2206" extrusionOk="0">
                  <a:moveTo>
                    <a:pt x="1" y="0"/>
                  </a:moveTo>
                  <a:lnTo>
                    <a:pt x="1" y="0"/>
                  </a:lnTo>
                  <a:cubicBezTo>
                    <a:pt x="158" y="252"/>
                    <a:pt x="253" y="630"/>
                    <a:pt x="253" y="945"/>
                  </a:cubicBezTo>
                  <a:cubicBezTo>
                    <a:pt x="253" y="1197"/>
                    <a:pt x="190" y="1481"/>
                    <a:pt x="95" y="1765"/>
                  </a:cubicBezTo>
                  <a:cubicBezTo>
                    <a:pt x="505" y="1828"/>
                    <a:pt x="914" y="1954"/>
                    <a:pt x="1292" y="2206"/>
                  </a:cubicBezTo>
                  <a:cubicBezTo>
                    <a:pt x="1576" y="1891"/>
                    <a:pt x="1670" y="1355"/>
                    <a:pt x="1670" y="945"/>
                  </a:cubicBezTo>
                  <a:cubicBezTo>
                    <a:pt x="1670" y="662"/>
                    <a:pt x="1576" y="378"/>
                    <a:pt x="1418" y="158"/>
                  </a:cubicBezTo>
                  <a:cubicBezTo>
                    <a:pt x="1261" y="189"/>
                    <a:pt x="1103" y="221"/>
                    <a:pt x="946" y="221"/>
                  </a:cubicBezTo>
                  <a:cubicBezTo>
                    <a:pt x="631" y="221"/>
                    <a:pt x="316" y="15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7"/>
            <p:cNvSpPr/>
            <p:nvPr/>
          </p:nvSpPr>
          <p:spPr>
            <a:xfrm>
              <a:off x="-16419350" y="4122000"/>
              <a:ext cx="304050" cy="188725"/>
            </a:xfrm>
            <a:custGeom>
              <a:avLst/>
              <a:gdLst/>
              <a:ahLst/>
              <a:cxnLst/>
              <a:rect l="l" t="t" r="r" b="b"/>
              <a:pathLst>
                <a:path w="12162" h="7549" extrusionOk="0">
                  <a:moveTo>
                    <a:pt x="10712" y="1"/>
                  </a:moveTo>
                  <a:cubicBezTo>
                    <a:pt x="10586" y="600"/>
                    <a:pt x="10271" y="1135"/>
                    <a:pt x="9736" y="1450"/>
                  </a:cubicBezTo>
                  <a:cubicBezTo>
                    <a:pt x="9578" y="1734"/>
                    <a:pt x="9326" y="1986"/>
                    <a:pt x="9074" y="2143"/>
                  </a:cubicBezTo>
                  <a:cubicBezTo>
                    <a:pt x="9263" y="2458"/>
                    <a:pt x="9326" y="2805"/>
                    <a:pt x="9326" y="3183"/>
                  </a:cubicBezTo>
                  <a:cubicBezTo>
                    <a:pt x="9326" y="4065"/>
                    <a:pt x="9011" y="4821"/>
                    <a:pt x="8507" y="5168"/>
                  </a:cubicBezTo>
                  <a:cubicBezTo>
                    <a:pt x="8444" y="5199"/>
                    <a:pt x="8373" y="5215"/>
                    <a:pt x="8306" y="5215"/>
                  </a:cubicBezTo>
                  <a:cubicBezTo>
                    <a:pt x="8239" y="5215"/>
                    <a:pt x="8176" y="5199"/>
                    <a:pt x="8129" y="5168"/>
                  </a:cubicBezTo>
                  <a:cubicBezTo>
                    <a:pt x="7515" y="4805"/>
                    <a:pt x="6814" y="4624"/>
                    <a:pt x="6124" y="4624"/>
                  </a:cubicBezTo>
                  <a:cubicBezTo>
                    <a:pt x="5435" y="4624"/>
                    <a:pt x="4758" y="4805"/>
                    <a:pt x="4191" y="5168"/>
                  </a:cubicBezTo>
                  <a:cubicBezTo>
                    <a:pt x="4134" y="5213"/>
                    <a:pt x="4077" y="5230"/>
                    <a:pt x="4022" y="5230"/>
                  </a:cubicBezTo>
                  <a:cubicBezTo>
                    <a:pt x="3924" y="5230"/>
                    <a:pt x="3830" y="5177"/>
                    <a:pt x="3750" y="5136"/>
                  </a:cubicBezTo>
                  <a:cubicBezTo>
                    <a:pt x="3163" y="4757"/>
                    <a:pt x="2501" y="4557"/>
                    <a:pt x="1831" y="4557"/>
                  </a:cubicBezTo>
                  <a:cubicBezTo>
                    <a:pt x="1277" y="4557"/>
                    <a:pt x="717" y="4694"/>
                    <a:pt x="190" y="4979"/>
                  </a:cubicBezTo>
                  <a:cubicBezTo>
                    <a:pt x="95" y="5042"/>
                    <a:pt x="1" y="5168"/>
                    <a:pt x="1" y="5294"/>
                  </a:cubicBezTo>
                  <a:lnTo>
                    <a:pt x="1" y="7436"/>
                  </a:lnTo>
                  <a:cubicBezTo>
                    <a:pt x="316" y="7405"/>
                    <a:pt x="725" y="7247"/>
                    <a:pt x="977" y="7027"/>
                  </a:cubicBezTo>
                  <a:cubicBezTo>
                    <a:pt x="1240" y="6826"/>
                    <a:pt x="1533" y="6723"/>
                    <a:pt x="1823" y="6723"/>
                  </a:cubicBezTo>
                  <a:cubicBezTo>
                    <a:pt x="2124" y="6723"/>
                    <a:pt x="2422" y="6833"/>
                    <a:pt x="2679" y="7058"/>
                  </a:cubicBezTo>
                  <a:cubicBezTo>
                    <a:pt x="3072" y="7373"/>
                    <a:pt x="3529" y="7531"/>
                    <a:pt x="3986" y="7531"/>
                  </a:cubicBezTo>
                  <a:cubicBezTo>
                    <a:pt x="4443" y="7531"/>
                    <a:pt x="4900" y="7373"/>
                    <a:pt x="5293" y="7058"/>
                  </a:cubicBezTo>
                  <a:cubicBezTo>
                    <a:pt x="5545" y="6869"/>
                    <a:pt x="5837" y="6775"/>
                    <a:pt x="6128" y="6775"/>
                  </a:cubicBezTo>
                  <a:cubicBezTo>
                    <a:pt x="6420" y="6775"/>
                    <a:pt x="6711" y="6869"/>
                    <a:pt x="6963" y="7058"/>
                  </a:cubicBezTo>
                  <a:cubicBezTo>
                    <a:pt x="7474" y="7358"/>
                    <a:pt x="7985" y="7549"/>
                    <a:pt x="8524" y="7549"/>
                  </a:cubicBezTo>
                  <a:cubicBezTo>
                    <a:pt x="8948" y="7549"/>
                    <a:pt x="9390" y="7430"/>
                    <a:pt x="9862" y="7153"/>
                  </a:cubicBezTo>
                  <a:cubicBezTo>
                    <a:pt x="11153" y="6428"/>
                    <a:pt x="12162" y="4821"/>
                    <a:pt x="12162" y="3151"/>
                  </a:cubicBezTo>
                  <a:cubicBezTo>
                    <a:pt x="12162" y="1923"/>
                    <a:pt x="11626" y="789"/>
                    <a:pt x="107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7"/>
            <p:cNvSpPr/>
            <p:nvPr/>
          </p:nvSpPr>
          <p:spPr>
            <a:xfrm>
              <a:off x="-16419350" y="4263775"/>
              <a:ext cx="304825" cy="97700"/>
            </a:xfrm>
            <a:custGeom>
              <a:avLst/>
              <a:gdLst/>
              <a:ahLst/>
              <a:cxnLst/>
              <a:rect l="l" t="t" r="r" b="b"/>
              <a:pathLst>
                <a:path w="12193" h="3908" extrusionOk="0">
                  <a:moveTo>
                    <a:pt x="12193" y="1"/>
                  </a:moveTo>
                  <a:cubicBezTo>
                    <a:pt x="11689" y="914"/>
                    <a:pt x="10996" y="1639"/>
                    <a:pt x="10208" y="2112"/>
                  </a:cubicBezTo>
                  <a:cubicBezTo>
                    <a:pt x="9626" y="2424"/>
                    <a:pt x="9064" y="2570"/>
                    <a:pt x="8515" y="2570"/>
                  </a:cubicBezTo>
                  <a:cubicBezTo>
                    <a:pt x="7845" y="2570"/>
                    <a:pt x="7194" y="2352"/>
                    <a:pt x="6554" y="1954"/>
                  </a:cubicBezTo>
                  <a:cubicBezTo>
                    <a:pt x="6402" y="1819"/>
                    <a:pt x="6241" y="1756"/>
                    <a:pt x="6085" y="1756"/>
                  </a:cubicBezTo>
                  <a:cubicBezTo>
                    <a:pt x="5951" y="1756"/>
                    <a:pt x="5820" y="1803"/>
                    <a:pt x="5703" y="1891"/>
                  </a:cubicBezTo>
                  <a:cubicBezTo>
                    <a:pt x="5199" y="2316"/>
                    <a:pt x="4592" y="2529"/>
                    <a:pt x="3986" y="2529"/>
                  </a:cubicBezTo>
                  <a:cubicBezTo>
                    <a:pt x="3380" y="2529"/>
                    <a:pt x="2773" y="2316"/>
                    <a:pt x="2269" y="1891"/>
                  </a:cubicBezTo>
                  <a:cubicBezTo>
                    <a:pt x="2143" y="1797"/>
                    <a:pt x="2001" y="1749"/>
                    <a:pt x="1863" y="1749"/>
                  </a:cubicBezTo>
                  <a:cubicBezTo>
                    <a:pt x="1725" y="1749"/>
                    <a:pt x="1592" y="1797"/>
                    <a:pt x="1481" y="1891"/>
                  </a:cubicBezTo>
                  <a:cubicBezTo>
                    <a:pt x="1040" y="2269"/>
                    <a:pt x="505" y="2427"/>
                    <a:pt x="1" y="2490"/>
                  </a:cubicBezTo>
                  <a:lnTo>
                    <a:pt x="1" y="3561"/>
                  </a:lnTo>
                  <a:cubicBezTo>
                    <a:pt x="1" y="3750"/>
                    <a:pt x="158" y="3907"/>
                    <a:pt x="379" y="3907"/>
                  </a:cubicBezTo>
                  <a:lnTo>
                    <a:pt x="11815" y="3907"/>
                  </a:lnTo>
                  <a:cubicBezTo>
                    <a:pt x="12004" y="3907"/>
                    <a:pt x="12193" y="3750"/>
                    <a:pt x="12193" y="3561"/>
                  </a:cubicBezTo>
                  <a:lnTo>
                    <a:pt x="121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2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World atlas theme infographics</a:t>
            </a:r>
            <a:endParaRPr/>
          </a:p>
        </p:txBody>
      </p:sp>
      <p:grpSp>
        <p:nvGrpSpPr>
          <p:cNvPr id="596" name="Google Shape;596;p28"/>
          <p:cNvGrpSpPr/>
          <p:nvPr/>
        </p:nvGrpSpPr>
        <p:grpSpPr>
          <a:xfrm>
            <a:off x="707700" y="2789543"/>
            <a:ext cx="3638700" cy="1720500"/>
            <a:chOff x="707700" y="2789543"/>
            <a:chExt cx="3638700" cy="1720500"/>
          </a:xfrm>
        </p:grpSpPr>
        <p:sp>
          <p:nvSpPr>
            <p:cNvPr id="597" name="Google Shape;597;p28"/>
            <p:cNvSpPr/>
            <p:nvPr/>
          </p:nvSpPr>
          <p:spPr>
            <a:xfrm>
              <a:off x="707700" y="2789543"/>
              <a:ext cx="3638700" cy="17205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8" name="Google Shape;598;p28"/>
            <p:cNvGrpSpPr/>
            <p:nvPr/>
          </p:nvGrpSpPr>
          <p:grpSpPr>
            <a:xfrm>
              <a:off x="865625" y="2865743"/>
              <a:ext cx="3325875" cy="1547400"/>
              <a:chOff x="713225" y="2962600"/>
              <a:chExt cx="3325875" cy="1547400"/>
            </a:xfrm>
          </p:grpSpPr>
          <p:sp>
            <p:nvSpPr>
              <p:cNvPr id="599" name="Google Shape;599;p28"/>
              <p:cNvSpPr txBox="1"/>
              <p:nvPr/>
            </p:nvSpPr>
            <p:spPr>
              <a:xfrm>
                <a:off x="713225" y="3289900"/>
                <a:ext cx="3322200" cy="122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457200" lvl="0" indent="-3175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Fira Sans"/>
                  <a:buChar char="●"/>
                </a:pPr>
                <a:r>
                  <a:rPr lang="en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Jupiter is a gas giant</a:t>
                </a:r>
                <a:endParaRPr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  <a:p>
                <a:pPr marL="457200" lvl="0" indent="-3175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Fira Sans"/>
                  <a:buChar char="●"/>
                </a:pPr>
                <a:r>
                  <a:rPr lang="en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Mercury is the smallest planet</a:t>
                </a:r>
                <a:endParaRPr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  <a:p>
                <a:pPr marL="457200" lvl="0" indent="-3175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Fira Sans"/>
                  <a:buChar char="●"/>
                </a:pPr>
                <a:r>
                  <a:rPr lang="en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Venus has a beautiful name</a:t>
                </a:r>
                <a:endParaRPr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  <a:p>
                <a:pPr marL="457200" lvl="0" indent="-3175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Fira Sans"/>
                  <a:buChar char="●"/>
                </a:pPr>
                <a:r>
                  <a:rPr lang="en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Earth is where we all live</a:t>
                </a:r>
                <a:endParaRPr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  <a:p>
                <a:pPr marL="457200" lvl="0" indent="-3175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Fira Sans"/>
                  <a:buChar char="●"/>
                </a:pPr>
                <a:r>
                  <a:rPr lang="en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Despite being red, It’s cold</a:t>
                </a:r>
                <a:endParaRPr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sp>
            <p:nvSpPr>
              <p:cNvPr id="600" name="Google Shape;600;p28"/>
              <p:cNvSpPr/>
              <p:nvPr/>
            </p:nvSpPr>
            <p:spPr>
              <a:xfrm>
                <a:off x="716900" y="2962600"/>
                <a:ext cx="3322200" cy="4035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2000">
                    <a:solidFill>
                      <a:schemeClr val="dk1"/>
                    </a:solidFill>
                    <a:latin typeface="Londrina Solid"/>
                    <a:ea typeface="Londrina Solid"/>
                    <a:cs typeface="Londrina Solid"/>
                    <a:sym typeface="Londrina Solid"/>
                  </a:rPr>
                  <a:t>PHYSICAL</a:t>
                </a:r>
                <a:endParaRPr sz="20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endParaRPr>
              </a:p>
            </p:txBody>
          </p:sp>
        </p:grpSp>
      </p:grpSp>
      <p:grpSp>
        <p:nvGrpSpPr>
          <p:cNvPr id="601" name="Google Shape;601;p28"/>
          <p:cNvGrpSpPr/>
          <p:nvPr/>
        </p:nvGrpSpPr>
        <p:grpSpPr>
          <a:xfrm>
            <a:off x="4790600" y="2789543"/>
            <a:ext cx="3638700" cy="1720500"/>
            <a:chOff x="4790600" y="2789543"/>
            <a:chExt cx="3638700" cy="1720500"/>
          </a:xfrm>
        </p:grpSpPr>
        <p:sp>
          <p:nvSpPr>
            <p:cNvPr id="602" name="Google Shape;602;p28"/>
            <p:cNvSpPr/>
            <p:nvPr/>
          </p:nvSpPr>
          <p:spPr>
            <a:xfrm>
              <a:off x="4790600" y="2789543"/>
              <a:ext cx="3638700" cy="17205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3" name="Google Shape;603;p28"/>
            <p:cNvGrpSpPr/>
            <p:nvPr/>
          </p:nvGrpSpPr>
          <p:grpSpPr>
            <a:xfrm>
              <a:off x="4948850" y="2865743"/>
              <a:ext cx="3322200" cy="1547400"/>
              <a:chOff x="4948850" y="2962600"/>
              <a:chExt cx="3322200" cy="1547400"/>
            </a:xfrm>
          </p:grpSpPr>
          <p:sp>
            <p:nvSpPr>
              <p:cNvPr id="604" name="Google Shape;604;p28"/>
              <p:cNvSpPr txBox="1"/>
              <p:nvPr/>
            </p:nvSpPr>
            <p:spPr>
              <a:xfrm>
                <a:off x="4948850" y="3289900"/>
                <a:ext cx="3322200" cy="122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457200" lvl="0" indent="-3175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Fira Sans"/>
                  <a:buChar char="●"/>
                </a:pPr>
                <a:r>
                  <a:rPr lang="en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Pluto is a dwarf planet</a:t>
                </a:r>
                <a:endParaRPr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  <a:p>
                <a:pPr marL="457200" lvl="0" indent="-3175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Fira Sans"/>
                  <a:buChar char="●"/>
                </a:pPr>
                <a:r>
                  <a:rPr lang="en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Ceres is in an asteroid belt</a:t>
                </a:r>
                <a:endParaRPr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  <a:p>
                <a:pPr marL="457200" lvl="0" indent="-3175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Fira Sans"/>
                  <a:buChar char="●"/>
                </a:pPr>
                <a:r>
                  <a:rPr lang="en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Neptune is far away from us</a:t>
                </a:r>
                <a:endParaRPr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  <a:p>
                <a:pPr marL="457200" lvl="0" indent="-3175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Fira Sans"/>
                  <a:buChar char="●"/>
                </a:pPr>
                <a:r>
                  <a:rPr lang="en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The Moon is our satellite</a:t>
                </a:r>
                <a:endParaRPr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  <a:p>
                <a:pPr marL="457200" lvl="0" indent="-3175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Fira Sans"/>
                  <a:buChar char="●"/>
                </a:pPr>
                <a:r>
                  <a:rPr lang="en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Mercury is the smallest planet</a:t>
                </a:r>
                <a:endParaRPr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sp>
            <p:nvSpPr>
              <p:cNvPr id="605" name="Google Shape;605;p28"/>
              <p:cNvSpPr/>
              <p:nvPr/>
            </p:nvSpPr>
            <p:spPr>
              <a:xfrm>
                <a:off x="4948850" y="2962600"/>
                <a:ext cx="3322200" cy="4035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2000">
                    <a:solidFill>
                      <a:schemeClr val="dk1"/>
                    </a:solidFill>
                    <a:latin typeface="Londrina Solid"/>
                    <a:ea typeface="Londrina Solid"/>
                    <a:cs typeface="Londrina Solid"/>
                    <a:sym typeface="Londrina Solid"/>
                  </a:rPr>
                  <a:t>POLITICAL</a:t>
                </a:r>
                <a:endParaRPr sz="20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endParaRPr>
              </a:p>
            </p:txBody>
          </p:sp>
        </p:grpSp>
      </p:grpSp>
      <p:sp>
        <p:nvSpPr>
          <p:cNvPr id="606" name="Google Shape;606;p28"/>
          <p:cNvSpPr/>
          <p:nvPr/>
        </p:nvSpPr>
        <p:spPr>
          <a:xfrm>
            <a:off x="3687325" y="1533900"/>
            <a:ext cx="1769700" cy="4035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WORLD ATLAS</a:t>
            </a:r>
            <a:endParaRPr sz="2000" b="1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cxnSp>
        <p:nvCxnSpPr>
          <p:cNvPr id="607" name="Google Shape;607;p28"/>
          <p:cNvCxnSpPr>
            <a:stCxn id="606" idx="1"/>
            <a:endCxn id="597" idx="0"/>
          </p:cNvCxnSpPr>
          <p:nvPr/>
        </p:nvCxnSpPr>
        <p:spPr>
          <a:xfrm flipH="1">
            <a:off x="2526925" y="1735650"/>
            <a:ext cx="1160400" cy="1053900"/>
          </a:xfrm>
          <a:prstGeom prst="bentConnector2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8" name="Google Shape;608;p28"/>
          <p:cNvCxnSpPr>
            <a:stCxn id="606" idx="3"/>
            <a:endCxn id="602" idx="0"/>
          </p:cNvCxnSpPr>
          <p:nvPr/>
        </p:nvCxnSpPr>
        <p:spPr>
          <a:xfrm>
            <a:off x="5457025" y="1735650"/>
            <a:ext cx="1152900" cy="1053900"/>
          </a:xfrm>
          <a:prstGeom prst="bentConnector2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09" name="Google Shape;609;p28"/>
          <p:cNvGrpSpPr/>
          <p:nvPr/>
        </p:nvGrpSpPr>
        <p:grpSpPr>
          <a:xfrm>
            <a:off x="4361212" y="1993897"/>
            <a:ext cx="421927" cy="419371"/>
            <a:chOff x="-6689825" y="3992050"/>
            <a:chExt cx="293025" cy="291250"/>
          </a:xfrm>
        </p:grpSpPr>
        <p:sp>
          <p:nvSpPr>
            <p:cNvPr id="610" name="Google Shape;610;p28"/>
            <p:cNvSpPr/>
            <p:nvPr/>
          </p:nvSpPr>
          <p:spPr>
            <a:xfrm>
              <a:off x="-6547275" y="3992050"/>
              <a:ext cx="30750" cy="65400"/>
            </a:xfrm>
            <a:custGeom>
              <a:avLst/>
              <a:gdLst/>
              <a:ahLst/>
              <a:cxnLst/>
              <a:rect l="l" t="t" r="r" b="b"/>
              <a:pathLst>
                <a:path w="1230" h="2616" extrusionOk="0">
                  <a:moveTo>
                    <a:pt x="1229" y="1"/>
                  </a:moveTo>
                  <a:cubicBezTo>
                    <a:pt x="757" y="379"/>
                    <a:pt x="284" y="1355"/>
                    <a:pt x="1" y="2616"/>
                  </a:cubicBezTo>
                  <a:lnTo>
                    <a:pt x="1229" y="2616"/>
                  </a:lnTo>
                  <a:lnTo>
                    <a:pt x="12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8"/>
            <p:cNvSpPr/>
            <p:nvPr/>
          </p:nvSpPr>
          <p:spPr>
            <a:xfrm>
              <a:off x="-6547275" y="4143275"/>
              <a:ext cx="30750" cy="64600"/>
            </a:xfrm>
            <a:custGeom>
              <a:avLst/>
              <a:gdLst/>
              <a:ahLst/>
              <a:cxnLst/>
              <a:rect l="l" t="t" r="r" b="b"/>
              <a:pathLst>
                <a:path w="1230" h="2584" extrusionOk="0">
                  <a:moveTo>
                    <a:pt x="1" y="1"/>
                  </a:moveTo>
                  <a:cubicBezTo>
                    <a:pt x="284" y="1261"/>
                    <a:pt x="757" y="2237"/>
                    <a:pt x="1229" y="2584"/>
                  </a:cubicBezTo>
                  <a:lnTo>
                    <a:pt x="12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8"/>
            <p:cNvSpPr/>
            <p:nvPr/>
          </p:nvSpPr>
          <p:spPr>
            <a:xfrm>
              <a:off x="-6551200" y="4073975"/>
              <a:ext cx="34675" cy="51200"/>
            </a:xfrm>
            <a:custGeom>
              <a:avLst/>
              <a:gdLst/>
              <a:ahLst/>
              <a:cxnLst/>
              <a:rect l="l" t="t" r="r" b="b"/>
              <a:pathLst>
                <a:path w="1387" h="2048" extrusionOk="0">
                  <a:moveTo>
                    <a:pt x="63" y="0"/>
                  </a:moveTo>
                  <a:cubicBezTo>
                    <a:pt x="0" y="725"/>
                    <a:pt x="0" y="1355"/>
                    <a:pt x="63" y="2048"/>
                  </a:cubicBezTo>
                  <a:lnTo>
                    <a:pt x="1386" y="204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8"/>
            <p:cNvSpPr/>
            <p:nvPr/>
          </p:nvSpPr>
          <p:spPr>
            <a:xfrm>
              <a:off x="-6475600" y="3994425"/>
              <a:ext cx="70125" cy="63025"/>
            </a:xfrm>
            <a:custGeom>
              <a:avLst/>
              <a:gdLst/>
              <a:ahLst/>
              <a:cxnLst/>
              <a:rect l="l" t="t" r="r" b="b"/>
              <a:pathLst>
                <a:path w="2805" h="2521" extrusionOk="0">
                  <a:moveTo>
                    <a:pt x="1" y="0"/>
                  </a:moveTo>
                  <a:cubicBezTo>
                    <a:pt x="442" y="630"/>
                    <a:pt x="757" y="1512"/>
                    <a:pt x="946" y="2521"/>
                  </a:cubicBezTo>
                  <a:lnTo>
                    <a:pt x="2805" y="2521"/>
                  </a:lnTo>
                  <a:cubicBezTo>
                    <a:pt x="2301" y="1292"/>
                    <a:pt x="1261" y="34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8"/>
            <p:cNvSpPr/>
            <p:nvPr/>
          </p:nvSpPr>
          <p:spPr>
            <a:xfrm>
              <a:off x="-6449600" y="4073975"/>
              <a:ext cx="52800" cy="51200"/>
            </a:xfrm>
            <a:custGeom>
              <a:avLst/>
              <a:gdLst/>
              <a:ahLst/>
              <a:cxnLst/>
              <a:rect l="l" t="t" r="r" b="b"/>
              <a:pathLst>
                <a:path w="2112" h="2048" extrusionOk="0">
                  <a:moveTo>
                    <a:pt x="0" y="0"/>
                  </a:moveTo>
                  <a:cubicBezTo>
                    <a:pt x="63" y="725"/>
                    <a:pt x="63" y="1355"/>
                    <a:pt x="0" y="2048"/>
                  </a:cubicBezTo>
                  <a:lnTo>
                    <a:pt x="1954" y="2048"/>
                  </a:lnTo>
                  <a:cubicBezTo>
                    <a:pt x="2048" y="1733"/>
                    <a:pt x="2080" y="1386"/>
                    <a:pt x="2080" y="1040"/>
                  </a:cubicBezTo>
                  <a:cubicBezTo>
                    <a:pt x="2111" y="662"/>
                    <a:pt x="2048" y="347"/>
                    <a:pt x="19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8"/>
            <p:cNvSpPr/>
            <p:nvPr/>
          </p:nvSpPr>
          <p:spPr>
            <a:xfrm>
              <a:off x="-6500000" y="3992050"/>
              <a:ext cx="30725" cy="65400"/>
            </a:xfrm>
            <a:custGeom>
              <a:avLst/>
              <a:gdLst/>
              <a:ahLst/>
              <a:cxnLst/>
              <a:rect l="l" t="t" r="r" b="b"/>
              <a:pathLst>
                <a:path w="1229" h="2616" extrusionOk="0">
                  <a:moveTo>
                    <a:pt x="0" y="1"/>
                  </a:moveTo>
                  <a:lnTo>
                    <a:pt x="0" y="2616"/>
                  </a:lnTo>
                  <a:lnTo>
                    <a:pt x="1229" y="2616"/>
                  </a:lnTo>
                  <a:cubicBezTo>
                    <a:pt x="977" y="1355"/>
                    <a:pt x="473" y="379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8"/>
            <p:cNvSpPr/>
            <p:nvPr/>
          </p:nvSpPr>
          <p:spPr>
            <a:xfrm>
              <a:off x="-6500000" y="4143275"/>
              <a:ext cx="30725" cy="64600"/>
            </a:xfrm>
            <a:custGeom>
              <a:avLst/>
              <a:gdLst/>
              <a:ahLst/>
              <a:cxnLst/>
              <a:rect l="l" t="t" r="r" b="b"/>
              <a:pathLst>
                <a:path w="1229" h="2584" extrusionOk="0">
                  <a:moveTo>
                    <a:pt x="0" y="1"/>
                  </a:moveTo>
                  <a:lnTo>
                    <a:pt x="0" y="2584"/>
                  </a:lnTo>
                  <a:cubicBezTo>
                    <a:pt x="473" y="2237"/>
                    <a:pt x="945" y="1261"/>
                    <a:pt x="1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8"/>
            <p:cNvSpPr/>
            <p:nvPr/>
          </p:nvSpPr>
          <p:spPr>
            <a:xfrm>
              <a:off x="-6689825" y="4141700"/>
              <a:ext cx="149675" cy="141600"/>
            </a:xfrm>
            <a:custGeom>
              <a:avLst/>
              <a:gdLst/>
              <a:ahLst/>
              <a:cxnLst/>
              <a:rect l="l" t="t" r="r" b="b"/>
              <a:pathLst>
                <a:path w="5987" h="5664" extrusionOk="0">
                  <a:moveTo>
                    <a:pt x="3182" y="1"/>
                  </a:moveTo>
                  <a:cubicBezTo>
                    <a:pt x="3371" y="442"/>
                    <a:pt x="3623" y="851"/>
                    <a:pt x="3938" y="1198"/>
                  </a:cubicBezTo>
                  <a:lnTo>
                    <a:pt x="3088" y="2017"/>
                  </a:lnTo>
                  <a:cubicBezTo>
                    <a:pt x="2946" y="1946"/>
                    <a:pt x="2791" y="1911"/>
                    <a:pt x="2638" y="1911"/>
                  </a:cubicBezTo>
                  <a:cubicBezTo>
                    <a:pt x="2382" y="1911"/>
                    <a:pt x="2131" y="2009"/>
                    <a:pt x="1954" y="2206"/>
                  </a:cubicBezTo>
                  <a:lnTo>
                    <a:pt x="378" y="3907"/>
                  </a:lnTo>
                  <a:cubicBezTo>
                    <a:pt x="0" y="4317"/>
                    <a:pt x="0" y="4978"/>
                    <a:pt x="378" y="5356"/>
                  </a:cubicBezTo>
                  <a:cubicBezTo>
                    <a:pt x="583" y="5561"/>
                    <a:pt x="851" y="5664"/>
                    <a:pt x="1115" y="5664"/>
                  </a:cubicBezTo>
                  <a:cubicBezTo>
                    <a:pt x="1379" y="5664"/>
                    <a:pt x="1639" y="5561"/>
                    <a:pt x="1828" y="5356"/>
                  </a:cubicBezTo>
                  <a:lnTo>
                    <a:pt x="3403" y="3687"/>
                  </a:lnTo>
                  <a:cubicBezTo>
                    <a:pt x="3718" y="3372"/>
                    <a:pt x="3781" y="2899"/>
                    <a:pt x="3623" y="2521"/>
                  </a:cubicBezTo>
                  <a:lnTo>
                    <a:pt x="4443" y="1702"/>
                  </a:lnTo>
                  <a:cubicBezTo>
                    <a:pt x="4821" y="2111"/>
                    <a:pt x="5388" y="2426"/>
                    <a:pt x="5986" y="2584"/>
                  </a:cubicBezTo>
                  <a:cubicBezTo>
                    <a:pt x="5545" y="1954"/>
                    <a:pt x="5230" y="1040"/>
                    <a:pt x="50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8"/>
            <p:cNvSpPr/>
            <p:nvPr/>
          </p:nvSpPr>
          <p:spPr>
            <a:xfrm>
              <a:off x="-6475600" y="4141700"/>
              <a:ext cx="70125" cy="64600"/>
            </a:xfrm>
            <a:custGeom>
              <a:avLst/>
              <a:gdLst/>
              <a:ahLst/>
              <a:cxnLst/>
              <a:rect l="l" t="t" r="r" b="b"/>
              <a:pathLst>
                <a:path w="2805" h="2584" extrusionOk="0">
                  <a:moveTo>
                    <a:pt x="946" y="1"/>
                  </a:moveTo>
                  <a:cubicBezTo>
                    <a:pt x="757" y="1040"/>
                    <a:pt x="442" y="1954"/>
                    <a:pt x="1" y="2584"/>
                  </a:cubicBezTo>
                  <a:cubicBezTo>
                    <a:pt x="1261" y="2174"/>
                    <a:pt x="2301" y="1229"/>
                    <a:pt x="28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8"/>
            <p:cNvSpPr/>
            <p:nvPr/>
          </p:nvSpPr>
          <p:spPr>
            <a:xfrm>
              <a:off x="-6618950" y="4073975"/>
              <a:ext cx="52025" cy="51200"/>
            </a:xfrm>
            <a:custGeom>
              <a:avLst/>
              <a:gdLst/>
              <a:ahLst/>
              <a:cxnLst/>
              <a:rect l="l" t="t" r="r" b="b"/>
              <a:pathLst>
                <a:path w="2081" h="2048" extrusionOk="0">
                  <a:moveTo>
                    <a:pt x="95" y="0"/>
                  </a:moveTo>
                  <a:cubicBezTo>
                    <a:pt x="32" y="315"/>
                    <a:pt x="1" y="662"/>
                    <a:pt x="1" y="1040"/>
                  </a:cubicBezTo>
                  <a:cubicBezTo>
                    <a:pt x="1" y="1386"/>
                    <a:pt x="32" y="1733"/>
                    <a:pt x="95" y="2048"/>
                  </a:cubicBezTo>
                  <a:lnTo>
                    <a:pt x="2080" y="2048"/>
                  </a:lnTo>
                  <a:cubicBezTo>
                    <a:pt x="1986" y="1355"/>
                    <a:pt x="1986" y="725"/>
                    <a:pt x="2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8"/>
            <p:cNvSpPr/>
            <p:nvPr/>
          </p:nvSpPr>
          <p:spPr>
            <a:xfrm>
              <a:off x="-6610275" y="3992850"/>
              <a:ext cx="70125" cy="63025"/>
            </a:xfrm>
            <a:custGeom>
              <a:avLst/>
              <a:gdLst/>
              <a:ahLst/>
              <a:cxnLst/>
              <a:rect l="l" t="t" r="r" b="b"/>
              <a:pathLst>
                <a:path w="2805" h="2521" extrusionOk="0">
                  <a:moveTo>
                    <a:pt x="2804" y="0"/>
                  </a:moveTo>
                  <a:lnTo>
                    <a:pt x="2804" y="0"/>
                  </a:lnTo>
                  <a:cubicBezTo>
                    <a:pt x="1544" y="410"/>
                    <a:pt x="504" y="1355"/>
                    <a:pt x="0" y="2521"/>
                  </a:cubicBezTo>
                  <a:lnTo>
                    <a:pt x="1859" y="2521"/>
                  </a:lnTo>
                  <a:cubicBezTo>
                    <a:pt x="2017" y="1575"/>
                    <a:pt x="2363" y="693"/>
                    <a:pt x="2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8"/>
            <p:cNvSpPr/>
            <p:nvPr/>
          </p:nvSpPr>
          <p:spPr>
            <a:xfrm>
              <a:off x="-6500000" y="4073975"/>
              <a:ext cx="35450" cy="51200"/>
            </a:xfrm>
            <a:custGeom>
              <a:avLst/>
              <a:gdLst/>
              <a:ahLst/>
              <a:cxnLst/>
              <a:rect l="l" t="t" r="r" b="b"/>
              <a:pathLst>
                <a:path w="1418" h="2048" extrusionOk="0">
                  <a:moveTo>
                    <a:pt x="0" y="0"/>
                  </a:moveTo>
                  <a:lnTo>
                    <a:pt x="0" y="2048"/>
                  </a:lnTo>
                  <a:lnTo>
                    <a:pt x="1292" y="2048"/>
                  </a:lnTo>
                  <a:cubicBezTo>
                    <a:pt x="1418" y="1355"/>
                    <a:pt x="1418" y="725"/>
                    <a:pt x="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2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World atlas theme infographics</a:t>
            </a:r>
            <a:endParaRPr/>
          </a:p>
        </p:txBody>
      </p:sp>
      <p:grpSp>
        <p:nvGrpSpPr>
          <p:cNvPr id="627" name="Google Shape;627;p29"/>
          <p:cNvGrpSpPr/>
          <p:nvPr/>
        </p:nvGrpSpPr>
        <p:grpSpPr>
          <a:xfrm>
            <a:off x="737475" y="2915170"/>
            <a:ext cx="2317200" cy="1599905"/>
            <a:chOff x="737475" y="2915170"/>
            <a:chExt cx="2317200" cy="1599905"/>
          </a:xfrm>
        </p:grpSpPr>
        <p:sp>
          <p:nvSpPr>
            <p:cNvPr id="628" name="Google Shape;628;p29"/>
            <p:cNvSpPr/>
            <p:nvPr/>
          </p:nvSpPr>
          <p:spPr>
            <a:xfrm>
              <a:off x="737475" y="3457575"/>
              <a:ext cx="2317200" cy="10575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9"/>
            <p:cNvSpPr txBox="1"/>
            <p:nvPr/>
          </p:nvSpPr>
          <p:spPr>
            <a:xfrm>
              <a:off x="1316625" y="2915170"/>
              <a:ext cx="1171500" cy="54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accent2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01</a:t>
              </a:r>
              <a:endParaRPr sz="3000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630" name="Google Shape;630;p29"/>
            <p:cNvSpPr txBox="1"/>
            <p:nvPr/>
          </p:nvSpPr>
          <p:spPr>
            <a:xfrm>
              <a:off x="871850" y="3575926"/>
              <a:ext cx="2061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POPULATION</a:t>
              </a:r>
              <a:endParaRPr sz="1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631" name="Google Shape;631;p29"/>
            <p:cNvSpPr txBox="1"/>
            <p:nvPr/>
          </p:nvSpPr>
          <p:spPr>
            <a:xfrm>
              <a:off x="871850" y="3755326"/>
              <a:ext cx="2061000" cy="71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Venus has a very beautiful name but is actually terribly hot</a:t>
              </a:r>
              <a:endPara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632" name="Google Shape;632;p29"/>
          <p:cNvGrpSpPr/>
          <p:nvPr/>
        </p:nvGrpSpPr>
        <p:grpSpPr>
          <a:xfrm>
            <a:off x="3413400" y="2457970"/>
            <a:ext cx="2317200" cy="1599905"/>
            <a:chOff x="3413400" y="2457970"/>
            <a:chExt cx="2317200" cy="1599905"/>
          </a:xfrm>
        </p:grpSpPr>
        <p:sp>
          <p:nvSpPr>
            <p:cNvPr id="633" name="Google Shape;633;p29"/>
            <p:cNvSpPr/>
            <p:nvPr/>
          </p:nvSpPr>
          <p:spPr>
            <a:xfrm>
              <a:off x="3413400" y="3000375"/>
              <a:ext cx="2317200" cy="1057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9"/>
            <p:cNvSpPr txBox="1"/>
            <p:nvPr/>
          </p:nvSpPr>
          <p:spPr>
            <a:xfrm>
              <a:off x="3541500" y="3118726"/>
              <a:ext cx="2061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AREA</a:t>
              </a:r>
              <a:endParaRPr sz="1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635" name="Google Shape;635;p29"/>
            <p:cNvSpPr txBox="1"/>
            <p:nvPr/>
          </p:nvSpPr>
          <p:spPr>
            <a:xfrm>
              <a:off x="3541500" y="3298126"/>
              <a:ext cx="2061000" cy="71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Jupiter is a huge gas giant named after the Roman god of the skies</a:t>
              </a:r>
              <a:endPara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636" name="Google Shape;636;p29"/>
            <p:cNvSpPr txBox="1"/>
            <p:nvPr/>
          </p:nvSpPr>
          <p:spPr>
            <a:xfrm>
              <a:off x="3986225" y="2457970"/>
              <a:ext cx="1171500" cy="54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accent5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02</a:t>
              </a:r>
              <a:endParaRPr sz="3000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</p:grpSp>
      <p:grpSp>
        <p:nvGrpSpPr>
          <p:cNvPr id="637" name="Google Shape;637;p29"/>
          <p:cNvGrpSpPr/>
          <p:nvPr/>
        </p:nvGrpSpPr>
        <p:grpSpPr>
          <a:xfrm>
            <a:off x="6089325" y="2000770"/>
            <a:ext cx="2317200" cy="1599905"/>
            <a:chOff x="6089325" y="2000770"/>
            <a:chExt cx="2317200" cy="1599905"/>
          </a:xfrm>
        </p:grpSpPr>
        <p:sp>
          <p:nvSpPr>
            <p:cNvPr id="638" name="Google Shape;638;p29"/>
            <p:cNvSpPr/>
            <p:nvPr/>
          </p:nvSpPr>
          <p:spPr>
            <a:xfrm>
              <a:off x="6089325" y="2543175"/>
              <a:ext cx="2317200" cy="10575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9"/>
            <p:cNvSpPr txBox="1"/>
            <p:nvPr/>
          </p:nvSpPr>
          <p:spPr>
            <a:xfrm>
              <a:off x="6211150" y="2661526"/>
              <a:ext cx="2061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NATIVE SPECIES</a:t>
              </a:r>
              <a:endParaRPr sz="1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640" name="Google Shape;640;p29"/>
            <p:cNvSpPr txBox="1"/>
            <p:nvPr/>
          </p:nvSpPr>
          <p:spPr>
            <a:xfrm>
              <a:off x="6211150" y="2840926"/>
              <a:ext cx="2061000" cy="71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Earth is the third planet from the Sun and the one that harbors life</a:t>
              </a:r>
              <a:endPara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641" name="Google Shape;641;p29"/>
            <p:cNvSpPr txBox="1"/>
            <p:nvPr/>
          </p:nvSpPr>
          <p:spPr>
            <a:xfrm>
              <a:off x="6655850" y="2000770"/>
              <a:ext cx="1171500" cy="54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accent6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03</a:t>
              </a:r>
              <a:endParaRPr sz="30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</p:grpSp>
      <p:sp>
        <p:nvSpPr>
          <p:cNvPr id="642" name="Google Shape;642;p29"/>
          <p:cNvSpPr/>
          <p:nvPr/>
        </p:nvSpPr>
        <p:spPr>
          <a:xfrm rot="-1020182">
            <a:off x="2648524" y="2351199"/>
            <a:ext cx="1077157" cy="257800"/>
          </a:xfrm>
          <a:custGeom>
            <a:avLst/>
            <a:gdLst/>
            <a:ahLst/>
            <a:cxnLst/>
            <a:rect l="l" t="t" r="r" b="b"/>
            <a:pathLst>
              <a:path w="59628" h="12516" extrusionOk="0">
                <a:moveTo>
                  <a:pt x="787" y="0"/>
                </a:moveTo>
                <a:cubicBezTo>
                  <a:pt x="315" y="0"/>
                  <a:pt x="1" y="639"/>
                  <a:pt x="505" y="922"/>
                </a:cubicBezTo>
                <a:cubicBezTo>
                  <a:pt x="10893" y="6747"/>
                  <a:pt x="23184" y="9857"/>
                  <a:pt x="35301" y="9857"/>
                </a:cubicBezTo>
                <a:cubicBezTo>
                  <a:pt x="39596" y="9857"/>
                  <a:pt x="43870" y="9467"/>
                  <a:pt x="48029" y="8667"/>
                </a:cubicBezTo>
                <a:cubicBezTo>
                  <a:pt x="48356" y="9685"/>
                  <a:pt x="48647" y="10703"/>
                  <a:pt x="48829" y="11758"/>
                </a:cubicBezTo>
                <a:cubicBezTo>
                  <a:pt x="48928" y="12282"/>
                  <a:pt x="49303" y="12515"/>
                  <a:pt x="49705" y="12515"/>
                </a:cubicBezTo>
                <a:cubicBezTo>
                  <a:pt x="49887" y="12515"/>
                  <a:pt x="50076" y="12467"/>
                  <a:pt x="50247" y="12376"/>
                </a:cubicBezTo>
                <a:cubicBezTo>
                  <a:pt x="50501" y="12376"/>
                  <a:pt x="50756" y="12340"/>
                  <a:pt x="50974" y="12231"/>
                </a:cubicBezTo>
                <a:cubicBezTo>
                  <a:pt x="53665" y="10849"/>
                  <a:pt x="56101" y="8994"/>
                  <a:pt x="58464" y="7176"/>
                </a:cubicBezTo>
                <a:cubicBezTo>
                  <a:pt x="59628" y="6304"/>
                  <a:pt x="58537" y="4740"/>
                  <a:pt x="57446" y="4631"/>
                </a:cubicBezTo>
                <a:cubicBezTo>
                  <a:pt x="54464" y="4340"/>
                  <a:pt x="51519" y="3577"/>
                  <a:pt x="48792" y="2377"/>
                </a:cubicBezTo>
                <a:cubicBezTo>
                  <a:pt x="48565" y="2246"/>
                  <a:pt x="48324" y="2186"/>
                  <a:pt x="48087" y="2186"/>
                </a:cubicBezTo>
                <a:cubicBezTo>
                  <a:pt x="47340" y="2186"/>
                  <a:pt x="46647" y="2784"/>
                  <a:pt x="46647" y="3613"/>
                </a:cubicBezTo>
                <a:cubicBezTo>
                  <a:pt x="46538" y="4522"/>
                  <a:pt x="46720" y="5395"/>
                  <a:pt x="47083" y="6231"/>
                </a:cubicBezTo>
                <a:cubicBezTo>
                  <a:pt x="42885" y="6828"/>
                  <a:pt x="38715" y="7129"/>
                  <a:pt x="34578" y="7129"/>
                </a:cubicBezTo>
                <a:cubicBezTo>
                  <a:pt x="23093" y="7129"/>
                  <a:pt x="11867" y="4808"/>
                  <a:pt x="1014" y="49"/>
                </a:cubicBezTo>
                <a:cubicBezTo>
                  <a:pt x="936" y="15"/>
                  <a:pt x="859" y="0"/>
                  <a:pt x="7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29"/>
          <p:cNvSpPr/>
          <p:nvPr/>
        </p:nvSpPr>
        <p:spPr>
          <a:xfrm rot="-1020182">
            <a:off x="5424586" y="1893999"/>
            <a:ext cx="1077157" cy="257800"/>
          </a:xfrm>
          <a:custGeom>
            <a:avLst/>
            <a:gdLst/>
            <a:ahLst/>
            <a:cxnLst/>
            <a:rect l="l" t="t" r="r" b="b"/>
            <a:pathLst>
              <a:path w="59628" h="12516" extrusionOk="0">
                <a:moveTo>
                  <a:pt x="787" y="0"/>
                </a:moveTo>
                <a:cubicBezTo>
                  <a:pt x="315" y="0"/>
                  <a:pt x="1" y="639"/>
                  <a:pt x="505" y="922"/>
                </a:cubicBezTo>
                <a:cubicBezTo>
                  <a:pt x="10893" y="6747"/>
                  <a:pt x="23184" y="9857"/>
                  <a:pt x="35301" y="9857"/>
                </a:cubicBezTo>
                <a:cubicBezTo>
                  <a:pt x="39596" y="9857"/>
                  <a:pt x="43870" y="9467"/>
                  <a:pt x="48029" y="8667"/>
                </a:cubicBezTo>
                <a:cubicBezTo>
                  <a:pt x="48356" y="9685"/>
                  <a:pt x="48647" y="10703"/>
                  <a:pt x="48829" y="11758"/>
                </a:cubicBezTo>
                <a:cubicBezTo>
                  <a:pt x="48928" y="12282"/>
                  <a:pt x="49303" y="12515"/>
                  <a:pt x="49705" y="12515"/>
                </a:cubicBezTo>
                <a:cubicBezTo>
                  <a:pt x="49887" y="12515"/>
                  <a:pt x="50076" y="12467"/>
                  <a:pt x="50247" y="12376"/>
                </a:cubicBezTo>
                <a:cubicBezTo>
                  <a:pt x="50501" y="12376"/>
                  <a:pt x="50756" y="12340"/>
                  <a:pt x="50974" y="12231"/>
                </a:cubicBezTo>
                <a:cubicBezTo>
                  <a:pt x="53665" y="10849"/>
                  <a:pt x="56101" y="8994"/>
                  <a:pt x="58464" y="7176"/>
                </a:cubicBezTo>
                <a:cubicBezTo>
                  <a:pt x="59628" y="6304"/>
                  <a:pt x="58537" y="4740"/>
                  <a:pt x="57446" y="4631"/>
                </a:cubicBezTo>
                <a:cubicBezTo>
                  <a:pt x="54464" y="4340"/>
                  <a:pt x="51519" y="3577"/>
                  <a:pt x="48792" y="2377"/>
                </a:cubicBezTo>
                <a:cubicBezTo>
                  <a:pt x="48565" y="2246"/>
                  <a:pt x="48324" y="2186"/>
                  <a:pt x="48087" y="2186"/>
                </a:cubicBezTo>
                <a:cubicBezTo>
                  <a:pt x="47340" y="2186"/>
                  <a:pt x="46647" y="2784"/>
                  <a:pt x="46647" y="3613"/>
                </a:cubicBezTo>
                <a:cubicBezTo>
                  <a:pt x="46538" y="4522"/>
                  <a:pt x="46720" y="5395"/>
                  <a:pt x="47083" y="6231"/>
                </a:cubicBezTo>
                <a:cubicBezTo>
                  <a:pt x="42885" y="6828"/>
                  <a:pt x="38715" y="7129"/>
                  <a:pt x="34578" y="7129"/>
                </a:cubicBezTo>
                <a:cubicBezTo>
                  <a:pt x="23093" y="7129"/>
                  <a:pt x="11867" y="4808"/>
                  <a:pt x="1014" y="49"/>
                </a:cubicBezTo>
                <a:cubicBezTo>
                  <a:pt x="936" y="15"/>
                  <a:pt x="859" y="0"/>
                  <a:pt x="7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4" name="Google Shape;644;p29"/>
          <p:cNvGrpSpPr/>
          <p:nvPr/>
        </p:nvGrpSpPr>
        <p:grpSpPr>
          <a:xfrm>
            <a:off x="1727317" y="2435056"/>
            <a:ext cx="350079" cy="350079"/>
            <a:chOff x="583100" y="3982600"/>
            <a:chExt cx="296175" cy="296175"/>
          </a:xfrm>
        </p:grpSpPr>
        <p:sp>
          <p:nvSpPr>
            <p:cNvPr id="645" name="Google Shape;645;p29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9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9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9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9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9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9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29"/>
          <p:cNvGrpSpPr/>
          <p:nvPr/>
        </p:nvGrpSpPr>
        <p:grpSpPr>
          <a:xfrm>
            <a:off x="4383754" y="1930644"/>
            <a:ext cx="382765" cy="367810"/>
            <a:chOff x="-62890750" y="3747425"/>
            <a:chExt cx="330825" cy="317900"/>
          </a:xfrm>
        </p:grpSpPr>
        <p:sp>
          <p:nvSpPr>
            <p:cNvPr id="653" name="Google Shape;653;p29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9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9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9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9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9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9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9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9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9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9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9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9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9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7" name="Google Shape;667;p29"/>
          <p:cNvGrpSpPr/>
          <p:nvPr/>
        </p:nvGrpSpPr>
        <p:grpSpPr>
          <a:xfrm>
            <a:off x="7050048" y="1432704"/>
            <a:ext cx="395755" cy="449288"/>
            <a:chOff x="-16775350" y="3309200"/>
            <a:chExt cx="267800" cy="304025"/>
          </a:xfrm>
        </p:grpSpPr>
        <p:sp>
          <p:nvSpPr>
            <p:cNvPr id="668" name="Google Shape;668;p29"/>
            <p:cNvSpPr/>
            <p:nvPr/>
          </p:nvSpPr>
          <p:spPr>
            <a:xfrm>
              <a:off x="-16775350" y="3309200"/>
              <a:ext cx="267800" cy="160675"/>
            </a:xfrm>
            <a:custGeom>
              <a:avLst/>
              <a:gdLst/>
              <a:ahLst/>
              <a:cxnLst/>
              <a:rect l="l" t="t" r="r" b="b"/>
              <a:pathLst>
                <a:path w="10712" h="6427" extrusionOk="0">
                  <a:moveTo>
                    <a:pt x="4978" y="1418"/>
                  </a:moveTo>
                  <a:cubicBezTo>
                    <a:pt x="5388" y="1418"/>
                    <a:pt x="5703" y="1733"/>
                    <a:pt x="5703" y="2111"/>
                  </a:cubicBezTo>
                  <a:cubicBezTo>
                    <a:pt x="5703" y="2520"/>
                    <a:pt x="5388" y="2835"/>
                    <a:pt x="4978" y="2835"/>
                  </a:cubicBezTo>
                  <a:cubicBezTo>
                    <a:pt x="4600" y="2835"/>
                    <a:pt x="4285" y="2520"/>
                    <a:pt x="4285" y="2111"/>
                  </a:cubicBezTo>
                  <a:cubicBezTo>
                    <a:pt x="4285" y="1733"/>
                    <a:pt x="4600" y="1418"/>
                    <a:pt x="4978" y="1418"/>
                  </a:cubicBezTo>
                  <a:close/>
                  <a:moveTo>
                    <a:pt x="3182" y="2867"/>
                  </a:moveTo>
                  <a:cubicBezTo>
                    <a:pt x="3781" y="2867"/>
                    <a:pt x="4254" y="3340"/>
                    <a:pt x="4254" y="3938"/>
                  </a:cubicBezTo>
                  <a:cubicBezTo>
                    <a:pt x="4285" y="4505"/>
                    <a:pt x="3781" y="5009"/>
                    <a:pt x="3182" y="5009"/>
                  </a:cubicBezTo>
                  <a:cubicBezTo>
                    <a:pt x="2584" y="5009"/>
                    <a:pt x="2111" y="4537"/>
                    <a:pt x="2111" y="3938"/>
                  </a:cubicBezTo>
                  <a:cubicBezTo>
                    <a:pt x="2111" y="3340"/>
                    <a:pt x="2584" y="2867"/>
                    <a:pt x="3182" y="2867"/>
                  </a:cubicBezTo>
                  <a:close/>
                  <a:moveTo>
                    <a:pt x="5356" y="0"/>
                  </a:moveTo>
                  <a:cubicBezTo>
                    <a:pt x="2395" y="0"/>
                    <a:pt x="0" y="2394"/>
                    <a:pt x="0" y="5356"/>
                  </a:cubicBezTo>
                  <a:cubicBezTo>
                    <a:pt x="0" y="5954"/>
                    <a:pt x="473" y="6427"/>
                    <a:pt x="1040" y="6427"/>
                  </a:cubicBezTo>
                  <a:lnTo>
                    <a:pt x="9609" y="6427"/>
                  </a:lnTo>
                  <a:cubicBezTo>
                    <a:pt x="10208" y="6427"/>
                    <a:pt x="10681" y="5954"/>
                    <a:pt x="10681" y="5356"/>
                  </a:cubicBezTo>
                  <a:cubicBezTo>
                    <a:pt x="10712" y="2394"/>
                    <a:pt x="8286" y="0"/>
                    <a:pt x="53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9"/>
            <p:cNvSpPr/>
            <p:nvPr/>
          </p:nvSpPr>
          <p:spPr>
            <a:xfrm>
              <a:off x="-16704475" y="33989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27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27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9"/>
            <p:cNvSpPr/>
            <p:nvPr/>
          </p:nvSpPr>
          <p:spPr>
            <a:xfrm>
              <a:off x="-16707625" y="3487200"/>
              <a:ext cx="129200" cy="126025"/>
            </a:xfrm>
            <a:custGeom>
              <a:avLst/>
              <a:gdLst/>
              <a:ahLst/>
              <a:cxnLst/>
              <a:rect l="l" t="t" r="r" b="b"/>
              <a:pathLst>
                <a:path w="5168" h="5041" extrusionOk="0">
                  <a:moveTo>
                    <a:pt x="1135" y="0"/>
                  </a:moveTo>
                  <a:cubicBezTo>
                    <a:pt x="1072" y="725"/>
                    <a:pt x="914" y="1449"/>
                    <a:pt x="631" y="2079"/>
                  </a:cubicBezTo>
                  <a:cubicBezTo>
                    <a:pt x="1" y="3592"/>
                    <a:pt x="1103" y="5041"/>
                    <a:pt x="2584" y="5041"/>
                  </a:cubicBezTo>
                  <a:cubicBezTo>
                    <a:pt x="3939" y="5041"/>
                    <a:pt x="5168" y="3875"/>
                    <a:pt x="4632" y="2237"/>
                  </a:cubicBezTo>
                  <a:cubicBezTo>
                    <a:pt x="4411" y="1449"/>
                    <a:pt x="4222" y="725"/>
                    <a:pt x="40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World atlas theme infographics</a:t>
            </a:r>
            <a:endParaRPr/>
          </a:p>
        </p:txBody>
      </p:sp>
      <p:grpSp>
        <p:nvGrpSpPr>
          <p:cNvPr id="676" name="Google Shape;676;p30"/>
          <p:cNvGrpSpPr/>
          <p:nvPr/>
        </p:nvGrpSpPr>
        <p:grpSpPr>
          <a:xfrm>
            <a:off x="1236425" y="1588100"/>
            <a:ext cx="1861500" cy="1345500"/>
            <a:chOff x="1236425" y="1588100"/>
            <a:chExt cx="1861500" cy="1345500"/>
          </a:xfrm>
        </p:grpSpPr>
        <p:sp>
          <p:nvSpPr>
            <p:cNvPr id="677" name="Google Shape;677;p30"/>
            <p:cNvSpPr/>
            <p:nvPr/>
          </p:nvSpPr>
          <p:spPr>
            <a:xfrm>
              <a:off x="1236425" y="1588100"/>
              <a:ext cx="1861500" cy="13455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0"/>
            <p:cNvSpPr txBox="1"/>
            <p:nvPr/>
          </p:nvSpPr>
          <p:spPr>
            <a:xfrm>
              <a:off x="1346150" y="1649952"/>
              <a:ext cx="1629300" cy="44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JUPITER</a:t>
              </a:r>
              <a:endParaRPr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679" name="Google Shape;679;p30"/>
            <p:cNvSpPr txBox="1"/>
            <p:nvPr/>
          </p:nvSpPr>
          <p:spPr>
            <a:xfrm>
              <a:off x="1346150" y="2021800"/>
              <a:ext cx="1629300" cy="84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Jupiter is a gas giant and the biggest planet</a:t>
              </a:r>
              <a:endPara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680" name="Google Shape;680;p30"/>
          <p:cNvGrpSpPr/>
          <p:nvPr/>
        </p:nvGrpSpPr>
        <p:grpSpPr>
          <a:xfrm>
            <a:off x="3638063" y="1588100"/>
            <a:ext cx="1861500" cy="1345500"/>
            <a:chOff x="3638063" y="1588100"/>
            <a:chExt cx="1861500" cy="1345500"/>
          </a:xfrm>
        </p:grpSpPr>
        <p:sp>
          <p:nvSpPr>
            <p:cNvPr id="681" name="Google Shape;681;p30"/>
            <p:cNvSpPr/>
            <p:nvPr/>
          </p:nvSpPr>
          <p:spPr>
            <a:xfrm>
              <a:off x="3638063" y="1588100"/>
              <a:ext cx="1861500" cy="13455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0"/>
            <p:cNvSpPr txBox="1"/>
            <p:nvPr/>
          </p:nvSpPr>
          <p:spPr>
            <a:xfrm>
              <a:off x="3754165" y="1649952"/>
              <a:ext cx="1629300" cy="44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MERCURY</a:t>
              </a:r>
              <a:endParaRPr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683" name="Google Shape;683;p30"/>
            <p:cNvSpPr txBox="1"/>
            <p:nvPr/>
          </p:nvSpPr>
          <p:spPr>
            <a:xfrm>
              <a:off x="3754165" y="2021800"/>
              <a:ext cx="1629300" cy="84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Mercury is the closest planet to the Sun</a:t>
              </a:r>
              <a:endPara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684" name="Google Shape;684;p30"/>
          <p:cNvGrpSpPr/>
          <p:nvPr/>
        </p:nvGrpSpPr>
        <p:grpSpPr>
          <a:xfrm>
            <a:off x="6046075" y="1588100"/>
            <a:ext cx="1861500" cy="1345500"/>
            <a:chOff x="6046075" y="1588100"/>
            <a:chExt cx="1861500" cy="1345500"/>
          </a:xfrm>
        </p:grpSpPr>
        <p:sp>
          <p:nvSpPr>
            <p:cNvPr id="685" name="Google Shape;685;p30"/>
            <p:cNvSpPr/>
            <p:nvPr/>
          </p:nvSpPr>
          <p:spPr>
            <a:xfrm>
              <a:off x="6046075" y="1588100"/>
              <a:ext cx="1861500" cy="13455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0"/>
            <p:cNvSpPr txBox="1"/>
            <p:nvPr/>
          </p:nvSpPr>
          <p:spPr>
            <a:xfrm>
              <a:off x="6162180" y="1649952"/>
              <a:ext cx="1629300" cy="44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VENUS</a:t>
              </a:r>
              <a:endParaRPr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687" name="Google Shape;687;p30"/>
            <p:cNvSpPr txBox="1"/>
            <p:nvPr/>
          </p:nvSpPr>
          <p:spPr>
            <a:xfrm>
              <a:off x="6162180" y="2021800"/>
              <a:ext cx="1629300" cy="84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Venus has a nice name but is a very hot place</a:t>
              </a:r>
              <a:endPara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688" name="Google Shape;688;p30"/>
          <p:cNvGrpSpPr/>
          <p:nvPr/>
        </p:nvGrpSpPr>
        <p:grpSpPr>
          <a:xfrm>
            <a:off x="63809" y="3369400"/>
            <a:ext cx="9010018" cy="2070089"/>
            <a:chOff x="63809" y="3369400"/>
            <a:chExt cx="9010018" cy="2070089"/>
          </a:xfrm>
        </p:grpSpPr>
        <p:sp>
          <p:nvSpPr>
            <p:cNvPr id="689" name="Google Shape;689;p30"/>
            <p:cNvSpPr/>
            <p:nvPr/>
          </p:nvSpPr>
          <p:spPr>
            <a:xfrm>
              <a:off x="63809" y="3369400"/>
              <a:ext cx="9010018" cy="2070089"/>
            </a:xfrm>
            <a:custGeom>
              <a:avLst/>
              <a:gdLst/>
              <a:ahLst/>
              <a:cxnLst/>
              <a:rect l="l" t="t" r="r" b="b"/>
              <a:pathLst>
                <a:path w="214908" h="49376" extrusionOk="0">
                  <a:moveTo>
                    <a:pt x="53" y="48211"/>
                  </a:moveTo>
                  <a:cubicBezTo>
                    <a:pt x="266" y="46227"/>
                    <a:pt x="4871" y="40914"/>
                    <a:pt x="9405" y="37159"/>
                  </a:cubicBezTo>
                  <a:cubicBezTo>
                    <a:pt x="13939" y="33404"/>
                    <a:pt x="17836" y="28374"/>
                    <a:pt x="27259" y="25682"/>
                  </a:cubicBezTo>
                  <a:cubicBezTo>
                    <a:pt x="36682" y="22990"/>
                    <a:pt x="54181" y="23627"/>
                    <a:pt x="65941" y="21006"/>
                  </a:cubicBezTo>
                  <a:cubicBezTo>
                    <a:pt x="77702" y="18385"/>
                    <a:pt x="89745" y="13001"/>
                    <a:pt x="97822" y="9954"/>
                  </a:cubicBezTo>
                  <a:cubicBezTo>
                    <a:pt x="105899" y="6908"/>
                    <a:pt x="109513" y="4357"/>
                    <a:pt x="114401" y="2727"/>
                  </a:cubicBezTo>
                  <a:cubicBezTo>
                    <a:pt x="119290" y="1098"/>
                    <a:pt x="120777" y="-177"/>
                    <a:pt x="127153" y="177"/>
                  </a:cubicBezTo>
                  <a:cubicBezTo>
                    <a:pt x="133529" y="531"/>
                    <a:pt x="146353" y="673"/>
                    <a:pt x="152658" y="4853"/>
                  </a:cubicBezTo>
                  <a:cubicBezTo>
                    <a:pt x="158963" y="9033"/>
                    <a:pt x="159530" y="19377"/>
                    <a:pt x="164985" y="25257"/>
                  </a:cubicBezTo>
                  <a:cubicBezTo>
                    <a:pt x="170440" y="31137"/>
                    <a:pt x="177312" y="36664"/>
                    <a:pt x="185389" y="40135"/>
                  </a:cubicBezTo>
                  <a:cubicBezTo>
                    <a:pt x="193466" y="43607"/>
                    <a:pt x="210186" y="44669"/>
                    <a:pt x="213445" y="46086"/>
                  </a:cubicBezTo>
                  <a:cubicBezTo>
                    <a:pt x="216704" y="47503"/>
                    <a:pt x="214366" y="48140"/>
                    <a:pt x="204943" y="48636"/>
                  </a:cubicBezTo>
                  <a:cubicBezTo>
                    <a:pt x="195520" y="49132"/>
                    <a:pt x="174833" y="49061"/>
                    <a:pt x="156909" y="49061"/>
                  </a:cubicBezTo>
                  <a:cubicBezTo>
                    <a:pt x="138985" y="49061"/>
                    <a:pt x="117659" y="48707"/>
                    <a:pt x="97397" y="48636"/>
                  </a:cubicBezTo>
                  <a:cubicBezTo>
                    <a:pt x="77135" y="48565"/>
                    <a:pt x="50213" y="48565"/>
                    <a:pt x="35335" y="48636"/>
                  </a:cubicBezTo>
                  <a:cubicBezTo>
                    <a:pt x="20457" y="48707"/>
                    <a:pt x="14010" y="49132"/>
                    <a:pt x="8130" y="49061"/>
                  </a:cubicBezTo>
                  <a:cubicBezTo>
                    <a:pt x="2250" y="48990"/>
                    <a:pt x="-159" y="50195"/>
                    <a:pt x="53" y="482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grpSp>
          <p:nvGrpSpPr>
            <p:cNvPr id="690" name="Google Shape;690;p30"/>
            <p:cNvGrpSpPr/>
            <p:nvPr/>
          </p:nvGrpSpPr>
          <p:grpSpPr>
            <a:xfrm>
              <a:off x="197990" y="3634065"/>
              <a:ext cx="8041508" cy="1718045"/>
              <a:chOff x="2042025" y="4162825"/>
              <a:chExt cx="4590950" cy="980675"/>
            </a:xfrm>
          </p:grpSpPr>
          <p:sp>
            <p:nvSpPr>
              <p:cNvPr id="691" name="Google Shape;691;p30"/>
              <p:cNvSpPr/>
              <p:nvPr/>
            </p:nvSpPr>
            <p:spPr>
              <a:xfrm>
                <a:off x="4324875" y="4946825"/>
                <a:ext cx="357225" cy="196450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7858" extrusionOk="0">
                    <a:moveTo>
                      <a:pt x="8815" y="1"/>
                    </a:moveTo>
                    <a:cubicBezTo>
                      <a:pt x="5181" y="1"/>
                      <a:pt x="2089" y="4918"/>
                      <a:pt x="161" y="7358"/>
                    </a:cubicBezTo>
                    <a:cubicBezTo>
                      <a:pt x="0" y="7564"/>
                      <a:pt x="187" y="7858"/>
                      <a:pt x="379" y="7858"/>
                    </a:cubicBezTo>
                    <a:cubicBezTo>
                      <a:pt x="441" y="7858"/>
                      <a:pt x="504" y="7827"/>
                      <a:pt x="556" y="7753"/>
                    </a:cubicBezTo>
                    <a:cubicBezTo>
                      <a:pt x="2441" y="5382"/>
                      <a:pt x="4751" y="1795"/>
                      <a:pt x="7790" y="762"/>
                    </a:cubicBezTo>
                    <a:cubicBezTo>
                      <a:pt x="8170" y="633"/>
                      <a:pt x="8525" y="574"/>
                      <a:pt x="8858" y="574"/>
                    </a:cubicBezTo>
                    <a:cubicBezTo>
                      <a:pt x="11839" y="574"/>
                      <a:pt x="13058" y="5307"/>
                      <a:pt x="13687" y="7631"/>
                    </a:cubicBezTo>
                    <a:cubicBezTo>
                      <a:pt x="13736" y="7777"/>
                      <a:pt x="13848" y="7840"/>
                      <a:pt x="13958" y="7840"/>
                    </a:cubicBezTo>
                    <a:cubicBezTo>
                      <a:pt x="14125" y="7840"/>
                      <a:pt x="14289" y="7698"/>
                      <a:pt x="14234" y="7479"/>
                    </a:cubicBezTo>
                    <a:cubicBezTo>
                      <a:pt x="13535" y="4895"/>
                      <a:pt x="12350" y="93"/>
                      <a:pt x="8915" y="2"/>
                    </a:cubicBezTo>
                    <a:cubicBezTo>
                      <a:pt x="8882" y="1"/>
                      <a:pt x="8849" y="1"/>
                      <a:pt x="88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0"/>
              <p:cNvSpPr/>
              <p:nvPr/>
            </p:nvSpPr>
            <p:spPr>
              <a:xfrm>
                <a:off x="4051275" y="4774950"/>
                <a:ext cx="785850" cy="368475"/>
              </a:xfrm>
              <a:custGeom>
                <a:avLst/>
                <a:gdLst/>
                <a:ahLst/>
                <a:cxnLst/>
                <a:rect l="l" t="t" r="r" b="b"/>
                <a:pathLst>
                  <a:path w="31434" h="14739" extrusionOk="0">
                    <a:moveTo>
                      <a:pt x="21758" y="1"/>
                    </a:moveTo>
                    <a:cubicBezTo>
                      <a:pt x="21274" y="1"/>
                      <a:pt x="20787" y="46"/>
                      <a:pt x="20315" y="129"/>
                    </a:cubicBezTo>
                    <a:cubicBezTo>
                      <a:pt x="16728" y="707"/>
                      <a:pt x="13202" y="2682"/>
                      <a:pt x="10345" y="4871"/>
                    </a:cubicBezTo>
                    <a:cubicBezTo>
                      <a:pt x="6698" y="7637"/>
                      <a:pt x="4084" y="11588"/>
                      <a:pt x="254" y="14202"/>
                    </a:cubicBezTo>
                    <a:cubicBezTo>
                      <a:pt x="0" y="14354"/>
                      <a:pt x="148" y="14739"/>
                      <a:pt x="381" y="14739"/>
                    </a:cubicBezTo>
                    <a:cubicBezTo>
                      <a:pt x="427" y="14739"/>
                      <a:pt x="477" y="14724"/>
                      <a:pt x="527" y="14688"/>
                    </a:cubicBezTo>
                    <a:cubicBezTo>
                      <a:pt x="3992" y="12318"/>
                      <a:pt x="6485" y="9004"/>
                      <a:pt x="9555" y="6239"/>
                    </a:cubicBezTo>
                    <a:cubicBezTo>
                      <a:pt x="12290" y="3807"/>
                      <a:pt x="15543" y="2014"/>
                      <a:pt x="19069" y="980"/>
                    </a:cubicBezTo>
                    <a:cubicBezTo>
                      <a:pt x="19955" y="729"/>
                      <a:pt x="20928" y="535"/>
                      <a:pt x="21883" y="535"/>
                    </a:cubicBezTo>
                    <a:cubicBezTo>
                      <a:pt x="22891" y="535"/>
                      <a:pt x="23879" y="751"/>
                      <a:pt x="24722" y="1345"/>
                    </a:cubicBezTo>
                    <a:cubicBezTo>
                      <a:pt x="26394" y="2500"/>
                      <a:pt x="26181" y="4658"/>
                      <a:pt x="26364" y="6421"/>
                    </a:cubicBezTo>
                    <a:cubicBezTo>
                      <a:pt x="26728" y="9643"/>
                      <a:pt x="28309" y="12591"/>
                      <a:pt x="30801" y="14628"/>
                    </a:cubicBezTo>
                    <a:cubicBezTo>
                      <a:pt x="30862" y="14681"/>
                      <a:pt x="30930" y="14704"/>
                      <a:pt x="30995" y="14704"/>
                    </a:cubicBezTo>
                    <a:cubicBezTo>
                      <a:pt x="31227" y="14704"/>
                      <a:pt x="31433" y="14422"/>
                      <a:pt x="31197" y="14233"/>
                    </a:cubicBezTo>
                    <a:cubicBezTo>
                      <a:pt x="29373" y="12743"/>
                      <a:pt x="28066" y="10737"/>
                      <a:pt x="27367" y="8488"/>
                    </a:cubicBezTo>
                    <a:cubicBezTo>
                      <a:pt x="26850" y="6755"/>
                      <a:pt x="27032" y="4962"/>
                      <a:pt x="26607" y="3229"/>
                    </a:cubicBezTo>
                    <a:cubicBezTo>
                      <a:pt x="26036" y="895"/>
                      <a:pt x="23922" y="1"/>
                      <a:pt x="217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0"/>
              <p:cNvSpPr/>
              <p:nvPr/>
            </p:nvSpPr>
            <p:spPr>
              <a:xfrm>
                <a:off x="2675425" y="4577125"/>
                <a:ext cx="2515900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100636" h="22650" extrusionOk="0">
                    <a:moveTo>
                      <a:pt x="82509" y="0"/>
                    </a:moveTo>
                    <a:cubicBezTo>
                      <a:pt x="79767" y="0"/>
                      <a:pt x="76830" y="928"/>
                      <a:pt x="74589" y="1811"/>
                    </a:cubicBezTo>
                    <a:cubicBezTo>
                      <a:pt x="67051" y="4759"/>
                      <a:pt x="61853" y="10838"/>
                      <a:pt x="54984" y="14881"/>
                    </a:cubicBezTo>
                    <a:cubicBezTo>
                      <a:pt x="47446" y="19349"/>
                      <a:pt x="37871" y="19744"/>
                      <a:pt x="29330" y="19896"/>
                    </a:cubicBezTo>
                    <a:cubicBezTo>
                      <a:pt x="28555" y="19911"/>
                      <a:pt x="27778" y="19917"/>
                      <a:pt x="26999" y="19917"/>
                    </a:cubicBezTo>
                    <a:cubicBezTo>
                      <a:pt x="23929" y="19917"/>
                      <a:pt x="20832" y="19826"/>
                      <a:pt x="17740" y="19826"/>
                    </a:cubicBezTo>
                    <a:cubicBezTo>
                      <a:pt x="11829" y="19826"/>
                      <a:pt x="5938" y="20157"/>
                      <a:pt x="302" y="22085"/>
                    </a:cubicBezTo>
                    <a:cubicBezTo>
                      <a:pt x="1" y="22194"/>
                      <a:pt x="94" y="22649"/>
                      <a:pt x="360" y="22649"/>
                    </a:cubicBezTo>
                    <a:cubicBezTo>
                      <a:pt x="390" y="22649"/>
                      <a:pt x="421" y="22644"/>
                      <a:pt x="454" y="22632"/>
                    </a:cubicBezTo>
                    <a:cubicBezTo>
                      <a:pt x="5960" y="20737"/>
                      <a:pt x="11748" y="20393"/>
                      <a:pt x="17544" y="20393"/>
                    </a:cubicBezTo>
                    <a:cubicBezTo>
                      <a:pt x="20674" y="20393"/>
                      <a:pt x="23807" y="20494"/>
                      <a:pt x="26898" y="20504"/>
                    </a:cubicBezTo>
                    <a:cubicBezTo>
                      <a:pt x="34831" y="20504"/>
                      <a:pt x="43373" y="20231"/>
                      <a:pt x="50880" y="17434"/>
                    </a:cubicBezTo>
                    <a:cubicBezTo>
                      <a:pt x="58722" y="14516"/>
                      <a:pt x="64011" y="7708"/>
                      <a:pt x="71337" y="3878"/>
                    </a:cubicBezTo>
                    <a:cubicBezTo>
                      <a:pt x="74075" y="2453"/>
                      <a:pt x="78547" y="511"/>
                      <a:pt x="82416" y="511"/>
                    </a:cubicBezTo>
                    <a:cubicBezTo>
                      <a:pt x="84904" y="511"/>
                      <a:pt x="87142" y="1314"/>
                      <a:pt x="88510" y="3574"/>
                    </a:cubicBezTo>
                    <a:cubicBezTo>
                      <a:pt x="90820" y="7404"/>
                      <a:pt x="88784" y="12115"/>
                      <a:pt x="91003" y="15945"/>
                    </a:cubicBezTo>
                    <a:cubicBezTo>
                      <a:pt x="92978" y="19349"/>
                      <a:pt x="96687" y="21203"/>
                      <a:pt x="100182" y="22632"/>
                    </a:cubicBezTo>
                    <a:cubicBezTo>
                      <a:pt x="100218" y="22644"/>
                      <a:pt x="100252" y="22649"/>
                      <a:pt x="100283" y="22649"/>
                    </a:cubicBezTo>
                    <a:cubicBezTo>
                      <a:pt x="100567" y="22649"/>
                      <a:pt x="100635" y="22194"/>
                      <a:pt x="100334" y="22085"/>
                    </a:cubicBezTo>
                    <a:cubicBezTo>
                      <a:pt x="95957" y="20291"/>
                      <a:pt x="91033" y="17586"/>
                      <a:pt x="90425" y="12328"/>
                    </a:cubicBezTo>
                    <a:cubicBezTo>
                      <a:pt x="90060" y="9015"/>
                      <a:pt x="90760" y="5519"/>
                      <a:pt x="88571" y="2662"/>
                    </a:cubicBezTo>
                    <a:cubicBezTo>
                      <a:pt x="87069" y="683"/>
                      <a:pt x="84861" y="0"/>
                      <a:pt x="825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0"/>
              <p:cNvSpPr/>
              <p:nvPr/>
            </p:nvSpPr>
            <p:spPr>
              <a:xfrm>
                <a:off x="2222500" y="4384775"/>
                <a:ext cx="3260050" cy="758425"/>
              </a:xfrm>
              <a:custGeom>
                <a:avLst/>
                <a:gdLst/>
                <a:ahLst/>
                <a:cxnLst/>
                <a:rect l="l" t="t" r="r" b="b"/>
                <a:pathLst>
                  <a:path w="130402" h="30337" extrusionOk="0">
                    <a:moveTo>
                      <a:pt x="112363" y="1"/>
                    </a:moveTo>
                    <a:cubicBezTo>
                      <a:pt x="110646" y="1"/>
                      <a:pt x="108934" y="129"/>
                      <a:pt x="107235" y="386"/>
                    </a:cubicBezTo>
                    <a:cubicBezTo>
                      <a:pt x="95867" y="2058"/>
                      <a:pt x="85685" y="8016"/>
                      <a:pt x="75441" y="12848"/>
                    </a:cubicBezTo>
                    <a:cubicBezTo>
                      <a:pt x="63709" y="18380"/>
                      <a:pt x="50730" y="19049"/>
                      <a:pt x="37994" y="19627"/>
                    </a:cubicBezTo>
                    <a:cubicBezTo>
                      <a:pt x="31185" y="19961"/>
                      <a:pt x="24285" y="20174"/>
                      <a:pt x="17568" y="21420"/>
                    </a:cubicBezTo>
                    <a:cubicBezTo>
                      <a:pt x="10942" y="22636"/>
                      <a:pt x="5136" y="25250"/>
                      <a:pt x="212" y="29840"/>
                    </a:cubicBezTo>
                    <a:cubicBezTo>
                      <a:pt x="1" y="30027"/>
                      <a:pt x="188" y="30323"/>
                      <a:pt x="410" y="30323"/>
                    </a:cubicBezTo>
                    <a:cubicBezTo>
                      <a:pt x="476" y="30323"/>
                      <a:pt x="545" y="30297"/>
                      <a:pt x="607" y="30235"/>
                    </a:cubicBezTo>
                    <a:cubicBezTo>
                      <a:pt x="10242" y="21268"/>
                      <a:pt x="23495" y="20903"/>
                      <a:pt x="35957" y="20295"/>
                    </a:cubicBezTo>
                    <a:cubicBezTo>
                      <a:pt x="47872" y="19748"/>
                      <a:pt x="60031" y="19444"/>
                      <a:pt x="71338" y="15219"/>
                    </a:cubicBezTo>
                    <a:cubicBezTo>
                      <a:pt x="81946" y="11237"/>
                      <a:pt x="91429" y="4794"/>
                      <a:pt x="102524" y="1936"/>
                    </a:cubicBezTo>
                    <a:cubicBezTo>
                      <a:pt x="105579" y="1132"/>
                      <a:pt x="109213" y="412"/>
                      <a:pt x="112732" y="412"/>
                    </a:cubicBezTo>
                    <a:cubicBezTo>
                      <a:pt x="115199" y="412"/>
                      <a:pt x="117611" y="766"/>
                      <a:pt x="119728" y="1693"/>
                    </a:cubicBezTo>
                    <a:cubicBezTo>
                      <a:pt x="125837" y="4368"/>
                      <a:pt x="117266" y="9991"/>
                      <a:pt x="115229" y="12544"/>
                    </a:cubicBezTo>
                    <a:cubicBezTo>
                      <a:pt x="112524" y="15979"/>
                      <a:pt x="112798" y="20873"/>
                      <a:pt x="115837" y="23973"/>
                    </a:cubicBezTo>
                    <a:cubicBezTo>
                      <a:pt x="119424" y="27803"/>
                      <a:pt x="125077" y="28988"/>
                      <a:pt x="129941" y="30326"/>
                    </a:cubicBezTo>
                    <a:cubicBezTo>
                      <a:pt x="129966" y="30333"/>
                      <a:pt x="129991" y="30336"/>
                      <a:pt x="130014" y="30336"/>
                    </a:cubicBezTo>
                    <a:cubicBezTo>
                      <a:pt x="130296" y="30336"/>
                      <a:pt x="130402" y="29863"/>
                      <a:pt x="130093" y="29779"/>
                    </a:cubicBezTo>
                    <a:cubicBezTo>
                      <a:pt x="125199" y="28441"/>
                      <a:pt x="119363" y="27256"/>
                      <a:pt x="115928" y="23213"/>
                    </a:cubicBezTo>
                    <a:cubicBezTo>
                      <a:pt x="114044" y="21055"/>
                      <a:pt x="113314" y="17864"/>
                      <a:pt x="114348" y="15128"/>
                    </a:cubicBezTo>
                    <a:cubicBezTo>
                      <a:pt x="115260" y="12788"/>
                      <a:pt x="117357" y="11116"/>
                      <a:pt x="119150" y="9444"/>
                    </a:cubicBezTo>
                    <a:cubicBezTo>
                      <a:pt x="121156" y="7590"/>
                      <a:pt x="124318" y="4186"/>
                      <a:pt x="121156" y="1815"/>
                    </a:cubicBezTo>
                    <a:cubicBezTo>
                      <a:pt x="119485" y="569"/>
                      <a:pt x="117144" y="295"/>
                      <a:pt x="115138" y="113"/>
                    </a:cubicBezTo>
                    <a:cubicBezTo>
                      <a:pt x="114213" y="38"/>
                      <a:pt x="113287" y="1"/>
                      <a:pt x="1123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0"/>
              <p:cNvSpPr/>
              <p:nvPr/>
            </p:nvSpPr>
            <p:spPr>
              <a:xfrm>
                <a:off x="2042025" y="4162825"/>
                <a:ext cx="4590950" cy="980675"/>
              </a:xfrm>
              <a:custGeom>
                <a:avLst/>
                <a:gdLst/>
                <a:ahLst/>
                <a:cxnLst/>
                <a:rect l="l" t="t" r="r" b="b"/>
                <a:pathLst>
                  <a:path w="183638" h="39227" extrusionOk="0">
                    <a:moveTo>
                      <a:pt x="121144" y="1"/>
                    </a:moveTo>
                    <a:cubicBezTo>
                      <a:pt x="114845" y="1"/>
                      <a:pt x="108443" y="1198"/>
                      <a:pt x="102721" y="3580"/>
                    </a:cubicBezTo>
                    <a:cubicBezTo>
                      <a:pt x="94150" y="7137"/>
                      <a:pt x="86034" y="11513"/>
                      <a:pt x="77189" y="14371"/>
                    </a:cubicBezTo>
                    <a:cubicBezTo>
                      <a:pt x="68739" y="17045"/>
                      <a:pt x="60015" y="18839"/>
                      <a:pt x="51201" y="19690"/>
                    </a:cubicBezTo>
                    <a:cubicBezTo>
                      <a:pt x="42143" y="20632"/>
                      <a:pt x="32903" y="20723"/>
                      <a:pt x="24118" y="23398"/>
                    </a:cubicBezTo>
                    <a:cubicBezTo>
                      <a:pt x="14726" y="26255"/>
                      <a:pt x="7856" y="32821"/>
                      <a:pt x="227" y="38687"/>
                    </a:cubicBezTo>
                    <a:cubicBezTo>
                      <a:pt x="1" y="38863"/>
                      <a:pt x="149" y="39226"/>
                      <a:pt x="379" y="39226"/>
                    </a:cubicBezTo>
                    <a:cubicBezTo>
                      <a:pt x="427" y="39226"/>
                      <a:pt x="479" y="39210"/>
                      <a:pt x="531" y="39173"/>
                    </a:cubicBezTo>
                    <a:cubicBezTo>
                      <a:pt x="7552" y="33763"/>
                      <a:pt x="13966" y="27502"/>
                      <a:pt x="22477" y="24523"/>
                    </a:cubicBezTo>
                    <a:cubicBezTo>
                      <a:pt x="30288" y="21787"/>
                      <a:pt x="38617" y="21331"/>
                      <a:pt x="46793" y="20663"/>
                    </a:cubicBezTo>
                    <a:cubicBezTo>
                      <a:pt x="55031" y="19994"/>
                      <a:pt x="63207" y="18808"/>
                      <a:pt x="71201" y="16711"/>
                    </a:cubicBezTo>
                    <a:cubicBezTo>
                      <a:pt x="79742" y="14462"/>
                      <a:pt x="87858" y="11118"/>
                      <a:pt x="95822" y="7349"/>
                    </a:cubicBezTo>
                    <a:cubicBezTo>
                      <a:pt x="100016" y="5343"/>
                      <a:pt x="104302" y="3216"/>
                      <a:pt x="108831" y="2060"/>
                    </a:cubicBezTo>
                    <a:cubicBezTo>
                      <a:pt x="113040" y="1001"/>
                      <a:pt x="117385" y="751"/>
                      <a:pt x="121712" y="751"/>
                    </a:cubicBezTo>
                    <a:cubicBezTo>
                      <a:pt x="121978" y="751"/>
                      <a:pt x="122243" y="752"/>
                      <a:pt x="122509" y="753"/>
                    </a:cubicBezTo>
                    <a:cubicBezTo>
                      <a:pt x="122566" y="753"/>
                      <a:pt x="122623" y="753"/>
                      <a:pt x="122681" y="753"/>
                    </a:cubicBezTo>
                    <a:cubicBezTo>
                      <a:pt x="128336" y="753"/>
                      <a:pt x="133927" y="2241"/>
                      <a:pt x="138862" y="5070"/>
                    </a:cubicBezTo>
                    <a:cubicBezTo>
                      <a:pt x="143360" y="7623"/>
                      <a:pt x="148528" y="11878"/>
                      <a:pt x="148315" y="17623"/>
                    </a:cubicBezTo>
                    <a:cubicBezTo>
                      <a:pt x="148285" y="19082"/>
                      <a:pt x="147889" y="20784"/>
                      <a:pt x="147038" y="21970"/>
                    </a:cubicBezTo>
                    <a:cubicBezTo>
                      <a:pt x="146005" y="23429"/>
                      <a:pt x="144455" y="23733"/>
                      <a:pt x="142844" y="24067"/>
                    </a:cubicBezTo>
                    <a:cubicBezTo>
                      <a:pt x="140898" y="24462"/>
                      <a:pt x="138558" y="25313"/>
                      <a:pt x="138193" y="27593"/>
                    </a:cubicBezTo>
                    <a:cubicBezTo>
                      <a:pt x="137768" y="30146"/>
                      <a:pt x="140746" y="31909"/>
                      <a:pt x="142631" y="32851"/>
                    </a:cubicBezTo>
                    <a:cubicBezTo>
                      <a:pt x="146006" y="34553"/>
                      <a:pt x="149693" y="34980"/>
                      <a:pt x="153391" y="34980"/>
                    </a:cubicBezTo>
                    <a:cubicBezTo>
                      <a:pt x="153523" y="34980"/>
                      <a:pt x="153654" y="34980"/>
                      <a:pt x="153786" y="34979"/>
                    </a:cubicBezTo>
                    <a:cubicBezTo>
                      <a:pt x="155778" y="34967"/>
                      <a:pt x="157734" y="34915"/>
                      <a:pt x="159681" y="34915"/>
                    </a:cubicBezTo>
                    <a:cubicBezTo>
                      <a:pt x="162577" y="34915"/>
                      <a:pt x="165449" y="35029"/>
                      <a:pt x="168376" y="35556"/>
                    </a:cubicBezTo>
                    <a:cubicBezTo>
                      <a:pt x="173361" y="36529"/>
                      <a:pt x="178285" y="37745"/>
                      <a:pt x="183148" y="39204"/>
                    </a:cubicBezTo>
                    <a:cubicBezTo>
                      <a:pt x="183176" y="39211"/>
                      <a:pt x="183203" y="39214"/>
                      <a:pt x="183228" y="39214"/>
                    </a:cubicBezTo>
                    <a:cubicBezTo>
                      <a:pt x="183533" y="39214"/>
                      <a:pt x="183637" y="38741"/>
                      <a:pt x="183300" y="38657"/>
                    </a:cubicBezTo>
                    <a:cubicBezTo>
                      <a:pt x="175461" y="36351"/>
                      <a:pt x="167595" y="34291"/>
                      <a:pt x="159390" y="34291"/>
                    </a:cubicBezTo>
                    <a:cubicBezTo>
                      <a:pt x="158942" y="34291"/>
                      <a:pt x="158492" y="34298"/>
                      <a:pt x="158042" y="34310"/>
                    </a:cubicBezTo>
                    <a:cubicBezTo>
                      <a:pt x="156500" y="34353"/>
                      <a:pt x="154932" y="34418"/>
                      <a:pt x="153366" y="34418"/>
                    </a:cubicBezTo>
                    <a:cubicBezTo>
                      <a:pt x="150454" y="34418"/>
                      <a:pt x="147547" y="34193"/>
                      <a:pt x="144819" y="33186"/>
                    </a:cubicBezTo>
                    <a:cubicBezTo>
                      <a:pt x="142236" y="32243"/>
                      <a:pt x="136339" y="29234"/>
                      <a:pt x="139743" y="25951"/>
                    </a:cubicBezTo>
                    <a:cubicBezTo>
                      <a:pt x="141628" y="24158"/>
                      <a:pt x="144637" y="24888"/>
                      <a:pt x="146613" y="23246"/>
                    </a:cubicBezTo>
                    <a:cubicBezTo>
                      <a:pt x="148376" y="21787"/>
                      <a:pt x="148984" y="19052"/>
                      <a:pt x="148893" y="16863"/>
                    </a:cubicBezTo>
                    <a:cubicBezTo>
                      <a:pt x="148649" y="12000"/>
                      <a:pt x="144819" y="8231"/>
                      <a:pt x="141020" y="5708"/>
                    </a:cubicBezTo>
                    <a:cubicBezTo>
                      <a:pt x="136825" y="2942"/>
                      <a:pt x="131810" y="905"/>
                      <a:pt x="126795" y="328"/>
                    </a:cubicBezTo>
                    <a:cubicBezTo>
                      <a:pt x="124935" y="110"/>
                      <a:pt x="123045" y="1"/>
                      <a:pt x="1211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6" name="Google Shape;696;p30"/>
            <p:cNvSpPr/>
            <p:nvPr/>
          </p:nvSpPr>
          <p:spPr>
            <a:xfrm>
              <a:off x="3400175" y="4173075"/>
              <a:ext cx="237900" cy="237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0"/>
            <p:cNvSpPr/>
            <p:nvPr/>
          </p:nvSpPr>
          <p:spPr>
            <a:xfrm>
              <a:off x="5166325" y="3935175"/>
              <a:ext cx="237900" cy="237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0"/>
            <p:cNvSpPr/>
            <p:nvPr/>
          </p:nvSpPr>
          <p:spPr>
            <a:xfrm>
              <a:off x="6509000" y="3634075"/>
              <a:ext cx="237900" cy="237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99" name="Google Shape;699;p30"/>
          <p:cNvCxnSpPr>
            <a:stCxn id="677" idx="2"/>
            <a:endCxn id="696" idx="0"/>
          </p:cNvCxnSpPr>
          <p:nvPr/>
        </p:nvCxnSpPr>
        <p:spPr>
          <a:xfrm rot="-5400000" flipH="1">
            <a:off x="2223425" y="2877350"/>
            <a:ext cx="1239600" cy="13521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0" name="Google Shape;700;p30"/>
          <p:cNvCxnSpPr>
            <a:stCxn id="681" idx="2"/>
            <a:endCxn id="697" idx="0"/>
          </p:cNvCxnSpPr>
          <p:nvPr/>
        </p:nvCxnSpPr>
        <p:spPr>
          <a:xfrm rot="-5400000" flipH="1">
            <a:off x="4426163" y="3076250"/>
            <a:ext cx="1001700" cy="716400"/>
          </a:xfrm>
          <a:prstGeom prst="curvedConnector3">
            <a:avLst>
              <a:gd name="adj1" fmla="val 49994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1" name="Google Shape;701;p30"/>
          <p:cNvCxnSpPr>
            <a:stCxn id="685" idx="2"/>
            <a:endCxn id="698" idx="6"/>
          </p:cNvCxnSpPr>
          <p:nvPr/>
        </p:nvCxnSpPr>
        <p:spPr>
          <a:xfrm rot="5400000">
            <a:off x="6452275" y="3228350"/>
            <a:ext cx="819300" cy="229800"/>
          </a:xfrm>
          <a:prstGeom prst="curvedConnector2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3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World atlas theme infographics</a:t>
            </a:r>
            <a:endParaRPr/>
          </a:p>
        </p:txBody>
      </p:sp>
      <p:grpSp>
        <p:nvGrpSpPr>
          <p:cNvPr id="707" name="Google Shape;707;p31"/>
          <p:cNvGrpSpPr/>
          <p:nvPr/>
        </p:nvGrpSpPr>
        <p:grpSpPr>
          <a:xfrm>
            <a:off x="715000" y="1442510"/>
            <a:ext cx="2883300" cy="3067490"/>
            <a:chOff x="715000" y="1442510"/>
            <a:chExt cx="2883300" cy="3067490"/>
          </a:xfrm>
        </p:grpSpPr>
        <p:sp>
          <p:nvSpPr>
            <p:cNvPr id="708" name="Google Shape;708;p31"/>
            <p:cNvSpPr/>
            <p:nvPr/>
          </p:nvSpPr>
          <p:spPr>
            <a:xfrm>
              <a:off x="715000" y="2963200"/>
              <a:ext cx="2883300" cy="15468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9" name="Google Shape;709;p31"/>
            <p:cNvGrpSpPr/>
            <p:nvPr/>
          </p:nvGrpSpPr>
          <p:grpSpPr>
            <a:xfrm>
              <a:off x="941725" y="1442510"/>
              <a:ext cx="2432575" cy="2939691"/>
              <a:chOff x="941725" y="1442510"/>
              <a:chExt cx="2432575" cy="2939691"/>
            </a:xfrm>
          </p:grpSpPr>
          <p:grpSp>
            <p:nvGrpSpPr>
              <p:cNvPr id="710" name="Google Shape;710;p31"/>
              <p:cNvGrpSpPr/>
              <p:nvPr/>
            </p:nvGrpSpPr>
            <p:grpSpPr>
              <a:xfrm>
                <a:off x="941725" y="3039434"/>
                <a:ext cx="2432575" cy="1342767"/>
                <a:chOff x="941725" y="3039434"/>
                <a:chExt cx="2432575" cy="1342767"/>
              </a:xfrm>
            </p:grpSpPr>
            <p:sp>
              <p:nvSpPr>
                <p:cNvPr id="711" name="Google Shape;711;p31"/>
                <p:cNvSpPr txBox="1"/>
                <p:nvPr/>
              </p:nvSpPr>
              <p:spPr>
                <a:xfrm>
                  <a:off x="941900" y="3039434"/>
                  <a:ext cx="2432400" cy="456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b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000">
                      <a:solidFill>
                        <a:schemeClr val="dk1"/>
                      </a:solidFill>
                      <a:latin typeface="Londrina Solid"/>
                      <a:ea typeface="Londrina Solid"/>
                      <a:cs typeface="Londrina Solid"/>
                      <a:sym typeface="Londrina Solid"/>
                    </a:rPr>
                    <a:t>EUROPE</a:t>
                  </a:r>
                  <a:endParaRPr sz="2000">
                    <a:solidFill>
                      <a:schemeClr val="dk1"/>
                    </a:solidFill>
                    <a:latin typeface="Londrina Solid"/>
                    <a:ea typeface="Londrina Solid"/>
                    <a:cs typeface="Londrina Solid"/>
                    <a:sym typeface="Londrina Solid"/>
                  </a:endParaRPr>
                </a:p>
              </p:txBody>
            </p:sp>
            <p:sp>
              <p:nvSpPr>
                <p:cNvPr id="712" name="Google Shape;712;p31"/>
                <p:cNvSpPr txBox="1"/>
                <p:nvPr/>
              </p:nvSpPr>
              <p:spPr>
                <a:xfrm>
                  <a:off x="941725" y="3419201"/>
                  <a:ext cx="2432400" cy="96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457200" lvl="0" indent="-31750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Fira Sans"/>
                    <a:buChar char="●"/>
                  </a:pPr>
                  <a:r>
                    <a:rPr lang="en">
                      <a:solidFill>
                        <a:schemeClr val="dk1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Jupiter is the biggest planet of them all</a:t>
                  </a:r>
                  <a:endParaRPr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endParaRPr>
                </a:p>
                <a:p>
                  <a:pPr marL="457200" lvl="0" indent="-31750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Fira Sans"/>
                    <a:buChar char="●"/>
                  </a:pPr>
                  <a:r>
                    <a:rPr lang="en">
                      <a:solidFill>
                        <a:schemeClr val="dk1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Mercury is the closest planet to the Sun</a:t>
                  </a:r>
                  <a:endParaRPr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endParaRPr>
                </a:p>
              </p:txBody>
            </p:sp>
          </p:grpSp>
          <p:sp>
            <p:nvSpPr>
              <p:cNvPr id="713" name="Google Shape;713;p31"/>
              <p:cNvSpPr txBox="1"/>
              <p:nvPr/>
            </p:nvSpPr>
            <p:spPr>
              <a:xfrm>
                <a:off x="1663125" y="1442510"/>
                <a:ext cx="987000" cy="45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b="1">
                    <a:solidFill>
                      <a:schemeClr val="accent2"/>
                    </a:solidFill>
                    <a:latin typeface="Londrina Solid"/>
                    <a:ea typeface="Londrina Solid"/>
                    <a:cs typeface="Londrina Solid"/>
                    <a:sym typeface="Londrina Solid"/>
                  </a:rPr>
                  <a:t>60%</a:t>
                </a:r>
                <a:endParaRPr sz="2400" b="1">
                  <a:solidFill>
                    <a:schemeClr val="accent2"/>
                  </a:solidFill>
                  <a:latin typeface="Londrina Solid"/>
                  <a:ea typeface="Londrina Solid"/>
                  <a:cs typeface="Londrina Solid"/>
                  <a:sym typeface="Londrina Solid"/>
                </a:endParaRPr>
              </a:p>
            </p:txBody>
          </p:sp>
        </p:grpSp>
      </p:grpSp>
      <p:sp>
        <p:nvSpPr>
          <p:cNvPr id="714" name="Google Shape;714;p31"/>
          <p:cNvSpPr/>
          <p:nvPr/>
        </p:nvSpPr>
        <p:spPr>
          <a:xfrm>
            <a:off x="6492326" y="1880534"/>
            <a:ext cx="987000" cy="987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31"/>
          <p:cNvSpPr/>
          <p:nvPr/>
        </p:nvSpPr>
        <p:spPr>
          <a:xfrm>
            <a:off x="6492336" y="1880534"/>
            <a:ext cx="987000" cy="987000"/>
          </a:xfrm>
          <a:prstGeom prst="pie">
            <a:avLst>
              <a:gd name="adj1" fmla="val 16261269"/>
              <a:gd name="adj2" fmla="val 4186255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6" name="Google Shape;716;p31"/>
          <p:cNvGrpSpPr/>
          <p:nvPr/>
        </p:nvGrpSpPr>
        <p:grpSpPr>
          <a:xfrm>
            <a:off x="5541900" y="1442510"/>
            <a:ext cx="2883300" cy="3067490"/>
            <a:chOff x="5541900" y="1442510"/>
            <a:chExt cx="2883300" cy="3067490"/>
          </a:xfrm>
        </p:grpSpPr>
        <p:sp>
          <p:nvSpPr>
            <p:cNvPr id="717" name="Google Shape;717;p31"/>
            <p:cNvSpPr/>
            <p:nvPr/>
          </p:nvSpPr>
          <p:spPr>
            <a:xfrm>
              <a:off x="5541900" y="2963200"/>
              <a:ext cx="2883300" cy="1546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8" name="Google Shape;718;p31"/>
            <p:cNvGrpSpPr/>
            <p:nvPr/>
          </p:nvGrpSpPr>
          <p:grpSpPr>
            <a:xfrm>
              <a:off x="5769600" y="1442510"/>
              <a:ext cx="2432400" cy="2939691"/>
              <a:chOff x="5769600" y="1442510"/>
              <a:chExt cx="2432400" cy="2939691"/>
            </a:xfrm>
          </p:grpSpPr>
          <p:grpSp>
            <p:nvGrpSpPr>
              <p:cNvPr id="719" name="Google Shape;719;p31"/>
              <p:cNvGrpSpPr/>
              <p:nvPr/>
            </p:nvGrpSpPr>
            <p:grpSpPr>
              <a:xfrm>
                <a:off x="5769600" y="3039400"/>
                <a:ext cx="2432400" cy="1342801"/>
                <a:chOff x="5769600" y="3039400"/>
                <a:chExt cx="2432400" cy="1342801"/>
              </a:xfrm>
            </p:grpSpPr>
            <p:sp>
              <p:nvSpPr>
                <p:cNvPr id="720" name="Google Shape;720;p31"/>
                <p:cNvSpPr txBox="1"/>
                <p:nvPr/>
              </p:nvSpPr>
              <p:spPr>
                <a:xfrm>
                  <a:off x="5769600" y="3039400"/>
                  <a:ext cx="2427900" cy="456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b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000">
                      <a:solidFill>
                        <a:schemeClr val="dk1"/>
                      </a:solidFill>
                      <a:latin typeface="Londrina Solid"/>
                      <a:ea typeface="Londrina Solid"/>
                      <a:cs typeface="Londrina Solid"/>
                      <a:sym typeface="Londrina Solid"/>
                    </a:rPr>
                    <a:t>AMERICA</a:t>
                  </a:r>
                  <a:endParaRPr sz="2000">
                    <a:solidFill>
                      <a:schemeClr val="dk1"/>
                    </a:solidFill>
                    <a:latin typeface="Londrina Solid"/>
                    <a:ea typeface="Londrina Solid"/>
                    <a:cs typeface="Londrina Solid"/>
                    <a:sym typeface="Londrina Solid"/>
                  </a:endParaRPr>
                </a:p>
              </p:txBody>
            </p:sp>
            <p:sp>
              <p:nvSpPr>
                <p:cNvPr id="721" name="Google Shape;721;p31"/>
                <p:cNvSpPr txBox="1"/>
                <p:nvPr/>
              </p:nvSpPr>
              <p:spPr>
                <a:xfrm>
                  <a:off x="5769600" y="3419201"/>
                  <a:ext cx="2432400" cy="96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457200" lvl="0" indent="-31750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Fira Sans"/>
                    <a:buChar char="●"/>
                  </a:pPr>
                  <a:r>
                    <a:rPr lang="en">
                      <a:solidFill>
                        <a:schemeClr val="dk1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Pluto is considered a dwarf planet</a:t>
                  </a:r>
                  <a:endParaRPr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endParaRPr>
                </a:p>
                <a:p>
                  <a:pPr marL="457200" lvl="0" indent="-31750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Fira Sans"/>
                    <a:buChar char="●"/>
                  </a:pPr>
                  <a:r>
                    <a:rPr lang="en">
                      <a:solidFill>
                        <a:schemeClr val="dk1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Earth is the third planet from the Sun</a:t>
                  </a:r>
                  <a:endParaRPr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endParaRPr>
                </a:p>
              </p:txBody>
            </p:sp>
          </p:grpSp>
          <p:sp>
            <p:nvSpPr>
              <p:cNvPr id="722" name="Google Shape;722;p31"/>
              <p:cNvSpPr txBox="1"/>
              <p:nvPr/>
            </p:nvSpPr>
            <p:spPr>
              <a:xfrm>
                <a:off x="6492325" y="1442510"/>
                <a:ext cx="987000" cy="45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b="1">
                    <a:solidFill>
                      <a:schemeClr val="accent6"/>
                    </a:solidFill>
                    <a:latin typeface="Londrina Solid"/>
                    <a:ea typeface="Londrina Solid"/>
                    <a:cs typeface="Londrina Solid"/>
                    <a:sym typeface="Londrina Solid"/>
                  </a:rPr>
                  <a:t>40%</a:t>
                </a:r>
                <a:endParaRPr sz="2400" b="1">
                  <a:solidFill>
                    <a:schemeClr val="accent6"/>
                  </a:solidFill>
                  <a:latin typeface="Londrina Solid"/>
                  <a:ea typeface="Londrina Solid"/>
                  <a:cs typeface="Londrina Solid"/>
                  <a:sym typeface="Londrina Solid"/>
                </a:endParaRPr>
              </a:p>
            </p:txBody>
          </p:sp>
        </p:grpSp>
      </p:grpSp>
      <p:sp>
        <p:nvSpPr>
          <p:cNvPr id="723" name="Google Shape;723;p31"/>
          <p:cNvSpPr/>
          <p:nvPr/>
        </p:nvSpPr>
        <p:spPr>
          <a:xfrm>
            <a:off x="1664601" y="1880534"/>
            <a:ext cx="987000" cy="987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31"/>
          <p:cNvSpPr/>
          <p:nvPr/>
        </p:nvSpPr>
        <p:spPr>
          <a:xfrm>
            <a:off x="1664611" y="1880534"/>
            <a:ext cx="987000" cy="987000"/>
          </a:xfrm>
          <a:prstGeom prst="pie">
            <a:avLst>
              <a:gd name="adj1" fmla="val 16261269"/>
              <a:gd name="adj2" fmla="val 689497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31"/>
          <p:cNvSpPr/>
          <p:nvPr/>
        </p:nvSpPr>
        <p:spPr>
          <a:xfrm rot="8705623">
            <a:off x="2990225" y="2432771"/>
            <a:ext cx="1077186" cy="257812"/>
          </a:xfrm>
          <a:custGeom>
            <a:avLst/>
            <a:gdLst/>
            <a:ahLst/>
            <a:cxnLst/>
            <a:rect l="l" t="t" r="r" b="b"/>
            <a:pathLst>
              <a:path w="59628" h="12516" extrusionOk="0">
                <a:moveTo>
                  <a:pt x="787" y="0"/>
                </a:moveTo>
                <a:cubicBezTo>
                  <a:pt x="315" y="0"/>
                  <a:pt x="1" y="639"/>
                  <a:pt x="505" y="922"/>
                </a:cubicBezTo>
                <a:cubicBezTo>
                  <a:pt x="10893" y="6747"/>
                  <a:pt x="23184" y="9857"/>
                  <a:pt x="35301" y="9857"/>
                </a:cubicBezTo>
                <a:cubicBezTo>
                  <a:pt x="39596" y="9857"/>
                  <a:pt x="43870" y="9467"/>
                  <a:pt x="48029" y="8667"/>
                </a:cubicBezTo>
                <a:cubicBezTo>
                  <a:pt x="48356" y="9685"/>
                  <a:pt x="48647" y="10703"/>
                  <a:pt x="48829" y="11758"/>
                </a:cubicBezTo>
                <a:cubicBezTo>
                  <a:pt x="48928" y="12282"/>
                  <a:pt x="49303" y="12515"/>
                  <a:pt x="49705" y="12515"/>
                </a:cubicBezTo>
                <a:cubicBezTo>
                  <a:pt x="49887" y="12515"/>
                  <a:pt x="50076" y="12467"/>
                  <a:pt x="50247" y="12376"/>
                </a:cubicBezTo>
                <a:cubicBezTo>
                  <a:pt x="50501" y="12376"/>
                  <a:pt x="50756" y="12340"/>
                  <a:pt x="50974" y="12231"/>
                </a:cubicBezTo>
                <a:cubicBezTo>
                  <a:pt x="53665" y="10849"/>
                  <a:pt x="56101" y="8994"/>
                  <a:pt x="58464" y="7176"/>
                </a:cubicBezTo>
                <a:cubicBezTo>
                  <a:pt x="59628" y="6304"/>
                  <a:pt x="58537" y="4740"/>
                  <a:pt x="57446" y="4631"/>
                </a:cubicBezTo>
                <a:cubicBezTo>
                  <a:pt x="54464" y="4340"/>
                  <a:pt x="51519" y="3577"/>
                  <a:pt x="48792" y="2377"/>
                </a:cubicBezTo>
                <a:cubicBezTo>
                  <a:pt x="48565" y="2246"/>
                  <a:pt x="48324" y="2186"/>
                  <a:pt x="48087" y="2186"/>
                </a:cubicBezTo>
                <a:cubicBezTo>
                  <a:pt x="47340" y="2186"/>
                  <a:pt x="46647" y="2784"/>
                  <a:pt x="46647" y="3613"/>
                </a:cubicBezTo>
                <a:cubicBezTo>
                  <a:pt x="46538" y="4522"/>
                  <a:pt x="46720" y="5395"/>
                  <a:pt x="47083" y="6231"/>
                </a:cubicBezTo>
                <a:cubicBezTo>
                  <a:pt x="42885" y="6828"/>
                  <a:pt x="38715" y="7129"/>
                  <a:pt x="34578" y="7129"/>
                </a:cubicBezTo>
                <a:cubicBezTo>
                  <a:pt x="23093" y="7129"/>
                  <a:pt x="11867" y="4808"/>
                  <a:pt x="1014" y="49"/>
                </a:cubicBezTo>
                <a:cubicBezTo>
                  <a:pt x="936" y="15"/>
                  <a:pt x="859" y="0"/>
                  <a:pt x="7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31"/>
          <p:cNvSpPr/>
          <p:nvPr/>
        </p:nvSpPr>
        <p:spPr>
          <a:xfrm rot="-8705623" flipH="1">
            <a:off x="5076525" y="2432771"/>
            <a:ext cx="1077186" cy="257812"/>
          </a:xfrm>
          <a:custGeom>
            <a:avLst/>
            <a:gdLst/>
            <a:ahLst/>
            <a:cxnLst/>
            <a:rect l="l" t="t" r="r" b="b"/>
            <a:pathLst>
              <a:path w="59628" h="12516" extrusionOk="0">
                <a:moveTo>
                  <a:pt x="787" y="0"/>
                </a:moveTo>
                <a:cubicBezTo>
                  <a:pt x="315" y="0"/>
                  <a:pt x="1" y="639"/>
                  <a:pt x="505" y="922"/>
                </a:cubicBezTo>
                <a:cubicBezTo>
                  <a:pt x="10893" y="6747"/>
                  <a:pt x="23184" y="9857"/>
                  <a:pt x="35301" y="9857"/>
                </a:cubicBezTo>
                <a:cubicBezTo>
                  <a:pt x="39596" y="9857"/>
                  <a:pt x="43870" y="9467"/>
                  <a:pt x="48029" y="8667"/>
                </a:cubicBezTo>
                <a:cubicBezTo>
                  <a:pt x="48356" y="9685"/>
                  <a:pt x="48647" y="10703"/>
                  <a:pt x="48829" y="11758"/>
                </a:cubicBezTo>
                <a:cubicBezTo>
                  <a:pt x="48928" y="12282"/>
                  <a:pt x="49303" y="12515"/>
                  <a:pt x="49705" y="12515"/>
                </a:cubicBezTo>
                <a:cubicBezTo>
                  <a:pt x="49887" y="12515"/>
                  <a:pt x="50076" y="12467"/>
                  <a:pt x="50247" y="12376"/>
                </a:cubicBezTo>
                <a:cubicBezTo>
                  <a:pt x="50501" y="12376"/>
                  <a:pt x="50756" y="12340"/>
                  <a:pt x="50974" y="12231"/>
                </a:cubicBezTo>
                <a:cubicBezTo>
                  <a:pt x="53665" y="10849"/>
                  <a:pt x="56101" y="8994"/>
                  <a:pt x="58464" y="7176"/>
                </a:cubicBezTo>
                <a:cubicBezTo>
                  <a:pt x="59628" y="6304"/>
                  <a:pt x="58537" y="4740"/>
                  <a:pt x="57446" y="4631"/>
                </a:cubicBezTo>
                <a:cubicBezTo>
                  <a:pt x="54464" y="4340"/>
                  <a:pt x="51519" y="3577"/>
                  <a:pt x="48792" y="2377"/>
                </a:cubicBezTo>
                <a:cubicBezTo>
                  <a:pt x="48565" y="2246"/>
                  <a:pt x="48324" y="2186"/>
                  <a:pt x="48087" y="2186"/>
                </a:cubicBezTo>
                <a:cubicBezTo>
                  <a:pt x="47340" y="2186"/>
                  <a:pt x="46647" y="2784"/>
                  <a:pt x="46647" y="3613"/>
                </a:cubicBezTo>
                <a:cubicBezTo>
                  <a:pt x="46538" y="4522"/>
                  <a:pt x="46720" y="5395"/>
                  <a:pt x="47083" y="6231"/>
                </a:cubicBezTo>
                <a:cubicBezTo>
                  <a:pt x="42885" y="6828"/>
                  <a:pt x="38715" y="7129"/>
                  <a:pt x="34578" y="7129"/>
                </a:cubicBezTo>
                <a:cubicBezTo>
                  <a:pt x="23093" y="7129"/>
                  <a:pt x="11867" y="4808"/>
                  <a:pt x="1014" y="49"/>
                </a:cubicBezTo>
                <a:cubicBezTo>
                  <a:pt x="936" y="15"/>
                  <a:pt x="859" y="0"/>
                  <a:pt x="7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31"/>
          <p:cNvSpPr/>
          <p:nvPr/>
        </p:nvSpPr>
        <p:spPr>
          <a:xfrm>
            <a:off x="3953950" y="2125475"/>
            <a:ext cx="1236000" cy="5178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VS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3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World atlas theme infographics</a:t>
            </a:r>
            <a:endParaRPr/>
          </a:p>
        </p:txBody>
      </p:sp>
      <p:graphicFrame>
        <p:nvGraphicFramePr>
          <p:cNvPr id="733" name="Google Shape;733;p32"/>
          <p:cNvGraphicFramePr/>
          <p:nvPr/>
        </p:nvGraphicFramePr>
        <p:xfrm>
          <a:off x="1157263" y="1519015"/>
          <a:ext cx="6829425" cy="2939325"/>
        </p:xfrm>
        <a:graphic>
          <a:graphicData uri="http://schemas.openxmlformats.org/drawingml/2006/table">
            <a:tbl>
              <a:tblPr>
                <a:noFill/>
                <a:tableStyleId>{72DF658E-BACB-42CC-A838-F2048CC8DDD2}</a:tableStyleId>
              </a:tblPr>
              <a:tblGrid>
                <a:gridCol w="227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6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9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Londrina Solid"/>
                          <a:ea typeface="Londrina Solid"/>
                          <a:cs typeface="Londrina Solid"/>
                          <a:sym typeface="Londrina Solid"/>
                        </a:rPr>
                        <a:t>AFRICA</a:t>
                      </a:r>
                      <a:endParaRPr sz="2000">
                        <a:solidFill>
                          <a:schemeClr val="dk1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Londrina Solid"/>
                          <a:ea typeface="Londrina Solid"/>
                          <a:cs typeface="Londrina Solid"/>
                          <a:sym typeface="Londrina Solid"/>
                        </a:rPr>
                        <a:t>AMERICA</a:t>
                      </a:r>
                      <a:endParaRPr sz="2000">
                        <a:solidFill>
                          <a:schemeClr val="dk1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Londrina Solid"/>
                          <a:ea typeface="Londrina Solid"/>
                          <a:cs typeface="Londrina Solid"/>
                          <a:sym typeface="Londrina Solid"/>
                        </a:rPr>
                        <a:t>OCEANIA</a:t>
                      </a:r>
                      <a:endParaRPr sz="2000">
                        <a:solidFill>
                          <a:schemeClr val="dk1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6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Fira Sans ExtraBold"/>
                        <a:ea typeface="Fira Sans ExtraBold"/>
                        <a:cs typeface="Fira Sans ExtraBold"/>
                        <a:sym typeface="Fira Sans Extra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Fira Sans ExtraBold"/>
                        <a:ea typeface="Fira Sans ExtraBold"/>
                        <a:cs typeface="Fira Sans ExtraBold"/>
                        <a:sym typeface="Fira Sans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Fira Sans ExtraBold"/>
                        <a:ea typeface="Fira Sans ExtraBold"/>
                        <a:cs typeface="Fira Sans ExtraBold"/>
                        <a:sym typeface="Fira Sans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3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Saturn is a gas giant and has several rings</a:t>
                      </a:r>
                      <a:endParaRPr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Mercury is the smallest planet of them all</a:t>
                      </a:r>
                      <a:endParaRPr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Jupiter is the biggest planet of them all</a:t>
                      </a:r>
                      <a:endParaRPr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7272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34" name="Google Shape;734;p32"/>
          <p:cNvGrpSpPr/>
          <p:nvPr/>
        </p:nvGrpSpPr>
        <p:grpSpPr>
          <a:xfrm>
            <a:off x="4119344" y="2448658"/>
            <a:ext cx="905313" cy="804150"/>
            <a:chOff x="6644304" y="3073628"/>
            <a:chExt cx="576302" cy="511871"/>
          </a:xfrm>
        </p:grpSpPr>
        <p:sp>
          <p:nvSpPr>
            <p:cNvPr id="735" name="Google Shape;735;p32"/>
            <p:cNvSpPr/>
            <p:nvPr/>
          </p:nvSpPr>
          <p:spPr>
            <a:xfrm>
              <a:off x="6644304" y="3073628"/>
              <a:ext cx="576302" cy="511871"/>
            </a:xfrm>
            <a:custGeom>
              <a:avLst/>
              <a:gdLst/>
              <a:ahLst/>
              <a:cxnLst/>
              <a:rect l="l" t="t" r="r" b="b"/>
              <a:pathLst>
                <a:path w="99879" h="88751" extrusionOk="0">
                  <a:moveTo>
                    <a:pt x="50483" y="1"/>
                  </a:moveTo>
                  <a:cubicBezTo>
                    <a:pt x="46751" y="1"/>
                    <a:pt x="42953" y="456"/>
                    <a:pt x="39160" y="1409"/>
                  </a:cubicBezTo>
                  <a:cubicBezTo>
                    <a:pt x="14870" y="7513"/>
                    <a:pt x="1" y="31697"/>
                    <a:pt x="5963" y="55420"/>
                  </a:cubicBezTo>
                  <a:cubicBezTo>
                    <a:pt x="10993" y="75452"/>
                    <a:pt x="29236" y="88750"/>
                    <a:pt x="49406" y="88750"/>
                  </a:cubicBezTo>
                  <a:cubicBezTo>
                    <a:pt x="53141" y="88750"/>
                    <a:pt x="56941" y="88294"/>
                    <a:pt x="60736" y="87341"/>
                  </a:cubicBezTo>
                  <a:cubicBezTo>
                    <a:pt x="85027" y="81237"/>
                    <a:pt x="99878" y="57053"/>
                    <a:pt x="93917" y="33330"/>
                  </a:cubicBezTo>
                  <a:cubicBezTo>
                    <a:pt x="88901" y="13311"/>
                    <a:pt x="70655" y="1"/>
                    <a:pt x="504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6" name="Google Shape;736;p32"/>
            <p:cNvGrpSpPr/>
            <p:nvPr/>
          </p:nvGrpSpPr>
          <p:grpSpPr>
            <a:xfrm>
              <a:off x="6712169" y="3085440"/>
              <a:ext cx="481622" cy="494913"/>
              <a:chOff x="6712169" y="3085440"/>
              <a:chExt cx="481622" cy="494913"/>
            </a:xfrm>
          </p:grpSpPr>
          <p:sp>
            <p:nvSpPr>
              <p:cNvPr id="737" name="Google Shape;737;p32"/>
              <p:cNvSpPr/>
              <p:nvPr/>
            </p:nvSpPr>
            <p:spPr>
              <a:xfrm>
                <a:off x="6712169" y="3085440"/>
                <a:ext cx="238757" cy="315615"/>
              </a:xfrm>
              <a:custGeom>
                <a:avLst/>
                <a:gdLst/>
                <a:ahLst/>
                <a:cxnLst/>
                <a:rect l="l" t="t" r="r" b="b"/>
                <a:pathLst>
                  <a:path w="41379" h="54723" extrusionOk="0">
                    <a:moveTo>
                      <a:pt x="20938" y="3904"/>
                    </a:moveTo>
                    <a:lnTo>
                      <a:pt x="22677" y="6583"/>
                    </a:lnTo>
                    <a:lnTo>
                      <a:pt x="22091" y="7097"/>
                    </a:lnTo>
                    <a:lnTo>
                      <a:pt x="18951" y="4400"/>
                    </a:lnTo>
                    <a:lnTo>
                      <a:pt x="20938" y="3904"/>
                    </a:lnTo>
                    <a:close/>
                    <a:moveTo>
                      <a:pt x="25072" y="0"/>
                    </a:moveTo>
                    <a:lnTo>
                      <a:pt x="25072" y="0"/>
                    </a:lnTo>
                    <a:cubicBezTo>
                      <a:pt x="24433" y="195"/>
                      <a:pt x="23812" y="408"/>
                      <a:pt x="23191" y="621"/>
                    </a:cubicBezTo>
                    <a:lnTo>
                      <a:pt x="23493" y="1047"/>
                    </a:lnTo>
                    <a:lnTo>
                      <a:pt x="21861" y="1136"/>
                    </a:lnTo>
                    <a:cubicBezTo>
                      <a:pt x="20920" y="1491"/>
                      <a:pt x="19980" y="1899"/>
                      <a:pt x="19075" y="2307"/>
                    </a:cubicBezTo>
                    <a:lnTo>
                      <a:pt x="17709" y="4489"/>
                    </a:lnTo>
                    <a:lnTo>
                      <a:pt x="19341" y="6778"/>
                    </a:lnTo>
                    <a:lnTo>
                      <a:pt x="19341" y="6778"/>
                    </a:lnTo>
                    <a:lnTo>
                      <a:pt x="16697" y="6086"/>
                    </a:lnTo>
                    <a:lnTo>
                      <a:pt x="17017" y="4542"/>
                    </a:lnTo>
                    <a:lnTo>
                      <a:pt x="15473" y="4205"/>
                    </a:lnTo>
                    <a:cubicBezTo>
                      <a:pt x="14124" y="4968"/>
                      <a:pt x="12811" y="5820"/>
                      <a:pt x="11552" y="6725"/>
                    </a:cubicBezTo>
                    <a:lnTo>
                      <a:pt x="12581" y="6920"/>
                    </a:lnTo>
                    <a:lnTo>
                      <a:pt x="11836" y="8091"/>
                    </a:lnTo>
                    <a:cubicBezTo>
                      <a:pt x="11392" y="7967"/>
                      <a:pt x="10842" y="7772"/>
                      <a:pt x="10363" y="7612"/>
                    </a:cubicBezTo>
                    <a:cubicBezTo>
                      <a:pt x="6300" y="10753"/>
                      <a:pt x="2804" y="14567"/>
                      <a:pt x="1" y="18897"/>
                    </a:cubicBezTo>
                    <a:cubicBezTo>
                      <a:pt x="356" y="19536"/>
                      <a:pt x="498" y="20299"/>
                      <a:pt x="373" y="21026"/>
                    </a:cubicBezTo>
                    <a:cubicBezTo>
                      <a:pt x="285" y="21895"/>
                      <a:pt x="870" y="22800"/>
                      <a:pt x="977" y="23723"/>
                    </a:cubicBezTo>
                    <a:cubicBezTo>
                      <a:pt x="1101" y="24681"/>
                      <a:pt x="835" y="25710"/>
                      <a:pt x="1048" y="26633"/>
                    </a:cubicBezTo>
                    <a:cubicBezTo>
                      <a:pt x="1580" y="28922"/>
                      <a:pt x="1651" y="28904"/>
                      <a:pt x="1314" y="30696"/>
                    </a:cubicBezTo>
                    <a:cubicBezTo>
                      <a:pt x="1260" y="30998"/>
                      <a:pt x="1243" y="31335"/>
                      <a:pt x="1189" y="31654"/>
                    </a:cubicBezTo>
                    <a:cubicBezTo>
                      <a:pt x="906" y="33943"/>
                      <a:pt x="852" y="36090"/>
                      <a:pt x="2378" y="38184"/>
                    </a:cubicBezTo>
                    <a:cubicBezTo>
                      <a:pt x="3194" y="39302"/>
                      <a:pt x="4490" y="39461"/>
                      <a:pt x="5217" y="40473"/>
                    </a:cubicBezTo>
                    <a:cubicBezTo>
                      <a:pt x="5377" y="41147"/>
                      <a:pt x="5679" y="41821"/>
                      <a:pt x="5679" y="42496"/>
                    </a:cubicBezTo>
                    <a:cubicBezTo>
                      <a:pt x="5679" y="43170"/>
                      <a:pt x="7311" y="43347"/>
                      <a:pt x="6406" y="44146"/>
                    </a:cubicBezTo>
                    <a:lnTo>
                      <a:pt x="8429" y="45122"/>
                    </a:lnTo>
                    <a:lnTo>
                      <a:pt x="8429" y="45122"/>
                    </a:lnTo>
                    <a:lnTo>
                      <a:pt x="8269" y="43170"/>
                    </a:lnTo>
                    <a:lnTo>
                      <a:pt x="8269" y="43170"/>
                    </a:lnTo>
                    <a:cubicBezTo>
                      <a:pt x="8872" y="43613"/>
                      <a:pt x="9298" y="43826"/>
                      <a:pt x="9600" y="44146"/>
                    </a:cubicBezTo>
                    <a:cubicBezTo>
                      <a:pt x="10345" y="44909"/>
                      <a:pt x="10948" y="45849"/>
                      <a:pt x="11765" y="46523"/>
                    </a:cubicBezTo>
                    <a:cubicBezTo>
                      <a:pt x="12652" y="47251"/>
                      <a:pt x="13734" y="47730"/>
                      <a:pt x="13255" y="49167"/>
                    </a:cubicBezTo>
                    <a:cubicBezTo>
                      <a:pt x="15142" y="50239"/>
                      <a:pt x="17068" y="51273"/>
                      <a:pt x="19240" y="51273"/>
                    </a:cubicBezTo>
                    <a:cubicBezTo>
                      <a:pt x="19621" y="51273"/>
                      <a:pt x="20009" y="51241"/>
                      <a:pt x="20406" y="51172"/>
                    </a:cubicBezTo>
                    <a:cubicBezTo>
                      <a:pt x="21066" y="51051"/>
                      <a:pt x="21687" y="50867"/>
                      <a:pt x="22299" y="50867"/>
                    </a:cubicBezTo>
                    <a:cubicBezTo>
                      <a:pt x="22856" y="50867"/>
                      <a:pt x="23406" y="51019"/>
                      <a:pt x="23972" y="51509"/>
                    </a:cubicBezTo>
                    <a:cubicBezTo>
                      <a:pt x="24575" y="52042"/>
                      <a:pt x="25551" y="52219"/>
                      <a:pt x="26403" y="52414"/>
                    </a:cubicBezTo>
                    <a:cubicBezTo>
                      <a:pt x="26412" y="52417"/>
                      <a:pt x="26421" y="52418"/>
                      <a:pt x="26431" y="52418"/>
                    </a:cubicBezTo>
                    <a:cubicBezTo>
                      <a:pt x="26612" y="52418"/>
                      <a:pt x="26911" y="51958"/>
                      <a:pt x="27130" y="51722"/>
                    </a:cubicBezTo>
                    <a:cubicBezTo>
                      <a:pt x="29563" y="53875"/>
                      <a:pt x="30553" y="54722"/>
                      <a:pt x="31970" y="54722"/>
                    </a:cubicBezTo>
                    <a:cubicBezTo>
                      <a:pt x="32888" y="54722"/>
                      <a:pt x="33985" y="54367"/>
                      <a:pt x="35771" y="53780"/>
                    </a:cubicBezTo>
                    <a:cubicBezTo>
                      <a:pt x="35754" y="53674"/>
                      <a:pt x="35736" y="53568"/>
                      <a:pt x="35700" y="53461"/>
                    </a:cubicBezTo>
                    <a:cubicBezTo>
                      <a:pt x="35026" y="53479"/>
                      <a:pt x="34387" y="53550"/>
                      <a:pt x="33731" y="53568"/>
                    </a:cubicBezTo>
                    <a:cubicBezTo>
                      <a:pt x="33590" y="53572"/>
                      <a:pt x="33456" y="53574"/>
                      <a:pt x="33329" y="53574"/>
                    </a:cubicBezTo>
                    <a:cubicBezTo>
                      <a:pt x="31461" y="53574"/>
                      <a:pt x="31079" y="53047"/>
                      <a:pt x="30697" y="50871"/>
                    </a:cubicBezTo>
                    <a:cubicBezTo>
                      <a:pt x="30590" y="50179"/>
                      <a:pt x="30005" y="49575"/>
                      <a:pt x="29650" y="48972"/>
                    </a:cubicBezTo>
                    <a:lnTo>
                      <a:pt x="26030" y="49628"/>
                    </a:lnTo>
                    <a:lnTo>
                      <a:pt x="26030" y="49628"/>
                    </a:lnTo>
                    <a:lnTo>
                      <a:pt x="26385" y="45406"/>
                    </a:lnTo>
                    <a:lnTo>
                      <a:pt x="24167" y="45956"/>
                    </a:lnTo>
                    <a:cubicBezTo>
                      <a:pt x="23812" y="46931"/>
                      <a:pt x="24007" y="48085"/>
                      <a:pt x="22553" y="48564"/>
                    </a:cubicBezTo>
                    <a:cubicBezTo>
                      <a:pt x="22259" y="48659"/>
                      <a:pt x="21992" y="48700"/>
                      <a:pt x="21745" y="48700"/>
                    </a:cubicBezTo>
                    <a:cubicBezTo>
                      <a:pt x="20706" y="48700"/>
                      <a:pt x="20016" y="47976"/>
                      <a:pt x="19199" y="47517"/>
                    </a:cubicBezTo>
                    <a:lnTo>
                      <a:pt x="17851" y="42123"/>
                    </a:lnTo>
                    <a:cubicBezTo>
                      <a:pt x="19459" y="40109"/>
                      <a:pt x="19754" y="39740"/>
                      <a:pt x="21393" y="39740"/>
                    </a:cubicBezTo>
                    <a:cubicBezTo>
                      <a:pt x="21761" y="39740"/>
                      <a:pt x="22197" y="39758"/>
                      <a:pt x="22730" y="39781"/>
                    </a:cubicBezTo>
                    <a:lnTo>
                      <a:pt x="22890" y="38237"/>
                    </a:lnTo>
                    <a:lnTo>
                      <a:pt x="27042" y="38113"/>
                    </a:lnTo>
                    <a:lnTo>
                      <a:pt x="30324" y="41786"/>
                    </a:lnTo>
                    <a:cubicBezTo>
                      <a:pt x="30679" y="39550"/>
                      <a:pt x="29064" y="38290"/>
                      <a:pt x="28532" y="36374"/>
                    </a:cubicBezTo>
                    <a:cubicBezTo>
                      <a:pt x="29366" y="35363"/>
                      <a:pt x="30324" y="34280"/>
                      <a:pt x="31229" y="33163"/>
                    </a:cubicBezTo>
                    <a:cubicBezTo>
                      <a:pt x="32045" y="32133"/>
                      <a:pt x="31974" y="31885"/>
                      <a:pt x="30644" y="30359"/>
                    </a:cubicBezTo>
                    <a:cubicBezTo>
                      <a:pt x="31105" y="29916"/>
                      <a:pt x="31886" y="29490"/>
                      <a:pt x="31957" y="28993"/>
                    </a:cubicBezTo>
                    <a:cubicBezTo>
                      <a:pt x="32152" y="27378"/>
                      <a:pt x="33411" y="26757"/>
                      <a:pt x="34441" y="25906"/>
                    </a:cubicBezTo>
                    <a:lnTo>
                      <a:pt x="34245" y="24273"/>
                    </a:lnTo>
                    <a:lnTo>
                      <a:pt x="36588" y="22996"/>
                    </a:lnTo>
                    <a:lnTo>
                      <a:pt x="37120" y="24096"/>
                    </a:lnTo>
                    <a:lnTo>
                      <a:pt x="40438" y="20849"/>
                    </a:lnTo>
                    <a:lnTo>
                      <a:pt x="40048" y="20387"/>
                    </a:lnTo>
                    <a:lnTo>
                      <a:pt x="38184" y="21700"/>
                    </a:lnTo>
                    <a:lnTo>
                      <a:pt x="36410" y="20547"/>
                    </a:lnTo>
                    <a:cubicBezTo>
                      <a:pt x="37315" y="19429"/>
                      <a:pt x="38309" y="18631"/>
                      <a:pt x="38752" y="17584"/>
                    </a:cubicBezTo>
                    <a:cubicBezTo>
                      <a:pt x="39285" y="16377"/>
                      <a:pt x="40686" y="16271"/>
                      <a:pt x="41378" y="15295"/>
                    </a:cubicBezTo>
                    <a:cubicBezTo>
                      <a:pt x="40314" y="14177"/>
                      <a:pt x="39285" y="13663"/>
                      <a:pt x="37989" y="13521"/>
                    </a:cubicBezTo>
                    <a:cubicBezTo>
                      <a:pt x="37031" y="13467"/>
                      <a:pt x="36162" y="12971"/>
                      <a:pt x="35647" y="12154"/>
                    </a:cubicBezTo>
                    <a:cubicBezTo>
                      <a:pt x="35257" y="11622"/>
                      <a:pt x="34813" y="11161"/>
                      <a:pt x="34281" y="10770"/>
                    </a:cubicBezTo>
                    <a:cubicBezTo>
                      <a:pt x="34068" y="10593"/>
                      <a:pt x="33678" y="10628"/>
                      <a:pt x="33323" y="10557"/>
                    </a:cubicBezTo>
                    <a:lnTo>
                      <a:pt x="32773" y="12509"/>
                    </a:lnTo>
                    <a:cubicBezTo>
                      <a:pt x="31022" y="12013"/>
                      <a:pt x="29978" y="9739"/>
                      <a:pt x="28235" y="9739"/>
                    </a:cubicBezTo>
                    <a:cubicBezTo>
                      <a:pt x="27735" y="9739"/>
                      <a:pt x="27176" y="9927"/>
                      <a:pt x="26527" y="10398"/>
                    </a:cubicBezTo>
                    <a:cubicBezTo>
                      <a:pt x="26793" y="11711"/>
                      <a:pt x="25942" y="13290"/>
                      <a:pt x="27343" y="14479"/>
                    </a:cubicBezTo>
                    <a:cubicBezTo>
                      <a:pt x="27538" y="14638"/>
                      <a:pt x="27609" y="15295"/>
                      <a:pt x="27485" y="15419"/>
                    </a:cubicBezTo>
                    <a:cubicBezTo>
                      <a:pt x="26154" y="16590"/>
                      <a:pt x="27095" y="18169"/>
                      <a:pt x="26935" y="19447"/>
                    </a:cubicBezTo>
                    <a:cubicBezTo>
                      <a:pt x="26757" y="19471"/>
                      <a:pt x="26594" y="19483"/>
                      <a:pt x="26444" y="19483"/>
                    </a:cubicBezTo>
                    <a:cubicBezTo>
                      <a:pt x="24534" y="19483"/>
                      <a:pt x="24803" y="17604"/>
                      <a:pt x="24309" y="16732"/>
                    </a:cubicBezTo>
                    <a:cubicBezTo>
                      <a:pt x="23538" y="16756"/>
                      <a:pt x="22881" y="16829"/>
                      <a:pt x="22272" y="16829"/>
                    </a:cubicBezTo>
                    <a:cubicBezTo>
                      <a:pt x="21985" y="16829"/>
                      <a:pt x="21708" y="16813"/>
                      <a:pt x="21435" y="16768"/>
                    </a:cubicBezTo>
                    <a:cubicBezTo>
                      <a:pt x="20583" y="16626"/>
                      <a:pt x="19767" y="16235"/>
                      <a:pt x="18968" y="15880"/>
                    </a:cubicBezTo>
                    <a:cubicBezTo>
                      <a:pt x="18099" y="15508"/>
                      <a:pt x="17904" y="14745"/>
                      <a:pt x="18117" y="13929"/>
                    </a:cubicBezTo>
                    <a:cubicBezTo>
                      <a:pt x="18489" y="12562"/>
                      <a:pt x="19820" y="11799"/>
                      <a:pt x="20317" y="10433"/>
                    </a:cubicBezTo>
                    <a:cubicBezTo>
                      <a:pt x="20420" y="10159"/>
                      <a:pt x="20643" y="10069"/>
                      <a:pt x="20926" y="10069"/>
                    </a:cubicBezTo>
                    <a:cubicBezTo>
                      <a:pt x="21466" y="10069"/>
                      <a:pt x="22224" y="10398"/>
                      <a:pt x="22783" y="10398"/>
                    </a:cubicBezTo>
                    <a:cubicBezTo>
                      <a:pt x="23422" y="10398"/>
                      <a:pt x="24078" y="10114"/>
                      <a:pt x="25445" y="9777"/>
                    </a:cubicBezTo>
                    <a:lnTo>
                      <a:pt x="22925" y="8836"/>
                    </a:lnTo>
                    <a:cubicBezTo>
                      <a:pt x="23351" y="8002"/>
                      <a:pt x="23759" y="7435"/>
                      <a:pt x="23972" y="6796"/>
                    </a:cubicBezTo>
                    <a:cubicBezTo>
                      <a:pt x="24489" y="5333"/>
                      <a:pt x="24808" y="4715"/>
                      <a:pt x="25467" y="4715"/>
                    </a:cubicBezTo>
                    <a:cubicBezTo>
                      <a:pt x="25870" y="4715"/>
                      <a:pt x="26401" y="4947"/>
                      <a:pt x="27184" y="5359"/>
                    </a:cubicBezTo>
                    <a:cubicBezTo>
                      <a:pt x="27485" y="5518"/>
                      <a:pt x="27787" y="5713"/>
                      <a:pt x="28177" y="5944"/>
                    </a:cubicBezTo>
                    <a:lnTo>
                      <a:pt x="26012" y="8694"/>
                    </a:lnTo>
                    <a:cubicBezTo>
                      <a:pt x="26754" y="8600"/>
                      <a:pt x="27262" y="8535"/>
                      <a:pt x="27696" y="8535"/>
                    </a:cubicBezTo>
                    <a:cubicBezTo>
                      <a:pt x="28642" y="8535"/>
                      <a:pt x="29231" y="8844"/>
                      <a:pt x="31105" y="9830"/>
                    </a:cubicBezTo>
                    <a:lnTo>
                      <a:pt x="32844" y="8304"/>
                    </a:lnTo>
                    <a:lnTo>
                      <a:pt x="31886" y="7346"/>
                    </a:lnTo>
                    <a:lnTo>
                      <a:pt x="32861" y="5341"/>
                    </a:lnTo>
                    <a:lnTo>
                      <a:pt x="25232" y="2005"/>
                    </a:lnTo>
                    <a:lnTo>
                      <a:pt x="21577" y="2733"/>
                    </a:lnTo>
                    <a:lnTo>
                      <a:pt x="21452" y="2218"/>
                    </a:lnTo>
                    <a:lnTo>
                      <a:pt x="24540" y="1437"/>
                    </a:lnTo>
                    <a:lnTo>
                      <a:pt x="250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2"/>
              <p:cNvSpPr/>
              <p:nvPr/>
            </p:nvSpPr>
            <p:spPr>
              <a:xfrm>
                <a:off x="6913100" y="3367694"/>
                <a:ext cx="190537" cy="212659"/>
              </a:xfrm>
              <a:custGeom>
                <a:avLst/>
                <a:gdLst/>
                <a:ahLst/>
                <a:cxnLst/>
                <a:rect l="l" t="t" r="r" b="b"/>
                <a:pathLst>
                  <a:path w="33022" h="36872" extrusionOk="0">
                    <a:moveTo>
                      <a:pt x="11233" y="0"/>
                    </a:moveTo>
                    <a:cubicBezTo>
                      <a:pt x="10639" y="505"/>
                      <a:pt x="10418" y="1084"/>
                      <a:pt x="9687" y="1084"/>
                    </a:cubicBezTo>
                    <a:cubicBezTo>
                      <a:pt x="9544" y="1084"/>
                      <a:pt x="9381" y="1061"/>
                      <a:pt x="9192" y="1012"/>
                    </a:cubicBezTo>
                    <a:cubicBezTo>
                      <a:pt x="8542" y="845"/>
                      <a:pt x="7805" y="576"/>
                      <a:pt x="7089" y="576"/>
                    </a:cubicBezTo>
                    <a:cubicBezTo>
                      <a:pt x="6437" y="576"/>
                      <a:pt x="5804" y="799"/>
                      <a:pt x="5271" y="1526"/>
                    </a:cubicBezTo>
                    <a:lnTo>
                      <a:pt x="4632" y="231"/>
                    </a:lnTo>
                    <a:cubicBezTo>
                      <a:pt x="3940" y="1030"/>
                      <a:pt x="3780" y="2165"/>
                      <a:pt x="2591" y="2325"/>
                    </a:cubicBezTo>
                    <a:cubicBezTo>
                      <a:pt x="1208" y="2502"/>
                      <a:pt x="2538" y="4649"/>
                      <a:pt x="959" y="4844"/>
                    </a:cubicBezTo>
                    <a:lnTo>
                      <a:pt x="2006" y="8961"/>
                    </a:lnTo>
                    <a:lnTo>
                      <a:pt x="1" y="12190"/>
                    </a:lnTo>
                    <a:cubicBezTo>
                      <a:pt x="1190" y="12935"/>
                      <a:pt x="143" y="14302"/>
                      <a:pt x="640" y="15153"/>
                    </a:cubicBezTo>
                    <a:cubicBezTo>
                      <a:pt x="1882" y="15987"/>
                      <a:pt x="3071" y="16697"/>
                      <a:pt x="4135" y="17531"/>
                    </a:cubicBezTo>
                    <a:cubicBezTo>
                      <a:pt x="5058" y="18276"/>
                      <a:pt x="5732" y="19359"/>
                      <a:pt x="6726" y="19980"/>
                    </a:cubicBezTo>
                    <a:cubicBezTo>
                      <a:pt x="7808" y="20654"/>
                      <a:pt x="9121" y="20973"/>
                      <a:pt x="10044" y="21364"/>
                    </a:cubicBezTo>
                    <a:cubicBezTo>
                      <a:pt x="11250" y="25161"/>
                      <a:pt x="11587" y="28638"/>
                      <a:pt x="10878" y="32152"/>
                    </a:cubicBezTo>
                    <a:cubicBezTo>
                      <a:pt x="11091" y="32506"/>
                      <a:pt x="11623" y="32968"/>
                      <a:pt x="11605" y="33394"/>
                    </a:cubicBezTo>
                    <a:cubicBezTo>
                      <a:pt x="11552" y="34405"/>
                      <a:pt x="11605" y="35416"/>
                      <a:pt x="11783" y="36428"/>
                    </a:cubicBezTo>
                    <a:cubicBezTo>
                      <a:pt x="11800" y="36587"/>
                      <a:pt x="11836" y="36729"/>
                      <a:pt x="11871" y="36871"/>
                    </a:cubicBezTo>
                    <a:cubicBezTo>
                      <a:pt x="12634" y="36712"/>
                      <a:pt x="13379" y="36552"/>
                      <a:pt x="14125" y="36357"/>
                    </a:cubicBezTo>
                    <a:lnTo>
                      <a:pt x="14568" y="36233"/>
                    </a:lnTo>
                    <a:cubicBezTo>
                      <a:pt x="15172" y="34139"/>
                      <a:pt x="15828" y="32045"/>
                      <a:pt x="17798" y="30785"/>
                    </a:cubicBezTo>
                    <a:cubicBezTo>
                      <a:pt x="18543" y="30324"/>
                      <a:pt x="18951" y="29845"/>
                      <a:pt x="19235" y="29117"/>
                    </a:cubicBezTo>
                    <a:cubicBezTo>
                      <a:pt x="19377" y="28763"/>
                      <a:pt x="19465" y="28230"/>
                      <a:pt x="19732" y="28124"/>
                    </a:cubicBezTo>
                    <a:cubicBezTo>
                      <a:pt x="22233" y="27059"/>
                      <a:pt x="23334" y="24930"/>
                      <a:pt x="24008" y="22535"/>
                    </a:cubicBezTo>
                    <a:cubicBezTo>
                      <a:pt x="24345" y="21346"/>
                      <a:pt x="25232" y="20423"/>
                      <a:pt x="26403" y="20051"/>
                    </a:cubicBezTo>
                    <a:cubicBezTo>
                      <a:pt x="28550" y="19447"/>
                      <a:pt x="29065" y="17904"/>
                      <a:pt x="29615" y="16147"/>
                    </a:cubicBezTo>
                    <a:cubicBezTo>
                      <a:pt x="30449" y="13503"/>
                      <a:pt x="30999" y="10735"/>
                      <a:pt x="32844" y="8517"/>
                    </a:cubicBezTo>
                    <a:cubicBezTo>
                      <a:pt x="32933" y="8429"/>
                      <a:pt x="32986" y="8340"/>
                      <a:pt x="33021" y="8216"/>
                    </a:cubicBezTo>
                    <a:cubicBezTo>
                      <a:pt x="33021" y="7683"/>
                      <a:pt x="33021" y="7133"/>
                      <a:pt x="33021" y="6424"/>
                    </a:cubicBezTo>
                    <a:cubicBezTo>
                      <a:pt x="32898" y="6449"/>
                      <a:pt x="32778" y="6461"/>
                      <a:pt x="32662" y="6461"/>
                    </a:cubicBezTo>
                    <a:cubicBezTo>
                      <a:pt x="31610" y="6461"/>
                      <a:pt x="30838" y="5512"/>
                      <a:pt x="29835" y="5512"/>
                    </a:cubicBezTo>
                    <a:cubicBezTo>
                      <a:pt x="29647" y="5512"/>
                      <a:pt x="29450" y="5546"/>
                      <a:pt x="29242" y="5625"/>
                    </a:cubicBezTo>
                    <a:cubicBezTo>
                      <a:pt x="28763" y="5810"/>
                      <a:pt x="28295" y="5881"/>
                      <a:pt x="27833" y="5881"/>
                    </a:cubicBezTo>
                    <a:cubicBezTo>
                      <a:pt x="27010" y="5881"/>
                      <a:pt x="26203" y="5659"/>
                      <a:pt x="25374" y="5465"/>
                    </a:cubicBezTo>
                    <a:cubicBezTo>
                      <a:pt x="25322" y="5454"/>
                      <a:pt x="25270" y="5449"/>
                      <a:pt x="25215" y="5449"/>
                    </a:cubicBezTo>
                    <a:cubicBezTo>
                      <a:pt x="24767" y="5449"/>
                      <a:pt x="24231" y="5812"/>
                      <a:pt x="23582" y="6033"/>
                    </a:cubicBezTo>
                    <a:lnTo>
                      <a:pt x="20637" y="2112"/>
                    </a:lnTo>
                    <a:lnTo>
                      <a:pt x="16467" y="2201"/>
                    </a:lnTo>
                    <a:lnTo>
                      <a:pt x="1123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2"/>
              <p:cNvSpPr/>
              <p:nvPr/>
            </p:nvSpPr>
            <p:spPr>
              <a:xfrm>
                <a:off x="7135734" y="3186037"/>
                <a:ext cx="58058" cy="152383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26421" extrusionOk="0">
                    <a:moveTo>
                      <a:pt x="2520" y="1"/>
                    </a:moveTo>
                    <a:lnTo>
                      <a:pt x="2254" y="19"/>
                    </a:lnTo>
                    <a:cubicBezTo>
                      <a:pt x="2077" y="515"/>
                      <a:pt x="2041" y="1474"/>
                      <a:pt x="1545" y="1864"/>
                    </a:cubicBezTo>
                    <a:cubicBezTo>
                      <a:pt x="107" y="3035"/>
                      <a:pt x="214" y="4401"/>
                      <a:pt x="586" y="5927"/>
                    </a:cubicBezTo>
                    <a:cubicBezTo>
                      <a:pt x="746" y="6566"/>
                      <a:pt x="1012" y="7311"/>
                      <a:pt x="835" y="7897"/>
                    </a:cubicBezTo>
                    <a:cubicBezTo>
                      <a:pt x="1" y="10523"/>
                      <a:pt x="799" y="13202"/>
                      <a:pt x="72" y="15917"/>
                    </a:cubicBezTo>
                    <a:lnTo>
                      <a:pt x="1686" y="15846"/>
                    </a:lnTo>
                    <a:cubicBezTo>
                      <a:pt x="1811" y="17177"/>
                      <a:pt x="2698" y="18241"/>
                      <a:pt x="1970" y="19590"/>
                    </a:cubicBezTo>
                    <a:cubicBezTo>
                      <a:pt x="1740" y="20051"/>
                      <a:pt x="2024" y="21293"/>
                      <a:pt x="2414" y="21506"/>
                    </a:cubicBezTo>
                    <a:cubicBezTo>
                      <a:pt x="4596" y="22642"/>
                      <a:pt x="4632" y="25587"/>
                      <a:pt x="6885" y="26421"/>
                    </a:cubicBezTo>
                    <a:lnTo>
                      <a:pt x="10061" y="24079"/>
                    </a:lnTo>
                    <a:cubicBezTo>
                      <a:pt x="9973" y="15491"/>
                      <a:pt x="7364" y="7098"/>
                      <a:pt x="25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2"/>
              <p:cNvSpPr/>
              <p:nvPr/>
            </p:nvSpPr>
            <p:spPr>
              <a:xfrm>
                <a:off x="6870416" y="3332822"/>
                <a:ext cx="47510" cy="11685"/>
              </a:xfrm>
              <a:custGeom>
                <a:avLst/>
                <a:gdLst/>
                <a:ahLst/>
                <a:cxnLst/>
                <a:rect l="l" t="t" r="r" b="b"/>
                <a:pathLst>
                  <a:path w="8234" h="2026" extrusionOk="0">
                    <a:moveTo>
                      <a:pt x="3405" y="1"/>
                    </a:moveTo>
                    <a:cubicBezTo>
                      <a:pt x="2255" y="1"/>
                      <a:pt x="1201" y="655"/>
                      <a:pt x="1" y="919"/>
                    </a:cubicBezTo>
                    <a:cubicBezTo>
                      <a:pt x="371" y="1711"/>
                      <a:pt x="675" y="1974"/>
                      <a:pt x="943" y="1974"/>
                    </a:cubicBezTo>
                    <a:cubicBezTo>
                      <a:pt x="1419" y="1974"/>
                      <a:pt x="1781" y="1142"/>
                      <a:pt x="2201" y="972"/>
                    </a:cubicBezTo>
                    <a:cubicBezTo>
                      <a:pt x="2266" y="967"/>
                      <a:pt x="2330" y="964"/>
                      <a:pt x="2394" y="964"/>
                    </a:cubicBezTo>
                    <a:cubicBezTo>
                      <a:pt x="3717" y="964"/>
                      <a:pt x="4976" y="2025"/>
                      <a:pt x="6356" y="2025"/>
                    </a:cubicBezTo>
                    <a:cubicBezTo>
                      <a:pt x="6954" y="2025"/>
                      <a:pt x="7575" y="1826"/>
                      <a:pt x="8234" y="1256"/>
                    </a:cubicBezTo>
                    <a:cubicBezTo>
                      <a:pt x="7932" y="936"/>
                      <a:pt x="7684" y="440"/>
                      <a:pt x="7400" y="422"/>
                    </a:cubicBezTo>
                    <a:cubicBezTo>
                      <a:pt x="7374" y="421"/>
                      <a:pt x="7348" y="420"/>
                      <a:pt x="7322" y="420"/>
                    </a:cubicBezTo>
                    <a:cubicBezTo>
                      <a:pt x="6763" y="420"/>
                      <a:pt x="6090" y="679"/>
                      <a:pt x="5591" y="679"/>
                    </a:cubicBezTo>
                    <a:cubicBezTo>
                      <a:pt x="5418" y="679"/>
                      <a:pt x="5266" y="648"/>
                      <a:pt x="5147" y="564"/>
                    </a:cubicBezTo>
                    <a:cubicBezTo>
                      <a:pt x="4527" y="150"/>
                      <a:pt x="3955" y="1"/>
                      <a:pt x="34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2"/>
              <p:cNvSpPr/>
              <p:nvPr/>
            </p:nvSpPr>
            <p:spPr>
              <a:xfrm>
                <a:off x="6925590" y="3336277"/>
                <a:ext cx="38094" cy="14228"/>
              </a:xfrm>
              <a:custGeom>
                <a:avLst/>
                <a:gdLst/>
                <a:ahLst/>
                <a:cxnLst/>
                <a:rect l="l" t="t" r="r" b="b"/>
                <a:pathLst>
                  <a:path w="6602" h="2467" extrusionOk="0">
                    <a:moveTo>
                      <a:pt x="6601" y="0"/>
                    </a:moveTo>
                    <a:cubicBezTo>
                      <a:pt x="4188" y="231"/>
                      <a:pt x="2254" y="391"/>
                      <a:pt x="338" y="604"/>
                    </a:cubicBezTo>
                    <a:cubicBezTo>
                      <a:pt x="231" y="621"/>
                      <a:pt x="160" y="976"/>
                      <a:pt x="1" y="1384"/>
                    </a:cubicBezTo>
                    <a:lnTo>
                      <a:pt x="1438" y="2467"/>
                    </a:lnTo>
                    <a:cubicBezTo>
                      <a:pt x="2573" y="621"/>
                      <a:pt x="4862" y="1491"/>
                      <a:pt x="66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2" name="Google Shape;742;p32"/>
            <p:cNvSpPr/>
            <p:nvPr/>
          </p:nvSpPr>
          <p:spPr>
            <a:xfrm>
              <a:off x="6867451" y="3073651"/>
              <a:ext cx="102383" cy="56919"/>
            </a:xfrm>
            <a:custGeom>
              <a:avLst/>
              <a:gdLst/>
              <a:ahLst/>
              <a:cxnLst/>
              <a:rect l="l" t="t" r="r" b="b"/>
              <a:pathLst>
                <a:path w="17744" h="9869" extrusionOk="0">
                  <a:moveTo>
                    <a:pt x="11775" y="1"/>
                  </a:moveTo>
                  <a:cubicBezTo>
                    <a:pt x="7969" y="1"/>
                    <a:pt x="4175" y="474"/>
                    <a:pt x="479" y="1405"/>
                  </a:cubicBezTo>
                  <a:lnTo>
                    <a:pt x="0" y="1530"/>
                  </a:lnTo>
                  <a:cubicBezTo>
                    <a:pt x="266" y="1749"/>
                    <a:pt x="570" y="1886"/>
                    <a:pt x="955" y="1886"/>
                  </a:cubicBezTo>
                  <a:cubicBezTo>
                    <a:pt x="1161" y="1886"/>
                    <a:pt x="1391" y="1847"/>
                    <a:pt x="1651" y="1760"/>
                  </a:cubicBezTo>
                  <a:cubicBezTo>
                    <a:pt x="2029" y="1630"/>
                    <a:pt x="2392" y="1564"/>
                    <a:pt x="2739" y="1564"/>
                  </a:cubicBezTo>
                  <a:cubicBezTo>
                    <a:pt x="3580" y="1564"/>
                    <a:pt x="4337" y="1950"/>
                    <a:pt x="5040" y="2754"/>
                  </a:cubicBezTo>
                  <a:cubicBezTo>
                    <a:pt x="5749" y="3588"/>
                    <a:pt x="7204" y="3428"/>
                    <a:pt x="7967" y="4422"/>
                  </a:cubicBezTo>
                  <a:cubicBezTo>
                    <a:pt x="8017" y="4486"/>
                    <a:pt x="8125" y="4504"/>
                    <a:pt x="8257" y="4504"/>
                  </a:cubicBezTo>
                  <a:cubicBezTo>
                    <a:pt x="8429" y="4504"/>
                    <a:pt x="8642" y="4473"/>
                    <a:pt x="8821" y="4473"/>
                  </a:cubicBezTo>
                  <a:cubicBezTo>
                    <a:pt x="8844" y="4473"/>
                    <a:pt x="8868" y="4474"/>
                    <a:pt x="8890" y="4475"/>
                  </a:cubicBezTo>
                  <a:lnTo>
                    <a:pt x="8233" y="6054"/>
                  </a:lnTo>
                  <a:cubicBezTo>
                    <a:pt x="9475" y="6533"/>
                    <a:pt x="11019" y="6640"/>
                    <a:pt x="11605" y="7420"/>
                  </a:cubicBezTo>
                  <a:cubicBezTo>
                    <a:pt x="13095" y="9479"/>
                    <a:pt x="15065" y="9745"/>
                    <a:pt x="17744" y="9869"/>
                  </a:cubicBezTo>
                  <a:cubicBezTo>
                    <a:pt x="17105" y="8982"/>
                    <a:pt x="16271" y="8325"/>
                    <a:pt x="16342" y="7828"/>
                  </a:cubicBezTo>
                  <a:cubicBezTo>
                    <a:pt x="16502" y="6888"/>
                    <a:pt x="16892" y="6125"/>
                    <a:pt x="15632" y="5717"/>
                  </a:cubicBezTo>
                  <a:lnTo>
                    <a:pt x="16857" y="4706"/>
                  </a:lnTo>
                  <a:lnTo>
                    <a:pt x="16484" y="3215"/>
                  </a:lnTo>
                  <a:cubicBezTo>
                    <a:pt x="16786" y="3073"/>
                    <a:pt x="17123" y="3002"/>
                    <a:pt x="17336" y="2772"/>
                  </a:cubicBezTo>
                  <a:cubicBezTo>
                    <a:pt x="17531" y="2559"/>
                    <a:pt x="17549" y="2222"/>
                    <a:pt x="17744" y="1689"/>
                  </a:cubicBezTo>
                  <a:cubicBezTo>
                    <a:pt x="16928" y="1441"/>
                    <a:pt x="16218" y="1281"/>
                    <a:pt x="15579" y="660"/>
                  </a:cubicBezTo>
                  <a:cubicBezTo>
                    <a:pt x="15384" y="465"/>
                    <a:pt x="15171" y="270"/>
                    <a:pt x="14940" y="110"/>
                  </a:cubicBezTo>
                  <a:cubicBezTo>
                    <a:pt x="13885" y="37"/>
                    <a:pt x="12830" y="1"/>
                    <a:pt x="1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2"/>
            <p:cNvSpPr/>
            <p:nvPr/>
          </p:nvSpPr>
          <p:spPr>
            <a:xfrm>
              <a:off x="7069097" y="3119476"/>
              <a:ext cx="78535" cy="76898"/>
            </a:xfrm>
            <a:custGeom>
              <a:avLst/>
              <a:gdLst/>
              <a:ahLst/>
              <a:cxnLst/>
              <a:rect l="l" t="t" r="r" b="b"/>
              <a:pathLst>
                <a:path w="13611" h="13333" extrusionOk="0">
                  <a:moveTo>
                    <a:pt x="1947" y="1"/>
                  </a:moveTo>
                  <a:cubicBezTo>
                    <a:pt x="1321" y="1"/>
                    <a:pt x="678" y="263"/>
                    <a:pt x="1" y="842"/>
                  </a:cubicBezTo>
                  <a:lnTo>
                    <a:pt x="1420" y="2634"/>
                  </a:lnTo>
                  <a:lnTo>
                    <a:pt x="5856" y="2829"/>
                  </a:lnTo>
                  <a:lnTo>
                    <a:pt x="5342" y="5224"/>
                  </a:lnTo>
                  <a:lnTo>
                    <a:pt x="8802" y="7105"/>
                  </a:lnTo>
                  <a:lnTo>
                    <a:pt x="7453" y="8702"/>
                  </a:lnTo>
                  <a:lnTo>
                    <a:pt x="9884" y="12925"/>
                  </a:lnTo>
                  <a:lnTo>
                    <a:pt x="12386" y="13333"/>
                  </a:lnTo>
                  <a:cubicBezTo>
                    <a:pt x="11889" y="12109"/>
                    <a:pt x="13610" y="10813"/>
                    <a:pt x="11694" y="9891"/>
                  </a:cubicBezTo>
                  <a:cubicBezTo>
                    <a:pt x="11605" y="9181"/>
                    <a:pt x="11232" y="8436"/>
                    <a:pt x="11179" y="7726"/>
                  </a:cubicBezTo>
                  <a:cubicBezTo>
                    <a:pt x="8713" y="4852"/>
                    <a:pt x="5892" y="2297"/>
                    <a:pt x="2769" y="150"/>
                  </a:cubicBezTo>
                  <a:cubicBezTo>
                    <a:pt x="2497" y="52"/>
                    <a:pt x="2224" y="1"/>
                    <a:pt x="19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6946266" y="3181844"/>
              <a:ext cx="21095" cy="14742"/>
            </a:xfrm>
            <a:custGeom>
              <a:avLst/>
              <a:gdLst/>
              <a:ahLst/>
              <a:cxnLst/>
              <a:rect l="l" t="t" r="r" b="b"/>
              <a:pathLst>
                <a:path w="3656" h="2556" extrusionOk="0">
                  <a:moveTo>
                    <a:pt x="498" y="0"/>
                  </a:moveTo>
                  <a:cubicBezTo>
                    <a:pt x="444" y="426"/>
                    <a:pt x="373" y="852"/>
                    <a:pt x="302" y="1278"/>
                  </a:cubicBezTo>
                  <a:cubicBezTo>
                    <a:pt x="231" y="1686"/>
                    <a:pt x="107" y="2076"/>
                    <a:pt x="1" y="2555"/>
                  </a:cubicBezTo>
                  <a:lnTo>
                    <a:pt x="3656" y="2467"/>
                  </a:lnTo>
                  <a:lnTo>
                    <a:pt x="3319" y="1100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" name="Google Shape;745;p32"/>
          <p:cNvGrpSpPr/>
          <p:nvPr/>
        </p:nvGrpSpPr>
        <p:grpSpPr>
          <a:xfrm>
            <a:off x="6408901" y="2449066"/>
            <a:ext cx="880694" cy="803334"/>
            <a:chOff x="6652154" y="3716623"/>
            <a:chExt cx="560631" cy="511352"/>
          </a:xfrm>
        </p:grpSpPr>
        <p:sp>
          <p:nvSpPr>
            <p:cNvPr id="746" name="Google Shape;746;p32"/>
            <p:cNvSpPr/>
            <p:nvPr/>
          </p:nvSpPr>
          <p:spPr>
            <a:xfrm>
              <a:off x="6652154" y="3716623"/>
              <a:ext cx="560631" cy="511352"/>
            </a:xfrm>
            <a:custGeom>
              <a:avLst/>
              <a:gdLst/>
              <a:ahLst/>
              <a:cxnLst/>
              <a:rect l="l" t="t" r="r" b="b"/>
              <a:pathLst>
                <a:path w="97163" h="88661" extrusionOk="0">
                  <a:moveTo>
                    <a:pt x="48942" y="1"/>
                  </a:moveTo>
                  <a:cubicBezTo>
                    <a:pt x="46560" y="1"/>
                    <a:pt x="44145" y="185"/>
                    <a:pt x="41715" y="565"/>
                  </a:cubicBezTo>
                  <a:cubicBezTo>
                    <a:pt x="16981" y="4433"/>
                    <a:pt x="0" y="27180"/>
                    <a:pt x="3779" y="51346"/>
                  </a:cubicBezTo>
                  <a:cubicBezTo>
                    <a:pt x="7187" y="73133"/>
                    <a:pt x="26312" y="88661"/>
                    <a:pt x="48182" y="88661"/>
                  </a:cubicBezTo>
                  <a:cubicBezTo>
                    <a:pt x="50571" y="88661"/>
                    <a:pt x="52993" y="88476"/>
                    <a:pt x="55431" y="88093"/>
                  </a:cubicBezTo>
                  <a:cubicBezTo>
                    <a:pt x="80165" y="84225"/>
                    <a:pt x="97163" y="61496"/>
                    <a:pt x="93366" y="37311"/>
                  </a:cubicBezTo>
                  <a:cubicBezTo>
                    <a:pt x="89958" y="15517"/>
                    <a:pt x="70820" y="1"/>
                    <a:pt x="489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7" name="Google Shape;747;p32"/>
            <p:cNvGrpSpPr/>
            <p:nvPr/>
          </p:nvGrpSpPr>
          <p:grpSpPr>
            <a:xfrm>
              <a:off x="6669657" y="3716715"/>
              <a:ext cx="466779" cy="464290"/>
              <a:chOff x="6669657" y="3716715"/>
              <a:chExt cx="466779" cy="464290"/>
            </a:xfrm>
          </p:grpSpPr>
          <p:sp>
            <p:nvSpPr>
              <p:cNvPr id="748" name="Google Shape;748;p32"/>
              <p:cNvSpPr/>
              <p:nvPr/>
            </p:nvSpPr>
            <p:spPr>
              <a:xfrm>
                <a:off x="6669657" y="3716715"/>
                <a:ext cx="386382" cy="464290"/>
              </a:xfrm>
              <a:custGeom>
                <a:avLst/>
                <a:gdLst/>
                <a:ahLst/>
                <a:cxnLst/>
                <a:rect l="l" t="t" r="r" b="b"/>
                <a:pathLst>
                  <a:path w="66964" h="80501" extrusionOk="0">
                    <a:moveTo>
                      <a:pt x="45863" y="0"/>
                    </a:moveTo>
                    <a:cubicBezTo>
                      <a:pt x="43461" y="0"/>
                      <a:pt x="41054" y="188"/>
                      <a:pt x="38663" y="566"/>
                    </a:cubicBezTo>
                    <a:cubicBezTo>
                      <a:pt x="20352" y="3441"/>
                      <a:pt x="6281" y="16660"/>
                      <a:pt x="1757" y="33161"/>
                    </a:cubicBezTo>
                    <a:lnTo>
                      <a:pt x="4081" y="32487"/>
                    </a:lnTo>
                    <a:lnTo>
                      <a:pt x="4081" y="32487"/>
                    </a:lnTo>
                    <a:cubicBezTo>
                      <a:pt x="4756" y="33871"/>
                      <a:pt x="3939" y="34971"/>
                      <a:pt x="3496" y="36213"/>
                    </a:cubicBezTo>
                    <a:cubicBezTo>
                      <a:pt x="3088" y="37384"/>
                      <a:pt x="2129" y="37207"/>
                      <a:pt x="1384" y="37295"/>
                    </a:cubicBezTo>
                    <a:cubicBezTo>
                      <a:pt x="1207" y="37313"/>
                      <a:pt x="1012" y="37348"/>
                      <a:pt x="816" y="37366"/>
                    </a:cubicBezTo>
                    <a:cubicBezTo>
                      <a:pt x="36" y="41997"/>
                      <a:pt x="0" y="46717"/>
                      <a:pt x="728" y="51348"/>
                    </a:cubicBezTo>
                    <a:cubicBezTo>
                      <a:pt x="2644" y="63591"/>
                      <a:pt x="9528" y="73847"/>
                      <a:pt x="19057" y="80501"/>
                    </a:cubicBezTo>
                    <a:cubicBezTo>
                      <a:pt x="18897" y="80217"/>
                      <a:pt x="18737" y="79950"/>
                      <a:pt x="18560" y="79684"/>
                    </a:cubicBezTo>
                    <a:cubicBezTo>
                      <a:pt x="18099" y="79010"/>
                      <a:pt x="17069" y="77928"/>
                      <a:pt x="17194" y="77768"/>
                    </a:cubicBezTo>
                    <a:cubicBezTo>
                      <a:pt x="18081" y="76703"/>
                      <a:pt x="16094" y="76632"/>
                      <a:pt x="16626" y="75834"/>
                    </a:cubicBezTo>
                    <a:cubicBezTo>
                      <a:pt x="15206" y="74876"/>
                      <a:pt x="14816" y="73652"/>
                      <a:pt x="15277" y="71948"/>
                    </a:cubicBezTo>
                    <a:cubicBezTo>
                      <a:pt x="15455" y="71292"/>
                      <a:pt x="15100" y="70529"/>
                      <a:pt x="14426" y="69854"/>
                    </a:cubicBezTo>
                    <a:cubicBezTo>
                      <a:pt x="13468" y="68896"/>
                      <a:pt x="12811" y="67601"/>
                      <a:pt x="12101" y="66394"/>
                    </a:cubicBezTo>
                    <a:cubicBezTo>
                      <a:pt x="11782" y="65862"/>
                      <a:pt x="11338" y="65152"/>
                      <a:pt x="11463" y="64620"/>
                    </a:cubicBezTo>
                    <a:cubicBezTo>
                      <a:pt x="11871" y="62739"/>
                      <a:pt x="12172" y="60734"/>
                      <a:pt x="13095" y="59102"/>
                    </a:cubicBezTo>
                    <a:cubicBezTo>
                      <a:pt x="14337" y="56919"/>
                      <a:pt x="14284" y="54914"/>
                      <a:pt x="13343" y="51969"/>
                    </a:cubicBezTo>
                    <a:lnTo>
                      <a:pt x="13343" y="51969"/>
                    </a:lnTo>
                    <a:cubicBezTo>
                      <a:pt x="12811" y="53619"/>
                      <a:pt x="11888" y="53229"/>
                      <a:pt x="11090" y="53353"/>
                    </a:cubicBezTo>
                    <a:cubicBezTo>
                      <a:pt x="10814" y="53401"/>
                      <a:pt x="10612" y="53439"/>
                      <a:pt x="10447" y="53439"/>
                    </a:cubicBezTo>
                    <a:cubicBezTo>
                      <a:pt x="9997" y="53439"/>
                      <a:pt x="9823" y="53151"/>
                      <a:pt x="9174" y="51969"/>
                    </a:cubicBezTo>
                    <a:cubicBezTo>
                      <a:pt x="7861" y="50763"/>
                      <a:pt x="6619" y="49485"/>
                      <a:pt x="5447" y="48136"/>
                    </a:cubicBezTo>
                    <a:cubicBezTo>
                      <a:pt x="5270" y="47853"/>
                      <a:pt x="5146" y="47551"/>
                      <a:pt x="5110" y="47214"/>
                    </a:cubicBezTo>
                    <a:cubicBezTo>
                      <a:pt x="4862" y="45759"/>
                      <a:pt x="4649" y="44304"/>
                      <a:pt x="4773" y="42796"/>
                    </a:cubicBezTo>
                    <a:lnTo>
                      <a:pt x="4773" y="42796"/>
                    </a:lnTo>
                    <a:lnTo>
                      <a:pt x="9653" y="51756"/>
                    </a:lnTo>
                    <a:cubicBezTo>
                      <a:pt x="11924" y="50745"/>
                      <a:pt x="13680" y="49201"/>
                      <a:pt x="15650" y="47995"/>
                    </a:cubicBezTo>
                    <a:cubicBezTo>
                      <a:pt x="17034" y="47161"/>
                      <a:pt x="17584" y="45954"/>
                      <a:pt x="18045" y="44606"/>
                    </a:cubicBezTo>
                    <a:cubicBezTo>
                      <a:pt x="18205" y="44109"/>
                      <a:pt x="18329" y="43594"/>
                      <a:pt x="18436" y="43080"/>
                    </a:cubicBezTo>
                    <a:lnTo>
                      <a:pt x="15597" y="40542"/>
                    </a:lnTo>
                    <a:lnTo>
                      <a:pt x="15224" y="41749"/>
                    </a:lnTo>
                    <a:cubicBezTo>
                      <a:pt x="14000" y="41092"/>
                      <a:pt x="12793" y="40507"/>
                      <a:pt x="11640" y="39833"/>
                    </a:cubicBezTo>
                    <a:cubicBezTo>
                      <a:pt x="10593" y="39212"/>
                      <a:pt x="10433" y="38395"/>
                      <a:pt x="11374" y="37082"/>
                    </a:cubicBezTo>
                    <a:lnTo>
                      <a:pt x="11374" y="37082"/>
                    </a:lnTo>
                    <a:cubicBezTo>
                      <a:pt x="12448" y="38789"/>
                      <a:pt x="13681" y="39825"/>
                      <a:pt x="15346" y="39825"/>
                    </a:cubicBezTo>
                    <a:cubicBezTo>
                      <a:pt x="15689" y="39825"/>
                      <a:pt x="16049" y="39781"/>
                      <a:pt x="16431" y="39691"/>
                    </a:cubicBezTo>
                    <a:cubicBezTo>
                      <a:pt x="16437" y="39689"/>
                      <a:pt x="16444" y="39688"/>
                      <a:pt x="16450" y="39688"/>
                    </a:cubicBezTo>
                    <a:cubicBezTo>
                      <a:pt x="16592" y="39688"/>
                      <a:pt x="16795" y="40029"/>
                      <a:pt x="16998" y="40063"/>
                    </a:cubicBezTo>
                    <a:cubicBezTo>
                      <a:pt x="17810" y="40257"/>
                      <a:pt x="18605" y="40492"/>
                      <a:pt x="19428" y="40492"/>
                    </a:cubicBezTo>
                    <a:cubicBezTo>
                      <a:pt x="19811" y="40492"/>
                      <a:pt x="20200" y="40441"/>
                      <a:pt x="20600" y="40312"/>
                    </a:cubicBezTo>
                    <a:cubicBezTo>
                      <a:pt x="21150" y="40152"/>
                      <a:pt x="21718" y="40045"/>
                      <a:pt x="22304" y="40010"/>
                    </a:cubicBezTo>
                    <a:cubicBezTo>
                      <a:pt x="24003" y="41489"/>
                      <a:pt x="25144" y="42940"/>
                      <a:pt x="27015" y="42940"/>
                    </a:cubicBezTo>
                    <a:cubicBezTo>
                      <a:pt x="27253" y="42940"/>
                      <a:pt x="27504" y="42917"/>
                      <a:pt x="27769" y="42867"/>
                    </a:cubicBezTo>
                    <a:cubicBezTo>
                      <a:pt x="27999" y="44251"/>
                      <a:pt x="27875" y="45564"/>
                      <a:pt x="28407" y="46486"/>
                    </a:cubicBezTo>
                    <a:cubicBezTo>
                      <a:pt x="29614" y="48616"/>
                      <a:pt x="31158" y="50532"/>
                      <a:pt x="32701" y="52732"/>
                    </a:cubicBezTo>
                    <a:lnTo>
                      <a:pt x="34600" y="50425"/>
                    </a:lnTo>
                    <a:lnTo>
                      <a:pt x="34103" y="47196"/>
                    </a:lnTo>
                    <a:cubicBezTo>
                      <a:pt x="34972" y="46096"/>
                      <a:pt x="36268" y="45173"/>
                      <a:pt x="36286" y="44251"/>
                    </a:cubicBezTo>
                    <a:cubicBezTo>
                      <a:pt x="36303" y="42707"/>
                      <a:pt x="38503" y="42955"/>
                      <a:pt x="38202" y="41394"/>
                    </a:cubicBezTo>
                    <a:cubicBezTo>
                      <a:pt x="38184" y="41305"/>
                      <a:pt x="39604" y="40986"/>
                      <a:pt x="40313" y="40702"/>
                    </a:cubicBezTo>
                    <a:cubicBezTo>
                      <a:pt x="40650" y="40560"/>
                      <a:pt x="40899" y="40223"/>
                      <a:pt x="41378" y="39797"/>
                    </a:cubicBezTo>
                    <a:lnTo>
                      <a:pt x="44785" y="44978"/>
                    </a:lnTo>
                    <a:lnTo>
                      <a:pt x="46630" y="43914"/>
                    </a:lnTo>
                    <a:cubicBezTo>
                      <a:pt x="47553" y="45102"/>
                      <a:pt x="46754" y="46699"/>
                      <a:pt x="48067" y="47480"/>
                    </a:cubicBezTo>
                    <a:cubicBezTo>
                      <a:pt x="47020" y="50124"/>
                      <a:pt x="48741" y="51508"/>
                      <a:pt x="50445" y="52980"/>
                    </a:cubicBezTo>
                    <a:cubicBezTo>
                      <a:pt x="50764" y="53247"/>
                      <a:pt x="50640" y="54010"/>
                      <a:pt x="50746" y="54684"/>
                    </a:cubicBezTo>
                    <a:cubicBezTo>
                      <a:pt x="49546" y="54279"/>
                      <a:pt x="48739" y="53108"/>
                      <a:pt x="47515" y="53108"/>
                    </a:cubicBezTo>
                    <a:cubicBezTo>
                      <a:pt x="47074" y="53108"/>
                      <a:pt x="46579" y="53260"/>
                      <a:pt x="45991" y="53655"/>
                    </a:cubicBezTo>
                    <a:cubicBezTo>
                      <a:pt x="46130" y="53637"/>
                      <a:pt x="46261" y="53629"/>
                      <a:pt x="46385" y="53629"/>
                    </a:cubicBezTo>
                    <a:cubicBezTo>
                      <a:pt x="47902" y="53629"/>
                      <a:pt x="48314" y="54868"/>
                      <a:pt x="48954" y="55606"/>
                    </a:cubicBezTo>
                    <a:cubicBezTo>
                      <a:pt x="49646" y="56387"/>
                      <a:pt x="51119" y="56937"/>
                      <a:pt x="50782" y="58712"/>
                    </a:cubicBezTo>
                    <a:cubicBezTo>
                      <a:pt x="50925" y="58653"/>
                      <a:pt x="51063" y="58628"/>
                      <a:pt x="51196" y="58628"/>
                    </a:cubicBezTo>
                    <a:cubicBezTo>
                      <a:pt x="52116" y="58628"/>
                      <a:pt x="52822" y="59846"/>
                      <a:pt x="53828" y="59846"/>
                    </a:cubicBezTo>
                    <a:cubicBezTo>
                      <a:pt x="54135" y="59846"/>
                      <a:pt x="54469" y="59733"/>
                      <a:pt x="54845" y="59439"/>
                    </a:cubicBezTo>
                    <a:lnTo>
                      <a:pt x="55431" y="57026"/>
                    </a:lnTo>
                    <a:cubicBezTo>
                      <a:pt x="55147" y="56955"/>
                      <a:pt x="54863" y="56902"/>
                      <a:pt x="54579" y="56849"/>
                    </a:cubicBezTo>
                    <a:cubicBezTo>
                      <a:pt x="53053" y="56760"/>
                      <a:pt x="51385" y="55819"/>
                      <a:pt x="51793" y="55269"/>
                    </a:cubicBezTo>
                    <a:lnTo>
                      <a:pt x="52787" y="54844"/>
                    </a:lnTo>
                    <a:lnTo>
                      <a:pt x="52414" y="52501"/>
                    </a:lnTo>
                    <a:cubicBezTo>
                      <a:pt x="48866" y="49893"/>
                      <a:pt x="48440" y="48917"/>
                      <a:pt x="49770" y="46291"/>
                    </a:cubicBezTo>
                    <a:lnTo>
                      <a:pt x="49770" y="46291"/>
                    </a:lnTo>
                    <a:cubicBezTo>
                      <a:pt x="50462" y="46859"/>
                      <a:pt x="51208" y="47338"/>
                      <a:pt x="51775" y="47977"/>
                    </a:cubicBezTo>
                    <a:cubicBezTo>
                      <a:pt x="52326" y="48562"/>
                      <a:pt x="52698" y="49325"/>
                      <a:pt x="53088" y="49929"/>
                    </a:cubicBezTo>
                    <a:lnTo>
                      <a:pt x="55821" y="46948"/>
                    </a:lnTo>
                    <a:lnTo>
                      <a:pt x="55200" y="42955"/>
                    </a:lnTo>
                    <a:lnTo>
                      <a:pt x="52805" y="41447"/>
                    </a:lnTo>
                    <a:lnTo>
                      <a:pt x="53585" y="38253"/>
                    </a:lnTo>
                    <a:lnTo>
                      <a:pt x="55111" y="39229"/>
                    </a:lnTo>
                    <a:cubicBezTo>
                      <a:pt x="55111" y="40045"/>
                      <a:pt x="55111" y="40542"/>
                      <a:pt x="55111" y="41039"/>
                    </a:cubicBezTo>
                    <a:lnTo>
                      <a:pt x="56300" y="41021"/>
                    </a:lnTo>
                    <a:lnTo>
                      <a:pt x="56034" y="38466"/>
                    </a:lnTo>
                    <a:cubicBezTo>
                      <a:pt x="59778" y="37011"/>
                      <a:pt x="60754" y="35876"/>
                      <a:pt x="62546" y="30925"/>
                    </a:cubicBezTo>
                    <a:lnTo>
                      <a:pt x="59370" y="25407"/>
                    </a:lnTo>
                    <a:lnTo>
                      <a:pt x="60754" y="24609"/>
                    </a:lnTo>
                    <a:cubicBezTo>
                      <a:pt x="60620" y="24079"/>
                      <a:pt x="60336" y="23926"/>
                      <a:pt x="59999" y="23926"/>
                    </a:cubicBezTo>
                    <a:cubicBezTo>
                      <a:pt x="59536" y="23926"/>
                      <a:pt x="58975" y="24215"/>
                      <a:pt x="58567" y="24215"/>
                    </a:cubicBezTo>
                    <a:cubicBezTo>
                      <a:pt x="58326" y="24215"/>
                      <a:pt x="58138" y="24114"/>
                      <a:pt x="58057" y="23792"/>
                    </a:cubicBezTo>
                    <a:lnTo>
                      <a:pt x="59316" y="21344"/>
                    </a:lnTo>
                    <a:lnTo>
                      <a:pt x="60062" y="22692"/>
                    </a:lnTo>
                    <a:lnTo>
                      <a:pt x="61286" y="21858"/>
                    </a:lnTo>
                    <a:lnTo>
                      <a:pt x="63504" y="23775"/>
                    </a:lnTo>
                    <a:lnTo>
                      <a:pt x="64178" y="27040"/>
                    </a:lnTo>
                    <a:cubicBezTo>
                      <a:pt x="64959" y="25993"/>
                      <a:pt x="65598" y="25478"/>
                      <a:pt x="65775" y="24822"/>
                    </a:cubicBezTo>
                    <a:cubicBezTo>
                      <a:pt x="66201" y="23367"/>
                      <a:pt x="64356" y="23225"/>
                      <a:pt x="64089" y="22515"/>
                    </a:cubicBezTo>
                    <a:lnTo>
                      <a:pt x="64444" y="18647"/>
                    </a:lnTo>
                    <a:cubicBezTo>
                      <a:pt x="66520" y="17955"/>
                      <a:pt x="66538" y="17902"/>
                      <a:pt x="66609" y="16305"/>
                    </a:cubicBezTo>
                    <a:cubicBezTo>
                      <a:pt x="66698" y="14229"/>
                      <a:pt x="66840" y="12171"/>
                      <a:pt x="66964" y="10059"/>
                    </a:cubicBezTo>
                    <a:cubicBezTo>
                      <a:pt x="65951" y="8994"/>
                      <a:pt x="64617" y="8884"/>
                      <a:pt x="63235" y="8884"/>
                    </a:cubicBezTo>
                    <a:cubicBezTo>
                      <a:pt x="62876" y="8884"/>
                      <a:pt x="62514" y="8891"/>
                      <a:pt x="62153" y="8891"/>
                    </a:cubicBezTo>
                    <a:cubicBezTo>
                      <a:pt x="62029" y="8891"/>
                      <a:pt x="61906" y="8890"/>
                      <a:pt x="61783" y="8888"/>
                    </a:cubicBezTo>
                    <a:cubicBezTo>
                      <a:pt x="61978" y="8001"/>
                      <a:pt x="62209" y="7362"/>
                      <a:pt x="62262" y="6741"/>
                    </a:cubicBezTo>
                    <a:cubicBezTo>
                      <a:pt x="62297" y="6102"/>
                      <a:pt x="62173" y="5464"/>
                      <a:pt x="62120" y="4701"/>
                    </a:cubicBezTo>
                    <a:lnTo>
                      <a:pt x="65119" y="4239"/>
                    </a:lnTo>
                    <a:cubicBezTo>
                      <a:pt x="59052" y="1427"/>
                      <a:pt x="52479" y="0"/>
                      <a:pt x="458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2"/>
              <p:cNvSpPr/>
              <p:nvPr/>
            </p:nvSpPr>
            <p:spPr>
              <a:xfrm>
                <a:off x="7010819" y="4061082"/>
                <a:ext cx="117645" cy="102137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7709" extrusionOk="0">
                    <a:moveTo>
                      <a:pt x="17567" y="0"/>
                    </a:moveTo>
                    <a:lnTo>
                      <a:pt x="17567" y="0"/>
                    </a:lnTo>
                    <a:cubicBezTo>
                      <a:pt x="17070" y="1331"/>
                      <a:pt x="16644" y="2697"/>
                      <a:pt x="16307" y="4081"/>
                    </a:cubicBezTo>
                    <a:cubicBezTo>
                      <a:pt x="16278" y="4199"/>
                      <a:pt x="16114" y="4268"/>
                      <a:pt x="16100" y="4268"/>
                    </a:cubicBezTo>
                    <a:cubicBezTo>
                      <a:pt x="16097" y="4268"/>
                      <a:pt x="16100" y="4265"/>
                      <a:pt x="16112" y="4259"/>
                    </a:cubicBezTo>
                    <a:lnTo>
                      <a:pt x="13912" y="3034"/>
                    </a:lnTo>
                    <a:lnTo>
                      <a:pt x="14391" y="1437"/>
                    </a:lnTo>
                    <a:lnTo>
                      <a:pt x="12617" y="337"/>
                    </a:lnTo>
                    <a:cubicBezTo>
                      <a:pt x="12563" y="2112"/>
                      <a:pt x="10416" y="1970"/>
                      <a:pt x="10523" y="3655"/>
                    </a:cubicBezTo>
                    <a:cubicBezTo>
                      <a:pt x="10523" y="3709"/>
                      <a:pt x="10239" y="3797"/>
                      <a:pt x="10079" y="3815"/>
                    </a:cubicBezTo>
                    <a:cubicBezTo>
                      <a:pt x="8287" y="4028"/>
                      <a:pt x="8553" y="4418"/>
                      <a:pt x="7276" y="5305"/>
                    </a:cubicBezTo>
                    <a:cubicBezTo>
                      <a:pt x="5785" y="6352"/>
                      <a:pt x="5466" y="8730"/>
                      <a:pt x="3017" y="8765"/>
                    </a:cubicBezTo>
                    <a:cubicBezTo>
                      <a:pt x="2166" y="8783"/>
                      <a:pt x="1154" y="9919"/>
                      <a:pt x="569" y="10770"/>
                    </a:cubicBezTo>
                    <a:cubicBezTo>
                      <a:pt x="178" y="11356"/>
                      <a:pt x="1" y="12705"/>
                      <a:pt x="374" y="13095"/>
                    </a:cubicBezTo>
                    <a:cubicBezTo>
                      <a:pt x="1687" y="14443"/>
                      <a:pt x="746" y="15810"/>
                      <a:pt x="569" y="17708"/>
                    </a:cubicBezTo>
                    <a:cubicBezTo>
                      <a:pt x="3337" y="16519"/>
                      <a:pt x="5839" y="15668"/>
                      <a:pt x="8074" y="14213"/>
                    </a:cubicBezTo>
                    <a:lnTo>
                      <a:pt x="10558" y="15934"/>
                    </a:lnTo>
                    <a:lnTo>
                      <a:pt x="9866" y="17336"/>
                    </a:lnTo>
                    <a:cubicBezTo>
                      <a:pt x="11960" y="17300"/>
                      <a:pt x="13592" y="16998"/>
                      <a:pt x="14710" y="15508"/>
                    </a:cubicBezTo>
                    <a:cubicBezTo>
                      <a:pt x="16094" y="13645"/>
                      <a:pt x="17585" y="11835"/>
                      <a:pt x="18773" y="9866"/>
                    </a:cubicBezTo>
                    <a:cubicBezTo>
                      <a:pt x="19590" y="8482"/>
                      <a:pt x="20388" y="6885"/>
                      <a:pt x="18862" y="5305"/>
                    </a:cubicBezTo>
                    <a:cubicBezTo>
                      <a:pt x="18596" y="5039"/>
                      <a:pt x="18330" y="4330"/>
                      <a:pt x="18472" y="4099"/>
                    </a:cubicBezTo>
                    <a:cubicBezTo>
                      <a:pt x="19732" y="2307"/>
                      <a:pt x="17372" y="1491"/>
                      <a:pt x="175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2"/>
              <p:cNvSpPr/>
              <p:nvPr/>
            </p:nvSpPr>
            <p:spPr>
              <a:xfrm>
                <a:off x="6995058" y="4000087"/>
                <a:ext cx="41059" cy="51071"/>
              </a:xfrm>
              <a:custGeom>
                <a:avLst/>
                <a:gdLst/>
                <a:ahLst/>
                <a:cxnLst/>
                <a:rect l="l" t="t" r="r" b="b"/>
                <a:pathLst>
                  <a:path w="7116" h="8855" extrusionOk="0">
                    <a:moveTo>
                      <a:pt x="5359" y="0"/>
                    </a:moveTo>
                    <a:cubicBezTo>
                      <a:pt x="4649" y="976"/>
                      <a:pt x="3993" y="1774"/>
                      <a:pt x="3460" y="2644"/>
                    </a:cubicBezTo>
                    <a:cubicBezTo>
                      <a:pt x="2910" y="3513"/>
                      <a:pt x="1455" y="3638"/>
                      <a:pt x="1828" y="5181"/>
                    </a:cubicBezTo>
                    <a:cubicBezTo>
                      <a:pt x="1354" y="4803"/>
                      <a:pt x="1037" y="4660"/>
                      <a:pt x="815" y="4660"/>
                    </a:cubicBezTo>
                    <a:cubicBezTo>
                      <a:pt x="256" y="4660"/>
                      <a:pt x="305" y="5571"/>
                      <a:pt x="1" y="5926"/>
                    </a:cubicBezTo>
                    <a:cubicBezTo>
                      <a:pt x="1136" y="7417"/>
                      <a:pt x="1438" y="7577"/>
                      <a:pt x="5412" y="8854"/>
                    </a:cubicBezTo>
                    <a:cubicBezTo>
                      <a:pt x="5590" y="7896"/>
                      <a:pt x="5625" y="7239"/>
                      <a:pt x="5820" y="6636"/>
                    </a:cubicBezTo>
                    <a:cubicBezTo>
                      <a:pt x="6033" y="6015"/>
                      <a:pt x="6335" y="5430"/>
                      <a:pt x="6708" y="4880"/>
                    </a:cubicBezTo>
                    <a:cubicBezTo>
                      <a:pt x="7116" y="4294"/>
                      <a:pt x="5696" y="4170"/>
                      <a:pt x="6459" y="3354"/>
                    </a:cubicBezTo>
                    <a:cubicBezTo>
                      <a:pt x="6849" y="2928"/>
                      <a:pt x="6637" y="1686"/>
                      <a:pt x="6778" y="1384"/>
                    </a:cubicBezTo>
                    <a:cubicBezTo>
                      <a:pt x="6832" y="1224"/>
                      <a:pt x="6867" y="1047"/>
                      <a:pt x="6885" y="870"/>
                    </a:cubicBezTo>
                    <a:lnTo>
                      <a:pt x="53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2"/>
              <p:cNvSpPr/>
              <p:nvPr/>
            </p:nvSpPr>
            <p:spPr>
              <a:xfrm>
                <a:off x="7078892" y="4018504"/>
                <a:ext cx="57544" cy="36030"/>
              </a:xfrm>
              <a:custGeom>
                <a:avLst/>
                <a:gdLst/>
                <a:ahLst/>
                <a:cxnLst/>
                <a:rect l="l" t="t" r="r" b="b"/>
                <a:pathLst>
                  <a:path w="9973" h="6247" extrusionOk="0">
                    <a:moveTo>
                      <a:pt x="0" y="1"/>
                    </a:moveTo>
                    <a:lnTo>
                      <a:pt x="266" y="1722"/>
                    </a:lnTo>
                    <a:lnTo>
                      <a:pt x="1668" y="1970"/>
                    </a:lnTo>
                    <a:lnTo>
                      <a:pt x="870" y="3177"/>
                    </a:lnTo>
                    <a:cubicBezTo>
                      <a:pt x="1300" y="3058"/>
                      <a:pt x="1704" y="3001"/>
                      <a:pt x="2079" y="3001"/>
                    </a:cubicBezTo>
                    <a:cubicBezTo>
                      <a:pt x="3221" y="3001"/>
                      <a:pt x="4106" y="3533"/>
                      <a:pt x="4720" y="4508"/>
                    </a:cubicBezTo>
                    <a:cubicBezTo>
                      <a:pt x="5319" y="5452"/>
                      <a:pt x="5558" y="5867"/>
                      <a:pt x="5945" y="5867"/>
                    </a:cubicBezTo>
                    <a:cubicBezTo>
                      <a:pt x="6235" y="5867"/>
                      <a:pt x="6607" y="5635"/>
                      <a:pt x="7275" y="5218"/>
                    </a:cubicBezTo>
                    <a:cubicBezTo>
                      <a:pt x="7453" y="5111"/>
                      <a:pt x="7648" y="5058"/>
                      <a:pt x="7861" y="5022"/>
                    </a:cubicBezTo>
                    <a:lnTo>
                      <a:pt x="9564" y="6247"/>
                    </a:lnTo>
                    <a:lnTo>
                      <a:pt x="9972" y="5679"/>
                    </a:lnTo>
                    <a:cubicBezTo>
                      <a:pt x="9582" y="4809"/>
                      <a:pt x="9262" y="3887"/>
                      <a:pt x="8819" y="3035"/>
                    </a:cubicBezTo>
                    <a:cubicBezTo>
                      <a:pt x="8151" y="1821"/>
                      <a:pt x="7070" y="1194"/>
                      <a:pt x="5857" y="1194"/>
                    </a:cubicBezTo>
                    <a:cubicBezTo>
                      <a:pt x="5138" y="1194"/>
                      <a:pt x="4373" y="1415"/>
                      <a:pt x="3620" y="1864"/>
                    </a:cubicBezTo>
                    <a:cubicBezTo>
                      <a:pt x="3336" y="2024"/>
                      <a:pt x="3052" y="2166"/>
                      <a:pt x="2644" y="2396"/>
                    </a:cubicBezTo>
                    <a:lnTo>
                      <a:pt x="1970" y="46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2"/>
              <p:cNvSpPr/>
              <p:nvPr/>
            </p:nvSpPr>
            <p:spPr>
              <a:xfrm>
                <a:off x="7051663" y="3806456"/>
                <a:ext cx="38503" cy="70819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12279" extrusionOk="0">
                    <a:moveTo>
                      <a:pt x="6672" y="1"/>
                    </a:moveTo>
                    <a:lnTo>
                      <a:pt x="6672" y="1"/>
                    </a:lnTo>
                    <a:cubicBezTo>
                      <a:pt x="6223" y="198"/>
                      <a:pt x="5784" y="260"/>
                      <a:pt x="5357" y="260"/>
                    </a:cubicBezTo>
                    <a:cubicBezTo>
                      <a:pt x="4670" y="260"/>
                      <a:pt x="4013" y="100"/>
                      <a:pt x="3390" y="89"/>
                    </a:cubicBezTo>
                    <a:lnTo>
                      <a:pt x="3088" y="2786"/>
                    </a:lnTo>
                    <a:lnTo>
                      <a:pt x="4809" y="5164"/>
                    </a:lnTo>
                    <a:lnTo>
                      <a:pt x="1" y="10771"/>
                    </a:lnTo>
                    <a:lnTo>
                      <a:pt x="1083" y="12279"/>
                    </a:lnTo>
                    <a:lnTo>
                      <a:pt x="6388" y="7772"/>
                    </a:lnTo>
                    <a:cubicBezTo>
                      <a:pt x="4454" y="6495"/>
                      <a:pt x="6175" y="3709"/>
                      <a:pt x="4383" y="2502"/>
                    </a:cubicBezTo>
                    <a:lnTo>
                      <a:pt x="667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2"/>
              <p:cNvSpPr/>
              <p:nvPr/>
            </p:nvSpPr>
            <p:spPr>
              <a:xfrm>
                <a:off x="6984824" y="4061618"/>
                <a:ext cx="42081" cy="8893"/>
              </a:xfrm>
              <a:custGeom>
                <a:avLst/>
                <a:gdLst/>
                <a:ahLst/>
                <a:cxnLst/>
                <a:rect l="l" t="t" r="r" b="b"/>
                <a:pathLst>
                  <a:path w="7293" h="1542" extrusionOk="0">
                    <a:moveTo>
                      <a:pt x="4286" y="0"/>
                    </a:moveTo>
                    <a:cubicBezTo>
                      <a:pt x="2949" y="0"/>
                      <a:pt x="1596" y="367"/>
                      <a:pt x="0" y="510"/>
                    </a:cubicBezTo>
                    <a:cubicBezTo>
                      <a:pt x="787" y="973"/>
                      <a:pt x="1302" y="1542"/>
                      <a:pt x="1738" y="1542"/>
                    </a:cubicBezTo>
                    <a:cubicBezTo>
                      <a:pt x="1970" y="1542"/>
                      <a:pt x="2179" y="1380"/>
                      <a:pt x="2396" y="954"/>
                    </a:cubicBezTo>
                    <a:cubicBezTo>
                      <a:pt x="2708" y="1325"/>
                      <a:pt x="3056" y="1432"/>
                      <a:pt x="3417" y="1432"/>
                    </a:cubicBezTo>
                    <a:cubicBezTo>
                      <a:pt x="3816" y="1432"/>
                      <a:pt x="4231" y="1302"/>
                      <a:pt x="4631" y="1256"/>
                    </a:cubicBezTo>
                    <a:cubicBezTo>
                      <a:pt x="5394" y="1149"/>
                      <a:pt x="6157" y="1025"/>
                      <a:pt x="7293" y="830"/>
                    </a:cubicBezTo>
                    <a:cubicBezTo>
                      <a:pt x="6240" y="198"/>
                      <a:pt x="5268" y="0"/>
                      <a:pt x="4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2"/>
              <p:cNvSpPr/>
              <p:nvPr/>
            </p:nvSpPr>
            <p:spPr>
              <a:xfrm>
                <a:off x="7035181" y="4030478"/>
                <a:ext cx="15469" cy="21703"/>
              </a:xfrm>
              <a:custGeom>
                <a:avLst/>
                <a:gdLst/>
                <a:ahLst/>
                <a:cxnLst/>
                <a:rect l="l" t="t" r="r" b="b"/>
                <a:pathLst>
                  <a:path w="2681" h="3763" extrusionOk="0">
                    <a:moveTo>
                      <a:pt x="2662" y="1"/>
                    </a:moveTo>
                    <a:cubicBezTo>
                      <a:pt x="19" y="675"/>
                      <a:pt x="1" y="764"/>
                      <a:pt x="1012" y="3763"/>
                    </a:cubicBezTo>
                    <a:lnTo>
                      <a:pt x="1491" y="2148"/>
                    </a:lnTo>
                    <a:lnTo>
                      <a:pt x="2201" y="3408"/>
                    </a:lnTo>
                    <a:lnTo>
                      <a:pt x="2680" y="3372"/>
                    </a:lnTo>
                    <a:cubicBezTo>
                      <a:pt x="2574" y="2840"/>
                      <a:pt x="2485" y="2308"/>
                      <a:pt x="2450" y="1758"/>
                    </a:cubicBezTo>
                    <a:cubicBezTo>
                      <a:pt x="2485" y="1172"/>
                      <a:pt x="2556" y="586"/>
                      <a:pt x="26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2"/>
              <p:cNvSpPr/>
              <p:nvPr/>
            </p:nvSpPr>
            <p:spPr>
              <a:xfrm>
                <a:off x="7045011" y="3983609"/>
                <a:ext cx="19047" cy="18121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3142" extrusionOk="0">
                    <a:moveTo>
                      <a:pt x="3301" y="0"/>
                    </a:moveTo>
                    <a:lnTo>
                      <a:pt x="0" y="1455"/>
                    </a:lnTo>
                    <a:lnTo>
                      <a:pt x="550" y="2520"/>
                    </a:lnTo>
                    <a:lnTo>
                      <a:pt x="1154" y="1793"/>
                    </a:lnTo>
                    <a:lnTo>
                      <a:pt x="2804" y="3141"/>
                    </a:lnTo>
                    <a:lnTo>
                      <a:pt x="33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2"/>
              <p:cNvSpPr/>
              <p:nvPr/>
            </p:nvSpPr>
            <p:spPr>
              <a:xfrm>
                <a:off x="7034362" y="3943182"/>
                <a:ext cx="9734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4260" extrusionOk="0">
                    <a:moveTo>
                      <a:pt x="249" y="1"/>
                    </a:moveTo>
                    <a:cubicBezTo>
                      <a:pt x="1" y="2627"/>
                      <a:pt x="1" y="2627"/>
                      <a:pt x="977" y="4259"/>
                    </a:cubicBezTo>
                    <a:cubicBezTo>
                      <a:pt x="1687" y="1261"/>
                      <a:pt x="1687" y="1261"/>
                      <a:pt x="2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2"/>
              <p:cNvSpPr/>
              <p:nvPr/>
            </p:nvSpPr>
            <p:spPr>
              <a:xfrm>
                <a:off x="6724214" y="4015234"/>
                <a:ext cx="1131" cy="513"/>
              </a:xfrm>
              <a:custGeom>
                <a:avLst/>
                <a:gdLst/>
                <a:ahLst/>
                <a:cxnLst/>
                <a:rect l="l" t="t" r="r" b="b"/>
                <a:pathLst>
                  <a:path w="196" h="89" extrusionOk="0">
                    <a:moveTo>
                      <a:pt x="196" y="0"/>
                    </a:moveTo>
                    <a:lnTo>
                      <a:pt x="1" y="89"/>
                    </a:lnTo>
                    <a:lnTo>
                      <a:pt x="1" y="89"/>
                    </a:lnTo>
                    <a:lnTo>
                      <a:pt x="196" y="1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2"/>
              <p:cNvSpPr/>
              <p:nvPr/>
            </p:nvSpPr>
            <p:spPr>
              <a:xfrm>
                <a:off x="7071623" y="3755083"/>
                <a:ext cx="16589" cy="16380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284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835" y="1029"/>
                      <a:pt x="1739" y="1970"/>
                      <a:pt x="2733" y="2839"/>
                    </a:cubicBezTo>
                    <a:cubicBezTo>
                      <a:pt x="2840" y="2520"/>
                      <a:pt x="2875" y="2201"/>
                      <a:pt x="2822" y="1881"/>
                    </a:cubicBezTo>
                    <a:cubicBezTo>
                      <a:pt x="1899" y="1225"/>
                      <a:pt x="959" y="604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2"/>
              <p:cNvSpPr/>
              <p:nvPr/>
            </p:nvSpPr>
            <p:spPr>
              <a:xfrm>
                <a:off x="6722575" y="4015741"/>
                <a:ext cx="1541" cy="72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26" extrusionOk="0">
                    <a:moveTo>
                      <a:pt x="267" y="1"/>
                    </a:moveTo>
                    <a:cubicBezTo>
                      <a:pt x="178" y="36"/>
                      <a:pt x="89" y="72"/>
                      <a:pt x="1" y="125"/>
                    </a:cubicBezTo>
                    <a:cubicBezTo>
                      <a:pt x="107" y="90"/>
                      <a:pt x="178" y="36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2"/>
              <p:cNvSpPr/>
              <p:nvPr/>
            </p:nvSpPr>
            <p:spPr>
              <a:xfrm>
                <a:off x="6772321" y="4116142"/>
                <a:ext cx="30927" cy="46769"/>
              </a:xfrm>
              <a:custGeom>
                <a:avLst/>
                <a:gdLst/>
                <a:ahLst/>
                <a:cxnLst/>
                <a:rect l="l" t="t" r="r" b="b"/>
                <a:pathLst>
                  <a:path w="5360" h="8109" extrusionOk="0">
                    <a:moveTo>
                      <a:pt x="1828" y="0"/>
                    </a:moveTo>
                    <a:lnTo>
                      <a:pt x="1" y="2946"/>
                    </a:lnTo>
                    <a:cubicBezTo>
                      <a:pt x="444" y="3762"/>
                      <a:pt x="1030" y="4738"/>
                      <a:pt x="1527" y="5785"/>
                    </a:cubicBezTo>
                    <a:cubicBezTo>
                      <a:pt x="2308" y="7328"/>
                      <a:pt x="3479" y="8091"/>
                      <a:pt x="5359" y="8109"/>
                    </a:cubicBezTo>
                    <a:cubicBezTo>
                      <a:pt x="4667" y="6689"/>
                      <a:pt x="3993" y="5625"/>
                      <a:pt x="3798" y="4205"/>
                    </a:cubicBezTo>
                    <a:cubicBezTo>
                      <a:pt x="3621" y="2768"/>
                      <a:pt x="2574" y="1491"/>
                      <a:pt x="1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1" name="Google Shape;761;p32"/>
          <p:cNvGrpSpPr/>
          <p:nvPr/>
        </p:nvGrpSpPr>
        <p:grpSpPr>
          <a:xfrm>
            <a:off x="1872965" y="2448265"/>
            <a:ext cx="923486" cy="804938"/>
            <a:chOff x="6000100" y="3076250"/>
            <a:chExt cx="587871" cy="512373"/>
          </a:xfrm>
        </p:grpSpPr>
        <p:sp>
          <p:nvSpPr>
            <p:cNvPr id="762" name="Google Shape;762;p32"/>
            <p:cNvSpPr/>
            <p:nvPr/>
          </p:nvSpPr>
          <p:spPr>
            <a:xfrm>
              <a:off x="6000100" y="3076250"/>
              <a:ext cx="587871" cy="512373"/>
            </a:xfrm>
            <a:custGeom>
              <a:avLst/>
              <a:gdLst/>
              <a:ahLst/>
              <a:cxnLst/>
              <a:rect l="l" t="t" r="r" b="b"/>
              <a:pathLst>
                <a:path w="101884" h="88838" extrusionOk="0">
                  <a:moveTo>
                    <a:pt x="50272" y="0"/>
                  </a:moveTo>
                  <a:cubicBezTo>
                    <a:pt x="31897" y="0"/>
                    <a:pt x="14791" y="11087"/>
                    <a:pt x="8322" y="29000"/>
                  </a:cubicBezTo>
                  <a:cubicBezTo>
                    <a:pt x="1" y="51995"/>
                    <a:pt x="12332" y="77546"/>
                    <a:pt x="35878" y="86063"/>
                  </a:cubicBezTo>
                  <a:cubicBezTo>
                    <a:pt x="41078" y="87945"/>
                    <a:pt x="46391" y="88838"/>
                    <a:pt x="51602" y="88838"/>
                  </a:cubicBezTo>
                  <a:cubicBezTo>
                    <a:pt x="69970" y="88838"/>
                    <a:pt x="87079" y="77751"/>
                    <a:pt x="93562" y="59838"/>
                  </a:cubicBezTo>
                  <a:cubicBezTo>
                    <a:pt x="101883" y="36843"/>
                    <a:pt x="89534" y="11292"/>
                    <a:pt x="66006" y="2775"/>
                  </a:cubicBezTo>
                  <a:cubicBezTo>
                    <a:pt x="60802" y="893"/>
                    <a:pt x="55486" y="0"/>
                    <a:pt x="502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3" name="Google Shape;763;p32"/>
            <p:cNvGrpSpPr/>
            <p:nvPr/>
          </p:nvGrpSpPr>
          <p:grpSpPr>
            <a:xfrm>
              <a:off x="6031360" y="3076713"/>
              <a:ext cx="539107" cy="480965"/>
              <a:chOff x="6031360" y="3076713"/>
              <a:chExt cx="539107" cy="480965"/>
            </a:xfrm>
          </p:grpSpPr>
          <p:sp>
            <p:nvSpPr>
              <p:cNvPr id="764" name="Google Shape;764;p32"/>
              <p:cNvSpPr/>
              <p:nvPr/>
            </p:nvSpPr>
            <p:spPr>
              <a:xfrm>
                <a:off x="6160232" y="3107767"/>
                <a:ext cx="410235" cy="449911"/>
              </a:xfrm>
              <a:custGeom>
                <a:avLst/>
                <a:gdLst/>
                <a:ahLst/>
                <a:cxnLst/>
                <a:rect l="l" t="t" r="r" b="b"/>
                <a:pathLst>
                  <a:path w="71098" h="78008" extrusionOk="0">
                    <a:moveTo>
                      <a:pt x="36108" y="3531"/>
                    </a:moveTo>
                    <a:lnTo>
                      <a:pt x="36835" y="4631"/>
                    </a:lnTo>
                    <a:cubicBezTo>
                      <a:pt x="36551" y="4826"/>
                      <a:pt x="36268" y="5039"/>
                      <a:pt x="35948" y="5217"/>
                    </a:cubicBezTo>
                    <a:cubicBezTo>
                      <a:pt x="35043" y="5749"/>
                      <a:pt x="34635" y="6459"/>
                      <a:pt x="35132" y="7488"/>
                    </a:cubicBezTo>
                    <a:cubicBezTo>
                      <a:pt x="35486" y="8208"/>
                      <a:pt x="35984" y="8561"/>
                      <a:pt x="36635" y="8561"/>
                    </a:cubicBezTo>
                    <a:cubicBezTo>
                      <a:pt x="36866" y="8561"/>
                      <a:pt x="37116" y="8517"/>
                      <a:pt x="37385" y="8428"/>
                    </a:cubicBezTo>
                    <a:cubicBezTo>
                      <a:pt x="37776" y="8304"/>
                      <a:pt x="38184" y="8198"/>
                      <a:pt x="38752" y="8056"/>
                    </a:cubicBezTo>
                    <a:lnTo>
                      <a:pt x="38752" y="8056"/>
                    </a:lnTo>
                    <a:cubicBezTo>
                      <a:pt x="38412" y="9075"/>
                      <a:pt x="37909" y="9331"/>
                      <a:pt x="37373" y="9331"/>
                    </a:cubicBezTo>
                    <a:cubicBezTo>
                      <a:pt x="36833" y="9331"/>
                      <a:pt x="36258" y="9072"/>
                      <a:pt x="35779" y="9072"/>
                    </a:cubicBezTo>
                    <a:cubicBezTo>
                      <a:pt x="35690" y="9072"/>
                      <a:pt x="35604" y="9081"/>
                      <a:pt x="35522" y="9102"/>
                    </a:cubicBezTo>
                    <a:lnTo>
                      <a:pt x="33162" y="11977"/>
                    </a:lnTo>
                    <a:lnTo>
                      <a:pt x="28585" y="11037"/>
                    </a:lnTo>
                    <a:lnTo>
                      <a:pt x="31832" y="10238"/>
                    </a:lnTo>
                    <a:cubicBezTo>
                      <a:pt x="32825" y="8162"/>
                      <a:pt x="33127" y="7062"/>
                      <a:pt x="32914" y="6228"/>
                    </a:cubicBezTo>
                    <a:lnTo>
                      <a:pt x="36108" y="3531"/>
                    </a:lnTo>
                    <a:close/>
                    <a:moveTo>
                      <a:pt x="38947" y="36232"/>
                    </a:moveTo>
                    <a:lnTo>
                      <a:pt x="38947" y="36232"/>
                    </a:lnTo>
                    <a:cubicBezTo>
                      <a:pt x="40402" y="36374"/>
                      <a:pt x="40561" y="37705"/>
                      <a:pt x="41253" y="38486"/>
                    </a:cubicBezTo>
                    <a:cubicBezTo>
                      <a:pt x="40278" y="40029"/>
                      <a:pt x="42194" y="41076"/>
                      <a:pt x="41963" y="42673"/>
                    </a:cubicBezTo>
                    <a:cubicBezTo>
                      <a:pt x="41786" y="43862"/>
                      <a:pt x="42833" y="45264"/>
                      <a:pt x="43241" y="46648"/>
                    </a:cubicBezTo>
                    <a:cubicBezTo>
                      <a:pt x="43560" y="47641"/>
                      <a:pt x="43507" y="48741"/>
                      <a:pt x="43046" y="49699"/>
                    </a:cubicBezTo>
                    <a:lnTo>
                      <a:pt x="40473" y="45760"/>
                    </a:lnTo>
                    <a:cubicBezTo>
                      <a:pt x="41449" y="42726"/>
                      <a:pt x="39160" y="39728"/>
                      <a:pt x="38947" y="36232"/>
                    </a:cubicBezTo>
                    <a:close/>
                    <a:moveTo>
                      <a:pt x="36430" y="1"/>
                    </a:moveTo>
                    <a:cubicBezTo>
                      <a:pt x="35873" y="1"/>
                      <a:pt x="35316" y="87"/>
                      <a:pt x="34759" y="284"/>
                    </a:cubicBezTo>
                    <a:cubicBezTo>
                      <a:pt x="33659" y="657"/>
                      <a:pt x="32346" y="870"/>
                      <a:pt x="31885" y="2005"/>
                    </a:cubicBezTo>
                    <a:cubicBezTo>
                      <a:pt x="31264" y="3567"/>
                      <a:pt x="29809" y="3549"/>
                      <a:pt x="28656" y="3992"/>
                    </a:cubicBezTo>
                    <a:cubicBezTo>
                      <a:pt x="26331" y="4826"/>
                      <a:pt x="26012" y="5465"/>
                      <a:pt x="27006" y="7683"/>
                    </a:cubicBezTo>
                    <a:lnTo>
                      <a:pt x="29791" y="7736"/>
                    </a:lnTo>
                    <a:lnTo>
                      <a:pt x="29046" y="10327"/>
                    </a:lnTo>
                    <a:lnTo>
                      <a:pt x="28425" y="7736"/>
                    </a:lnTo>
                    <a:lnTo>
                      <a:pt x="26633" y="11143"/>
                    </a:lnTo>
                    <a:cubicBezTo>
                      <a:pt x="25746" y="11374"/>
                      <a:pt x="24734" y="11391"/>
                      <a:pt x="24113" y="11870"/>
                    </a:cubicBezTo>
                    <a:cubicBezTo>
                      <a:pt x="22960" y="12775"/>
                      <a:pt x="21328" y="12509"/>
                      <a:pt x="20352" y="13680"/>
                    </a:cubicBezTo>
                    <a:lnTo>
                      <a:pt x="19695" y="12900"/>
                    </a:lnTo>
                    <a:lnTo>
                      <a:pt x="18808" y="14106"/>
                    </a:lnTo>
                    <a:cubicBezTo>
                      <a:pt x="18523" y="13971"/>
                      <a:pt x="18518" y="13452"/>
                      <a:pt x="18160" y="13452"/>
                    </a:cubicBezTo>
                    <a:cubicBezTo>
                      <a:pt x="18049" y="13452"/>
                      <a:pt x="17905" y="13501"/>
                      <a:pt x="17708" y="13627"/>
                    </a:cubicBezTo>
                    <a:lnTo>
                      <a:pt x="18560" y="17193"/>
                    </a:lnTo>
                    <a:cubicBezTo>
                      <a:pt x="17972" y="17718"/>
                      <a:pt x="17385" y="18062"/>
                      <a:pt x="16823" y="18062"/>
                    </a:cubicBezTo>
                    <a:cubicBezTo>
                      <a:pt x="16435" y="18062"/>
                      <a:pt x="16059" y="17897"/>
                      <a:pt x="15703" y="17513"/>
                    </a:cubicBezTo>
                    <a:cubicBezTo>
                      <a:pt x="14869" y="16626"/>
                      <a:pt x="13929" y="16750"/>
                      <a:pt x="13112" y="16643"/>
                    </a:cubicBezTo>
                    <a:lnTo>
                      <a:pt x="11196" y="21381"/>
                    </a:lnTo>
                    <a:cubicBezTo>
                      <a:pt x="11922" y="22616"/>
                      <a:pt x="12753" y="22986"/>
                      <a:pt x="13632" y="22986"/>
                    </a:cubicBezTo>
                    <a:cubicBezTo>
                      <a:pt x="14835" y="22986"/>
                      <a:pt x="16130" y="22292"/>
                      <a:pt x="17371" y="22179"/>
                    </a:cubicBezTo>
                    <a:lnTo>
                      <a:pt x="17868" y="20618"/>
                    </a:lnTo>
                    <a:cubicBezTo>
                      <a:pt x="19961" y="20600"/>
                      <a:pt x="19961" y="20600"/>
                      <a:pt x="21594" y="18879"/>
                    </a:cubicBezTo>
                    <a:lnTo>
                      <a:pt x="22587" y="19784"/>
                    </a:lnTo>
                    <a:lnTo>
                      <a:pt x="24646" y="19181"/>
                    </a:lnTo>
                    <a:lnTo>
                      <a:pt x="28762" y="24788"/>
                    </a:lnTo>
                    <a:lnTo>
                      <a:pt x="24930" y="23971"/>
                    </a:lnTo>
                    <a:lnTo>
                      <a:pt x="24930" y="23971"/>
                    </a:lnTo>
                    <a:lnTo>
                      <a:pt x="26544" y="25746"/>
                    </a:lnTo>
                    <a:cubicBezTo>
                      <a:pt x="28177" y="25604"/>
                      <a:pt x="29507" y="24930"/>
                      <a:pt x="30182" y="23209"/>
                    </a:cubicBezTo>
                    <a:cubicBezTo>
                      <a:pt x="29738" y="22747"/>
                      <a:pt x="29365" y="22321"/>
                      <a:pt x="28957" y="21949"/>
                    </a:cubicBezTo>
                    <a:cubicBezTo>
                      <a:pt x="28017" y="21150"/>
                      <a:pt x="27165" y="20352"/>
                      <a:pt x="27502" y="18400"/>
                    </a:cubicBezTo>
                    <a:lnTo>
                      <a:pt x="27502" y="18400"/>
                    </a:lnTo>
                    <a:cubicBezTo>
                      <a:pt x="28336" y="19678"/>
                      <a:pt x="28709" y="20902"/>
                      <a:pt x="29472" y="21239"/>
                    </a:cubicBezTo>
                    <a:cubicBezTo>
                      <a:pt x="30678" y="21771"/>
                      <a:pt x="30785" y="22641"/>
                      <a:pt x="30927" y="23617"/>
                    </a:cubicBezTo>
                    <a:cubicBezTo>
                      <a:pt x="31016" y="24255"/>
                      <a:pt x="30874" y="24965"/>
                      <a:pt x="31087" y="25551"/>
                    </a:cubicBezTo>
                    <a:cubicBezTo>
                      <a:pt x="31282" y="26083"/>
                      <a:pt x="31832" y="26473"/>
                      <a:pt x="32187" y="26952"/>
                    </a:cubicBezTo>
                    <a:cubicBezTo>
                      <a:pt x="32275" y="27077"/>
                      <a:pt x="32329" y="27236"/>
                      <a:pt x="32329" y="27396"/>
                    </a:cubicBezTo>
                    <a:lnTo>
                      <a:pt x="34369" y="26225"/>
                    </a:lnTo>
                    <a:cubicBezTo>
                      <a:pt x="33860" y="25322"/>
                      <a:pt x="33670" y="24632"/>
                      <a:pt x="34867" y="24632"/>
                    </a:cubicBezTo>
                    <a:cubicBezTo>
                      <a:pt x="34964" y="24632"/>
                      <a:pt x="35070" y="24636"/>
                      <a:pt x="35185" y="24646"/>
                    </a:cubicBezTo>
                    <a:cubicBezTo>
                      <a:pt x="35416" y="25462"/>
                      <a:pt x="35718" y="26189"/>
                      <a:pt x="35753" y="26917"/>
                    </a:cubicBezTo>
                    <a:cubicBezTo>
                      <a:pt x="35859" y="28390"/>
                      <a:pt x="37013" y="29011"/>
                      <a:pt x="38024" y="29224"/>
                    </a:cubicBezTo>
                    <a:cubicBezTo>
                      <a:pt x="38126" y="29247"/>
                      <a:pt x="38227" y="29254"/>
                      <a:pt x="38330" y="29254"/>
                    </a:cubicBezTo>
                    <a:cubicBezTo>
                      <a:pt x="38476" y="29254"/>
                      <a:pt x="38623" y="29240"/>
                      <a:pt x="38773" y="29240"/>
                    </a:cubicBezTo>
                    <a:cubicBezTo>
                      <a:pt x="39073" y="29240"/>
                      <a:pt x="39384" y="29296"/>
                      <a:pt x="39710" y="29632"/>
                    </a:cubicBezTo>
                    <a:cubicBezTo>
                      <a:pt x="39812" y="29734"/>
                      <a:pt x="39986" y="29769"/>
                      <a:pt x="40202" y="29769"/>
                    </a:cubicBezTo>
                    <a:cubicBezTo>
                      <a:pt x="40620" y="29769"/>
                      <a:pt x="41193" y="29637"/>
                      <a:pt x="41697" y="29614"/>
                    </a:cubicBezTo>
                    <a:lnTo>
                      <a:pt x="41697" y="29614"/>
                    </a:lnTo>
                    <a:cubicBezTo>
                      <a:pt x="41182" y="31175"/>
                      <a:pt x="41608" y="32825"/>
                      <a:pt x="39657" y="33517"/>
                    </a:cubicBezTo>
                    <a:cubicBezTo>
                      <a:pt x="37368" y="32683"/>
                      <a:pt x="34369" y="33198"/>
                      <a:pt x="32488" y="30608"/>
                    </a:cubicBezTo>
                    <a:cubicBezTo>
                      <a:pt x="32240" y="30253"/>
                      <a:pt x="31388" y="30306"/>
                      <a:pt x="30820" y="30217"/>
                    </a:cubicBezTo>
                    <a:cubicBezTo>
                      <a:pt x="30607" y="30217"/>
                      <a:pt x="30395" y="30270"/>
                      <a:pt x="30182" y="30324"/>
                    </a:cubicBezTo>
                    <a:lnTo>
                      <a:pt x="29507" y="32151"/>
                    </a:lnTo>
                    <a:cubicBezTo>
                      <a:pt x="27875" y="31246"/>
                      <a:pt x="26686" y="29969"/>
                      <a:pt x="25373" y="29259"/>
                    </a:cubicBezTo>
                    <a:cubicBezTo>
                      <a:pt x="23918" y="28496"/>
                      <a:pt x="23794" y="27431"/>
                      <a:pt x="23794" y="26456"/>
                    </a:cubicBezTo>
                    <a:cubicBezTo>
                      <a:pt x="23808" y="24745"/>
                      <a:pt x="23906" y="24354"/>
                      <a:pt x="23055" y="24354"/>
                    </a:cubicBezTo>
                    <a:cubicBezTo>
                      <a:pt x="22802" y="24354"/>
                      <a:pt x="22466" y="24388"/>
                      <a:pt x="22020" y="24433"/>
                    </a:cubicBezTo>
                    <a:cubicBezTo>
                      <a:pt x="21712" y="24458"/>
                      <a:pt x="21377" y="24558"/>
                      <a:pt x="21074" y="24558"/>
                    </a:cubicBezTo>
                    <a:cubicBezTo>
                      <a:pt x="20958" y="24558"/>
                      <a:pt x="20846" y="24543"/>
                      <a:pt x="20742" y="24504"/>
                    </a:cubicBezTo>
                    <a:cubicBezTo>
                      <a:pt x="20157" y="24291"/>
                      <a:pt x="19678" y="23670"/>
                      <a:pt x="19092" y="23546"/>
                    </a:cubicBezTo>
                    <a:cubicBezTo>
                      <a:pt x="19019" y="23530"/>
                      <a:pt x="18944" y="23524"/>
                      <a:pt x="18868" y="23524"/>
                    </a:cubicBezTo>
                    <a:cubicBezTo>
                      <a:pt x="18388" y="23524"/>
                      <a:pt x="17849" y="23788"/>
                      <a:pt x="17363" y="23788"/>
                    </a:cubicBezTo>
                    <a:cubicBezTo>
                      <a:pt x="17305" y="23788"/>
                      <a:pt x="17249" y="23784"/>
                      <a:pt x="17193" y="23776"/>
                    </a:cubicBezTo>
                    <a:cubicBezTo>
                      <a:pt x="17025" y="23751"/>
                      <a:pt x="16855" y="23741"/>
                      <a:pt x="16686" y="23741"/>
                    </a:cubicBezTo>
                    <a:cubicBezTo>
                      <a:pt x="15885" y="23741"/>
                      <a:pt x="15077" y="23971"/>
                      <a:pt x="14280" y="23971"/>
                    </a:cubicBezTo>
                    <a:cubicBezTo>
                      <a:pt x="13809" y="23971"/>
                      <a:pt x="13342" y="23890"/>
                      <a:pt x="12882" y="23634"/>
                    </a:cubicBezTo>
                    <a:cubicBezTo>
                      <a:pt x="12688" y="23891"/>
                      <a:pt x="12389" y="23939"/>
                      <a:pt x="12067" y="23939"/>
                    </a:cubicBezTo>
                    <a:cubicBezTo>
                      <a:pt x="11878" y="23939"/>
                      <a:pt x="11682" y="23923"/>
                      <a:pt x="11494" y="23923"/>
                    </a:cubicBezTo>
                    <a:cubicBezTo>
                      <a:pt x="11005" y="23923"/>
                      <a:pt x="10573" y="24032"/>
                      <a:pt x="10486" y="24823"/>
                    </a:cubicBezTo>
                    <a:cubicBezTo>
                      <a:pt x="8943" y="25125"/>
                      <a:pt x="8925" y="26935"/>
                      <a:pt x="7594" y="27644"/>
                    </a:cubicBezTo>
                    <a:cubicBezTo>
                      <a:pt x="6636" y="28159"/>
                      <a:pt x="5270" y="28461"/>
                      <a:pt x="4720" y="29365"/>
                    </a:cubicBezTo>
                    <a:cubicBezTo>
                      <a:pt x="3992" y="30554"/>
                      <a:pt x="2733" y="30874"/>
                      <a:pt x="1899" y="31779"/>
                    </a:cubicBezTo>
                    <a:cubicBezTo>
                      <a:pt x="1420" y="32311"/>
                      <a:pt x="1100" y="33021"/>
                      <a:pt x="692" y="33695"/>
                    </a:cubicBezTo>
                    <a:lnTo>
                      <a:pt x="2058" y="34529"/>
                    </a:lnTo>
                    <a:lnTo>
                      <a:pt x="0" y="40331"/>
                    </a:lnTo>
                    <a:cubicBezTo>
                      <a:pt x="568" y="41839"/>
                      <a:pt x="1828" y="42460"/>
                      <a:pt x="1579" y="43844"/>
                    </a:cubicBezTo>
                    <a:cubicBezTo>
                      <a:pt x="1526" y="44093"/>
                      <a:pt x="4542" y="47659"/>
                      <a:pt x="4720" y="47677"/>
                    </a:cubicBezTo>
                    <a:cubicBezTo>
                      <a:pt x="6407" y="47823"/>
                      <a:pt x="7973" y="48589"/>
                      <a:pt x="9698" y="48589"/>
                    </a:cubicBezTo>
                    <a:cubicBezTo>
                      <a:pt x="10059" y="48589"/>
                      <a:pt x="10428" y="48555"/>
                      <a:pt x="10806" y="48475"/>
                    </a:cubicBezTo>
                    <a:cubicBezTo>
                      <a:pt x="10987" y="48438"/>
                      <a:pt x="11194" y="48420"/>
                      <a:pt x="11413" y="48420"/>
                    </a:cubicBezTo>
                    <a:cubicBezTo>
                      <a:pt x="12352" y="48420"/>
                      <a:pt x="13516" y="48748"/>
                      <a:pt x="13875" y="49309"/>
                    </a:cubicBezTo>
                    <a:cubicBezTo>
                      <a:pt x="14692" y="50587"/>
                      <a:pt x="15916" y="50622"/>
                      <a:pt x="17140" y="51048"/>
                    </a:cubicBezTo>
                    <a:lnTo>
                      <a:pt x="16076" y="56140"/>
                    </a:lnTo>
                    <a:cubicBezTo>
                      <a:pt x="17477" y="57542"/>
                      <a:pt x="16874" y="59405"/>
                      <a:pt x="17513" y="60896"/>
                    </a:cubicBezTo>
                    <a:cubicBezTo>
                      <a:pt x="17939" y="61907"/>
                      <a:pt x="17566" y="62439"/>
                      <a:pt x="17105" y="63291"/>
                    </a:cubicBezTo>
                    <a:cubicBezTo>
                      <a:pt x="16484" y="64409"/>
                      <a:pt x="14922" y="65544"/>
                      <a:pt x="15526" y="66751"/>
                    </a:cubicBezTo>
                    <a:cubicBezTo>
                      <a:pt x="16359" y="68454"/>
                      <a:pt x="16218" y="70264"/>
                      <a:pt x="16218" y="71879"/>
                    </a:cubicBezTo>
                    <a:cubicBezTo>
                      <a:pt x="16218" y="73795"/>
                      <a:pt x="17726" y="75427"/>
                      <a:pt x="16697" y="77361"/>
                    </a:cubicBezTo>
                    <a:cubicBezTo>
                      <a:pt x="17566" y="77539"/>
                      <a:pt x="18134" y="77610"/>
                      <a:pt x="18684" y="77787"/>
                    </a:cubicBezTo>
                    <a:cubicBezTo>
                      <a:pt x="19160" y="77941"/>
                      <a:pt x="19615" y="78007"/>
                      <a:pt x="20054" y="78007"/>
                    </a:cubicBezTo>
                    <a:cubicBezTo>
                      <a:pt x="21942" y="78007"/>
                      <a:pt x="23543" y="76798"/>
                      <a:pt x="25284" y="76208"/>
                    </a:cubicBezTo>
                    <a:cubicBezTo>
                      <a:pt x="25497" y="74416"/>
                      <a:pt x="27183" y="74310"/>
                      <a:pt x="28336" y="73671"/>
                    </a:cubicBezTo>
                    <a:cubicBezTo>
                      <a:pt x="29472" y="73032"/>
                      <a:pt x="29064" y="71826"/>
                      <a:pt x="29436" y="71240"/>
                    </a:cubicBezTo>
                    <a:cubicBezTo>
                      <a:pt x="30359" y="70814"/>
                      <a:pt x="31051" y="70495"/>
                      <a:pt x="31761" y="70175"/>
                    </a:cubicBezTo>
                    <a:cubicBezTo>
                      <a:pt x="32701" y="69750"/>
                      <a:pt x="34032" y="69998"/>
                      <a:pt x="34351" y="68472"/>
                    </a:cubicBezTo>
                    <a:cubicBezTo>
                      <a:pt x="34564" y="67407"/>
                      <a:pt x="35593" y="66680"/>
                      <a:pt x="35682" y="65456"/>
                    </a:cubicBezTo>
                    <a:cubicBezTo>
                      <a:pt x="35789" y="64196"/>
                      <a:pt x="36179" y="62972"/>
                      <a:pt x="36427" y="61783"/>
                    </a:cubicBezTo>
                    <a:cubicBezTo>
                      <a:pt x="38255" y="60576"/>
                      <a:pt x="39869" y="58979"/>
                      <a:pt x="41786" y="58376"/>
                    </a:cubicBezTo>
                    <a:cubicBezTo>
                      <a:pt x="44997" y="57365"/>
                      <a:pt x="46843" y="55306"/>
                      <a:pt x="48156" y="52432"/>
                    </a:cubicBezTo>
                    <a:cubicBezTo>
                      <a:pt x="47847" y="52304"/>
                      <a:pt x="47534" y="52259"/>
                      <a:pt x="47221" y="52259"/>
                    </a:cubicBezTo>
                    <a:cubicBezTo>
                      <a:pt x="46487" y="52259"/>
                      <a:pt x="45750" y="52505"/>
                      <a:pt x="45050" y="52505"/>
                    </a:cubicBezTo>
                    <a:cubicBezTo>
                      <a:pt x="44519" y="52505"/>
                      <a:pt x="44011" y="52363"/>
                      <a:pt x="43542" y="51864"/>
                    </a:cubicBezTo>
                    <a:cubicBezTo>
                      <a:pt x="44838" y="50108"/>
                      <a:pt x="44909" y="50037"/>
                      <a:pt x="46293" y="49859"/>
                    </a:cubicBezTo>
                    <a:cubicBezTo>
                      <a:pt x="49646" y="49451"/>
                      <a:pt x="52822" y="48599"/>
                      <a:pt x="55395" y="46222"/>
                    </a:cubicBezTo>
                    <a:cubicBezTo>
                      <a:pt x="55484" y="45760"/>
                      <a:pt x="55697" y="45281"/>
                      <a:pt x="55643" y="44838"/>
                    </a:cubicBezTo>
                    <a:cubicBezTo>
                      <a:pt x="55519" y="44022"/>
                      <a:pt x="55359" y="43205"/>
                      <a:pt x="55164" y="42389"/>
                    </a:cubicBezTo>
                    <a:lnTo>
                      <a:pt x="54224" y="42886"/>
                    </a:lnTo>
                    <a:lnTo>
                      <a:pt x="53887" y="41254"/>
                    </a:lnTo>
                    <a:lnTo>
                      <a:pt x="53017" y="42655"/>
                    </a:lnTo>
                    <a:cubicBezTo>
                      <a:pt x="51775" y="40810"/>
                      <a:pt x="49327" y="39763"/>
                      <a:pt x="49735" y="36906"/>
                    </a:cubicBezTo>
                    <a:lnTo>
                      <a:pt x="49735" y="36906"/>
                    </a:lnTo>
                    <a:cubicBezTo>
                      <a:pt x="51738" y="37643"/>
                      <a:pt x="51709" y="40841"/>
                      <a:pt x="54224" y="40841"/>
                    </a:cubicBezTo>
                    <a:cubicBezTo>
                      <a:pt x="54315" y="40841"/>
                      <a:pt x="54410" y="40836"/>
                      <a:pt x="54508" y="40828"/>
                    </a:cubicBezTo>
                    <a:cubicBezTo>
                      <a:pt x="55927" y="42620"/>
                      <a:pt x="57968" y="43134"/>
                      <a:pt x="59831" y="43365"/>
                    </a:cubicBezTo>
                    <a:lnTo>
                      <a:pt x="61091" y="47286"/>
                    </a:lnTo>
                    <a:lnTo>
                      <a:pt x="62244" y="46683"/>
                    </a:lnTo>
                    <a:lnTo>
                      <a:pt x="61215" y="57010"/>
                    </a:lnTo>
                    <a:cubicBezTo>
                      <a:pt x="61641" y="57382"/>
                      <a:pt x="62102" y="57613"/>
                      <a:pt x="62208" y="57950"/>
                    </a:cubicBezTo>
                    <a:cubicBezTo>
                      <a:pt x="62350" y="58411"/>
                      <a:pt x="62226" y="58944"/>
                      <a:pt x="62226" y="59547"/>
                    </a:cubicBezTo>
                    <a:cubicBezTo>
                      <a:pt x="64054" y="58323"/>
                      <a:pt x="61783" y="56531"/>
                      <a:pt x="63397" y="55164"/>
                    </a:cubicBezTo>
                    <a:cubicBezTo>
                      <a:pt x="64338" y="54348"/>
                      <a:pt x="63894" y="52503"/>
                      <a:pt x="65420" y="51421"/>
                    </a:cubicBezTo>
                    <a:cubicBezTo>
                      <a:pt x="66236" y="50835"/>
                      <a:pt x="66627" y="49575"/>
                      <a:pt x="67407" y="48670"/>
                    </a:cubicBezTo>
                    <a:cubicBezTo>
                      <a:pt x="71098" y="31370"/>
                      <a:pt x="63805" y="13556"/>
                      <a:pt x="49451" y="3265"/>
                    </a:cubicBezTo>
                    <a:lnTo>
                      <a:pt x="47836" y="4223"/>
                    </a:lnTo>
                    <a:lnTo>
                      <a:pt x="47286" y="3425"/>
                    </a:lnTo>
                    <a:lnTo>
                      <a:pt x="45068" y="5465"/>
                    </a:lnTo>
                    <a:lnTo>
                      <a:pt x="44802" y="2963"/>
                    </a:lnTo>
                    <a:cubicBezTo>
                      <a:pt x="44483" y="4383"/>
                      <a:pt x="44412" y="5554"/>
                      <a:pt x="43383" y="6193"/>
                    </a:cubicBezTo>
                    <a:lnTo>
                      <a:pt x="41094" y="4844"/>
                    </a:lnTo>
                    <a:lnTo>
                      <a:pt x="41253" y="4702"/>
                    </a:lnTo>
                    <a:lnTo>
                      <a:pt x="43436" y="4525"/>
                    </a:lnTo>
                    <a:cubicBezTo>
                      <a:pt x="43312" y="3975"/>
                      <a:pt x="43329" y="3673"/>
                      <a:pt x="43205" y="3567"/>
                    </a:cubicBezTo>
                    <a:cubicBezTo>
                      <a:pt x="41857" y="2502"/>
                      <a:pt x="40153" y="1934"/>
                      <a:pt x="38929" y="657"/>
                    </a:cubicBezTo>
                    <a:cubicBezTo>
                      <a:pt x="38787" y="497"/>
                      <a:pt x="38592" y="390"/>
                      <a:pt x="38379" y="319"/>
                    </a:cubicBezTo>
                    <a:cubicBezTo>
                      <a:pt x="37729" y="119"/>
                      <a:pt x="37080" y="1"/>
                      <a:pt x="36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2"/>
              <p:cNvSpPr/>
              <p:nvPr/>
            </p:nvSpPr>
            <p:spPr>
              <a:xfrm>
                <a:off x="6031360" y="3319580"/>
                <a:ext cx="62149" cy="151155"/>
              </a:xfrm>
              <a:custGeom>
                <a:avLst/>
                <a:gdLst/>
                <a:ahLst/>
                <a:cxnLst/>
                <a:rect l="l" t="t" r="r" b="b"/>
                <a:pathLst>
                  <a:path w="10771" h="26208" extrusionOk="0">
                    <a:moveTo>
                      <a:pt x="266" y="1"/>
                    </a:moveTo>
                    <a:lnTo>
                      <a:pt x="266" y="1"/>
                    </a:lnTo>
                    <a:cubicBezTo>
                      <a:pt x="0" y="9316"/>
                      <a:pt x="2679" y="18489"/>
                      <a:pt x="7914" y="26208"/>
                    </a:cubicBezTo>
                    <a:lnTo>
                      <a:pt x="9014" y="25995"/>
                    </a:lnTo>
                    <a:cubicBezTo>
                      <a:pt x="9954" y="24078"/>
                      <a:pt x="9617" y="22073"/>
                      <a:pt x="9475" y="20068"/>
                    </a:cubicBezTo>
                    <a:cubicBezTo>
                      <a:pt x="9422" y="19412"/>
                      <a:pt x="9120" y="18347"/>
                      <a:pt x="9386" y="18188"/>
                    </a:cubicBezTo>
                    <a:cubicBezTo>
                      <a:pt x="10753" y="17336"/>
                      <a:pt x="10274" y="15881"/>
                      <a:pt x="10770" y="14834"/>
                    </a:cubicBezTo>
                    <a:cubicBezTo>
                      <a:pt x="9777" y="13415"/>
                      <a:pt x="8890" y="12137"/>
                      <a:pt x="7328" y="11161"/>
                    </a:cubicBezTo>
                    <a:cubicBezTo>
                      <a:pt x="5270" y="9901"/>
                      <a:pt x="3194" y="8216"/>
                      <a:pt x="3247" y="5235"/>
                    </a:cubicBezTo>
                    <a:cubicBezTo>
                      <a:pt x="3265" y="4649"/>
                      <a:pt x="2999" y="3709"/>
                      <a:pt x="2591" y="3514"/>
                    </a:cubicBezTo>
                    <a:cubicBezTo>
                      <a:pt x="1295" y="2893"/>
                      <a:pt x="479" y="1562"/>
                      <a:pt x="408" y="604"/>
                    </a:cubicBezTo>
                    <a:cubicBezTo>
                      <a:pt x="373" y="391"/>
                      <a:pt x="337" y="196"/>
                      <a:pt x="2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32"/>
              <p:cNvSpPr/>
              <p:nvPr/>
            </p:nvSpPr>
            <p:spPr>
              <a:xfrm>
                <a:off x="6189159" y="3076713"/>
                <a:ext cx="117131" cy="35868"/>
              </a:xfrm>
              <a:custGeom>
                <a:avLst/>
                <a:gdLst/>
                <a:ahLst/>
                <a:cxnLst/>
                <a:rect l="l" t="t" r="r" b="b"/>
                <a:pathLst>
                  <a:path w="20300" h="6219" extrusionOk="0">
                    <a:moveTo>
                      <a:pt x="17629" y="0"/>
                    </a:moveTo>
                    <a:cubicBezTo>
                      <a:pt x="12187" y="0"/>
                      <a:pt x="6775" y="976"/>
                      <a:pt x="1651" y="2882"/>
                    </a:cubicBezTo>
                    <a:cubicBezTo>
                      <a:pt x="1207" y="3344"/>
                      <a:pt x="764" y="3823"/>
                      <a:pt x="302" y="4266"/>
                    </a:cubicBezTo>
                    <a:cubicBezTo>
                      <a:pt x="1" y="4568"/>
                      <a:pt x="231" y="5402"/>
                      <a:pt x="214" y="6218"/>
                    </a:cubicBezTo>
                    <a:cubicBezTo>
                      <a:pt x="1402" y="5473"/>
                      <a:pt x="2201" y="4834"/>
                      <a:pt x="3141" y="4408"/>
                    </a:cubicBezTo>
                    <a:cubicBezTo>
                      <a:pt x="5525" y="3347"/>
                      <a:pt x="8003" y="2632"/>
                      <a:pt x="10607" y="2632"/>
                    </a:cubicBezTo>
                    <a:cubicBezTo>
                      <a:pt x="11182" y="2632"/>
                      <a:pt x="11763" y="2666"/>
                      <a:pt x="12350" y="2740"/>
                    </a:cubicBezTo>
                    <a:cubicBezTo>
                      <a:pt x="12586" y="2362"/>
                      <a:pt x="12876" y="2257"/>
                      <a:pt x="13186" y="2257"/>
                    </a:cubicBezTo>
                    <a:cubicBezTo>
                      <a:pt x="13571" y="2257"/>
                      <a:pt x="13986" y="2419"/>
                      <a:pt x="14364" y="2419"/>
                    </a:cubicBezTo>
                    <a:cubicBezTo>
                      <a:pt x="14550" y="2419"/>
                      <a:pt x="14727" y="2379"/>
                      <a:pt x="14887" y="2261"/>
                    </a:cubicBezTo>
                    <a:cubicBezTo>
                      <a:pt x="16502" y="1072"/>
                      <a:pt x="18472" y="718"/>
                      <a:pt x="20299" y="79"/>
                    </a:cubicBezTo>
                    <a:cubicBezTo>
                      <a:pt x="19409" y="26"/>
                      <a:pt x="18519" y="0"/>
                      <a:pt x="176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2"/>
              <p:cNvSpPr/>
              <p:nvPr/>
            </p:nvSpPr>
            <p:spPr>
              <a:xfrm>
                <a:off x="6350006" y="3503923"/>
                <a:ext cx="45156" cy="42581"/>
              </a:xfrm>
              <a:custGeom>
                <a:avLst/>
                <a:gdLst/>
                <a:ahLst/>
                <a:cxnLst/>
                <a:rect l="l" t="t" r="r" b="b"/>
                <a:pathLst>
                  <a:path w="7826" h="7383" extrusionOk="0">
                    <a:moveTo>
                      <a:pt x="7648" y="1"/>
                    </a:moveTo>
                    <a:lnTo>
                      <a:pt x="7648" y="1"/>
                    </a:lnTo>
                    <a:cubicBezTo>
                      <a:pt x="6488" y="417"/>
                      <a:pt x="5728" y="1543"/>
                      <a:pt x="4541" y="1543"/>
                    </a:cubicBezTo>
                    <a:cubicBezTo>
                      <a:pt x="4311" y="1543"/>
                      <a:pt x="4065" y="1501"/>
                      <a:pt x="3797" y="1403"/>
                    </a:cubicBezTo>
                    <a:cubicBezTo>
                      <a:pt x="3766" y="1397"/>
                      <a:pt x="3735" y="1395"/>
                      <a:pt x="3704" y="1395"/>
                    </a:cubicBezTo>
                    <a:cubicBezTo>
                      <a:pt x="3523" y="1395"/>
                      <a:pt x="3348" y="1482"/>
                      <a:pt x="3212" y="1633"/>
                    </a:cubicBezTo>
                    <a:cubicBezTo>
                      <a:pt x="2520" y="3567"/>
                      <a:pt x="142" y="4490"/>
                      <a:pt x="0" y="7045"/>
                    </a:cubicBezTo>
                    <a:lnTo>
                      <a:pt x="1633" y="7382"/>
                    </a:lnTo>
                    <a:cubicBezTo>
                      <a:pt x="2662" y="6353"/>
                      <a:pt x="3655" y="5306"/>
                      <a:pt x="4844" y="4419"/>
                    </a:cubicBezTo>
                    <a:cubicBezTo>
                      <a:pt x="6211" y="3390"/>
                      <a:pt x="7825" y="2219"/>
                      <a:pt x="76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2"/>
              <p:cNvSpPr/>
              <p:nvPr/>
            </p:nvSpPr>
            <p:spPr>
              <a:xfrm>
                <a:off x="6262180" y="3141947"/>
                <a:ext cx="28469" cy="38688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6708" extrusionOk="0">
                    <a:moveTo>
                      <a:pt x="2094" y="0"/>
                    </a:moveTo>
                    <a:lnTo>
                      <a:pt x="2094" y="0"/>
                    </a:lnTo>
                    <a:cubicBezTo>
                      <a:pt x="0" y="1420"/>
                      <a:pt x="3052" y="2467"/>
                      <a:pt x="1988" y="4454"/>
                    </a:cubicBezTo>
                    <a:lnTo>
                      <a:pt x="817" y="4756"/>
                    </a:lnTo>
                    <a:cubicBezTo>
                      <a:pt x="1243" y="6707"/>
                      <a:pt x="2822" y="6228"/>
                      <a:pt x="3851" y="6619"/>
                    </a:cubicBezTo>
                    <a:lnTo>
                      <a:pt x="4933" y="5430"/>
                    </a:lnTo>
                    <a:cubicBezTo>
                      <a:pt x="4685" y="3993"/>
                      <a:pt x="2768" y="2875"/>
                      <a:pt x="4206" y="1207"/>
                    </a:cubicBezTo>
                    <a:cubicBezTo>
                      <a:pt x="3883" y="979"/>
                      <a:pt x="3846" y="221"/>
                      <a:pt x="3400" y="221"/>
                    </a:cubicBezTo>
                    <a:cubicBezTo>
                      <a:pt x="3257" y="221"/>
                      <a:pt x="3072" y="299"/>
                      <a:pt x="2822" y="497"/>
                    </a:cubicBezTo>
                    <a:cubicBezTo>
                      <a:pt x="2815" y="502"/>
                      <a:pt x="2807" y="505"/>
                      <a:pt x="2796" y="505"/>
                    </a:cubicBezTo>
                    <a:cubicBezTo>
                      <a:pt x="2667" y="505"/>
                      <a:pt x="2259" y="115"/>
                      <a:pt x="20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2"/>
              <p:cNvSpPr/>
              <p:nvPr/>
            </p:nvSpPr>
            <p:spPr>
              <a:xfrm>
                <a:off x="6251907" y="3101042"/>
                <a:ext cx="26011" cy="13686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373" extrusionOk="0">
                    <a:moveTo>
                      <a:pt x="1606" y="0"/>
                    </a:moveTo>
                    <a:cubicBezTo>
                      <a:pt x="1091" y="0"/>
                      <a:pt x="558" y="171"/>
                      <a:pt x="0" y="723"/>
                    </a:cubicBezTo>
                    <a:cubicBezTo>
                      <a:pt x="430" y="1555"/>
                      <a:pt x="972" y="2195"/>
                      <a:pt x="1679" y="2195"/>
                    </a:cubicBezTo>
                    <a:cubicBezTo>
                      <a:pt x="1906" y="2195"/>
                      <a:pt x="2151" y="2129"/>
                      <a:pt x="2414" y="1982"/>
                    </a:cubicBezTo>
                    <a:cubicBezTo>
                      <a:pt x="2981" y="1663"/>
                      <a:pt x="4507" y="2373"/>
                      <a:pt x="4064" y="456"/>
                    </a:cubicBezTo>
                    <a:lnTo>
                      <a:pt x="4064" y="456"/>
                    </a:lnTo>
                    <a:cubicBezTo>
                      <a:pt x="4046" y="457"/>
                      <a:pt x="4028" y="457"/>
                      <a:pt x="4010" y="457"/>
                    </a:cubicBezTo>
                    <a:cubicBezTo>
                      <a:pt x="3239" y="457"/>
                      <a:pt x="2447" y="0"/>
                      <a:pt x="1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2"/>
              <p:cNvSpPr/>
              <p:nvPr/>
            </p:nvSpPr>
            <p:spPr>
              <a:xfrm>
                <a:off x="6250613" y="3155645"/>
                <a:ext cx="21609" cy="17008"/>
              </a:xfrm>
              <a:custGeom>
                <a:avLst/>
                <a:gdLst/>
                <a:ahLst/>
                <a:cxnLst/>
                <a:rect l="l" t="t" r="r" b="b"/>
                <a:pathLst>
                  <a:path w="3745" h="2949" extrusionOk="0">
                    <a:moveTo>
                      <a:pt x="1345" y="1"/>
                    </a:moveTo>
                    <a:cubicBezTo>
                      <a:pt x="985" y="1"/>
                      <a:pt x="770" y="142"/>
                      <a:pt x="568" y="429"/>
                    </a:cubicBezTo>
                    <a:cubicBezTo>
                      <a:pt x="213" y="943"/>
                      <a:pt x="249" y="1706"/>
                      <a:pt x="0" y="2948"/>
                    </a:cubicBezTo>
                    <a:lnTo>
                      <a:pt x="3744" y="695"/>
                    </a:lnTo>
                    <a:cubicBezTo>
                      <a:pt x="2515" y="235"/>
                      <a:pt x="1810" y="1"/>
                      <a:pt x="13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5" name="Google Shape;775;p33"/>
          <p:cNvGrpSpPr/>
          <p:nvPr/>
        </p:nvGrpSpPr>
        <p:grpSpPr>
          <a:xfrm>
            <a:off x="715000" y="1362320"/>
            <a:ext cx="7717500" cy="993000"/>
            <a:chOff x="715000" y="1362320"/>
            <a:chExt cx="7717500" cy="993000"/>
          </a:xfrm>
        </p:grpSpPr>
        <p:sp>
          <p:nvSpPr>
            <p:cNvPr id="776" name="Google Shape;776;p33"/>
            <p:cNvSpPr/>
            <p:nvPr/>
          </p:nvSpPr>
          <p:spPr>
            <a:xfrm>
              <a:off x="715000" y="1362320"/>
              <a:ext cx="7717500" cy="993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7" name="Google Shape;777;p33"/>
            <p:cNvGrpSpPr/>
            <p:nvPr/>
          </p:nvGrpSpPr>
          <p:grpSpPr>
            <a:xfrm>
              <a:off x="1165175" y="1547714"/>
              <a:ext cx="6813588" cy="622212"/>
              <a:chOff x="1165175" y="1522638"/>
              <a:chExt cx="6813588" cy="622212"/>
            </a:xfrm>
          </p:grpSpPr>
          <p:grpSp>
            <p:nvGrpSpPr>
              <p:cNvPr id="778" name="Google Shape;778;p33"/>
              <p:cNvGrpSpPr/>
              <p:nvPr/>
            </p:nvGrpSpPr>
            <p:grpSpPr>
              <a:xfrm>
                <a:off x="1165175" y="1522638"/>
                <a:ext cx="2853587" cy="622212"/>
                <a:chOff x="1165175" y="1522638"/>
                <a:chExt cx="2853587" cy="622212"/>
              </a:xfrm>
            </p:grpSpPr>
            <p:sp>
              <p:nvSpPr>
                <p:cNvPr id="779" name="Google Shape;779;p33"/>
                <p:cNvSpPr txBox="1"/>
                <p:nvPr/>
              </p:nvSpPr>
              <p:spPr>
                <a:xfrm flipH="1">
                  <a:off x="1165175" y="1522638"/>
                  <a:ext cx="1986000" cy="34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b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000">
                      <a:solidFill>
                        <a:schemeClr val="dk1"/>
                      </a:solidFill>
                      <a:latin typeface="Londrina Solid"/>
                      <a:ea typeface="Londrina Solid"/>
                      <a:cs typeface="Londrina Solid"/>
                      <a:sym typeface="Londrina Solid"/>
                    </a:rPr>
                    <a:t>MOUNTAINS</a:t>
                  </a:r>
                  <a:endParaRPr sz="2000">
                    <a:solidFill>
                      <a:schemeClr val="dk1"/>
                    </a:solidFill>
                    <a:latin typeface="Londrina Solid"/>
                    <a:ea typeface="Londrina Solid"/>
                    <a:cs typeface="Londrina Solid"/>
                    <a:sym typeface="Londrina Solid"/>
                  </a:endParaRPr>
                </a:p>
              </p:txBody>
            </p:sp>
            <p:sp>
              <p:nvSpPr>
                <p:cNvPr id="780" name="Google Shape;780;p33"/>
                <p:cNvSpPr txBox="1"/>
                <p:nvPr/>
              </p:nvSpPr>
              <p:spPr>
                <a:xfrm flipH="1">
                  <a:off x="1165462" y="1795650"/>
                  <a:ext cx="2853300" cy="34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>
                      <a:solidFill>
                        <a:schemeClr val="dk1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Mercury is the smallest planet</a:t>
                  </a:r>
                  <a:endParaRPr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endParaRPr>
                </a:p>
              </p:txBody>
            </p:sp>
          </p:grpSp>
          <p:sp>
            <p:nvSpPr>
              <p:cNvPr id="781" name="Google Shape;781;p33"/>
              <p:cNvSpPr/>
              <p:nvPr/>
            </p:nvSpPr>
            <p:spPr>
              <a:xfrm>
                <a:off x="7002863" y="1572075"/>
                <a:ext cx="975900" cy="4572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b="1">
                    <a:solidFill>
                      <a:schemeClr val="dk1"/>
                    </a:solidFill>
                    <a:latin typeface="Londrina Solid"/>
                    <a:ea typeface="Londrina Solid"/>
                    <a:cs typeface="Londrina Solid"/>
                    <a:sym typeface="Londrina Solid"/>
                  </a:rPr>
                  <a:t>50%</a:t>
                </a:r>
                <a:endParaRPr sz="2400" b="1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endParaRPr>
              </a:p>
            </p:txBody>
          </p:sp>
        </p:grpSp>
      </p:grpSp>
      <p:grpSp>
        <p:nvGrpSpPr>
          <p:cNvPr id="782" name="Google Shape;782;p33"/>
          <p:cNvGrpSpPr/>
          <p:nvPr/>
        </p:nvGrpSpPr>
        <p:grpSpPr>
          <a:xfrm>
            <a:off x="715000" y="2435710"/>
            <a:ext cx="7717500" cy="993000"/>
            <a:chOff x="715000" y="2435710"/>
            <a:chExt cx="7717500" cy="993000"/>
          </a:xfrm>
        </p:grpSpPr>
        <p:sp>
          <p:nvSpPr>
            <p:cNvPr id="783" name="Google Shape;783;p33"/>
            <p:cNvSpPr/>
            <p:nvPr/>
          </p:nvSpPr>
          <p:spPr>
            <a:xfrm>
              <a:off x="715000" y="2435710"/>
              <a:ext cx="7717500" cy="9930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4" name="Google Shape;784;p33"/>
            <p:cNvGrpSpPr/>
            <p:nvPr/>
          </p:nvGrpSpPr>
          <p:grpSpPr>
            <a:xfrm>
              <a:off x="1165175" y="2621109"/>
              <a:ext cx="6813588" cy="622202"/>
              <a:chOff x="1165175" y="2625699"/>
              <a:chExt cx="6813588" cy="622202"/>
            </a:xfrm>
          </p:grpSpPr>
          <p:grpSp>
            <p:nvGrpSpPr>
              <p:cNvPr id="785" name="Google Shape;785;p33"/>
              <p:cNvGrpSpPr/>
              <p:nvPr/>
            </p:nvGrpSpPr>
            <p:grpSpPr>
              <a:xfrm>
                <a:off x="1165175" y="2625699"/>
                <a:ext cx="2853587" cy="622202"/>
                <a:chOff x="1165175" y="2625699"/>
                <a:chExt cx="2853587" cy="622202"/>
              </a:xfrm>
            </p:grpSpPr>
            <p:sp>
              <p:nvSpPr>
                <p:cNvPr id="786" name="Google Shape;786;p33"/>
                <p:cNvSpPr txBox="1"/>
                <p:nvPr/>
              </p:nvSpPr>
              <p:spPr>
                <a:xfrm flipH="1">
                  <a:off x="1165175" y="2625699"/>
                  <a:ext cx="1986000" cy="34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b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000">
                      <a:solidFill>
                        <a:schemeClr val="dk1"/>
                      </a:solidFill>
                      <a:latin typeface="Londrina Solid"/>
                      <a:ea typeface="Londrina Solid"/>
                      <a:cs typeface="Londrina Solid"/>
                      <a:sym typeface="Londrina Solid"/>
                    </a:rPr>
                    <a:t>RIVERS</a:t>
                  </a:r>
                  <a:endParaRPr sz="2000">
                    <a:solidFill>
                      <a:schemeClr val="dk1"/>
                    </a:solidFill>
                    <a:latin typeface="Londrina Solid"/>
                    <a:ea typeface="Londrina Solid"/>
                    <a:cs typeface="Londrina Solid"/>
                    <a:sym typeface="Londrina Solid"/>
                  </a:endParaRPr>
                </a:p>
              </p:txBody>
            </p:sp>
            <p:sp>
              <p:nvSpPr>
                <p:cNvPr id="787" name="Google Shape;787;p33"/>
                <p:cNvSpPr txBox="1"/>
                <p:nvPr/>
              </p:nvSpPr>
              <p:spPr>
                <a:xfrm flipH="1">
                  <a:off x="1165462" y="2898701"/>
                  <a:ext cx="2853300" cy="34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>
                      <a:solidFill>
                        <a:schemeClr val="dk1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Venus has a beautiful name</a:t>
                  </a:r>
                  <a:endParaRPr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endParaRPr>
                </a:p>
              </p:txBody>
            </p:sp>
          </p:grpSp>
          <p:sp>
            <p:nvSpPr>
              <p:cNvPr id="788" name="Google Shape;788;p33"/>
              <p:cNvSpPr/>
              <p:nvPr/>
            </p:nvSpPr>
            <p:spPr>
              <a:xfrm>
                <a:off x="7002863" y="2672614"/>
                <a:ext cx="975900" cy="4572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b="1">
                    <a:solidFill>
                      <a:schemeClr val="dk1"/>
                    </a:solidFill>
                    <a:latin typeface="Londrina Solid"/>
                    <a:ea typeface="Londrina Solid"/>
                    <a:cs typeface="Londrina Solid"/>
                    <a:sym typeface="Londrina Solid"/>
                  </a:rPr>
                  <a:t>25%</a:t>
                </a:r>
                <a:endParaRPr sz="2400" b="1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endParaRPr>
              </a:p>
            </p:txBody>
          </p:sp>
        </p:grpSp>
      </p:grpSp>
      <p:grpSp>
        <p:nvGrpSpPr>
          <p:cNvPr id="789" name="Google Shape;789;p33"/>
          <p:cNvGrpSpPr/>
          <p:nvPr/>
        </p:nvGrpSpPr>
        <p:grpSpPr>
          <a:xfrm>
            <a:off x="715000" y="3509100"/>
            <a:ext cx="7717500" cy="993000"/>
            <a:chOff x="715000" y="3509100"/>
            <a:chExt cx="7717500" cy="993000"/>
          </a:xfrm>
        </p:grpSpPr>
        <p:sp>
          <p:nvSpPr>
            <p:cNvPr id="790" name="Google Shape;790;p33"/>
            <p:cNvSpPr/>
            <p:nvPr/>
          </p:nvSpPr>
          <p:spPr>
            <a:xfrm>
              <a:off x="715000" y="3509100"/>
              <a:ext cx="7717500" cy="9930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1" name="Google Shape;791;p33"/>
            <p:cNvGrpSpPr/>
            <p:nvPr/>
          </p:nvGrpSpPr>
          <p:grpSpPr>
            <a:xfrm>
              <a:off x="1165175" y="3694500"/>
              <a:ext cx="6813588" cy="622200"/>
              <a:chOff x="1165175" y="3728750"/>
              <a:chExt cx="6813588" cy="622200"/>
            </a:xfrm>
          </p:grpSpPr>
          <p:grpSp>
            <p:nvGrpSpPr>
              <p:cNvPr id="792" name="Google Shape;792;p33"/>
              <p:cNvGrpSpPr/>
              <p:nvPr/>
            </p:nvGrpSpPr>
            <p:grpSpPr>
              <a:xfrm>
                <a:off x="1165175" y="3728750"/>
                <a:ext cx="2853587" cy="622200"/>
                <a:chOff x="1165175" y="3728750"/>
                <a:chExt cx="2853587" cy="622200"/>
              </a:xfrm>
            </p:grpSpPr>
            <p:sp>
              <p:nvSpPr>
                <p:cNvPr id="793" name="Google Shape;793;p33"/>
                <p:cNvSpPr txBox="1"/>
                <p:nvPr/>
              </p:nvSpPr>
              <p:spPr>
                <a:xfrm flipH="1">
                  <a:off x="1165175" y="3728750"/>
                  <a:ext cx="1986000" cy="34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b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000">
                      <a:solidFill>
                        <a:schemeClr val="dk1"/>
                      </a:solidFill>
                      <a:latin typeface="Londrina Solid"/>
                      <a:ea typeface="Londrina Solid"/>
                      <a:cs typeface="Londrina Solid"/>
                      <a:sym typeface="Londrina Solid"/>
                    </a:rPr>
                    <a:t>CITIES</a:t>
                  </a:r>
                  <a:endParaRPr sz="2000">
                    <a:solidFill>
                      <a:schemeClr val="dk1"/>
                    </a:solidFill>
                    <a:latin typeface="Londrina Solid"/>
                    <a:ea typeface="Londrina Solid"/>
                    <a:cs typeface="Londrina Solid"/>
                    <a:sym typeface="Londrina Solid"/>
                  </a:endParaRPr>
                </a:p>
              </p:txBody>
            </p:sp>
            <p:sp>
              <p:nvSpPr>
                <p:cNvPr id="794" name="Google Shape;794;p33"/>
                <p:cNvSpPr txBox="1"/>
                <p:nvPr/>
              </p:nvSpPr>
              <p:spPr>
                <a:xfrm flipH="1">
                  <a:off x="1165462" y="4001750"/>
                  <a:ext cx="2853300" cy="34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>
                      <a:solidFill>
                        <a:schemeClr val="dk1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Mars is actually a very cold place</a:t>
                  </a:r>
                  <a:endParaRPr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endParaRPr>
                </a:p>
              </p:txBody>
            </p:sp>
          </p:grpSp>
          <p:sp>
            <p:nvSpPr>
              <p:cNvPr id="795" name="Google Shape;795;p33"/>
              <p:cNvSpPr/>
              <p:nvPr/>
            </p:nvSpPr>
            <p:spPr>
              <a:xfrm>
                <a:off x="7002863" y="3773152"/>
                <a:ext cx="975900" cy="4572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b="1">
                    <a:solidFill>
                      <a:schemeClr val="dk1"/>
                    </a:solidFill>
                    <a:latin typeface="Londrina Solid"/>
                    <a:ea typeface="Londrina Solid"/>
                    <a:cs typeface="Londrina Solid"/>
                    <a:sym typeface="Londrina Solid"/>
                  </a:rPr>
                  <a:t>75%</a:t>
                </a:r>
                <a:endParaRPr sz="2400" b="1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endParaRPr>
              </a:p>
            </p:txBody>
          </p:sp>
        </p:grpSp>
      </p:grpSp>
      <p:sp>
        <p:nvSpPr>
          <p:cNvPr id="796" name="Google Shape;796;p3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World atlas theme infographics</a:t>
            </a:r>
            <a:endParaRPr/>
          </a:p>
        </p:txBody>
      </p:sp>
      <p:sp>
        <p:nvSpPr>
          <p:cNvPr id="797" name="Google Shape;797;p33"/>
          <p:cNvSpPr/>
          <p:nvPr/>
        </p:nvSpPr>
        <p:spPr>
          <a:xfrm>
            <a:off x="4267913" y="1631870"/>
            <a:ext cx="2485800" cy="453900"/>
          </a:xfrm>
          <a:prstGeom prst="roundRect">
            <a:avLst>
              <a:gd name="adj" fmla="val 2886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33"/>
          <p:cNvSpPr/>
          <p:nvPr/>
        </p:nvSpPr>
        <p:spPr>
          <a:xfrm>
            <a:off x="4267925" y="1630220"/>
            <a:ext cx="1277700" cy="457200"/>
          </a:xfrm>
          <a:prstGeom prst="roundRect">
            <a:avLst>
              <a:gd name="adj" fmla="val 1471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33"/>
          <p:cNvSpPr/>
          <p:nvPr/>
        </p:nvSpPr>
        <p:spPr>
          <a:xfrm>
            <a:off x="4267913" y="2705260"/>
            <a:ext cx="2485800" cy="453900"/>
          </a:xfrm>
          <a:prstGeom prst="roundRect">
            <a:avLst>
              <a:gd name="adj" fmla="val 2886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3"/>
          <p:cNvSpPr/>
          <p:nvPr/>
        </p:nvSpPr>
        <p:spPr>
          <a:xfrm>
            <a:off x="4267925" y="2703610"/>
            <a:ext cx="639600" cy="457200"/>
          </a:xfrm>
          <a:prstGeom prst="roundRect">
            <a:avLst>
              <a:gd name="adj" fmla="val 1471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3"/>
          <p:cNvSpPr/>
          <p:nvPr/>
        </p:nvSpPr>
        <p:spPr>
          <a:xfrm>
            <a:off x="4267913" y="3778650"/>
            <a:ext cx="2485800" cy="453900"/>
          </a:xfrm>
          <a:prstGeom prst="roundRect">
            <a:avLst>
              <a:gd name="adj" fmla="val 2886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3"/>
          <p:cNvSpPr/>
          <p:nvPr/>
        </p:nvSpPr>
        <p:spPr>
          <a:xfrm>
            <a:off x="4267925" y="3777000"/>
            <a:ext cx="1844700" cy="457200"/>
          </a:xfrm>
          <a:prstGeom prst="roundRect">
            <a:avLst>
              <a:gd name="adj" fmla="val 14715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3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World atlas theme infographics</a:t>
            </a:r>
            <a:endParaRPr/>
          </a:p>
        </p:txBody>
      </p:sp>
      <p:graphicFrame>
        <p:nvGraphicFramePr>
          <p:cNvPr id="808" name="Google Shape;808;p34"/>
          <p:cNvGraphicFramePr/>
          <p:nvPr/>
        </p:nvGraphicFramePr>
        <p:xfrm>
          <a:off x="713200" y="1504475"/>
          <a:ext cx="7717500" cy="3005525"/>
        </p:xfrm>
        <a:graphic>
          <a:graphicData uri="http://schemas.openxmlformats.org/drawingml/2006/table">
            <a:tbl>
              <a:tblPr>
                <a:noFill/>
                <a:tableStyleId>{72DF658E-BACB-42CC-A838-F2048CC8DDD2}</a:tableStyleId>
              </a:tblPr>
              <a:tblGrid>
                <a:gridCol w="2044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1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6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4468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4468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Londrina Solid"/>
                          <a:ea typeface="Londrina Solid"/>
                          <a:cs typeface="Londrina Solid"/>
                          <a:sym typeface="Londrina Solid"/>
                        </a:rPr>
                        <a:t>MAPS</a:t>
                      </a:r>
                      <a:endParaRPr sz="2000">
                        <a:solidFill>
                          <a:schemeClr val="dk1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4468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4468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4468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5C8F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Londrina Solid"/>
                          <a:ea typeface="Londrina Solid"/>
                          <a:cs typeface="Londrina Solid"/>
                          <a:sym typeface="Londrina Solid"/>
                        </a:rPr>
                        <a:t>GEOPOLITICS</a:t>
                      </a:r>
                      <a:endParaRPr sz="2000">
                        <a:solidFill>
                          <a:schemeClr val="dk1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4468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4468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4468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5C8F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Londrina Solid"/>
                          <a:ea typeface="Londrina Solid"/>
                          <a:cs typeface="Londrina Solid"/>
                          <a:sym typeface="Londrina Solid"/>
                        </a:rPr>
                        <a:t>DEMOGRAPHY</a:t>
                      </a:r>
                      <a:endParaRPr sz="2000">
                        <a:solidFill>
                          <a:schemeClr val="dk1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4468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4468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8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Mercury is the closest planet to the Sun</a:t>
                      </a:r>
                      <a:endParaRPr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4468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4468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4468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4468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0B16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4468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0B16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0B16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0B16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4468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0B16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0B16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4468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0B16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8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Venus is the second planet from the Sun</a:t>
                      </a:r>
                      <a:endParaRPr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4468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4468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4468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4468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0B16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0B16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0B16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0B16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0B16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0B16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0B16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0B16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0B16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0B16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98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Despite being red, Mars is a cold place</a:t>
                      </a:r>
                      <a:endParaRPr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4468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4468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4468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0B16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0B16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0B16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0B16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0B16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0B16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0B16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09" name="Google Shape;809;p34"/>
          <p:cNvGrpSpPr/>
          <p:nvPr/>
        </p:nvGrpSpPr>
        <p:grpSpPr>
          <a:xfrm>
            <a:off x="3527520" y="3972442"/>
            <a:ext cx="339253" cy="339253"/>
            <a:chOff x="1492675" y="4992125"/>
            <a:chExt cx="481825" cy="481825"/>
          </a:xfrm>
        </p:grpSpPr>
        <p:sp>
          <p:nvSpPr>
            <p:cNvPr id="810" name="Google Shape;810;p34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1" name="Google Shape;811;p34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2" name="Google Shape;812;p34"/>
          <p:cNvGrpSpPr/>
          <p:nvPr/>
        </p:nvGrpSpPr>
        <p:grpSpPr>
          <a:xfrm>
            <a:off x="3527512" y="3156517"/>
            <a:ext cx="339253" cy="339253"/>
            <a:chOff x="2085525" y="4992125"/>
            <a:chExt cx="481825" cy="481825"/>
          </a:xfrm>
        </p:grpSpPr>
        <p:sp>
          <p:nvSpPr>
            <p:cNvPr id="813" name="Google Shape;813;p34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4" name="Google Shape;814;p34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5" name="Google Shape;815;p34"/>
          <p:cNvGrpSpPr/>
          <p:nvPr/>
        </p:nvGrpSpPr>
        <p:grpSpPr>
          <a:xfrm>
            <a:off x="3527520" y="2340592"/>
            <a:ext cx="339253" cy="339253"/>
            <a:chOff x="1492675" y="4992125"/>
            <a:chExt cx="481825" cy="481825"/>
          </a:xfrm>
        </p:grpSpPr>
        <p:sp>
          <p:nvSpPr>
            <p:cNvPr id="816" name="Google Shape;816;p34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7" name="Google Shape;817;p34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8" name="Google Shape;818;p34"/>
          <p:cNvGrpSpPr/>
          <p:nvPr/>
        </p:nvGrpSpPr>
        <p:grpSpPr>
          <a:xfrm>
            <a:off x="5427945" y="3972442"/>
            <a:ext cx="339253" cy="339253"/>
            <a:chOff x="1492675" y="4992125"/>
            <a:chExt cx="481825" cy="481825"/>
          </a:xfrm>
        </p:grpSpPr>
        <p:sp>
          <p:nvSpPr>
            <p:cNvPr id="819" name="Google Shape;819;p34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0" name="Google Shape;820;p34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1" name="Google Shape;821;p34"/>
          <p:cNvGrpSpPr/>
          <p:nvPr/>
        </p:nvGrpSpPr>
        <p:grpSpPr>
          <a:xfrm>
            <a:off x="5427945" y="2340592"/>
            <a:ext cx="339253" cy="339253"/>
            <a:chOff x="1492675" y="4992125"/>
            <a:chExt cx="481825" cy="481825"/>
          </a:xfrm>
        </p:grpSpPr>
        <p:sp>
          <p:nvSpPr>
            <p:cNvPr id="822" name="Google Shape;822;p34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3" name="Google Shape;823;p34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4" name="Google Shape;824;p34"/>
          <p:cNvGrpSpPr/>
          <p:nvPr/>
        </p:nvGrpSpPr>
        <p:grpSpPr>
          <a:xfrm>
            <a:off x="5427945" y="3156517"/>
            <a:ext cx="339253" cy="339253"/>
            <a:chOff x="1492675" y="4992125"/>
            <a:chExt cx="481825" cy="481825"/>
          </a:xfrm>
        </p:grpSpPr>
        <p:sp>
          <p:nvSpPr>
            <p:cNvPr id="825" name="Google Shape;825;p34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6" name="Google Shape;826;p34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7" name="Google Shape;827;p34"/>
          <p:cNvGrpSpPr/>
          <p:nvPr/>
        </p:nvGrpSpPr>
        <p:grpSpPr>
          <a:xfrm>
            <a:off x="7287045" y="3156517"/>
            <a:ext cx="339253" cy="339253"/>
            <a:chOff x="1492675" y="4992125"/>
            <a:chExt cx="481825" cy="481825"/>
          </a:xfrm>
        </p:grpSpPr>
        <p:sp>
          <p:nvSpPr>
            <p:cNvPr id="828" name="Google Shape;828;p34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9" name="Google Shape;829;p34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0" name="Google Shape;830;p34"/>
          <p:cNvGrpSpPr/>
          <p:nvPr/>
        </p:nvGrpSpPr>
        <p:grpSpPr>
          <a:xfrm>
            <a:off x="7287050" y="2340592"/>
            <a:ext cx="339253" cy="339253"/>
            <a:chOff x="2085525" y="4992125"/>
            <a:chExt cx="481825" cy="481825"/>
          </a:xfrm>
        </p:grpSpPr>
        <p:sp>
          <p:nvSpPr>
            <p:cNvPr id="831" name="Google Shape;831;p34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2" name="Google Shape;832;p34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3" name="Google Shape;833;p34"/>
          <p:cNvGrpSpPr/>
          <p:nvPr/>
        </p:nvGrpSpPr>
        <p:grpSpPr>
          <a:xfrm>
            <a:off x="7287050" y="3972442"/>
            <a:ext cx="339253" cy="339253"/>
            <a:chOff x="2085525" y="4992125"/>
            <a:chExt cx="481825" cy="481825"/>
          </a:xfrm>
        </p:grpSpPr>
        <p:sp>
          <p:nvSpPr>
            <p:cNvPr id="834" name="Google Shape;834;p34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5" name="Google Shape;835;p34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7"/>
          <p:cNvGrpSpPr/>
          <p:nvPr/>
        </p:nvGrpSpPr>
        <p:grpSpPr>
          <a:xfrm rot="-737103">
            <a:off x="3474798" y="1576460"/>
            <a:ext cx="2194397" cy="2900496"/>
            <a:chOff x="816125" y="459725"/>
            <a:chExt cx="1965125" cy="2597450"/>
          </a:xfrm>
        </p:grpSpPr>
        <p:sp>
          <p:nvSpPr>
            <p:cNvPr id="235" name="Google Shape;235;p17"/>
            <p:cNvSpPr/>
            <p:nvPr/>
          </p:nvSpPr>
          <p:spPr>
            <a:xfrm rot="10800000">
              <a:off x="816125" y="459725"/>
              <a:ext cx="1965125" cy="2597450"/>
            </a:xfrm>
            <a:custGeom>
              <a:avLst/>
              <a:gdLst/>
              <a:ahLst/>
              <a:cxnLst/>
              <a:rect l="l" t="t" r="r" b="b"/>
              <a:pathLst>
                <a:path w="78605" h="103898" extrusionOk="0">
                  <a:moveTo>
                    <a:pt x="56514" y="553"/>
                  </a:moveTo>
                  <a:cubicBezTo>
                    <a:pt x="59559" y="553"/>
                    <a:pt x="62620" y="1296"/>
                    <a:pt x="65321" y="2704"/>
                  </a:cubicBezTo>
                  <a:cubicBezTo>
                    <a:pt x="67692" y="3980"/>
                    <a:pt x="69820" y="5713"/>
                    <a:pt x="71522" y="7840"/>
                  </a:cubicBezTo>
                  <a:cubicBezTo>
                    <a:pt x="78604" y="16838"/>
                    <a:pt x="75504" y="29330"/>
                    <a:pt x="65625" y="34710"/>
                  </a:cubicBezTo>
                  <a:cubicBezTo>
                    <a:pt x="61096" y="37172"/>
                    <a:pt x="55959" y="38175"/>
                    <a:pt x="51217" y="40151"/>
                  </a:cubicBezTo>
                  <a:cubicBezTo>
                    <a:pt x="46901" y="41944"/>
                    <a:pt x="43193" y="44923"/>
                    <a:pt x="40549" y="48783"/>
                  </a:cubicBezTo>
                  <a:cubicBezTo>
                    <a:pt x="38239" y="52005"/>
                    <a:pt x="37235" y="55987"/>
                    <a:pt x="37752" y="59908"/>
                  </a:cubicBezTo>
                  <a:cubicBezTo>
                    <a:pt x="38330" y="64559"/>
                    <a:pt x="40366" y="68875"/>
                    <a:pt x="41400" y="73434"/>
                  </a:cubicBezTo>
                  <a:cubicBezTo>
                    <a:pt x="43436" y="82674"/>
                    <a:pt x="42312" y="92796"/>
                    <a:pt x="34500" y="99088"/>
                  </a:cubicBezTo>
                  <a:cubicBezTo>
                    <a:pt x="31053" y="101862"/>
                    <a:pt x="27192" y="103215"/>
                    <a:pt x="23154" y="103215"/>
                  </a:cubicBezTo>
                  <a:cubicBezTo>
                    <a:pt x="20997" y="103215"/>
                    <a:pt x="18789" y="102829"/>
                    <a:pt x="16566" y="102067"/>
                  </a:cubicBezTo>
                  <a:cubicBezTo>
                    <a:pt x="13588" y="101003"/>
                    <a:pt x="10761" y="99574"/>
                    <a:pt x="8116" y="97872"/>
                  </a:cubicBezTo>
                  <a:cubicBezTo>
                    <a:pt x="5746" y="96383"/>
                    <a:pt x="3223" y="94681"/>
                    <a:pt x="1976" y="92067"/>
                  </a:cubicBezTo>
                  <a:cubicBezTo>
                    <a:pt x="1" y="87963"/>
                    <a:pt x="2524" y="83525"/>
                    <a:pt x="4530" y="79969"/>
                  </a:cubicBezTo>
                  <a:cubicBezTo>
                    <a:pt x="6779" y="75957"/>
                    <a:pt x="9089" y="72036"/>
                    <a:pt x="9575" y="67385"/>
                  </a:cubicBezTo>
                  <a:cubicBezTo>
                    <a:pt x="10183" y="61337"/>
                    <a:pt x="8542" y="55106"/>
                    <a:pt x="10548" y="49239"/>
                  </a:cubicBezTo>
                  <a:cubicBezTo>
                    <a:pt x="12037" y="44801"/>
                    <a:pt x="15320" y="41397"/>
                    <a:pt x="18816" y="38479"/>
                  </a:cubicBezTo>
                  <a:cubicBezTo>
                    <a:pt x="24864" y="33403"/>
                    <a:pt x="31491" y="29239"/>
                    <a:pt x="34925" y="21853"/>
                  </a:cubicBezTo>
                  <a:cubicBezTo>
                    <a:pt x="37965" y="15257"/>
                    <a:pt x="40640" y="7719"/>
                    <a:pt x="46901" y="3433"/>
                  </a:cubicBezTo>
                  <a:cubicBezTo>
                    <a:pt x="49738" y="1477"/>
                    <a:pt x="53117" y="553"/>
                    <a:pt x="56514" y="553"/>
                  </a:cubicBezTo>
                  <a:close/>
                  <a:moveTo>
                    <a:pt x="56453" y="1"/>
                  </a:moveTo>
                  <a:cubicBezTo>
                    <a:pt x="55506" y="1"/>
                    <a:pt x="54549" y="70"/>
                    <a:pt x="53588" y="211"/>
                  </a:cubicBezTo>
                  <a:cubicBezTo>
                    <a:pt x="45321" y="1397"/>
                    <a:pt x="40457" y="8509"/>
                    <a:pt x="37144" y="15500"/>
                  </a:cubicBezTo>
                  <a:cubicBezTo>
                    <a:pt x="35746" y="18448"/>
                    <a:pt x="34621" y="21640"/>
                    <a:pt x="32950" y="24436"/>
                  </a:cubicBezTo>
                  <a:cubicBezTo>
                    <a:pt x="30427" y="28631"/>
                    <a:pt x="26475" y="31731"/>
                    <a:pt x="22676" y="34680"/>
                  </a:cubicBezTo>
                  <a:cubicBezTo>
                    <a:pt x="19089" y="37476"/>
                    <a:pt x="15381" y="40242"/>
                    <a:pt x="12676" y="43950"/>
                  </a:cubicBezTo>
                  <a:cubicBezTo>
                    <a:pt x="9393" y="48479"/>
                    <a:pt x="8815" y="53616"/>
                    <a:pt x="8998" y="59087"/>
                  </a:cubicBezTo>
                  <a:cubicBezTo>
                    <a:pt x="9119" y="62461"/>
                    <a:pt x="9393" y="65896"/>
                    <a:pt x="8724" y="69239"/>
                  </a:cubicBezTo>
                  <a:cubicBezTo>
                    <a:pt x="8208" y="71945"/>
                    <a:pt x="6931" y="74437"/>
                    <a:pt x="5624" y="76838"/>
                  </a:cubicBezTo>
                  <a:cubicBezTo>
                    <a:pt x="3679" y="80364"/>
                    <a:pt x="973" y="84133"/>
                    <a:pt x="700" y="88267"/>
                  </a:cubicBezTo>
                  <a:cubicBezTo>
                    <a:pt x="365" y="93039"/>
                    <a:pt x="4195" y="96079"/>
                    <a:pt x="7843" y="98358"/>
                  </a:cubicBezTo>
                  <a:cubicBezTo>
                    <a:pt x="12482" y="101261"/>
                    <a:pt x="17840" y="103897"/>
                    <a:pt x="23443" y="103897"/>
                  </a:cubicBezTo>
                  <a:cubicBezTo>
                    <a:pt x="23825" y="103897"/>
                    <a:pt x="24207" y="103885"/>
                    <a:pt x="24591" y="103860"/>
                  </a:cubicBezTo>
                  <a:cubicBezTo>
                    <a:pt x="34348" y="103191"/>
                    <a:pt x="41612" y="94255"/>
                    <a:pt x="42707" y="85015"/>
                  </a:cubicBezTo>
                  <a:cubicBezTo>
                    <a:pt x="43284" y="80243"/>
                    <a:pt x="42585" y="75379"/>
                    <a:pt x="41308" y="70759"/>
                  </a:cubicBezTo>
                  <a:cubicBezTo>
                    <a:pt x="39941" y="65835"/>
                    <a:pt x="37539" y="60911"/>
                    <a:pt x="38299" y="55653"/>
                  </a:cubicBezTo>
                  <a:cubicBezTo>
                    <a:pt x="39090" y="50121"/>
                    <a:pt x="43527" y="44984"/>
                    <a:pt x="48239" y="42248"/>
                  </a:cubicBezTo>
                  <a:cubicBezTo>
                    <a:pt x="52920" y="39543"/>
                    <a:pt x="58391" y="38540"/>
                    <a:pt x="63345" y="36412"/>
                  </a:cubicBezTo>
                  <a:cubicBezTo>
                    <a:pt x="67874" y="34467"/>
                    <a:pt x="71826" y="31519"/>
                    <a:pt x="74075" y="27050"/>
                  </a:cubicBezTo>
                  <a:cubicBezTo>
                    <a:pt x="76203" y="22917"/>
                    <a:pt x="76628" y="18114"/>
                    <a:pt x="75291" y="13676"/>
                  </a:cubicBezTo>
                  <a:cubicBezTo>
                    <a:pt x="74564" y="11406"/>
                    <a:pt x="73446" y="9316"/>
                    <a:pt x="71935" y="7467"/>
                  </a:cubicBezTo>
                  <a:lnTo>
                    <a:pt x="71935" y="7467"/>
                  </a:lnTo>
                  <a:cubicBezTo>
                    <a:pt x="71929" y="7460"/>
                    <a:pt x="71923" y="7453"/>
                    <a:pt x="71917" y="7445"/>
                  </a:cubicBezTo>
                  <a:lnTo>
                    <a:pt x="71917" y="7445"/>
                  </a:lnTo>
                  <a:cubicBezTo>
                    <a:pt x="71917" y="7445"/>
                    <a:pt x="71917" y="7445"/>
                    <a:pt x="71917" y="7445"/>
                  </a:cubicBezTo>
                  <a:cubicBezTo>
                    <a:pt x="71905" y="7428"/>
                    <a:pt x="71893" y="7414"/>
                    <a:pt x="71880" y="7401"/>
                  </a:cubicBezTo>
                  <a:lnTo>
                    <a:pt x="71880" y="7401"/>
                  </a:lnTo>
                  <a:cubicBezTo>
                    <a:pt x="67973" y="2732"/>
                    <a:pt x="62405" y="1"/>
                    <a:pt x="564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7"/>
            <p:cNvSpPr/>
            <p:nvPr/>
          </p:nvSpPr>
          <p:spPr>
            <a:xfrm rot="10800000">
              <a:off x="1066150" y="707350"/>
              <a:ext cx="1511450" cy="2198600"/>
            </a:xfrm>
            <a:custGeom>
              <a:avLst/>
              <a:gdLst/>
              <a:ahLst/>
              <a:cxnLst/>
              <a:rect l="l" t="t" r="r" b="b"/>
              <a:pathLst>
                <a:path w="60458" h="87944" extrusionOk="0">
                  <a:moveTo>
                    <a:pt x="48256" y="696"/>
                  </a:moveTo>
                  <a:cubicBezTo>
                    <a:pt x="51234" y="696"/>
                    <a:pt x="54010" y="1898"/>
                    <a:pt x="55959" y="4618"/>
                  </a:cubicBezTo>
                  <a:cubicBezTo>
                    <a:pt x="57935" y="7354"/>
                    <a:pt x="58968" y="10667"/>
                    <a:pt x="57874" y="13950"/>
                  </a:cubicBezTo>
                  <a:cubicBezTo>
                    <a:pt x="55868" y="19968"/>
                    <a:pt x="49242" y="23859"/>
                    <a:pt x="44135" y="26929"/>
                  </a:cubicBezTo>
                  <a:cubicBezTo>
                    <a:pt x="38147" y="30515"/>
                    <a:pt x="31855" y="33737"/>
                    <a:pt x="27296" y="39148"/>
                  </a:cubicBezTo>
                  <a:cubicBezTo>
                    <a:pt x="22372" y="45014"/>
                    <a:pt x="20062" y="53282"/>
                    <a:pt x="21855" y="60820"/>
                  </a:cubicBezTo>
                  <a:cubicBezTo>
                    <a:pt x="22919" y="65318"/>
                    <a:pt x="25381" y="69574"/>
                    <a:pt x="25442" y="74285"/>
                  </a:cubicBezTo>
                  <a:cubicBezTo>
                    <a:pt x="25472" y="78419"/>
                    <a:pt x="23041" y="82279"/>
                    <a:pt x="19788" y="84711"/>
                  </a:cubicBezTo>
                  <a:cubicBezTo>
                    <a:pt x="17600" y="86344"/>
                    <a:pt x="15020" y="87257"/>
                    <a:pt x="12521" y="87257"/>
                  </a:cubicBezTo>
                  <a:cubicBezTo>
                    <a:pt x="9814" y="87257"/>
                    <a:pt x="7202" y="86186"/>
                    <a:pt x="5290" y="83799"/>
                  </a:cubicBezTo>
                  <a:cubicBezTo>
                    <a:pt x="336" y="77629"/>
                    <a:pt x="2037" y="69180"/>
                    <a:pt x="5076" y="62554"/>
                  </a:cubicBezTo>
                  <a:lnTo>
                    <a:pt x="5076" y="62554"/>
                  </a:lnTo>
                  <a:cubicBezTo>
                    <a:pt x="5076" y="62554"/>
                    <a:pt x="5077" y="62553"/>
                    <a:pt x="5077" y="62552"/>
                  </a:cubicBezTo>
                  <a:lnTo>
                    <a:pt x="5077" y="62552"/>
                  </a:lnTo>
                  <a:cubicBezTo>
                    <a:pt x="5077" y="62552"/>
                    <a:pt x="5077" y="62552"/>
                    <a:pt x="5077" y="62552"/>
                  </a:cubicBezTo>
                  <a:cubicBezTo>
                    <a:pt x="5077" y="62551"/>
                    <a:pt x="5078" y="62550"/>
                    <a:pt x="5078" y="62549"/>
                  </a:cubicBezTo>
                  <a:lnTo>
                    <a:pt x="5078" y="62549"/>
                  </a:lnTo>
                  <a:cubicBezTo>
                    <a:pt x="8815" y="54221"/>
                    <a:pt x="6810" y="44040"/>
                    <a:pt x="14226" y="37476"/>
                  </a:cubicBezTo>
                  <a:cubicBezTo>
                    <a:pt x="17296" y="34771"/>
                    <a:pt x="20731" y="32795"/>
                    <a:pt x="23193" y="29391"/>
                  </a:cubicBezTo>
                  <a:cubicBezTo>
                    <a:pt x="25381" y="26381"/>
                    <a:pt x="26871" y="22916"/>
                    <a:pt x="28542" y="19603"/>
                  </a:cubicBezTo>
                  <a:cubicBezTo>
                    <a:pt x="31947" y="12977"/>
                    <a:pt x="36263" y="4314"/>
                    <a:pt x="43740" y="1548"/>
                  </a:cubicBezTo>
                  <a:cubicBezTo>
                    <a:pt x="45244" y="993"/>
                    <a:pt x="46775" y="696"/>
                    <a:pt x="48256" y="696"/>
                  </a:cubicBezTo>
                  <a:close/>
                  <a:moveTo>
                    <a:pt x="48258" y="0"/>
                  </a:moveTo>
                  <a:cubicBezTo>
                    <a:pt x="42454" y="0"/>
                    <a:pt x="37247" y="4759"/>
                    <a:pt x="33983" y="9299"/>
                  </a:cubicBezTo>
                  <a:cubicBezTo>
                    <a:pt x="31187" y="13159"/>
                    <a:pt x="28998" y="17445"/>
                    <a:pt x="26871" y="21701"/>
                  </a:cubicBezTo>
                  <a:cubicBezTo>
                    <a:pt x="24469" y="26533"/>
                    <a:pt x="22007" y="30819"/>
                    <a:pt x="17600" y="34132"/>
                  </a:cubicBezTo>
                  <a:cubicBezTo>
                    <a:pt x="13436" y="37263"/>
                    <a:pt x="10123" y="40303"/>
                    <a:pt x="8542" y="45409"/>
                  </a:cubicBezTo>
                  <a:cubicBezTo>
                    <a:pt x="6840" y="50941"/>
                    <a:pt x="6961" y="56929"/>
                    <a:pt x="4591" y="62279"/>
                  </a:cubicBezTo>
                  <a:cubicBezTo>
                    <a:pt x="1733" y="68449"/>
                    <a:pt x="1" y="75957"/>
                    <a:pt x="3557" y="82249"/>
                  </a:cubicBezTo>
                  <a:cubicBezTo>
                    <a:pt x="5290" y="85318"/>
                    <a:pt x="7873" y="87568"/>
                    <a:pt x="11521" y="87902"/>
                  </a:cubicBezTo>
                  <a:cubicBezTo>
                    <a:pt x="11834" y="87930"/>
                    <a:pt x="12148" y="87944"/>
                    <a:pt x="12461" y="87944"/>
                  </a:cubicBezTo>
                  <a:cubicBezTo>
                    <a:pt x="18916" y="87944"/>
                    <a:pt x="25146" y="82094"/>
                    <a:pt x="25928" y="75774"/>
                  </a:cubicBezTo>
                  <a:cubicBezTo>
                    <a:pt x="26506" y="71154"/>
                    <a:pt x="24226" y="66656"/>
                    <a:pt x="22889" y="62339"/>
                  </a:cubicBezTo>
                  <a:cubicBezTo>
                    <a:pt x="21369" y="57233"/>
                    <a:pt x="21582" y="51762"/>
                    <a:pt x="23466" y="46777"/>
                  </a:cubicBezTo>
                  <a:cubicBezTo>
                    <a:pt x="26658" y="38205"/>
                    <a:pt x="34287" y="33312"/>
                    <a:pt x="41825" y="28965"/>
                  </a:cubicBezTo>
                  <a:cubicBezTo>
                    <a:pt x="47357" y="25743"/>
                    <a:pt x="53862" y="22217"/>
                    <a:pt x="57266" y="16533"/>
                  </a:cubicBezTo>
                  <a:cubicBezTo>
                    <a:pt x="60458" y="11275"/>
                    <a:pt x="58361" y="3402"/>
                    <a:pt x="52494" y="880"/>
                  </a:cubicBezTo>
                  <a:cubicBezTo>
                    <a:pt x="51060" y="271"/>
                    <a:pt x="49642" y="0"/>
                    <a:pt x="48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7"/>
            <p:cNvSpPr/>
            <p:nvPr/>
          </p:nvSpPr>
          <p:spPr>
            <a:xfrm rot="10800000">
              <a:off x="1222675" y="2243000"/>
              <a:ext cx="594275" cy="543050"/>
            </a:xfrm>
            <a:custGeom>
              <a:avLst/>
              <a:gdLst/>
              <a:ahLst/>
              <a:cxnLst/>
              <a:rect l="l" t="t" r="r" b="b"/>
              <a:pathLst>
                <a:path w="23771" h="21722" extrusionOk="0">
                  <a:moveTo>
                    <a:pt x="16470" y="676"/>
                  </a:moveTo>
                  <a:cubicBezTo>
                    <a:pt x="19459" y="676"/>
                    <a:pt x="22073" y="2201"/>
                    <a:pt x="22494" y="5962"/>
                  </a:cubicBezTo>
                  <a:cubicBezTo>
                    <a:pt x="23161" y="11699"/>
                    <a:pt x="17071" y="16192"/>
                    <a:pt x="12483" y="18294"/>
                  </a:cubicBezTo>
                  <a:lnTo>
                    <a:pt x="12483" y="18294"/>
                  </a:lnTo>
                  <a:cubicBezTo>
                    <a:pt x="12476" y="18296"/>
                    <a:pt x="12470" y="18299"/>
                    <a:pt x="12463" y="18303"/>
                  </a:cubicBezTo>
                  <a:cubicBezTo>
                    <a:pt x="12463" y="18303"/>
                    <a:pt x="12463" y="18303"/>
                    <a:pt x="12463" y="18303"/>
                  </a:cubicBezTo>
                  <a:lnTo>
                    <a:pt x="12463" y="18303"/>
                  </a:lnTo>
                  <a:cubicBezTo>
                    <a:pt x="12442" y="18312"/>
                    <a:pt x="12424" y="18323"/>
                    <a:pt x="12408" y="18335"/>
                  </a:cubicBezTo>
                  <a:lnTo>
                    <a:pt x="12408" y="18335"/>
                  </a:lnTo>
                  <a:cubicBezTo>
                    <a:pt x="10643" y="19364"/>
                    <a:pt x="7271" y="21312"/>
                    <a:pt x="4647" y="21312"/>
                  </a:cubicBezTo>
                  <a:cubicBezTo>
                    <a:pt x="3979" y="21312"/>
                    <a:pt x="3360" y="21186"/>
                    <a:pt x="2828" y="20886"/>
                  </a:cubicBezTo>
                  <a:cubicBezTo>
                    <a:pt x="761" y="19762"/>
                    <a:pt x="1065" y="16388"/>
                    <a:pt x="1551" y="14503"/>
                  </a:cubicBezTo>
                  <a:cubicBezTo>
                    <a:pt x="2919" y="9275"/>
                    <a:pt x="7296" y="3622"/>
                    <a:pt x="12402" y="1524"/>
                  </a:cubicBezTo>
                  <a:cubicBezTo>
                    <a:pt x="13725" y="980"/>
                    <a:pt x="15135" y="676"/>
                    <a:pt x="16470" y="676"/>
                  </a:cubicBezTo>
                  <a:close/>
                  <a:moveTo>
                    <a:pt x="16576" y="1"/>
                  </a:moveTo>
                  <a:cubicBezTo>
                    <a:pt x="13315" y="1"/>
                    <a:pt x="9971" y="1727"/>
                    <a:pt x="7691" y="3926"/>
                  </a:cubicBezTo>
                  <a:cubicBezTo>
                    <a:pt x="4074" y="7391"/>
                    <a:pt x="1" y="12832"/>
                    <a:pt x="730" y="18151"/>
                  </a:cubicBezTo>
                  <a:cubicBezTo>
                    <a:pt x="1072" y="20822"/>
                    <a:pt x="2632" y="21721"/>
                    <a:pt x="4577" y="21721"/>
                  </a:cubicBezTo>
                  <a:cubicBezTo>
                    <a:pt x="7302" y="21721"/>
                    <a:pt x="10786" y="19955"/>
                    <a:pt x="12737" y="18819"/>
                  </a:cubicBezTo>
                  <a:cubicBezTo>
                    <a:pt x="16992" y="16844"/>
                    <a:pt x="21886" y="13287"/>
                    <a:pt x="22950" y="8424"/>
                  </a:cubicBezTo>
                  <a:cubicBezTo>
                    <a:pt x="23770" y="4716"/>
                    <a:pt x="21795" y="673"/>
                    <a:pt x="17874" y="96"/>
                  </a:cubicBezTo>
                  <a:cubicBezTo>
                    <a:pt x="17444" y="31"/>
                    <a:pt x="17011" y="1"/>
                    <a:pt x="165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7"/>
            <p:cNvSpPr/>
            <p:nvPr/>
          </p:nvSpPr>
          <p:spPr>
            <a:xfrm rot="10800000">
              <a:off x="2008400" y="856075"/>
              <a:ext cx="442300" cy="947150"/>
            </a:xfrm>
            <a:custGeom>
              <a:avLst/>
              <a:gdLst/>
              <a:ahLst/>
              <a:cxnLst/>
              <a:rect l="l" t="t" r="r" b="b"/>
              <a:pathLst>
                <a:path w="17692" h="37886" extrusionOk="0">
                  <a:moveTo>
                    <a:pt x="9541" y="835"/>
                  </a:moveTo>
                  <a:cubicBezTo>
                    <a:pt x="9985" y="835"/>
                    <a:pt x="10300" y="1324"/>
                    <a:pt x="10487" y="1969"/>
                  </a:cubicBezTo>
                  <a:cubicBezTo>
                    <a:pt x="11916" y="7866"/>
                    <a:pt x="12190" y="13914"/>
                    <a:pt x="13801" y="19781"/>
                  </a:cubicBezTo>
                  <a:cubicBezTo>
                    <a:pt x="15168" y="24735"/>
                    <a:pt x="17691" y="32547"/>
                    <a:pt x="12433" y="36164"/>
                  </a:cubicBezTo>
                  <a:cubicBezTo>
                    <a:pt x="11281" y="36957"/>
                    <a:pt x="10037" y="37308"/>
                    <a:pt x="8811" y="37308"/>
                  </a:cubicBezTo>
                  <a:cubicBezTo>
                    <a:pt x="5055" y="37308"/>
                    <a:pt x="1469" y="34011"/>
                    <a:pt x="1217" y="30024"/>
                  </a:cubicBezTo>
                  <a:cubicBezTo>
                    <a:pt x="913" y="25373"/>
                    <a:pt x="3557" y="20996"/>
                    <a:pt x="5168" y="16802"/>
                  </a:cubicBezTo>
                  <a:cubicBezTo>
                    <a:pt x="6323" y="13853"/>
                    <a:pt x="7053" y="10753"/>
                    <a:pt x="7296" y="7592"/>
                  </a:cubicBezTo>
                  <a:cubicBezTo>
                    <a:pt x="7326" y="6042"/>
                    <a:pt x="7569" y="4492"/>
                    <a:pt x="8025" y="3002"/>
                  </a:cubicBezTo>
                  <a:cubicBezTo>
                    <a:pt x="8177" y="2485"/>
                    <a:pt x="8420" y="1574"/>
                    <a:pt x="8846" y="1178"/>
                  </a:cubicBezTo>
                  <a:cubicBezTo>
                    <a:pt x="9105" y="939"/>
                    <a:pt x="9336" y="835"/>
                    <a:pt x="9541" y="835"/>
                  </a:cubicBezTo>
                  <a:close/>
                  <a:moveTo>
                    <a:pt x="9621" y="0"/>
                  </a:moveTo>
                  <a:cubicBezTo>
                    <a:pt x="9418" y="0"/>
                    <a:pt x="9191" y="71"/>
                    <a:pt x="8937" y="236"/>
                  </a:cubicBezTo>
                  <a:cubicBezTo>
                    <a:pt x="7205" y="1330"/>
                    <a:pt x="6931" y="4826"/>
                    <a:pt x="6779" y="6619"/>
                  </a:cubicBezTo>
                  <a:cubicBezTo>
                    <a:pt x="6414" y="10966"/>
                    <a:pt x="5320" y="15252"/>
                    <a:pt x="3527" y="19264"/>
                  </a:cubicBezTo>
                  <a:cubicBezTo>
                    <a:pt x="2463" y="21817"/>
                    <a:pt x="1308" y="24370"/>
                    <a:pt x="852" y="27136"/>
                  </a:cubicBezTo>
                  <a:cubicBezTo>
                    <a:pt x="1" y="31969"/>
                    <a:pt x="2554" y="37228"/>
                    <a:pt x="7904" y="37836"/>
                  </a:cubicBezTo>
                  <a:cubicBezTo>
                    <a:pt x="8185" y="37869"/>
                    <a:pt x="8466" y="37886"/>
                    <a:pt x="8746" y="37886"/>
                  </a:cubicBezTo>
                  <a:cubicBezTo>
                    <a:pt x="10728" y="37886"/>
                    <a:pt x="12624" y="37048"/>
                    <a:pt x="13983" y="35556"/>
                  </a:cubicBezTo>
                  <a:cubicBezTo>
                    <a:pt x="15898" y="33489"/>
                    <a:pt x="16263" y="30662"/>
                    <a:pt x="16080" y="27927"/>
                  </a:cubicBezTo>
                  <a:cubicBezTo>
                    <a:pt x="15837" y="23762"/>
                    <a:pt x="14226" y="19841"/>
                    <a:pt x="13405" y="15768"/>
                  </a:cubicBezTo>
                  <a:cubicBezTo>
                    <a:pt x="12463" y="11149"/>
                    <a:pt x="12159" y="6409"/>
                    <a:pt x="11035" y="1820"/>
                  </a:cubicBezTo>
                  <a:lnTo>
                    <a:pt x="11035" y="1820"/>
                  </a:lnTo>
                  <a:cubicBezTo>
                    <a:pt x="11035" y="1819"/>
                    <a:pt x="11035" y="1818"/>
                    <a:pt x="11035" y="1817"/>
                  </a:cubicBezTo>
                  <a:lnTo>
                    <a:pt x="11035" y="1817"/>
                  </a:lnTo>
                  <a:cubicBezTo>
                    <a:pt x="11035" y="1817"/>
                    <a:pt x="11035" y="1817"/>
                    <a:pt x="11035" y="1817"/>
                  </a:cubicBezTo>
                  <a:cubicBezTo>
                    <a:pt x="11033" y="1811"/>
                    <a:pt x="11032" y="1806"/>
                    <a:pt x="11030" y="1801"/>
                  </a:cubicBezTo>
                  <a:lnTo>
                    <a:pt x="11030" y="1801"/>
                  </a:lnTo>
                  <a:cubicBezTo>
                    <a:pt x="10812" y="1009"/>
                    <a:pt x="10387" y="0"/>
                    <a:pt x="9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" name="Google Shape;239;p1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World atlas theme infographics</a:t>
            </a:r>
            <a:endParaRPr/>
          </a:p>
        </p:txBody>
      </p:sp>
      <p:sp>
        <p:nvSpPr>
          <p:cNvPr id="240" name="Google Shape;240;p17"/>
          <p:cNvSpPr/>
          <p:nvPr/>
        </p:nvSpPr>
        <p:spPr>
          <a:xfrm rot="10800000" flipH="1">
            <a:off x="3121438" y="1791275"/>
            <a:ext cx="1150522" cy="275415"/>
          </a:xfrm>
          <a:custGeom>
            <a:avLst/>
            <a:gdLst/>
            <a:ahLst/>
            <a:cxnLst/>
            <a:rect l="l" t="t" r="r" b="b"/>
            <a:pathLst>
              <a:path w="59628" h="12516" extrusionOk="0">
                <a:moveTo>
                  <a:pt x="787" y="0"/>
                </a:moveTo>
                <a:cubicBezTo>
                  <a:pt x="315" y="0"/>
                  <a:pt x="1" y="639"/>
                  <a:pt x="505" y="922"/>
                </a:cubicBezTo>
                <a:cubicBezTo>
                  <a:pt x="10893" y="6747"/>
                  <a:pt x="23184" y="9857"/>
                  <a:pt x="35301" y="9857"/>
                </a:cubicBezTo>
                <a:cubicBezTo>
                  <a:pt x="39596" y="9857"/>
                  <a:pt x="43870" y="9467"/>
                  <a:pt x="48029" y="8667"/>
                </a:cubicBezTo>
                <a:cubicBezTo>
                  <a:pt x="48356" y="9685"/>
                  <a:pt x="48647" y="10703"/>
                  <a:pt x="48829" y="11758"/>
                </a:cubicBezTo>
                <a:cubicBezTo>
                  <a:pt x="48928" y="12282"/>
                  <a:pt x="49303" y="12515"/>
                  <a:pt x="49705" y="12515"/>
                </a:cubicBezTo>
                <a:cubicBezTo>
                  <a:pt x="49887" y="12515"/>
                  <a:pt x="50076" y="12467"/>
                  <a:pt x="50247" y="12376"/>
                </a:cubicBezTo>
                <a:cubicBezTo>
                  <a:pt x="50501" y="12376"/>
                  <a:pt x="50756" y="12340"/>
                  <a:pt x="50974" y="12231"/>
                </a:cubicBezTo>
                <a:cubicBezTo>
                  <a:pt x="53665" y="10849"/>
                  <a:pt x="56101" y="8994"/>
                  <a:pt x="58464" y="7176"/>
                </a:cubicBezTo>
                <a:cubicBezTo>
                  <a:pt x="59628" y="6304"/>
                  <a:pt x="58537" y="4740"/>
                  <a:pt x="57446" y="4631"/>
                </a:cubicBezTo>
                <a:cubicBezTo>
                  <a:pt x="54464" y="4340"/>
                  <a:pt x="51519" y="3577"/>
                  <a:pt x="48792" y="2377"/>
                </a:cubicBezTo>
                <a:cubicBezTo>
                  <a:pt x="48565" y="2246"/>
                  <a:pt x="48324" y="2186"/>
                  <a:pt x="48087" y="2186"/>
                </a:cubicBezTo>
                <a:cubicBezTo>
                  <a:pt x="47340" y="2186"/>
                  <a:pt x="46647" y="2784"/>
                  <a:pt x="46647" y="3613"/>
                </a:cubicBezTo>
                <a:cubicBezTo>
                  <a:pt x="46538" y="4522"/>
                  <a:pt x="46720" y="5395"/>
                  <a:pt x="47083" y="6231"/>
                </a:cubicBezTo>
                <a:cubicBezTo>
                  <a:pt x="42885" y="6828"/>
                  <a:pt x="38715" y="7129"/>
                  <a:pt x="34578" y="7129"/>
                </a:cubicBezTo>
                <a:cubicBezTo>
                  <a:pt x="23093" y="7129"/>
                  <a:pt x="11867" y="4808"/>
                  <a:pt x="1014" y="49"/>
                </a:cubicBezTo>
                <a:cubicBezTo>
                  <a:pt x="936" y="15"/>
                  <a:pt x="859" y="0"/>
                  <a:pt x="7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7"/>
          <p:cNvSpPr/>
          <p:nvPr/>
        </p:nvSpPr>
        <p:spPr>
          <a:xfrm rot="10800000">
            <a:off x="4802138" y="3684525"/>
            <a:ext cx="1150522" cy="275415"/>
          </a:xfrm>
          <a:custGeom>
            <a:avLst/>
            <a:gdLst/>
            <a:ahLst/>
            <a:cxnLst/>
            <a:rect l="l" t="t" r="r" b="b"/>
            <a:pathLst>
              <a:path w="59628" h="12516" extrusionOk="0">
                <a:moveTo>
                  <a:pt x="787" y="0"/>
                </a:moveTo>
                <a:cubicBezTo>
                  <a:pt x="315" y="0"/>
                  <a:pt x="1" y="639"/>
                  <a:pt x="505" y="922"/>
                </a:cubicBezTo>
                <a:cubicBezTo>
                  <a:pt x="10893" y="6747"/>
                  <a:pt x="23184" y="9857"/>
                  <a:pt x="35301" y="9857"/>
                </a:cubicBezTo>
                <a:cubicBezTo>
                  <a:pt x="39596" y="9857"/>
                  <a:pt x="43870" y="9467"/>
                  <a:pt x="48029" y="8667"/>
                </a:cubicBezTo>
                <a:cubicBezTo>
                  <a:pt x="48356" y="9685"/>
                  <a:pt x="48647" y="10703"/>
                  <a:pt x="48829" y="11758"/>
                </a:cubicBezTo>
                <a:cubicBezTo>
                  <a:pt x="48928" y="12282"/>
                  <a:pt x="49303" y="12515"/>
                  <a:pt x="49705" y="12515"/>
                </a:cubicBezTo>
                <a:cubicBezTo>
                  <a:pt x="49887" y="12515"/>
                  <a:pt x="50076" y="12467"/>
                  <a:pt x="50247" y="12376"/>
                </a:cubicBezTo>
                <a:cubicBezTo>
                  <a:pt x="50501" y="12376"/>
                  <a:pt x="50756" y="12340"/>
                  <a:pt x="50974" y="12231"/>
                </a:cubicBezTo>
                <a:cubicBezTo>
                  <a:pt x="53665" y="10849"/>
                  <a:pt x="56101" y="8994"/>
                  <a:pt x="58464" y="7176"/>
                </a:cubicBezTo>
                <a:cubicBezTo>
                  <a:pt x="59628" y="6304"/>
                  <a:pt x="58537" y="4740"/>
                  <a:pt x="57446" y="4631"/>
                </a:cubicBezTo>
                <a:cubicBezTo>
                  <a:pt x="54464" y="4340"/>
                  <a:pt x="51519" y="3577"/>
                  <a:pt x="48792" y="2377"/>
                </a:cubicBezTo>
                <a:cubicBezTo>
                  <a:pt x="48565" y="2246"/>
                  <a:pt x="48324" y="2186"/>
                  <a:pt x="48087" y="2186"/>
                </a:cubicBezTo>
                <a:cubicBezTo>
                  <a:pt x="47340" y="2186"/>
                  <a:pt x="46647" y="2784"/>
                  <a:pt x="46647" y="3613"/>
                </a:cubicBezTo>
                <a:cubicBezTo>
                  <a:pt x="46538" y="4522"/>
                  <a:pt x="46720" y="5395"/>
                  <a:pt x="47083" y="6231"/>
                </a:cubicBezTo>
                <a:cubicBezTo>
                  <a:pt x="42885" y="6828"/>
                  <a:pt x="38715" y="7129"/>
                  <a:pt x="34578" y="7129"/>
                </a:cubicBezTo>
                <a:cubicBezTo>
                  <a:pt x="23093" y="7129"/>
                  <a:pt x="11867" y="4808"/>
                  <a:pt x="1014" y="49"/>
                </a:cubicBezTo>
                <a:cubicBezTo>
                  <a:pt x="936" y="15"/>
                  <a:pt x="859" y="0"/>
                  <a:pt x="7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7"/>
          <p:cNvSpPr/>
          <p:nvPr/>
        </p:nvSpPr>
        <p:spPr>
          <a:xfrm>
            <a:off x="3121438" y="3992538"/>
            <a:ext cx="1150522" cy="275415"/>
          </a:xfrm>
          <a:custGeom>
            <a:avLst/>
            <a:gdLst/>
            <a:ahLst/>
            <a:cxnLst/>
            <a:rect l="l" t="t" r="r" b="b"/>
            <a:pathLst>
              <a:path w="59628" h="12516" extrusionOk="0">
                <a:moveTo>
                  <a:pt x="787" y="0"/>
                </a:moveTo>
                <a:cubicBezTo>
                  <a:pt x="315" y="0"/>
                  <a:pt x="1" y="639"/>
                  <a:pt x="505" y="922"/>
                </a:cubicBezTo>
                <a:cubicBezTo>
                  <a:pt x="10893" y="6747"/>
                  <a:pt x="23184" y="9857"/>
                  <a:pt x="35301" y="9857"/>
                </a:cubicBezTo>
                <a:cubicBezTo>
                  <a:pt x="39596" y="9857"/>
                  <a:pt x="43870" y="9467"/>
                  <a:pt x="48029" y="8667"/>
                </a:cubicBezTo>
                <a:cubicBezTo>
                  <a:pt x="48356" y="9685"/>
                  <a:pt x="48647" y="10703"/>
                  <a:pt x="48829" y="11758"/>
                </a:cubicBezTo>
                <a:cubicBezTo>
                  <a:pt x="48928" y="12282"/>
                  <a:pt x="49303" y="12515"/>
                  <a:pt x="49705" y="12515"/>
                </a:cubicBezTo>
                <a:cubicBezTo>
                  <a:pt x="49887" y="12515"/>
                  <a:pt x="50076" y="12467"/>
                  <a:pt x="50247" y="12376"/>
                </a:cubicBezTo>
                <a:cubicBezTo>
                  <a:pt x="50501" y="12376"/>
                  <a:pt x="50756" y="12340"/>
                  <a:pt x="50974" y="12231"/>
                </a:cubicBezTo>
                <a:cubicBezTo>
                  <a:pt x="53665" y="10849"/>
                  <a:pt x="56101" y="8994"/>
                  <a:pt x="58464" y="7176"/>
                </a:cubicBezTo>
                <a:cubicBezTo>
                  <a:pt x="59628" y="6304"/>
                  <a:pt x="58537" y="4740"/>
                  <a:pt x="57446" y="4631"/>
                </a:cubicBezTo>
                <a:cubicBezTo>
                  <a:pt x="54464" y="4340"/>
                  <a:pt x="51519" y="3577"/>
                  <a:pt x="48792" y="2377"/>
                </a:cubicBezTo>
                <a:cubicBezTo>
                  <a:pt x="48565" y="2246"/>
                  <a:pt x="48324" y="2186"/>
                  <a:pt x="48087" y="2186"/>
                </a:cubicBezTo>
                <a:cubicBezTo>
                  <a:pt x="47340" y="2186"/>
                  <a:pt x="46647" y="2784"/>
                  <a:pt x="46647" y="3613"/>
                </a:cubicBezTo>
                <a:cubicBezTo>
                  <a:pt x="46538" y="4522"/>
                  <a:pt x="46720" y="5395"/>
                  <a:pt x="47083" y="6231"/>
                </a:cubicBezTo>
                <a:cubicBezTo>
                  <a:pt x="42885" y="6828"/>
                  <a:pt x="38715" y="7129"/>
                  <a:pt x="34578" y="7129"/>
                </a:cubicBezTo>
                <a:cubicBezTo>
                  <a:pt x="23093" y="7129"/>
                  <a:pt x="11867" y="4808"/>
                  <a:pt x="1014" y="49"/>
                </a:cubicBezTo>
                <a:cubicBezTo>
                  <a:pt x="936" y="15"/>
                  <a:pt x="859" y="0"/>
                  <a:pt x="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7"/>
          <p:cNvSpPr/>
          <p:nvPr/>
        </p:nvSpPr>
        <p:spPr>
          <a:xfrm flipH="1">
            <a:off x="4911313" y="2280750"/>
            <a:ext cx="1150522" cy="275415"/>
          </a:xfrm>
          <a:custGeom>
            <a:avLst/>
            <a:gdLst/>
            <a:ahLst/>
            <a:cxnLst/>
            <a:rect l="l" t="t" r="r" b="b"/>
            <a:pathLst>
              <a:path w="59628" h="12516" extrusionOk="0">
                <a:moveTo>
                  <a:pt x="787" y="0"/>
                </a:moveTo>
                <a:cubicBezTo>
                  <a:pt x="315" y="0"/>
                  <a:pt x="1" y="639"/>
                  <a:pt x="505" y="922"/>
                </a:cubicBezTo>
                <a:cubicBezTo>
                  <a:pt x="10893" y="6747"/>
                  <a:pt x="23184" y="9857"/>
                  <a:pt x="35301" y="9857"/>
                </a:cubicBezTo>
                <a:cubicBezTo>
                  <a:pt x="39596" y="9857"/>
                  <a:pt x="43870" y="9467"/>
                  <a:pt x="48029" y="8667"/>
                </a:cubicBezTo>
                <a:cubicBezTo>
                  <a:pt x="48356" y="9685"/>
                  <a:pt x="48647" y="10703"/>
                  <a:pt x="48829" y="11758"/>
                </a:cubicBezTo>
                <a:cubicBezTo>
                  <a:pt x="48928" y="12282"/>
                  <a:pt x="49303" y="12515"/>
                  <a:pt x="49705" y="12515"/>
                </a:cubicBezTo>
                <a:cubicBezTo>
                  <a:pt x="49887" y="12515"/>
                  <a:pt x="50076" y="12467"/>
                  <a:pt x="50247" y="12376"/>
                </a:cubicBezTo>
                <a:cubicBezTo>
                  <a:pt x="50501" y="12376"/>
                  <a:pt x="50756" y="12340"/>
                  <a:pt x="50974" y="12231"/>
                </a:cubicBezTo>
                <a:cubicBezTo>
                  <a:pt x="53665" y="10849"/>
                  <a:pt x="56101" y="8994"/>
                  <a:pt x="58464" y="7176"/>
                </a:cubicBezTo>
                <a:cubicBezTo>
                  <a:pt x="59628" y="6304"/>
                  <a:pt x="58537" y="4740"/>
                  <a:pt x="57446" y="4631"/>
                </a:cubicBezTo>
                <a:cubicBezTo>
                  <a:pt x="54464" y="4340"/>
                  <a:pt x="51519" y="3577"/>
                  <a:pt x="48792" y="2377"/>
                </a:cubicBezTo>
                <a:cubicBezTo>
                  <a:pt x="48565" y="2246"/>
                  <a:pt x="48324" y="2186"/>
                  <a:pt x="48087" y="2186"/>
                </a:cubicBezTo>
                <a:cubicBezTo>
                  <a:pt x="47340" y="2186"/>
                  <a:pt x="46647" y="2784"/>
                  <a:pt x="46647" y="3613"/>
                </a:cubicBezTo>
                <a:cubicBezTo>
                  <a:pt x="46538" y="4522"/>
                  <a:pt x="46720" y="5395"/>
                  <a:pt x="47083" y="6231"/>
                </a:cubicBezTo>
                <a:cubicBezTo>
                  <a:pt x="42885" y="6828"/>
                  <a:pt x="38715" y="7129"/>
                  <a:pt x="34578" y="7129"/>
                </a:cubicBezTo>
                <a:cubicBezTo>
                  <a:pt x="23093" y="7129"/>
                  <a:pt x="11867" y="4808"/>
                  <a:pt x="1014" y="49"/>
                </a:cubicBezTo>
                <a:cubicBezTo>
                  <a:pt x="936" y="15"/>
                  <a:pt x="859" y="0"/>
                  <a:pt x="787" y="0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4" name="Google Shape;244;p17"/>
          <p:cNvGrpSpPr/>
          <p:nvPr/>
        </p:nvGrpSpPr>
        <p:grpSpPr>
          <a:xfrm>
            <a:off x="719450" y="1400250"/>
            <a:ext cx="2764500" cy="1057500"/>
            <a:chOff x="719450" y="1400250"/>
            <a:chExt cx="2764500" cy="1057500"/>
          </a:xfrm>
        </p:grpSpPr>
        <p:sp>
          <p:nvSpPr>
            <p:cNvPr id="245" name="Google Shape;245;p17"/>
            <p:cNvSpPr/>
            <p:nvPr/>
          </p:nvSpPr>
          <p:spPr>
            <a:xfrm>
              <a:off x="719450" y="1400250"/>
              <a:ext cx="2761200" cy="10575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6" name="Google Shape;246;p17"/>
            <p:cNvGrpSpPr/>
            <p:nvPr/>
          </p:nvGrpSpPr>
          <p:grpSpPr>
            <a:xfrm>
              <a:off x="719450" y="1619832"/>
              <a:ext cx="2061000" cy="803824"/>
              <a:chOff x="719450" y="1619832"/>
              <a:chExt cx="2061000" cy="803824"/>
            </a:xfrm>
          </p:grpSpPr>
          <p:sp>
            <p:nvSpPr>
              <p:cNvPr id="247" name="Google Shape;247;p17"/>
              <p:cNvSpPr txBox="1"/>
              <p:nvPr/>
            </p:nvSpPr>
            <p:spPr>
              <a:xfrm>
                <a:off x="719450" y="1619832"/>
                <a:ext cx="2061000" cy="27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dk1"/>
                    </a:solidFill>
                    <a:latin typeface="Londrina Solid"/>
                    <a:ea typeface="Londrina Solid"/>
                    <a:cs typeface="Londrina Solid"/>
                    <a:sym typeface="Londrina Solid"/>
                  </a:rPr>
                  <a:t>JUPITER</a:t>
                </a:r>
                <a:endParaRPr sz="20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endParaRPr>
              </a:p>
            </p:txBody>
          </p:sp>
          <p:sp>
            <p:nvSpPr>
              <p:cNvPr id="248" name="Google Shape;248;p17"/>
              <p:cNvSpPr txBox="1"/>
              <p:nvPr/>
            </p:nvSpPr>
            <p:spPr>
              <a:xfrm>
                <a:off x="719450" y="1810756"/>
                <a:ext cx="2061000" cy="61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Jupiter is a gas giant and the biggest planet</a:t>
                </a:r>
                <a:endParaRPr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sp>
          <p:nvSpPr>
            <p:cNvPr id="249" name="Google Shape;249;p17"/>
            <p:cNvSpPr/>
            <p:nvPr/>
          </p:nvSpPr>
          <p:spPr>
            <a:xfrm>
              <a:off x="2780450" y="1577238"/>
              <a:ext cx="703500" cy="7035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01</a:t>
              </a:r>
              <a:endParaRPr sz="3000"/>
            </a:p>
          </p:txBody>
        </p:sp>
      </p:grpSp>
      <p:grpSp>
        <p:nvGrpSpPr>
          <p:cNvPr id="250" name="Google Shape;250;p17"/>
          <p:cNvGrpSpPr/>
          <p:nvPr/>
        </p:nvGrpSpPr>
        <p:grpSpPr>
          <a:xfrm>
            <a:off x="5660025" y="1400250"/>
            <a:ext cx="2764525" cy="1057500"/>
            <a:chOff x="5660025" y="1400250"/>
            <a:chExt cx="2764525" cy="1057500"/>
          </a:xfrm>
        </p:grpSpPr>
        <p:sp>
          <p:nvSpPr>
            <p:cNvPr id="251" name="Google Shape;251;p17"/>
            <p:cNvSpPr/>
            <p:nvPr/>
          </p:nvSpPr>
          <p:spPr>
            <a:xfrm>
              <a:off x="5660025" y="1400250"/>
              <a:ext cx="2761200" cy="10575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252;p17"/>
            <p:cNvGrpSpPr/>
            <p:nvPr/>
          </p:nvGrpSpPr>
          <p:grpSpPr>
            <a:xfrm>
              <a:off x="6363550" y="1619832"/>
              <a:ext cx="2061000" cy="803824"/>
              <a:chOff x="6363550" y="1527075"/>
              <a:chExt cx="2061000" cy="803824"/>
            </a:xfrm>
          </p:grpSpPr>
          <p:sp>
            <p:nvSpPr>
              <p:cNvPr id="253" name="Google Shape;253;p17"/>
              <p:cNvSpPr txBox="1"/>
              <p:nvPr/>
            </p:nvSpPr>
            <p:spPr>
              <a:xfrm>
                <a:off x="6363550" y="1527075"/>
                <a:ext cx="2061000" cy="27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dk1"/>
                    </a:solidFill>
                    <a:latin typeface="Londrina Solid"/>
                    <a:ea typeface="Londrina Solid"/>
                    <a:cs typeface="Londrina Solid"/>
                    <a:sym typeface="Londrina Solid"/>
                  </a:rPr>
                  <a:t>NEPTUNE</a:t>
                </a:r>
                <a:endParaRPr sz="20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endParaRPr>
              </a:p>
            </p:txBody>
          </p:sp>
          <p:sp>
            <p:nvSpPr>
              <p:cNvPr id="254" name="Google Shape;254;p17"/>
              <p:cNvSpPr txBox="1"/>
              <p:nvPr/>
            </p:nvSpPr>
            <p:spPr>
              <a:xfrm>
                <a:off x="6363550" y="1717999"/>
                <a:ext cx="2061000" cy="61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Neptune is the farthest planet from the Sun</a:t>
                </a:r>
                <a:endParaRPr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sp>
          <p:nvSpPr>
            <p:cNvPr id="255" name="Google Shape;255;p17"/>
            <p:cNvSpPr/>
            <p:nvPr/>
          </p:nvSpPr>
          <p:spPr>
            <a:xfrm>
              <a:off x="5660050" y="1577238"/>
              <a:ext cx="703500" cy="7035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02</a:t>
              </a:r>
              <a:endParaRPr sz="3000"/>
            </a:p>
          </p:txBody>
        </p:sp>
      </p:grpSp>
      <p:grpSp>
        <p:nvGrpSpPr>
          <p:cNvPr id="256" name="Google Shape;256;p17"/>
          <p:cNvGrpSpPr/>
          <p:nvPr/>
        </p:nvGrpSpPr>
        <p:grpSpPr>
          <a:xfrm>
            <a:off x="719450" y="3447450"/>
            <a:ext cx="2764475" cy="1057500"/>
            <a:chOff x="719450" y="3447450"/>
            <a:chExt cx="2764475" cy="1057500"/>
          </a:xfrm>
        </p:grpSpPr>
        <p:sp>
          <p:nvSpPr>
            <p:cNvPr id="257" name="Google Shape;257;p17"/>
            <p:cNvSpPr/>
            <p:nvPr/>
          </p:nvSpPr>
          <p:spPr>
            <a:xfrm>
              <a:off x="719450" y="3447450"/>
              <a:ext cx="2761200" cy="10575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8" name="Google Shape;258;p17"/>
            <p:cNvGrpSpPr/>
            <p:nvPr/>
          </p:nvGrpSpPr>
          <p:grpSpPr>
            <a:xfrm>
              <a:off x="719450" y="3634888"/>
              <a:ext cx="2764475" cy="815523"/>
              <a:chOff x="719450" y="3634888"/>
              <a:chExt cx="2764475" cy="815523"/>
            </a:xfrm>
          </p:grpSpPr>
          <p:sp>
            <p:nvSpPr>
              <p:cNvPr id="259" name="Google Shape;259;p17"/>
              <p:cNvSpPr txBox="1"/>
              <p:nvPr/>
            </p:nvSpPr>
            <p:spPr>
              <a:xfrm>
                <a:off x="719450" y="3651356"/>
                <a:ext cx="2061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dk1"/>
                    </a:solidFill>
                    <a:latin typeface="Londrina Solid"/>
                    <a:ea typeface="Londrina Solid"/>
                    <a:cs typeface="Londrina Solid"/>
                    <a:sym typeface="Londrina Solid"/>
                  </a:rPr>
                  <a:t>MERCURY</a:t>
                </a:r>
                <a:endParaRPr sz="20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endParaRPr>
              </a:p>
            </p:txBody>
          </p:sp>
          <p:sp>
            <p:nvSpPr>
              <p:cNvPr id="260" name="Google Shape;260;p17"/>
              <p:cNvSpPr txBox="1"/>
              <p:nvPr/>
            </p:nvSpPr>
            <p:spPr>
              <a:xfrm>
                <a:off x="719450" y="3837510"/>
                <a:ext cx="2061000" cy="61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Mercury is the closest planet to the Sun</a:t>
                </a:r>
                <a:endParaRPr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sp>
            <p:nvSpPr>
              <p:cNvPr id="261" name="Google Shape;261;p17"/>
              <p:cNvSpPr/>
              <p:nvPr/>
            </p:nvSpPr>
            <p:spPr>
              <a:xfrm>
                <a:off x="2780425" y="3634888"/>
                <a:ext cx="703500" cy="703500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>
                    <a:solidFill>
                      <a:schemeClr val="dk1"/>
                    </a:solidFill>
                    <a:latin typeface="Londrina Solid"/>
                    <a:ea typeface="Londrina Solid"/>
                    <a:cs typeface="Londrina Solid"/>
                    <a:sym typeface="Londrina Solid"/>
                  </a:rPr>
                  <a:t>03</a:t>
                </a:r>
                <a:endParaRPr sz="3000"/>
              </a:p>
            </p:txBody>
          </p:sp>
        </p:grpSp>
      </p:grpSp>
      <p:grpSp>
        <p:nvGrpSpPr>
          <p:cNvPr id="262" name="Google Shape;262;p17"/>
          <p:cNvGrpSpPr/>
          <p:nvPr/>
        </p:nvGrpSpPr>
        <p:grpSpPr>
          <a:xfrm>
            <a:off x="5660025" y="3447450"/>
            <a:ext cx="2764525" cy="1057500"/>
            <a:chOff x="5660025" y="3447450"/>
            <a:chExt cx="2764525" cy="1057500"/>
          </a:xfrm>
        </p:grpSpPr>
        <p:sp>
          <p:nvSpPr>
            <p:cNvPr id="263" name="Google Shape;263;p17"/>
            <p:cNvSpPr/>
            <p:nvPr/>
          </p:nvSpPr>
          <p:spPr>
            <a:xfrm>
              <a:off x="5660025" y="3447450"/>
              <a:ext cx="2761200" cy="10575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4" name="Google Shape;264;p17"/>
            <p:cNvGrpSpPr/>
            <p:nvPr/>
          </p:nvGrpSpPr>
          <p:grpSpPr>
            <a:xfrm>
              <a:off x="5660025" y="3634888"/>
              <a:ext cx="2764525" cy="815523"/>
              <a:chOff x="5660025" y="3634888"/>
              <a:chExt cx="2764525" cy="815523"/>
            </a:xfrm>
          </p:grpSpPr>
          <p:sp>
            <p:nvSpPr>
              <p:cNvPr id="265" name="Google Shape;265;p17"/>
              <p:cNvSpPr txBox="1"/>
              <p:nvPr/>
            </p:nvSpPr>
            <p:spPr>
              <a:xfrm>
                <a:off x="6363550" y="3651356"/>
                <a:ext cx="2061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dk1"/>
                    </a:solidFill>
                    <a:latin typeface="Londrina Solid"/>
                    <a:ea typeface="Londrina Solid"/>
                    <a:cs typeface="Londrina Solid"/>
                    <a:sym typeface="Londrina Solid"/>
                  </a:rPr>
                  <a:t>MARS</a:t>
                </a:r>
                <a:endParaRPr sz="20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endParaRPr>
              </a:p>
            </p:txBody>
          </p:sp>
          <p:sp>
            <p:nvSpPr>
              <p:cNvPr id="266" name="Google Shape;266;p17"/>
              <p:cNvSpPr txBox="1"/>
              <p:nvPr/>
            </p:nvSpPr>
            <p:spPr>
              <a:xfrm>
                <a:off x="6363550" y="3837510"/>
                <a:ext cx="2061000" cy="61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Despite being red, Mars is a cold place</a:t>
                </a:r>
                <a:endParaRPr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sp>
            <p:nvSpPr>
              <p:cNvPr id="267" name="Google Shape;267;p17"/>
              <p:cNvSpPr/>
              <p:nvPr/>
            </p:nvSpPr>
            <p:spPr>
              <a:xfrm>
                <a:off x="5660025" y="3634888"/>
                <a:ext cx="703500" cy="703500"/>
              </a:xfrm>
              <a:prstGeom prst="roundRect">
                <a:avLst>
                  <a:gd name="adj" fmla="val 1666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>
                    <a:solidFill>
                      <a:schemeClr val="dk1"/>
                    </a:solidFill>
                    <a:latin typeface="Londrina Solid"/>
                    <a:ea typeface="Londrina Solid"/>
                    <a:cs typeface="Londrina Solid"/>
                    <a:sym typeface="Londrina Solid"/>
                  </a:rPr>
                  <a:t>04</a:t>
                </a:r>
                <a:endParaRPr sz="3000"/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5"/>
          <p:cNvSpPr/>
          <p:nvPr/>
        </p:nvSpPr>
        <p:spPr>
          <a:xfrm rot="-1489432">
            <a:off x="5041413" y="3932255"/>
            <a:ext cx="1077289" cy="257819"/>
          </a:xfrm>
          <a:custGeom>
            <a:avLst/>
            <a:gdLst/>
            <a:ahLst/>
            <a:cxnLst/>
            <a:rect l="l" t="t" r="r" b="b"/>
            <a:pathLst>
              <a:path w="59628" h="12516" extrusionOk="0">
                <a:moveTo>
                  <a:pt x="787" y="0"/>
                </a:moveTo>
                <a:cubicBezTo>
                  <a:pt x="315" y="0"/>
                  <a:pt x="1" y="639"/>
                  <a:pt x="505" y="922"/>
                </a:cubicBezTo>
                <a:cubicBezTo>
                  <a:pt x="10893" y="6747"/>
                  <a:pt x="23184" y="9857"/>
                  <a:pt x="35301" y="9857"/>
                </a:cubicBezTo>
                <a:cubicBezTo>
                  <a:pt x="39596" y="9857"/>
                  <a:pt x="43870" y="9467"/>
                  <a:pt x="48029" y="8667"/>
                </a:cubicBezTo>
                <a:cubicBezTo>
                  <a:pt x="48356" y="9685"/>
                  <a:pt x="48647" y="10703"/>
                  <a:pt x="48829" y="11758"/>
                </a:cubicBezTo>
                <a:cubicBezTo>
                  <a:pt x="48928" y="12282"/>
                  <a:pt x="49303" y="12515"/>
                  <a:pt x="49705" y="12515"/>
                </a:cubicBezTo>
                <a:cubicBezTo>
                  <a:pt x="49887" y="12515"/>
                  <a:pt x="50076" y="12467"/>
                  <a:pt x="50247" y="12376"/>
                </a:cubicBezTo>
                <a:cubicBezTo>
                  <a:pt x="50501" y="12376"/>
                  <a:pt x="50756" y="12340"/>
                  <a:pt x="50974" y="12231"/>
                </a:cubicBezTo>
                <a:cubicBezTo>
                  <a:pt x="53665" y="10849"/>
                  <a:pt x="56101" y="8994"/>
                  <a:pt x="58464" y="7176"/>
                </a:cubicBezTo>
                <a:cubicBezTo>
                  <a:pt x="59628" y="6304"/>
                  <a:pt x="58537" y="4740"/>
                  <a:pt x="57446" y="4631"/>
                </a:cubicBezTo>
                <a:cubicBezTo>
                  <a:pt x="54464" y="4340"/>
                  <a:pt x="51519" y="3577"/>
                  <a:pt x="48792" y="2377"/>
                </a:cubicBezTo>
                <a:cubicBezTo>
                  <a:pt x="48565" y="2246"/>
                  <a:pt x="48324" y="2186"/>
                  <a:pt x="48087" y="2186"/>
                </a:cubicBezTo>
                <a:cubicBezTo>
                  <a:pt x="47340" y="2186"/>
                  <a:pt x="46647" y="2784"/>
                  <a:pt x="46647" y="3613"/>
                </a:cubicBezTo>
                <a:cubicBezTo>
                  <a:pt x="46538" y="4522"/>
                  <a:pt x="46720" y="5395"/>
                  <a:pt x="47083" y="6231"/>
                </a:cubicBezTo>
                <a:cubicBezTo>
                  <a:pt x="42885" y="6828"/>
                  <a:pt x="38715" y="7129"/>
                  <a:pt x="34578" y="7129"/>
                </a:cubicBezTo>
                <a:cubicBezTo>
                  <a:pt x="23093" y="7129"/>
                  <a:pt x="11867" y="4808"/>
                  <a:pt x="1014" y="49"/>
                </a:cubicBezTo>
                <a:cubicBezTo>
                  <a:pt x="936" y="15"/>
                  <a:pt x="859" y="0"/>
                  <a:pt x="7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35"/>
          <p:cNvSpPr/>
          <p:nvPr/>
        </p:nvSpPr>
        <p:spPr>
          <a:xfrm rot="1489432" flipH="1">
            <a:off x="3025238" y="3932255"/>
            <a:ext cx="1077289" cy="257819"/>
          </a:xfrm>
          <a:custGeom>
            <a:avLst/>
            <a:gdLst/>
            <a:ahLst/>
            <a:cxnLst/>
            <a:rect l="l" t="t" r="r" b="b"/>
            <a:pathLst>
              <a:path w="59628" h="12516" extrusionOk="0">
                <a:moveTo>
                  <a:pt x="787" y="0"/>
                </a:moveTo>
                <a:cubicBezTo>
                  <a:pt x="315" y="0"/>
                  <a:pt x="1" y="639"/>
                  <a:pt x="505" y="922"/>
                </a:cubicBezTo>
                <a:cubicBezTo>
                  <a:pt x="10893" y="6747"/>
                  <a:pt x="23184" y="9857"/>
                  <a:pt x="35301" y="9857"/>
                </a:cubicBezTo>
                <a:cubicBezTo>
                  <a:pt x="39596" y="9857"/>
                  <a:pt x="43870" y="9467"/>
                  <a:pt x="48029" y="8667"/>
                </a:cubicBezTo>
                <a:cubicBezTo>
                  <a:pt x="48356" y="9685"/>
                  <a:pt x="48647" y="10703"/>
                  <a:pt x="48829" y="11758"/>
                </a:cubicBezTo>
                <a:cubicBezTo>
                  <a:pt x="48928" y="12282"/>
                  <a:pt x="49303" y="12515"/>
                  <a:pt x="49705" y="12515"/>
                </a:cubicBezTo>
                <a:cubicBezTo>
                  <a:pt x="49887" y="12515"/>
                  <a:pt x="50076" y="12467"/>
                  <a:pt x="50247" y="12376"/>
                </a:cubicBezTo>
                <a:cubicBezTo>
                  <a:pt x="50501" y="12376"/>
                  <a:pt x="50756" y="12340"/>
                  <a:pt x="50974" y="12231"/>
                </a:cubicBezTo>
                <a:cubicBezTo>
                  <a:pt x="53665" y="10849"/>
                  <a:pt x="56101" y="8994"/>
                  <a:pt x="58464" y="7176"/>
                </a:cubicBezTo>
                <a:cubicBezTo>
                  <a:pt x="59628" y="6304"/>
                  <a:pt x="58537" y="4740"/>
                  <a:pt x="57446" y="4631"/>
                </a:cubicBezTo>
                <a:cubicBezTo>
                  <a:pt x="54464" y="4340"/>
                  <a:pt x="51519" y="3577"/>
                  <a:pt x="48792" y="2377"/>
                </a:cubicBezTo>
                <a:cubicBezTo>
                  <a:pt x="48565" y="2246"/>
                  <a:pt x="48324" y="2186"/>
                  <a:pt x="48087" y="2186"/>
                </a:cubicBezTo>
                <a:cubicBezTo>
                  <a:pt x="47340" y="2186"/>
                  <a:pt x="46647" y="2784"/>
                  <a:pt x="46647" y="3613"/>
                </a:cubicBezTo>
                <a:cubicBezTo>
                  <a:pt x="46538" y="4522"/>
                  <a:pt x="46720" y="5395"/>
                  <a:pt x="47083" y="6231"/>
                </a:cubicBezTo>
                <a:cubicBezTo>
                  <a:pt x="42885" y="6828"/>
                  <a:pt x="38715" y="7129"/>
                  <a:pt x="34578" y="7129"/>
                </a:cubicBezTo>
                <a:cubicBezTo>
                  <a:pt x="23093" y="7129"/>
                  <a:pt x="11867" y="4808"/>
                  <a:pt x="1014" y="49"/>
                </a:cubicBezTo>
                <a:cubicBezTo>
                  <a:pt x="936" y="15"/>
                  <a:pt x="859" y="0"/>
                  <a:pt x="7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35"/>
          <p:cNvSpPr/>
          <p:nvPr/>
        </p:nvSpPr>
        <p:spPr>
          <a:xfrm rot="-5244386">
            <a:off x="4033379" y="3000954"/>
            <a:ext cx="1077240" cy="257811"/>
          </a:xfrm>
          <a:custGeom>
            <a:avLst/>
            <a:gdLst/>
            <a:ahLst/>
            <a:cxnLst/>
            <a:rect l="l" t="t" r="r" b="b"/>
            <a:pathLst>
              <a:path w="59628" h="12516" extrusionOk="0">
                <a:moveTo>
                  <a:pt x="787" y="0"/>
                </a:moveTo>
                <a:cubicBezTo>
                  <a:pt x="315" y="0"/>
                  <a:pt x="1" y="639"/>
                  <a:pt x="505" y="922"/>
                </a:cubicBezTo>
                <a:cubicBezTo>
                  <a:pt x="10893" y="6747"/>
                  <a:pt x="23184" y="9857"/>
                  <a:pt x="35301" y="9857"/>
                </a:cubicBezTo>
                <a:cubicBezTo>
                  <a:pt x="39596" y="9857"/>
                  <a:pt x="43870" y="9467"/>
                  <a:pt x="48029" y="8667"/>
                </a:cubicBezTo>
                <a:cubicBezTo>
                  <a:pt x="48356" y="9685"/>
                  <a:pt x="48647" y="10703"/>
                  <a:pt x="48829" y="11758"/>
                </a:cubicBezTo>
                <a:cubicBezTo>
                  <a:pt x="48928" y="12282"/>
                  <a:pt x="49303" y="12515"/>
                  <a:pt x="49705" y="12515"/>
                </a:cubicBezTo>
                <a:cubicBezTo>
                  <a:pt x="49887" y="12515"/>
                  <a:pt x="50076" y="12467"/>
                  <a:pt x="50247" y="12376"/>
                </a:cubicBezTo>
                <a:cubicBezTo>
                  <a:pt x="50501" y="12376"/>
                  <a:pt x="50756" y="12340"/>
                  <a:pt x="50974" y="12231"/>
                </a:cubicBezTo>
                <a:cubicBezTo>
                  <a:pt x="53665" y="10849"/>
                  <a:pt x="56101" y="8994"/>
                  <a:pt x="58464" y="7176"/>
                </a:cubicBezTo>
                <a:cubicBezTo>
                  <a:pt x="59628" y="6304"/>
                  <a:pt x="58537" y="4740"/>
                  <a:pt x="57446" y="4631"/>
                </a:cubicBezTo>
                <a:cubicBezTo>
                  <a:pt x="54464" y="4340"/>
                  <a:pt x="51519" y="3577"/>
                  <a:pt x="48792" y="2377"/>
                </a:cubicBezTo>
                <a:cubicBezTo>
                  <a:pt x="48565" y="2246"/>
                  <a:pt x="48324" y="2186"/>
                  <a:pt x="48087" y="2186"/>
                </a:cubicBezTo>
                <a:cubicBezTo>
                  <a:pt x="47340" y="2186"/>
                  <a:pt x="46647" y="2784"/>
                  <a:pt x="46647" y="3613"/>
                </a:cubicBezTo>
                <a:cubicBezTo>
                  <a:pt x="46538" y="4522"/>
                  <a:pt x="46720" y="5395"/>
                  <a:pt x="47083" y="6231"/>
                </a:cubicBezTo>
                <a:cubicBezTo>
                  <a:pt x="42885" y="6828"/>
                  <a:pt x="38715" y="7129"/>
                  <a:pt x="34578" y="7129"/>
                </a:cubicBezTo>
                <a:cubicBezTo>
                  <a:pt x="23093" y="7129"/>
                  <a:pt x="11867" y="4808"/>
                  <a:pt x="1014" y="49"/>
                </a:cubicBezTo>
                <a:cubicBezTo>
                  <a:pt x="936" y="15"/>
                  <a:pt x="859" y="0"/>
                  <a:pt x="7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3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World atlas theme infographics</a:t>
            </a:r>
            <a:endParaRPr/>
          </a:p>
        </p:txBody>
      </p:sp>
      <p:grpSp>
        <p:nvGrpSpPr>
          <p:cNvPr id="844" name="Google Shape;844;p35"/>
          <p:cNvGrpSpPr/>
          <p:nvPr/>
        </p:nvGrpSpPr>
        <p:grpSpPr>
          <a:xfrm>
            <a:off x="737475" y="2542413"/>
            <a:ext cx="2317200" cy="1057500"/>
            <a:chOff x="737475" y="2542413"/>
            <a:chExt cx="2317200" cy="1057500"/>
          </a:xfrm>
        </p:grpSpPr>
        <p:sp>
          <p:nvSpPr>
            <p:cNvPr id="845" name="Google Shape;845;p35"/>
            <p:cNvSpPr/>
            <p:nvPr/>
          </p:nvSpPr>
          <p:spPr>
            <a:xfrm>
              <a:off x="737475" y="2542413"/>
              <a:ext cx="2317200" cy="10575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6" name="Google Shape;846;p35"/>
            <p:cNvGrpSpPr/>
            <p:nvPr/>
          </p:nvGrpSpPr>
          <p:grpSpPr>
            <a:xfrm>
              <a:off x="871850" y="2660763"/>
              <a:ext cx="2061000" cy="892800"/>
              <a:chOff x="871850" y="2708638"/>
              <a:chExt cx="2061000" cy="892800"/>
            </a:xfrm>
          </p:grpSpPr>
          <p:sp>
            <p:nvSpPr>
              <p:cNvPr id="847" name="Google Shape;847;p35"/>
              <p:cNvSpPr txBox="1"/>
              <p:nvPr/>
            </p:nvSpPr>
            <p:spPr>
              <a:xfrm>
                <a:off x="871850" y="2708638"/>
                <a:ext cx="20610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chemeClr val="dk1"/>
                    </a:solidFill>
                    <a:latin typeface="Londrina Solid"/>
                    <a:ea typeface="Londrina Solid"/>
                    <a:cs typeface="Londrina Solid"/>
                    <a:sym typeface="Londrina Solid"/>
                  </a:rPr>
                  <a:t>POPULATION</a:t>
                </a:r>
                <a:endParaRPr sz="18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endParaRPr>
              </a:p>
            </p:txBody>
          </p:sp>
          <p:sp>
            <p:nvSpPr>
              <p:cNvPr id="848" name="Google Shape;848;p35"/>
              <p:cNvSpPr txBox="1"/>
              <p:nvPr/>
            </p:nvSpPr>
            <p:spPr>
              <a:xfrm>
                <a:off x="871850" y="2888038"/>
                <a:ext cx="2061000" cy="71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Venus has a very beautiful name but is actually terribly hot</a:t>
                </a:r>
                <a:endParaRPr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</p:grpSp>
      <p:grpSp>
        <p:nvGrpSpPr>
          <p:cNvPr id="849" name="Google Shape;849;p35"/>
          <p:cNvGrpSpPr/>
          <p:nvPr/>
        </p:nvGrpSpPr>
        <p:grpSpPr>
          <a:xfrm>
            <a:off x="3413400" y="1484150"/>
            <a:ext cx="2317200" cy="1057500"/>
            <a:chOff x="3413400" y="1484150"/>
            <a:chExt cx="2317200" cy="1057500"/>
          </a:xfrm>
        </p:grpSpPr>
        <p:sp>
          <p:nvSpPr>
            <p:cNvPr id="850" name="Google Shape;850;p35"/>
            <p:cNvSpPr/>
            <p:nvPr/>
          </p:nvSpPr>
          <p:spPr>
            <a:xfrm>
              <a:off x="3413400" y="1484150"/>
              <a:ext cx="2317200" cy="1057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5"/>
            <p:cNvSpPr txBox="1"/>
            <p:nvPr/>
          </p:nvSpPr>
          <p:spPr>
            <a:xfrm>
              <a:off x="3541500" y="1602501"/>
              <a:ext cx="2061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ECONOMY</a:t>
              </a:r>
              <a:endParaRPr sz="1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852" name="Google Shape;852;p35"/>
            <p:cNvSpPr txBox="1"/>
            <p:nvPr/>
          </p:nvSpPr>
          <p:spPr>
            <a:xfrm>
              <a:off x="3541500" y="1781901"/>
              <a:ext cx="2061000" cy="71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Jupiter is a huge gas giant named after the Roman god of the skies</a:t>
              </a:r>
              <a:endPara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853" name="Google Shape;853;p35"/>
          <p:cNvGrpSpPr/>
          <p:nvPr/>
        </p:nvGrpSpPr>
        <p:grpSpPr>
          <a:xfrm>
            <a:off x="6089325" y="2543175"/>
            <a:ext cx="2317200" cy="1057500"/>
            <a:chOff x="6089325" y="2543175"/>
            <a:chExt cx="2317200" cy="1057500"/>
          </a:xfrm>
        </p:grpSpPr>
        <p:sp>
          <p:nvSpPr>
            <p:cNvPr id="854" name="Google Shape;854;p35"/>
            <p:cNvSpPr/>
            <p:nvPr/>
          </p:nvSpPr>
          <p:spPr>
            <a:xfrm>
              <a:off x="6089325" y="2543175"/>
              <a:ext cx="2317200" cy="10575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5"/>
            <p:cNvSpPr txBox="1"/>
            <p:nvPr/>
          </p:nvSpPr>
          <p:spPr>
            <a:xfrm>
              <a:off x="6211150" y="2661526"/>
              <a:ext cx="2061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TERRITORY</a:t>
              </a:r>
              <a:endParaRPr sz="1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856" name="Google Shape;856;p35"/>
            <p:cNvSpPr txBox="1"/>
            <p:nvPr/>
          </p:nvSpPr>
          <p:spPr>
            <a:xfrm>
              <a:off x="6211150" y="2840926"/>
              <a:ext cx="2061000" cy="71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Earth is the third planet from the Sun and the one that harbors life</a:t>
              </a:r>
              <a:endPara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857" name="Google Shape;857;p35"/>
          <p:cNvGrpSpPr/>
          <p:nvPr/>
        </p:nvGrpSpPr>
        <p:grpSpPr>
          <a:xfrm>
            <a:off x="3881076" y="3305426"/>
            <a:ext cx="1381849" cy="1204487"/>
            <a:chOff x="6000100" y="3076250"/>
            <a:chExt cx="587871" cy="512373"/>
          </a:xfrm>
        </p:grpSpPr>
        <p:sp>
          <p:nvSpPr>
            <p:cNvPr id="858" name="Google Shape;858;p35"/>
            <p:cNvSpPr/>
            <p:nvPr/>
          </p:nvSpPr>
          <p:spPr>
            <a:xfrm>
              <a:off x="6000100" y="3076250"/>
              <a:ext cx="587871" cy="512373"/>
            </a:xfrm>
            <a:custGeom>
              <a:avLst/>
              <a:gdLst/>
              <a:ahLst/>
              <a:cxnLst/>
              <a:rect l="l" t="t" r="r" b="b"/>
              <a:pathLst>
                <a:path w="101884" h="88838" extrusionOk="0">
                  <a:moveTo>
                    <a:pt x="50272" y="0"/>
                  </a:moveTo>
                  <a:cubicBezTo>
                    <a:pt x="31897" y="0"/>
                    <a:pt x="14791" y="11087"/>
                    <a:pt x="8322" y="29000"/>
                  </a:cubicBezTo>
                  <a:cubicBezTo>
                    <a:pt x="1" y="51995"/>
                    <a:pt x="12332" y="77546"/>
                    <a:pt x="35878" y="86063"/>
                  </a:cubicBezTo>
                  <a:cubicBezTo>
                    <a:pt x="41078" y="87945"/>
                    <a:pt x="46391" y="88838"/>
                    <a:pt x="51602" y="88838"/>
                  </a:cubicBezTo>
                  <a:cubicBezTo>
                    <a:pt x="69970" y="88838"/>
                    <a:pt x="87079" y="77751"/>
                    <a:pt x="93562" y="59838"/>
                  </a:cubicBezTo>
                  <a:cubicBezTo>
                    <a:pt x="101883" y="36843"/>
                    <a:pt x="89534" y="11292"/>
                    <a:pt x="66006" y="2775"/>
                  </a:cubicBezTo>
                  <a:cubicBezTo>
                    <a:pt x="60802" y="893"/>
                    <a:pt x="55486" y="0"/>
                    <a:pt x="502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9" name="Google Shape;859;p35"/>
            <p:cNvGrpSpPr/>
            <p:nvPr/>
          </p:nvGrpSpPr>
          <p:grpSpPr>
            <a:xfrm>
              <a:off x="6031360" y="3076713"/>
              <a:ext cx="539107" cy="480965"/>
              <a:chOff x="6031360" y="3076713"/>
              <a:chExt cx="539107" cy="480965"/>
            </a:xfrm>
          </p:grpSpPr>
          <p:sp>
            <p:nvSpPr>
              <p:cNvPr id="860" name="Google Shape;860;p35"/>
              <p:cNvSpPr/>
              <p:nvPr/>
            </p:nvSpPr>
            <p:spPr>
              <a:xfrm>
                <a:off x="6160232" y="3107767"/>
                <a:ext cx="410235" cy="449911"/>
              </a:xfrm>
              <a:custGeom>
                <a:avLst/>
                <a:gdLst/>
                <a:ahLst/>
                <a:cxnLst/>
                <a:rect l="l" t="t" r="r" b="b"/>
                <a:pathLst>
                  <a:path w="71098" h="78008" extrusionOk="0">
                    <a:moveTo>
                      <a:pt x="36108" y="3531"/>
                    </a:moveTo>
                    <a:lnTo>
                      <a:pt x="36835" y="4631"/>
                    </a:lnTo>
                    <a:cubicBezTo>
                      <a:pt x="36551" y="4826"/>
                      <a:pt x="36268" y="5039"/>
                      <a:pt x="35948" y="5217"/>
                    </a:cubicBezTo>
                    <a:cubicBezTo>
                      <a:pt x="35043" y="5749"/>
                      <a:pt x="34635" y="6459"/>
                      <a:pt x="35132" y="7488"/>
                    </a:cubicBezTo>
                    <a:cubicBezTo>
                      <a:pt x="35486" y="8208"/>
                      <a:pt x="35984" y="8561"/>
                      <a:pt x="36635" y="8561"/>
                    </a:cubicBezTo>
                    <a:cubicBezTo>
                      <a:pt x="36866" y="8561"/>
                      <a:pt x="37116" y="8517"/>
                      <a:pt x="37385" y="8428"/>
                    </a:cubicBezTo>
                    <a:cubicBezTo>
                      <a:pt x="37776" y="8304"/>
                      <a:pt x="38184" y="8198"/>
                      <a:pt x="38752" y="8056"/>
                    </a:cubicBezTo>
                    <a:lnTo>
                      <a:pt x="38752" y="8056"/>
                    </a:lnTo>
                    <a:cubicBezTo>
                      <a:pt x="38412" y="9075"/>
                      <a:pt x="37909" y="9331"/>
                      <a:pt x="37373" y="9331"/>
                    </a:cubicBezTo>
                    <a:cubicBezTo>
                      <a:pt x="36833" y="9331"/>
                      <a:pt x="36258" y="9072"/>
                      <a:pt x="35779" y="9072"/>
                    </a:cubicBezTo>
                    <a:cubicBezTo>
                      <a:pt x="35690" y="9072"/>
                      <a:pt x="35604" y="9081"/>
                      <a:pt x="35522" y="9102"/>
                    </a:cubicBezTo>
                    <a:lnTo>
                      <a:pt x="33162" y="11977"/>
                    </a:lnTo>
                    <a:lnTo>
                      <a:pt x="28585" y="11037"/>
                    </a:lnTo>
                    <a:lnTo>
                      <a:pt x="31832" y="10238"/>
                    </a:lnTo>
                    <a:cubicBezTo>
                      <a:pt x="32825" y="8162"/>
                      <a:pt x="33127" y="7062"/>
                      <a:pt x="32914" y="6228"/>
                    </a:cubicBezTo>
                    <a:lnTo>
                      <a:pt x="36108" y="3531"/>
                    </a:lnTo>
                    <a:close/>
                    <a:moveTo>
                      <a:pt x="38947" y="36232"/>
                    </a:moveTo>
                    <a:lnTo>
                      <a:pt x="38947" y="36232"/>
                    </a:lnTo>
                    <a:cubicBezTo>
                      <a:pt x="40402" y="36374"/>
                      <a:pt x="40561" y="37705"/>
                      <a:pt x="41253" y="38486"/>
                    </a:cubicBezTo>
                    <a:cubicBezTo>
                      <a:pt x="40278" y="40029"/>
                      <a:pt x="42194" y="41076"/>
                      <a:pt x="41963" y="42673"/>
                    </a:cubicBezTo>
                    <a:cubicBezTo>
                      <a:pt x="41786" y="43862"/>
                      <a:pt x="42833" y="45264"/>
                      <a:pt x="43241" y="46648"/>
                    </a:cubicBezTo>
                    <a:cubicBezTo>
                      <a:pt x="43560" y="47641"/>
                      <a:pt x="43507" y="48741"/>
                      <a:pt x="43046" y="49699"/>
                    </a:cubicBezTo>
                    <a:lnTo>
                      <a:pt x="40473" y="45760"/>
                    </a:lnTo>
                    <a:cubicBezTo>
                      <a:pt x="41449" y="42726"/>
                      <a:pt x="39160" y="39728"/>
                      <a:pt x="38947" y="36232"/>
                    </a:cubicBezTo>
                    <a:close/>
                    <a:moveTo>
                      <a:pt x="36430" y="1"/>
                    </a:moveTo>
                    <a:cubicBezTo>
                      <a:pt x="35873" y="1"/>
                      <a:pt x="35316" y="87"/>
                      <a:pt x="34759" y="284"/>
                    </a:cubicBezTo>
                    <a:cubicBezTo>
                      <a:pt x="33659" y="657"/>
                      <a:pt x="32346" y="870"/>
                      <a:pt x="31885" y="2005"/>
                    </a:cubicBezTo>
                    <a:cubicBezTo>
                      <a:pt x="31264" y="3567"/>
                      <a:pt x="29809" y="3549"/>
                      <a:pt x="28656" y="3992"/>
                    </a:cubicBezTo>
                    <a:cubicBezTo>
                      <a:pt x="26331" y="4826"/>
                      <a:pt x="26012" y="5465"/>
                      <a:pt x="27006" y="7683"/>
                    </a:cubicBezTo>
                    <a:lnTo>
                      <a:pt x="29791" y="7736"/>
                    </a:lnTo>
                    <a:lnTo>
                      <a:pt x="29046" y="10327"/>
                    </a:lnTo>
                    <a:lnTo>
                      <a:pt x="28425" y="7736"/>
                    </a:lnTo>
                    <a:lnTo>
                      <a:pt x="26633" y="11143"/>
                    </a:lnTo>
                    <a:cubicBezTo>
                      <a:pt x="25746" y="11374"/>
                      <a:pt x="24734" y="11391"/>
                      <a:pt x="24113" y="11870"/>
                    </a:cubicBezTo>
                    <a:cubicBezTo>
                      <a:pt x="22960" y="12775"/>
                      <a:pt x="21328" y="12509"/>
                      <a:pt x="20352" y="13680"/>
                    </a:cubicBezTo>
                    <a:lnTo>
                      <a:pt x="19695" y="12900"/>
                    </a:lnTo>
                    <a:lnTo>
                      <a:pt x="18808" y="14106"/>
                    </a:lnTo>
                    <a:cubicBezTo>
                      <a:pt x="18523" y="13971"/>
                      <a:pt x="18518" y="13452"/>
                      <a:pt x="18160" y="13452"/>
                    </a:cubicBezTo>
                    <a:cubicBezTo>
                      <a:pt x="18049" y="13452"/>
                      <a:pt x="17905" y="13501"/>
                      <a:pt x="17708" y="13627"/>
                    </a:cubicBezTo>
                    <a:lnTo>
                      <a:pt x="18560" y="17193"/>
                    </a:lnTo>
                    <a:cubicBezTo>
                      <a:pt x="17972" y="17718"/>
                      <a:pt x="17385" y="18062"/>
                      <a:pt x="16823" y="18062"/>
                    </a:cubicBezTo>
                    <a:cubicBezTo>
                      <a:pt x="16435" y="18062"/>
                      <a:pt x="16059" y="17897"/>
                      <a:pt x="15703" y="17513"/>
                    </a:cubicBezTo>
                    <a:cubicBezTo>
                      <a:pt x="14869" y="16626"/>
                      <a:pt x="13929" y="16750"/>
                      <a:pt x="13112" y="16643"/>
                    </a:cubicBezTo>
                    <a:lnTo>
                      <a:pt x="11196" y="21381"/>
                    </a:lnTo>
                    <a:cubicBezTo>
                      <a:pt x="11922" y="22616"/>
                      <a:pt x="12753" y="22986"/>
                      <a:pt x="13632" y="22986"/>
                    </a:cubicBezTo>
                    <a:cubicBezTo>
                      <a:pt x="14835" y="22986"/>
                      <a:pt x="16130" y="22292"/>
                      <a:pt x="17371" y="22179"/>
                    </a:cubicBezTo>
                    <a:lnTo>
                      <a:pt x="17868" y="20618"/>
                    </a:lnTo>
                    <a:cubicBezTo>
                      <a:pt x="19961" y="20600"/>
                      <a:pt x="19961" y="20600"/>
                      <a:pt x="21594" y="18879"/>
                    </a:cubicBezTo>
                    <a:lnTo>
                      <a:pt x="22587" y="19784"/>
                    </a:lnTo>
                    <a:lnTo>
                      <a:pt x="24646" y="19181"/>
                    </a:lnTo>
                    <a:lnTo>
                      <a:pt x="28762" y="24788"/>
                    </a:lnTo>
                    <a:lnTo>
                      <a:pt x="24930" y="23971"/>
                    </a:lnTo>
                    <a:lnTo>
                      <a:pt x="24930" y="23971"/>
                    </a:lnTo>
                    <a:lnTo>
                      <a:pt x="26544" y="25746"/>
                    </a:lnTo>
                    <a:cubicBezTo>
                      <a:pt x="28177" y="25604"/>
                      <a:pt x="29507" y="24930"/>
                      <a:pt x="30182" y="23209"/>
                    </a:cubicBezTo>
                    <a:cubicBezTo>
                      <a:pt x="29738" y="22747"/>
                      <a:pt x="29365" y="22321"/>
                      <a:pt x="28957" y="21949"/>
                    </a:cubicBezTo>
                    <a:cubicBezTo>
                      <a:pt x="28017" y="21150"/>
                      <a:pt x="27165" y="20352"/>
                      <a:pt x="27502" y="18400"/>
                    </a:cubicBezTo>
                    <a:lnTo>
                      <a:pt x="27502" y="18400"/>
                    </a:lnTo>
                    <a:cubicBezTo>
                      <a:pt x="28336" y="19678"/>
                      <a:pt x="28709" y="20902"/>
                      <a:pt x="29472" y="21239"/>
                    </a:cubicBezTo>
                    <a:cubicBezTo>
                      <a:pt x="30678" y="21771"/>
                      <a:pt x="30785" y="22641"/>
                      <a:pt x="30927" y="23617"/>
                    </a:cubicBezTo>
                    <a:cubicBezTo>
                      <a:pt x="31016" y="24255"/>
                      <a:pt x="30874" y="24965"/>
                      <a:pt x="31087" y="25551"/>
                    </a:cubicBezTo>
                    <a:cubicBezTo>
                      <a:pt x="31282" y="26083"/>
                      <a:pt x="31832" y="26473"/>
                      <a:pt x="32187" y="26952"/>
                    </a:cubicBezTo>
                    <a:cubicBezTo>
                      <a:pt x="32275" y="27077"/>
                      <a:pt x="32329" y="27236"/>
                      <a:pt x="32329" y="27396"/>
                    </a:cubicBezTo>
                    <a:lnTo>
                      <a:pt x="34369" y="26225"/>
                    </a:lnTo>
                    <a:cubicBezTo>
                      <a:pt x="33860" y="25322"/>
                      <a:pt x="33670" y="24632"/>
                      <a:pt x="34867" y="24632"/>
                    </a:cubicBezTo>
                    <a:cubicBezTo>
                      <a:pt x="34964" y="24632"/>
                      <a:pt x="35070" y="24636"/>
                      <a:pt x="35185" y="24646"/>
                    </a:cubicBezTo>
                    <a:cubicBezTo>
                      <a:pt x="35416" y="25462"/>
                      <a:pt x="35718" y="26189"/>
                      <a:pt x="35753" y="26917"/>
                    </a:cubicBezTo>
                    <a:cubicBezTo>
                      <a:pt x="35859" y="28390"/>
                      <a:pt x="37013" y="29011"/>
                      <a:pt x="38024" y="29224"/>
                    </a:cubicBezTo>
                    <a:cubicBezTo>
                      <a:pt x="38126" y="29247"/>
                      <a:pt x="38227" y="29254"/>
                      <a:pt x="38330" y="29254"/>
                    </a:cubicBezTo>
                    <a:cubicBezTo>
                      <a:pt x="38476" y="29254"/>
                      <a:pt x="38623" y="29240"/>
                      <a:pt x="38773" y="29240"/>
                    </a:cubicBezTo>
                    <a:cubicBezTo>
                      <a:pt x="39073" y="29240"/>
                      <a:pt x="39384" y="29296"/>
                      <a:pt x="39710" y="29632"/>
                    </a:cubicBezTo>
                    <a:cubicBezTo>
                      <a:pt x="39812" y="29734"/>
                      <a:pt x="39986" y="29769"/>
                      <a:pt x="40202" y="29769"/>
                    </a:cubicBezTo>
                    <a:cubicBezTo>
                      <a:pt x="40620" y="29769"/>
                      <a:pt x="41193" y="29637"/>
                      <a:pt x="41697" y="29614"/>
                    </a:cubicBezTo>
                    <a:lnTo>
                      <a:pt x="41697" y="29614"/>
                    </a:lnTo>
                    <a:cubicBezTo>
                      <a:pt x="41182" y="31175"/>
                      <a:pt x="41608" y="32825"/>
                      <a:pt x="39657" y="33517"/>
                    </a:cubicBezTo>
                    <a:cubicBezTo>
                      <a:pt x="37368" y="32683"/>
                      <a:pt x="34369" y="33198"/>
                      <a:pt x="32488" y="30608"/>
                    </a:cubicBezTo>
                    <a:cubicBezTo>
                      <a:pt x="32240" y="30253"/>
                      <a:pt x="31388" y="30306"/>
                      <a:pt x="30820" y="30217"/>
                    </a:cubicBezTo>
                    <a:cubicBezTo>
                      <a:pt x="30607" y="30217"/>
                      <a:pt x="30395" y="30270"/>
                      <a:pt x="30182" y="30324"/>
                    </a:cubicBezTo>
                    <a:lnTo>
                      <a:pt x="29507" y="32151"/>
                    </a:lnTo>
                    <a:cubicBezTo>
                      <a:pt x="27875" y="31246"/>
                      <a:pt x="26686" y="29969"/>
                      <a:pt x="25373" y="29259"/>
                    </a:cubicBezTo>
                    <a:cubicBezTo>
                      <a:pt x="23918" y="28496"/>
                      <a:pt x="23794" y="27431"/>
                      <a:pt x="23794" y="26456"/>
                    </a:cubicBezTo>
                    <a:cubicBezTo>
                      <a:pt x="23808" y="24745"/>
                      <a:pt x="23906" y="24354"/>
                      <a:pt x="23055" y="24354"/>
                    </a:cubicBezTo>
                    <a:cubicBezTo>
                      <a:pt x="22802" y="24354"/>
                      <a:pt x="22466" y="24388"/>
                      <a:pt x="22020" y="24433"/>
                    </a:cubicBezTo>
                    <a:cubicBezTo>
                      <a:pt x="21712" y="24458"/>
                      <a:pt x="21377" y="24558"/>
                      <a:pt x="21074" y="24558"/>
                    </a:cubicBezTo>
                    <a:cubicBezTo>
                      <a:pt x="20958" y="24558"/>
                      <a:pt x="20846" y="24543"/>
                      <a:pt x="20742" y="24504"/>
                    </a:cubicBezTo>
                    <a:cubicBezTo>
                      <a:pt x="20157" y="24291"/>
                      <a:pt x="19678" y="23670"/>
                      <a:pt x="19092" y="23546"/>
                    </a:cubicBezTo>
                    <a:cubicBezTo>
                      <a:pt x="19019" y="23530"/>
                      <a:pt x="18944" y="23524"/>
                      <a:pt x="18868" y="23524"/>
                    </a:cubicBezTo>
                    <a:cubicBezTo>
                      <a:pt x="18388" y="23524"/>
                      <a:pt x="17849" y="23788"/>
                      <a:pt x="17363" y="23788"/>
                    </a:cubicBezTo>
                    <a:cubicBezTo>
                      <a:pt x="17305" y="23788"/>
                      <a:pt x="17249" y="23784"/>
                      <a:pt x="17193" y="23776"/>
                    </a:cubicBezTo>
                    <a:cubicBezTo>
                      <a:pt x="17025" y="23751"/>
                      <a:pt x="16855" y="23741"/>
                      <a:pt x="16686" y="23741"/>
                    </a:cubicBezTo>
                    <a:cubicBezTo>
                      <a:pt x="15885" y="23741"/>
                      <a:pt x="15077" y="23971"/>
                      <a:pt x="14280" y="23971"/>
                    </a:cubicBezTo>
                    <a:cubicBezTo>
                      <a:pt x="13809" y="23971"/>
                      <a:pt x="13342" y="23890"/>
                      <a:pt x="12882" y="23634"/>
                    </a:cubicBezTo>
                    <a:cubicBezTo>
                      <a:pt x="12688" y="23891"/>
                      <a:pt x="12389" y="23939"/>
                      <a:pt x="12067" y="23939"/>
                    </a:cubicBezTo>
                    <a:cubicBezTo>
                      <a:pt x="11878" y="23939"/>
                      <a:pt x="11682" y="23923"/>
                      <a:pt x="11494" y="23923"/>
                    </a:cubicBezTo>
                    <a:cubicBezTo>
                      <a:pt x="11005" y="23923"/>
                      <a:pt x="10573" y="24032"/>
                      <a:pt x="10486" y="24823"/>
                    </a:cubicBezTo>
                    <a:cubicBezTo>
                      <a:pt x="8943" y="25125"/>
                      <a:pt x="8925" y="26935"/>
                      <a:pt x="7594" y="27644"/>
                    </a:cubicBezTo>
                    <a:cubicBezTo>
                      <a:pt x="6636" y="28159"/>
                      <a:pt x="5270" y="28461"/>
                      <a:pt x="4720" y="29365"/>
                    </a:cubicBezTo>
                    <a:cubicBezTo>
                      <a:pt x="3992" y="30554"/>
                      <a:pt x="2733" y="30874"/>
                      <a:pt x="1899" y="31779"/>
                    </a:cubicBezTo>
                    <a:cubicBezTo>
                      <a:pt x="1420" y="32311"/>
                      <a:pt x="1100" y="33021"/>
                      <a:pt x="692" y="33695"/>
                    </a:cubicBezTo>
                    <a:lnTo>
                      <a:pt x="2058" y="34529"/>
                    </a:lnTo>
                    <a:lnTo>
                      <a:pt x="0" y="40331"/>
                    </a:lnTo>
                    <a:cubicBezTo>
                      <a:pt x="568" y="41839"/>
                      <a:pt x="1828" y="42460"/>
                      <a:pt x="1579" y="43844"/>
                    </a:cubicBezTo>
                    <a:cubicBezTo>
                      <a:pt x="1526" y="44093"/>
                      <a:pt x="4542" y="47659"/>
                      <a:pt x="4720" y="47677"/>
                    </a:cubicBezTo>
                    <a:cubicBezTo>
                      <a:pt x="6407" y="47823"/>
                      <a:pt x="7973" y="48589"/>
                      <a:pt x="9698" y="48589"/>
                    </a:cubicBezTo>
                    <a:cubicBezTo>
                      <a:pt x="10059" y="48589"/>
                      <a:pt x="10428" y="48555"/>
                      <a:pt x="10806" y="48475"/>
                    </a:cubicBezTo>
                    <a:cubicBezTo>
                      <a:pt x="10987" y="48438"/>
                      <a:pt x="11194" y="48420"/>
                      <a:pt x="11413" y="48420"/>
                    </a:cubicBezTo>
                    <a:cubicBezTo>
                      <a:pt x="12352" y="48420"/>
                      <a:pt x="13516" y="48748"/>
                      <a:pt x="13875" y="49309"/>
                    </a:cubicBezTo>
                    <a:cubicBezTo>
                      <a:pt x="14692" y="50587"/>
                      <a:pt x="15916" y="50622"/>
                      <a:pt x="17140" y="51048"/>
                    </a:cubicBezTo>
                    <a:lnTo>
                      <a:pt x="16076" y="56140"/>
                    </a:lnTo>
                    <a:cubicBezTo>
                      <a:pt x="17477" y="57542"/>
                      <a:pt x="16874" y="59405"/>
                      <a:pt x="17513" y="60896"/>
                    </a:cubicBezTo>
                    <a:cubicBezTo>
                      <a:pt x="17939" y="61907"/>
                      <a:pt x="17566" y="62439"/>
                      <a:pt x="17105" y="63291"/>
                    </a:cubicBezTo>
                    <a:cubicBezTo>
                      <a:pt x="16484" y="64409"/>
                      <a:pt x="14922" y="65544"/>
                      <a:pt x="15526" y="66751"/>
                    </a:cubicBezTo>
                    <a:cubicBezTo>
                      <a:pt x="16359" y="68454"/>
                      <a:pt x="16218" y="70264"/>
                      <a:pt x="16218" y="71879"/>
                    </a:cubicBezTo>
                    <a:cubicBezTo>
                      <a:pt x="16218" y="73795"/>
                      <a:pt x="17726" y="75427"/>
                      <a:pt x="16697" y="77361"/>
                    </a:cubicBezTo>
                    <a:cubicBezTo>
                      <a:pt x="17566" y="77539"/>
                      <a:pt x="18134" y="77610"/>
                      <a:pt x="18684" y="77787"/>
                    </a:cubicBezTo>
                    <a:cubicBezTo>
                      <a:pt x="19160" y="77941"/>
                      <a:pt x="19615" y="78007"/>
                      <a:pt x="20054" y="78007"/>
                    </a:cubicBezTo>
                    <a:cubicBezTo>
                      <a:pt x="21942" y="78007"/>
                      <a:pt x="23543" y="76798"/>
                      <a:pt x="25284" y="76208"/>
                    </a:cubicBezTo>
                    <a:cubicBezTo>
                      <a:pt x="25497" y="74416"/>
                      <a:pt x="27183" y="74310"/>
                      <a:pt x="28336" y="73671"/>
                    </a:cubicBezTo>
                    <a:cubicBezTo>
                      <a:pt x="29472" y="73032"/>
                      <a:pt x="29064" y="71826"/>
                      <a:pt x="29436" y="71240"/>
                    </a:cubicBezTo>
                    <a:cubicBezTo>
                      <a:pt x="30359" y="70814"/>
                      <a:pt x="31051" y="70495"/>
                      <a:pt x="31761" y="70175"/>
                    </a:cubicBezTo>
                    <a:cubicBezTo>
                      <a:pt x="32701" y="69750"/>
                      <a:pt x="34032" y="69998"/>
                      <a:pt x="34351" y="68472"/>
                    </a:cubicBezTo>
                    <a:cubicBezTo>
                      <a:pt x="34564" y="67407"/>
                      <a:pt x="35593" y="66680"/>
                      <a:pt x="35682" y="65456"/>
                    </a:cubicBezTo>
                    <a:cubicBezTo>
                      <a:pt x="35789" y="64196"/>
                      <a:pt x="36179" y="62972"/>
                      <a:pt x="36427" y="61783"/>
                    </a:cubicBezTo>
                    <a:cubicBezTo>
                      <a:pt x="38255" y="60576"/>
                      <a:pt x="39869" y="58979"/>
                      <a:pt x="41786" y="58376"/>
                    </a:cubicBezTo>
                    <a:cubicBezTo>
                      <a:pt x="44997" y="57365"/>
                      <a:pt x="46843" y="55306"/>
                      <a:pt x="48156" y="52432"/>
                    </a:cubicBezTo>
                    <a:cubicBezTo>
                      <a:pt x="47847" y="52304"/>
                      <a:pt x="47534" y="52259"/>
                      <a:pt x="47221" y="52259"/>
                    </a:cubicBezTo>
                    <a:cubicBezTo>
                      <a:pt x="46487" y="52259"/>
                      <a:pt x="45750" y="52505"/>
                      <a:pt x="45050" y="52505"/>
                    </a:cubicBezTo>
                    <a:cubicBezTo>
                      <a:pt x="44519" y="52505"/>
                      <a:pt x="44011" y="52363"/>
                      <a:pt x="43542" y="51864"/>
                    </a:cubicBezTo>
                    <a:cubicBezTo>
                      <a:pt x="44838" y="50108"/>
                      <a:pt x="44909" y="50037"/>
                      <a:pt x="46293" y="49859"/>
                    </a:cubicBezTo>
                    <a:cubicBezTo>
                      <a:pt x="49646" y="49451"/>
                      <a:pt x="52822" y="48599"/>
                      <a:pt x="55395" y="46222"/>
                    </a:cubicBezTo>
                    <a:cubicBezTo>
                      <a:pt x="55484" y="45760"/>
                      <a:pt x="55697" y="45281"/>
                      <a:pt x="55643" y="44838"/>
                    </a:cubicBezTo>
                    <a:cubicBezTo>
                      <a:pt x="55519" y="44022"/>
                      <a:pt x="55359" y="43205"/>
                      <a:pt x="55164" y="42389"/>
                    </a:cubicBezTo>
                    <a:lnTo>
                      <a:pt x="54224" y="42886"/>
                    </a:lnTo>
                    <a:lnTo>
                      <a:pt x="53887" y="41254"/>
                    </a:lnTo>
                    <a:lnTo>
                      <a:pt x="53017" y="42655"/>
                    </a:lnTo>
                    <a:cubicBezTo>
                      <a:pt x="51775" y="40810"/>
                      <a:pt x="49327" y="39763"/>
                      <a:pt x="49735" y="36906"/>
                    </a:cubicBezTo>
                    <a:lnTo>
                      <a:pt x="49735" y="36906"/>
                    </a:lnTo>
                    <a:cubicBezTo>
                      <a:pt x="51738" y="37643"/>
                      <a:pt x="51709" y="40841"/>
                      <a:pt x="54224" y="40841"/>
                    </a:cubicBezTo>
                    <a:cubicBezTo>
                      <a:pt x="54315" y="40841"/>
                      <a:pt x="54410" y="40836"/>
                      <a:pt x="54508" y="40828"/>
                    </a:cubicBezTo>
                    <a:cubicBezTo>
                      <a:pt x="55927" y="42620"/>
                      <a:pt x="57968" y="43134"/>
                      <a:pt x="59831" y="43365"/>
                    </a:cubicBezTo>
                    <a:lnTo>
                      <a:pt x="61091" y="47286"/>
                    </a:lnTo>
                    <a:lnTo>
                      <a:pt x="62244" y="46683"/>
                    </a:lnTo>
                    <a:lnTo>
                      <a:pt x="61215" y="57010"/>
                    </a:lnTo>
                    <a:cubicBezTo>
                      <a:pt x="61641" y="57382"/>
                      <a:pt x="62102" y="57613"/>
                      <a:pt x="62208" y="57950"/>
                    </a:cubicBezTo>
                    <a:cubicBezTo>
                      <a:pt x="62350" y="58411"/>
                      <a:pt x="62226" y="58944"/>
                      <a:pt x="62226" y="59547"/>
                    </a:cubicBezTo>
                    <a:cubicBezTo>
                      <a:pt x="64054" y="58323"/>
                      <a:pt x="61783" y="56531"/>
                      <a:pt x="63397" y="55164"/>
                    </a:cubicBezTo>
                    <a:cubicBezTo>
                      <a:pt x="64338" y="54348"/>
                      <a:pt x="63894" y="52503"/>
                      <a:pt x="65420" y="51421"/>
                    </a:cubicBezTo>
                    <a:cubicBezTo>
                      <a:pt x="66236" y="50835"/>
                      <a:pt x="66627" y="49575"/>
                      <a:pt x="67407" y="48670"/>
                    </a:cubicBezTo>
                    <a:cubicBezTo>
                      <a:pt x="71098" y="31370"/>
                      <a:pt x="63805" y="13556"/>
                      <a:pt x="49451" y="3265"/>
                    </a:cubicBezTo>
                    <a:lnTo>
                      <a:pt x="47836" y="4223"/>
                    </a:lnTo>
                    <a:lnTo>
                      <a:pt x="47286" y="3425"/>
                    </a:lnTo>
                    <a:lnTo>
                      <a:pt x="45068" y="5465"/>
                    </a:lnTo>
                    <a:lnTo>
                      <a:pt x="44802" y="2963"/>
                    </a:lnTo>
                    <a:cubicBezTo>
                      <a:pt x="44483" y="4383"/>
                      <a:pt x="44412" y="5554"/>
                      <a:pt x="43383" y="6193"/>
                    </a:cubicBezTo>
                    <a:lnTo>
                      <a:pt x="41094" y="4844"/>
                    </a:lnTo>
                    <a:lnTo>
                      <a:pt x="41253" y="4702"/>
                    </a:lnTo>
                    <a:lnTo>
                      <a:pt x="43436" y="4525"/>
                    </a:lnTo>
                    <a:cubicBezTo>
                      <a:pt x="43312" y="3975"/>
                      <a:pt x="43329" y="3673"/>
                      <a:pt x="43205" y="3567"/>
                    </a:cubicBezTo>
                    <a:cubicBezTo>
                      <a:pt x="41857" y="2502"/>
                      <a:pt x="40153" y="1934"/>
                      <a:pt x="38929" y="657"/>
                    </a:cubicBezTo>
                    <a:cubicBezTo>
                      <a:pt x="38787" y="497"/>
                      <a:pt x="38592" y="390"/>
                      <a:pt x="38379" y="319"/>
                    </a:cubicBezTo>
                    <a:cubicBezTo>
                      <a:pt x="37729" y="119"/>
                      <a:pt x="37080" y="1"/>
                      <a:pt x="36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5"/>
              <p:cNvSpPr/>
              <p:nvPr/>
            </p:nvSpPr>
            <p:spPr>
              <a:xfrm>
                <a:off x="6031360" y="3319580"/>
                <a:ext cx="62149" cy="151155"/>
              </a:xfrm>
              <a:custGeom>
                <a:avLst/>
                <a:gdLst/>
                <a:ahLst/>
                <a:cxnLst/>
                <a:rect l="l" t="t" r="r" b="b"/>
                <a:pathLst>
                  <a:path w="10771" h="26208" extrusionOk="0">
                    <a:moveTo>
                      <a:pt x="266" y="1"/>
                    </a:moveTo>
                    <a:lnTo>
                      <a:pt x="266" y="1"/>
                    </a:lnTo>
                    <a:cubicBezTo>
                      <a:pt x="0" y="9316"/>
                      <a:pt x="2679" y="18489"/>
                      <a:pt x="7914" y="26208"/>
                    </a:cubicBezTo>
                    <a:lnTo>
                      <a:pt x="9014" y="25995"/>
                    </a:lnTo>
                    <a:cubicBezTo>
                      <a:pt x="9954" y="24078"/>
                      <a:pt x="9617" y="22073"/>
                      <a:pt x="9475" y="20068"/>
                    </a:cubicBezTo>
                    <a:cubicBezTo>
                      <a:pt x="9422" y="19412"/>
                      <a:pt x="9120" y="18347"/>
                      <a:pt x="9386" y="18188"/>
                    </a:cubicBezTo>
                    <a:cubicBezTo>
                      <a:pt x="10753" y="17336"/>
                      <a:pt x="10274" y="15881"/>
                      <a:pt x="10770" y="14834"/>
                    </a:cubicBezTo>
                    <a:cubicBezTo>
                      <a:pt x="9777" y="13415"/>
                      <a:pt x="8890" y="12137"/>
                      <a:pt x="7328" y="11161"/>
                    </a:cubicBezTo>
                    <a:cubicBezTo>
                      <a:pt x="5270" y="9901"/>
                      <a:pt x="3194" y="8216"/>
                      <a:pt x="3247" y="5235"/>
                    </a:cubicBezTo>
                    <a:cubicBezTo>
                      <a:pt x="3265" y="4649"/>
                      <a:pt x="2999" y="3709"/>
                      <a:pt x="2591" y="3514"/>
                    </a:cubicBezTo>
                    <a:cubicBezTo>
                      <a:pt x="1295" y="2893"/>
                      <a:pt x="479" y="1562"/>
                      <a:pt x="408" y="604"/>
                    </a:cubicBezTo>
                    <a:cubicBezTo>
                      <a:pt x="373" y="391"/>
                      <a:pt x="337" y="196"/>
                      <a:pt x="2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35"/>
              <p:cNvSpPr/>
              <p:nvPr/>
            </p:nvSpPr>
            <p:spPr>
              <a:xfrm>
                <a:off x="6189159" y="3076713"/>
                <a:ext cx="117131" cy="35868"/>
              </a:xfrm>
              <a:custGeom>
                <a:avLst/>
                <a:gdLst/>
                <a:ahLst/>
                <a:cxnLst/>
                <a:rect l="l" t="t" r="r" b="b"/>
                <a:pathLst>
                  <a:path w="20300" h="6219" extrusionOk="0">
                    <a:moveTo>
                      <a:pt x="17629" y="0"/>
                    </a:moveTo>
                    <a:cubicBezTo>
                      <a:pt x="12187" y="0"/>
                      <a:pt x="6775" y="976"/>
                      <a:pt x="1651" y="2882"/>
                    </a:cubicBezTo>
                    <a:cubicBezTo>
                      <a:pt x="1207" y="3344"/>
                      <a:pt x="764" y="3823"/>
                      <a:pt x="302" y="4266"/>
                    </a:cubicBezTo>
                    <a:cubicBezTo>
                      <a:pt x="1" y="4568"/>
                      <a:pt x="231" y="5402"/>
                      <a:pt x="214" y="6218"/>
                    </a:cubicBezTo>
                    <a:cubicBezTo>
                      <a:pt x="1402" y="5473"/>
                      <a:pt x="2201" y="4834"/>
                      <a:pt x="3141" y="4408"/>
                    </a:cubicBezTo>
                    <a:cubicBezTo>
                      <a:pt x="5525" y="3347"/>
                      <a:pt x="8003" y="2632"/>
                      <a:pt x="10607" y="2632"/>
                    </a:cubicBezTo>
                    <a:cubicBezTo>
                      <a:pt x="11182" y="2632"/>
                      <a:pt x="11763" y="2666"/>
                      <a:pt x="12350" y="2740"/>
                    </a:cubicBezTo>
                    <a:cubicBezTo>
                      <a:pt x="12586" y="2362"/>
                      <a:pt x="12876" y="2257"/>
                      <a:pt x="13186" y="2257"/>
                    </a:cubicBezTo>
                    <a:cubicBezTo>
                      <a:pt x="13571" y="2257"/>
                      <a:pt x="13986" y="2419"/>
                      <a:pt x="14364" y="2419"/>
                    </a:cubicBezTo>
                    <a:cubicBezTo>
                      <a:pt x="14550" y="2419"/>
                      <a:pt x="14727" y="2379"/>
                      <a:pt x="14887" y="2261"/>
                    </a:cubicBezTo>
                    <a:cubicBezTo>
                      <a:pt x="16502" y="1072"/>
                      <a:pt x="18472" y="718"/>
                      <a:pt x="20299" y="79"/>
                    </a:cubicBezTo>
                    <a:cubicBezTo>
                      <a:pt x="19409" y="26"/>
                      <a:pt x="18519" y="0"/>
                      <a:pt x="176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5"/>
              <p:cNvSpPr/>
              <p:nvPr/>
            </p:nvSpPr>
            <p:spPr>
              <a:xfrm>
                <a:off x="6350006" y="3503923"/>
                <a:ext cx="45156" cy="42581"/>
              </a:xfrm>
              <a:custGeom>
                <a:avLst/>
                <a:gdLst/>
                <a:ahLst/>
                <a:cxnLst/>
                <a:rect l="l" t="t" r="r" b="b"/>
                <a:pathLst>
                  <a:path w="7826" h="7383" extrusionOk="0">
                    <a:moveTo>
                      <a:pt x="7648" y="1"/>
                    </a:moveTo>
                    <a:lnTo>
                      <a:pt x="7648" y="1"/>
                    </a:lnTo>
                    <a:cubicBezTo>
                      <a:pt x="6488" y="417"/>
                      <a:pt x="5728" y="1543"/>
                      <a:pt x="4541" y="1543"/>
                    </a:cubicBezTo>
                    <a:cubicBezTo>
                      <a:pt x="4311" y="1543"/>
                      <a:pt x="4065" y="1501"/>
                      <a:pt x="3797" y="1403"/>
                    </a:cubicBezTo>
                    <a:cubicBezTo>
                      <a:pt x="3766" y="1397"/>
                      <a:pt x="3735" y="1395"/>
                      <a:pt x="3704" y="1395"/>
                    </a:cubicBezTo>
                    <a:cubicBezTo>
                      <a:pt x="3523" y="1395"/>
                      <a:pt x="3348" y="1482"/>
                      <a:pt x="3212" y="1633"/>
                    </a:cubicBezTo>
                    <a:cubicBezTo>
                      <a:pt x="2520" y="3567"/>
                      <a:pt x="142" y="4490"/>
                      <a:pt x="0" y="7045"/>
                    </a:cubicBezTo>
                    <a:lnTo>
                      <a:pt x="1633" y="7382"/>
                    </a:lnTo>
                    <a:cubicBezTo>
                      <a:pt x="2662" y="6353"/>
                      <a:pt x="3655" y="5306"/>
                      <a:pt x="4844" y="4419"/>
                    </a:cubicBezTo>
                    <a:cubicBezTo>
                      <a:pt x="6211" y="3390"/>
                      <a:pt x="7825" y="2219"/>
                      <a:pt x="76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35"/>
              <p:cNvSpPr/>
              <p:nvPr/>
            </p:nvSpPr>
            <p:spPr>
              <a:xfrm>
                <a:off x="6262180" y="3141947"/>
                <a:ext cx="28469" cy="38688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6708" extrusionOk="0">
                    <a:moveTo>
                      <a:pt x="2094" y="0"/>
                    </a:moveTo>
                    <a:lnTo>
                      <a:pt x="2094" y="0"/>
                    </a:lnTo>
                    <a:cubicBezTo>
                      <a:pt x="0" y="1420"/>
                      <a:pt x="3052" y="2467"/>
                      <a:pt x="1988" y="4454"/>
                    </a:cubicBezTo>
                    <a:lnTo>
                      <a:pt x="817" y="4756"/>
                    </a:lnTo>
                    <a:cubicBezTo>
                      <a:pt x="1243" y="6707"/>
                      <a:pt x="2822" y="6228"/>
                      <a:pt x="3851" y="6619"/>
                    </a:cubicBezTo>
                    <a:lnTo>
                      <a:pt x="4933" y="5430"/>
                    </a:lnTo>
                    <a:cubicBezTo>
                      <a:pt x="4685" y="3993"/>
                      <a:pt x="2768" y="2875"/>
                      <a:pt x="4206" y="1207"/>
                    </a:cubicBezTo>
                    <a:cubicBezTo>
                      <a:pt x="3883" y="979"/>
                      <a:pt x="3846" y="221"/>
                      <a:pt x="3400" y="221"/>
                    </a:cubicBezTo>
                    <a:cubicBezTo>
                      <a:pt x="3257" y="221"/>
                      <a:pt x="3072" y="299"/>
                      <a:pt x="2822" y="497"/>
                    </a:cubicBezTo>
                    <a:cubicBezTo>
                      <a:pt x="2815" y="502"/>
                      <a:pt x="2807" y="505"/>
                      <a:pt x="2796" y="505"/>
                    </a:cubicBezTo>
                    <a:cubicBezTo>
                      <a:pt x="2667" y="505"/>
                      <a:pt x="2259" y="115"/>
                      <a:pt x="20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35"/>
              <p:cNvSpPr/>
              <p:nvPr/>
            </p:nvSpPr>
            <p:spPr>
              <a:xfrm>
                <a:off x="6251907" y="3101042"/>
                <a:ext cx="26011" cy="13686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373" extrusionOk="0">
                    <a:moveTo>
                      <a:pt x="1606" y="0"/>
                    </a:moveTo>
                    <a:cubicBezTo>
                      <a:pt x="1091" y="0"/>
                      <a:pt x="558" y="171"/>
                      <a:pt x="0" y="723"/>
                    </a:cubicBezTo>
                    <a:cubicBezTo>
                      <a:pt x="430" y="1555"/>
                      <a:pt x="972" y="2195"/>
                      <a:pt x="1679" y="2195"/>
                    </a:cubicBezTo>
                    <a:cubicBezTo>
                      <a:pt x="1906" y="2195"/>
                      <a:pt x="2151" y="2129"/>
                      <a:pt x="2414" y="1982"/>
                    </a:cubicBezTo>
                    <a:cubicBezTo>
                      <a:pt x="2981" y="1663"/>
                      <a:pt x="4507" y="2373"/>
                      <a:pt x="4064" y="456"/>
                    </a:cubicBezTo>
                    <a:lnTo>
                      <a:pt x="4064" y="456"/>
                    </a:lnTo>
                    <a:cubicBezTo>
                      <a:pt x="4046" y="457"/>
                      <a:pt x="4028" y="457"/>
                      <a:pt x="4010" y="457"/>
                    </a:cubicBezTo>
                    <a:cubicBezTo>
                      <a:pt x="3239" y="457"/>
                      <a:pt x="2447" y="0"/>
                      <a:pt x="1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35"/>
              <p:cNvSpPr/>
              <p:nvPr/>
            </p:nvSpPr>
            <p:spPr>
              <a:xfrm>
                <a:off x="6250613" y="3155645"/>
                <a:ext cx="21609" cy="17008"/>
              </a:xfrm>
              <a:custGeom>
                <a:avLst/>
                <a:gdLst/>
                <a:ahLst/>
                <a:cxnLst/>
                <a:rect l="l" t="t" r="r" b="b"/>
                <a:pathLst>
                  <a:path w="3745" h="2949" extrusionOk="0">
                    <a:moveTo>
                      <a:pt x="1345" y="1"/>
                    </a:moveTo>
                    <a:cubicBezTo>
                      <a:pt x="985" y="1"/>
                      <a:pt x="770" y="142"/>
                      <a:pt x="568" y="429"/>
                    </a:cubicBezTo>
                    <a:cubicBezTo>
                      <a:pt x="213" y="943"/>
                      <a:pt x="249" y="1706"/>
                      <a:pt x="0" y="2948"/>
                    </a:cubicBezTo>
                    <a:lnTo>
                      <a:pt x="3744" y="695"/>
                    </a:lnTo>
                    <a:cubicBezTo>
                      <a:pt x="2515" y="235"/>
                      <a:pt x="1810" y="1"/>
                      <a:pt x="13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3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World atlas theme infographics</a:t>
            </a:r>
            <a:endParaRPr/>
          </a:p>
        </p:txBody>
      </p:sp>
      <p:grpSp>
        <p:nvGrpSpPr>
          <p:cNvPr id="872" name="Google Shape;872;p36"/>
          <p:cNvGrpSpPr/>
          <p:nvPr/>
        </p:nvGrpSpPr>
        <p:grpSpPr>
          <a:xfrm>
            <a:off x="713616" y="1280088"/>
            <a:ext cx="1848034" cy="3230072"/>
            <a:chOff x="713616" y="1280088"/>
            <a:chExt cx="1848034" cy="3230072"/>
          </a:xfrm>
        </p:grpSpPr>
        <p:sp>
          <p:nvSpPr>
            <p:cNvPr id="873" name="Google Shape;873;p36"/>
            <p:cNvSpPr txBox="1"/>
            <p:nvPr/>
          </p:nvSpPr>
          <p:spPr>
            <a:xfrm>
              <a:off x="713616" y="3736764"/>
              <a:ext cx="1848000" cy="31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MERCURY</a:t>
              </a:r>
              <a:endParaRPr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874" name="Google Shape;874;p36"/>
            <p:cNvSpPr txBox="1"/>
            <p:nvPr/>
          </p:nvSpPr>
          <p:spPr>
            <a:xfrm>
              <a:off x="713650" y="3939560"/>
              <a:ext cx="1848000" cy="57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Mercury is the smallest planet</a:t>
              </a:r>
              <a:endPara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875" name="Google Shape;875;p36"/>
            <p:cNvSpPr txBox="1"/>
            <p:nvPr/>
          </p:nvSpPr>
          <p:spPr>
            <a:xfrm>
              <a:off x="1075588" y="1280088"/>
              <a:ext cx="1124100" cy="72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chemeClr val="accent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20%</a:t>
              </a:r>
              <a:endParaRPr sz="2400" b="1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</p:grpSp>
      <p:sp>
        <p:nvSpPr>
          <p:cNvPr id="876" name="Google Shape;876;p36"/>
          <p:cNvSpPr/>
          <p:nvPr/>
        </p:nvSpPr>
        <p:spPr>
          <a:xfrm>
            <a:off x="1238221" y="2672780"/>
            <a:ext cx="798900" cy="798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36"/>
          <p:cNvSpPr/>
          <p:nvPr/>
        </p:nvSpPr>
        <p:spPr>
          <a:xfrm>
            <a:off x="1238229" y="2672780"/>
            <a:ext cx="798900" cy="798900"/>
          </a:xfrm>
          <a:prstGeom prst="pie">
            <a:avLst>
              <a:gd name="adj1" fmla="val 16261269"/>
              <a:gd name="adj2" fmla="val 2047027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8" name="Google Shape;878;p36"/>
          <p:cNvGrpSpPr/>
          <p:nvPr/>
        </p:nvGrpSpPr>
        <p:grpSpPr>
          <a:xfrm>
            <a:off x="2670245" y="1280088"/>
            <a:ext cx="1848006" cy="3230072"/>
            <a:chOff x="2670245" y="1280088"/>
            <a:chExt cx="1848006" cy="3230072"/>
          </a:xfrm>
        </p:grpSpPr>
        <p:sp>
          <p:nvSpPr>
            <p:cNvPr id="879" name="Google Shape;879;p36"/>
            <p:cNvSpPr txBox="1"/>
            <p:nvPr/>
          </p:nvSpPr>
          <p:spPr>
            <a:xfrm>
              <a:off x="2670245" y="3736764"/>
              <a:ext cx="1848000" cy="31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MARS</a:t>
              </a:r>
              <a:endParaRPr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880" name="Google Shape;880;p36"/>
            <p:cNvSpPr txBox="1"/>
            <p:nvPr/>
          </p:nvSpPr>
          <p:spPr>
            <a:xfrm>
              <a:off x="2670251" y="3939560"/>
              <a:ext cx="1848000" cy="57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Despite being red, Mars is cold</a:t>
              </a:r>
              <a:endPara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881" name="Google Shape;881;p36"/>
            <p:cNvSpPr txBox="1"/>
            <p:nvPr/>
          </p:nvSpPr>
          <p:spPr>
            <a:xfrm>
              <a:off x="2994513" y="1280088"/>
              <a:ext cx="1124100" cy="72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chemeClr val="accent2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10%</a:t>
              </a:r>
              <a:endParaRPr sz="2400" b="1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</p:grpSp>
      <p:sp>
        <p:nvSpPr>
          <p:cNvPr id="882" name="Google Shape;882;p36"/>
          <p:cNvSpPr/>
          <p:nvPr/>
        </p:nvSpPr>
        <p:spPr>
          <a:xfrm>
            <a:off x="3157146" y="2672780"/>
            <a:ext cx="798900" cy="798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36"/>
          <p:cNvSpPr/>
          <p:nvPr/>
        </p:nvSpPr>
        <p:spPr>
          <a:xfrm>
            <a:off x="3157154" y="2672780"/>
            <a:ext cx="798900" cy="798900"/>
          </a:xfrm>
          <a:prstGeom prst="pie">
            <a:avLst>
              <a:gd name="adj1" fmla="val 16261269"/>
              <a:gd name="adj2" fmla="val 1839260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4" name="Google Shape;884;p36"/>
          <p:cNvGrpSpPr/>
          <p:nvPr/>
        </p:nvGrpSpPr>
        <p:grpSpPr>
          <a:xfrm>
            <a:off x="4626850" y="1280088"/>
            <a:ext cx="1848002" cy="3230072"/>
            <a:chOff x="4626850" y="1280088"/>
            <a:chExt cx="1848002" cy="3230072"/>
          </a:xfrm>
        </p:grpSpPr>
        <p:sp>
          <p:nvSpPr>
            <p:cNvPr id="885" name="Google Shape;885;p36"/>
            <p:cNvSpPr txBox="1"/>
            <p:nvPr/>
          </p:nvSpPr>
          <p:spPr>
            <a:xfrm>
              <a:off x="4626850" y="3736764"/>
              <a:ext cx="1848000" cy="31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JUPITER</a:t>
              </a:r>
              <a:endParaRPr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886" name="Google Shape;886;p36"/>
            <p:cNvSpPr txBox="1"/>
            <p:nvPr/>
          </p:nvSpPr>
          <p:spPr>
            <a:xfrm>
              <a:off x="4626853" y="3939560"/>
              <a:ext cx="1848000" cy="57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Jupiter is the biggest planet of them all</a:t>
              </a:r>
              <a:endPara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887" name="Google Shape;887;p36"/>
            <p:cNvSpPr txBox="1"/>
            <p:nvPr/>
          </p:nvSpPr>
          <p:spPr>
            <a:xfrm>
              <a:off x="4988788" y="1280088"/>
              <a:ext cx="1124100" cy="72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chemeClr val="accent5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30%</a:t>
              </a:r>
              <a:endParaRPr sz="2400" b="1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</p:grpSp>
      <p:sp>
        <p:nvSpPr>
          <p:cNvPr id="888" name="Google Shape;888;p36"/>
          <p:cNvSpPr/>
          <p:nvPr/>
        </p:nvSpPr>
        <p:spPr>
          <a:xfrm>
            <a:off x="5151421" y="2672780"/>
            <a:ext cx="798900" cy="798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36"/>
          <p:cNvSpPr/>
          <p:nvPr/>
        </p:nvSpPr>
        <p:spPr>
          <a:xfrm>
            <a:off x="5151429" y="2672780"/>
            <a:ext cx="798900" cy="798900"/>
          </a:xfrm>
          <a:prstGeom prst="pie">
            <a:avLst>
              <a:gd name="adj1" fmla="val 16261269"/>
              <a:gd name="adj2" fmla="val 189339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0" name="Google Shape;890;p36"/>
          <p:cNvGrpSpPr/>
          <p:nvPr/>
        </p:nvGrpSpPr>
        <p:grpSpPr>
          <a:xfrm>
            <a:off x="6583454" y="1280088"/>
            <a:ext cx="1848025" cy="3230072"/>
            <a:chOff x="6583454" y="1280088"/>
            <a:chExt cx="1848025" cy="3230072"/>
          </a:xfrm>
        </p:grpSpPr>
        <p:sp>
          <p:nvSpPr>
            <p:cNvPr id="891" name="Google Shape;891;p36"/>
            <p:cNvSpPr txBox="1"/>
            <p:nvPr/>
          </p:nvSpPr>
          <p:spPr>
            <a:xfrm>
              <a:off x="6583479" y="3736764"/>
              <a:ext cx="1848000" cy="31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SATURN</a:t>
              </a:r>
              <a:endParaRPr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892" name="Google Shape;892;p36"/>
            <p:cNvSpPr txBox="1"/>
            <p:nvPr/>
          </p:nvSpPr>
          <p:spPr>
            <a:xfrm>
              <a:off x="6583454" y="3939560"/>
              <a:ext cx="1848000" cy="57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Saturn is the ringed gas giant</a:t>
              </a:r>
              <a:endPara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893" name="Google Shape;893;p36"/>
            <p:cNvSpPr txBox="1"/>
            <p:nvPr/>
          </p:nvSpPr>
          <p:spPr>
            <a:xfrm>
              <a:off x="6945400" y="1280088"/>
              <a:ext cx="1124100" cy="72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chemeClr val="accent6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40%</a:t>
              </a:r>
              <a:endParaRPr sz="2400" b="1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</p:grpSp>
      <p:sp>
        <p:nvSpPr>
          <p:cNvPr id="894" name="Google Shape;894;p36"/>
          <p:cNvSpPr/>
          <p:nvPr/>
        </p:nvSpPr>
        <p:spPr>
          <a:xfrm>
            <a:off x="7108033" y="2672780"/>
            <a:ext cx="798900" cy="798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36"/>
          <p:cNvSpPr/>
          <p:nvPr/>
        </p:nvSpPr>
        <p:spPr>
          <a:xfrm>
            <a:off x="7108042" y="2672780"/>
            <a:ext cx="798900" cy="798900"/>
          </a:xfrm>
          <a:prstGeom prst="pie">
            <a:avLst>
              <a:gd name="adj1" fmla="val 16261269"/>
              <a:gd name="adj2" fmla="val 3404198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6" name="Google Shape;896;p36"/>
          <p:cNvGrpSpPr/>
          <p:nvPr/>
        </p:nvGrpSpPr>
        <p:grpSpPr>
          <a:xfrm>
            <a:off x="1507416" y="2068410"/>
            <a:ext cx="298169" cy="339253"/>
            <a:chOff x="1529350" y="258825"/>
            <a:chExt cx="423475" cy="481825"/>
          </a:xfrm>
        </p:grpSpPr>
        <p:sp>
          <p:nvSpPr>
            <p:cNvPr id="897" name="Google Shape;897;p36"/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99" name="Google Shape;899;p36"/>
          <p:cNvGrpSpPr/>
          <p:nvPr/>
        </p:nvGrpSpPr>
        <p:grpSpPr>
          <a:xfrm>
            <a:off x="5381249" y="2068410"/>
            <a:ext cx="339253" cy="339253"/>
            <a:chOff x="4456875" y="1435075"/>
            <a:chExt cx="481825" cy="481825"/>
          </a:xfrm>
        </p:grpSpPr>
        <p:sp>
          <p:nvSpPr>
            <p:cNvPr id="900" name="Google Shape;900;p36"/>
            <p:cNvSpPr/>
            <p:nvPr/>
          </p:nvSpPr>
          <p:spPr>
            <a:xfrm>
              <a:off x="4624975" y="1465275"/>
              <a:ext cx="56650" cy="86000"/>
            </a:xfrm>
            <a:custGeom>
              <a:avLst/>
              <a:gdLst/>
              <a:ahLst/>
              <a:cxnLst/>
              <a:rect l="l" t="t" r="r" b="b"/>
              <a:pathLst>
                <a:path w="2266" h="3440" extrusionOk="0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4615275" y="1797425"/>
              <a:ext cx="66350" cy="89375"/>
            </a:xfrm>
            <a:custGeom>
              <a:avLst/>
              <a:gdLst/>
              <a:ahLst/>
              <a:cxnLst/>
              <a:rect l="l" t="t" r="r" b="b"/>
              <a:pathLst>
                <a:path w="2654" h="3575" extrusionOk="0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4583125" y="15472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4597950" y="1576075"/>
              <a:ext cx="83675" cy="87525"/>
            </a:xfrm>
            <a:custGeom>
              <a:avLst/>
              <a:gdLst/>
              <a:ahLst/>
              <a:cxnLst/>
              <a:rect l="l" t="t" r="r" b="b"/>
              <a:pathLst>
                <a:path w="3347" h="3501" extrusionOk="0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4597650" y="1692175"/>
              <a:ext cx="83975" cy="82450"/>
            </a:xfrm>
            <a:custGeom>
              <a:avLst/>
              <a:gdLst/>
              <a:ahLst/>
              <a:cxnLst/>
              <a:rect l="l" t="t" r="r" b="b"/>
              <a:pathLst>
                <a:path w="3359" h="3298" extrusionOk="0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4798050" y="1663575"/>
              <a:ext cx="28475" cy="28250"/>
            </a:xfrm>
            <a:custGeom>
              <a:avLst/>
              <a:gdLst/>
              <a:ahLst/>
              <a:cxnLst/>
              <a:rect l="l" t="t" r="r" b="b"/>
              <a:pathLst>
                <a:path w="1139" h="1130" extrusionOk="0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4710200" y="1435075"/>
              <a:ext cx="228500" cy="228525"/>
            </a:xfrm>
            <a:custGeom>
              <a:avLst/>
              <a:gdLst/>
              <a:ahLst/>
              <a:cxnLst/>
              <a:rect l="l" t="t" r="r" b="b"/>
              <a:pathLst>
                <a:path w="9140" h="9141" extrusionOk="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4819200" y="1593475"/>
              <a:ext cx="89400" cy="70125"/>
            </a:xfrm>
            <a:custGeom>
              <a:avLst/>
              <a:gdLst/>
              <a:ahLst/>
              <a:cxnLst/>
              <a:rect l="l" t="t" r="r" b="b"/>
              <a:pathLst>
                <a:path w="3576" h="2805" extrusionOk="0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4819200" y="1692175"/>
              <a:ext cx="89475" cy="66275"/>
            </a:xfrm>
            <a:custGeom>
              <a:avLst/>
              <a:gdLst/>
              <a:ahLst/>
              <a:cxnLst/>
              <a:rect l="l" t="t" r="r" b="b"/>
              <a:pathLst>
                <a:path w="3579" h="2651" extrusionOk="0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4456875" y="1691800"/>
              <a:ext cx="225125" cy="225100"/>
            </a:xfrm>
            <a:custGeom>
              <a:avLst/>
              <a:gdLst/>
              <a:ahLst/>
              <a:cxnLst/>
              <a:rect l="l" t="t" r="r" b="b"/>
              <a:pathLst>
                <a:path w="9005" h="9004" extrusionOk="0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4487000" y="1595125"/>
              <a:ext cx="88925" cy="68475"/>
            </a:xfrm>
            <a:custGeom>
              <a:avLst/>
              <a:gdLst/>
              <a:ahLst/>
              <a:cxnLst/>
              <a:rect l="l" t="t" r="r" b="b"/>
              <a:pathLst>
                <a:path w="3557" h="2739" extrusionOk="0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4486925" y="1692175"/>
              <a:ext cx="89450" cy="66350"/>
            </a:xfrm>
            <a:custGeom>
              <a:avLst/>
              <a:gdLst/>
              <a:ahLst/>
              <a:cxnLst/>
              <a:rect l="l" t="t" r="r" b="b"/>
              <a:pathLst>
                <a:path w="3578" h="2654" extrusionOk="0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4456875" y="1435075"/>
              <a:ext cx="225125" cy="228525"/>
            </a:xfrm>
            <a:custGeom>
              <a:avLst/>
              <a:gdLst/>
              <a:ahLst/>
              <a:cxnLst/>
              <a:rect l="l" t="t" r="r" b="b"/>
              <a:pathLst>
                <a:path w="9005" h="9141" extrusionOk="0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4710200" y="1691800"/>
              <a:ext cx="228500" cy="225100"/>
            </a:xfrm>
            <a:custGeom>
              <a:avLst/>
              <a:gdLst/>
              <a:ahLst/>
              <a:cxnLst/>
              <a:rect l="l" t="t" r="r" b="b"/>
              <a:pathLst>
                <a:path w="9140" h="9004" extrusionOk="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4710200" y="14652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4710200" y="1575850"/>
              <a:ext cx="86150" cy="87750"/>
            </a:xfrm>
            <a:custGeom>
              <a:avLst/>
              <a:gdLst/>
              <a:ahLst/>
              <a:cxnLst/>
              <a:rect l="l" t="t" r="r" b="b"/>
              <a:pathLst>
                <a:path w="3446" h="3510" extrusionOk="0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4710200" y="17975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4681975" y="1776400"/>
              <a:ext cx="28250" cy="28350"/>
            </a:xfrm>
            <a:custGeom>
              <a:avLst/>
              <a:gdLst/>
              <a:ahLst/>
              <a:cxnLst/>
              <a:rect l="l" t="t" r="r" b="b"/>
              <a:pathLst>
                <a:path w="1130" h="1134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4710200" y="1692175"/>
              <a:ext cx="86150" cy="82450"/>
            </a:xfrm>
            <a:custGeom>
              <a:avLst/>
              <a:gdLst/>
              <a:ahLst/>
              <a:cxnLst/>
              <a:rect l="l" t="t" r="r" b="b"/>
              <a:pathLst>
                <a:path w="3446" h="3298" extrusionOk="0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19" name="Google Shape;919;p36"/>
          <p:cNvGrpSpPr/>
          <p:nvPr/>
        </p:nvGrpSpPr>
        <p:grpSpPr>
          <a:xfrm>
            <a:off x="3423759" y="2088943"/>
            <a:ext cx="339306" cy="298186"/>
            <a:chOff x="2085450" y="2057100"/>
            <a:chExt cx="481900" cy="423500"/>
          </a:xfrm>
        </p:grpSpPr>
        <p:sp>
          <p:nvSpPr>
            <p:cNvPr id="920" name="Google Shape;920;p36"/>
            <p:cNvSpPr/>
            <p:nvPr/>
          </p:nvSpPr>
          <p:spPr>
            <a:xfrm>
              <a:off x="2085450" y="2061650"/>
              <a:ext cx="141250" cy="418950"/>
            </a:xfrm>
            <a:custGeom>
              <a:avLst/>
              <a:gdLst/>
              <a:ahLst/>
              <a:cxnLst/>
              <a:rect l="l" t="t" r="r" b="b"/>
              <a:pathLst>
                <a:path w="5650" h="16758" extrusionOk="0">
                  <a:moveTo>
                    <a:pt x="4305" y="6452"/>
                  </a:moveTo>
                  <a:cubicBezTo>
                    <a:pt x="4736" y="6452"/>
                    <a:pt x="5115" y="6999"/>
                    <a:pt x="4728" y="7411"/>
                  </a:cubicBezTo>
                  <a:cubicBezTo>
                    <a:pt x="4520" y="7631"/>
                    <a:pt x="4352" y="7887"/>
                    <a:pt x="4228" y="8164"/>
                  </a:cubicBezTo>
                  <a:cubicBezTo>
                    <a:pt x="4120" y="8402"/>
                    <a:pt x="3927" y="8502"/>
                    <a:pt x="3732" y="8502"/>
                  </a:cubicBezTo>
                  <a:cubicBezTo>
                    <a:pt x="3367" y="8502"/>
                    <a:pt x="2999" y="8150"/>
                    <a:pt x="3195" y="7703"/>
                  </a:cubicBezTo>
                  <a:cubicBezTo>
                    <a:pt x="3373" y="7312"/>
                    <a:pt x="3611" y="6951"/>
                    <a:pt x="3903" y="6637"/>
                  </a:cubicBezTo>
                  <a:cubicBezTo>
                    <a:pt x="4027" y="6506"/>
                    <a:pt x="4169" y="6452"/>
                    <a:pt x="4305" y="6452"/>
                  </a:cubicBezTo>
                  <a:close/>
                  <a:moveTo>
                    <a:pt x="2983" y="9449"/>
                  </a:moveTo>
                  <a:cubicBezTo>
                    <a:pt x="3331" y="9449"/>
                    <a:pt x="3684" y="9752"/>
                    <a:pt x="3539" y="10191"/>
                  </a:cubicBezTo>
                  <a:lnTo>
                    <a:pt x="3361" y="10727"/>
                  </a:lnTo>
                  <a:cubicBezTo>
                    <a:pt x="3270" y="10997"/>
                    <a:pt x="3059" y="11113"/>
                    <a:pt x="2845" y="11113"/>
                  </a:cubicBezTo>
                  <a:cubicBezTo>
                    <a:pt x="2498" y="11113"/>
                    <a:pt x="2143" y="10808"/>
                    <a:pt x="2289" y="10368"/>
                  </a:cubicBezTo>
                  <a:lnTo>
                    <a:pt x="2467" y="9832"/>
                  </a:lnTo>
                  <a:cubicBezTo>
                    <a:pt x="2558" y="9564"/>
                    <a:pt x="2770" y="9449"/>
                    <a:pt x="2983" y="9449"/>
                  </a:cubicBezTo>
                  <a:close/>
                  <a:moveTo>
                    <a:pt x="5649" y="1"/>
                  </a:moveTo>
                  <a:lnTo>
                    <a:pt x="356" y="2117"/>
                  </a:lnTo>
                  <a:cubicBezTo>
                    <a:pt x="142" y="2202"/>
                    <a:pt x="3" y="2410"/>
                    <a:pt x="3" y="2641"/>
                  </a:cubicBezTo>
                  <a:lnTo>
                    <a:pt x="3" y="16192"/>
                  </a:lnTo>
                  <a:cubicBezTo>
                    <a:pt x="1" y="16516"/>
                    <a:pt x="265" y="16758"/>
                    <a:pt x="564" y="16758"/>
                  </a:cubicBezTo>
                  <a:cubicBezTo>
                    <a:pt x="634" y="16758"/>
                    <a:pt x="706" y="16745"/>
                    <a:pt x="777" y="16716"/>
                  </a:cubicBezTo>
                  <a:lnTo>
                    <a:pt x="5649" y="14768"/>
                  </a:lnTo>
                  <a:lnTo>
                    <a:pt x="56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2254900" y="2061050"/>
              <a:ext cx="143050" cy="415650"/>
            </a:xfrm>
            <a:custGeom>
              <a:avLst/>
              <a:gdLst/>
              <a:ahLst/>
              <a:cxnLst/>
              <a:rect l="l" t="t" r="r" b="b"/>
              <a:pathLst>
                <a:path w="5722" h="16626" extrusionOk="0">
                  <a:moveTo>
                    <a:pt x="2504" y="6585"/>
                  </a:moveTo>
                  <a:cubicBezTo>
                    <a:pt x="2647" y="6585"/>
                    <a:pt x="2794" y="6645"/>
                    <a:pt x="2916" y="6788"/>
                  </a:cubicBezTo>
                  <a:cubicBezTo>
                    <a:pt x="3153" y="7068"/>
                    <a:pt x="3349" y="7378"/>
                    <a:pt x="3500" y="7709"/>
                  </a:cubicBezTo>
                  <a:cubicBezTo>
                    <a:pt x="3766" y="8258"/>
                    <a:pt x="3464" y="8654"/>
                    <a:pt x="3096" y="8654"/>
                  </a:cubicBezTo>
                  <a:cubicBezTo>
                    <a:pt x="2878" y="8654"/>
                    <a:pt x="2636" y="8515"/>
                    <a:pt x="2476" y="8185"/>
                  </a:cubicBezTo>
                  <a:cubicBezTo>
                    <a:pt x="2367" y="7947"/>
                    <a:pt x="2226" y="7724"/>
                    <a:pt x="2057" y="7523"/>
                  </a:cubicBezTo>
                  <a:cubicBezTo>
                    <a:pt x="1694" y="7098"/>
                    <a:pt x="2083" y="6585"/>
                    <a:pt x="2504" y="6585"/>
                  </a:cubicBezTo>
                  <a:close/>
                  <a:moveTo>
                    <a:pt x="1" y="0"/>
                  </a:moveTo>
                  <a:lnTo>
                    <a:pt x="1" y="5475"/>
                  </a:lnTo>
                  <a:cubicBezTo>
                    <a:pt x="217" y="5475"/>
                    <a:pt x="434" y="5496"/>
                    <a:pt x="648" y="5532"/>
                  </a:cubicBezTo>
                  <a:cubicBezTo>
                    <a:pt x="1334" y="5657"/>
                    <a:pt x="1201" y="6655"/>
                    <a:pt x="564" y="6655"/>
                  </a:cubicBezTo>
                  <a:cubicBezTo>
                    <a:pt x="525" y="6655"/>
                    <a:pt x="483" y="6651"/>
                    <a:pt x="440" y="6643"/>
                  </a:cubicBezTo>
                  <a:cubicBezTo>
                    <a:pt x="296" y="6622"/>
                    <a:pt x="148" y="6610"/>
                    <a:pt x="1" y="6604"/>
                  </a:cubicBezTo>
                  <a:lnTo>
                    <a:pt x="1" y="14744"/>
                  </a:lnTo>
                  <a:lnTo>
                    <a:pt x="5722" y="16626"/>
                  </a:lnTo>
                  <a:lnTo>
                    <a:pt x="5722" y="10395"/>
                  </a:lnTo>
                  <a:cubicBezTo>
                    <a:pt x="5704" y="10397"/>
                    <a:pt x="5684" y="10397"/>
                    <a:pt x="5661" y="10397"/>
                  </a:cubicBezTo>
                  <a:cubicBezTo>
                    <a:pt x="5400" y="10397"/>
                    <a:pt x="4871" y="10299"/>
                    <a:pt x="4388" y="10085"/>
                  </a:cubicBezTo>
                  <a:cubicBezTo>
                    <a:pt x="3793" y="9819"/>
                    <a:pt x="4068" y="8997"/>
                    <a:pt x="4603" y="8997"/>
                  </a:cubicBezTo>
                  <a:cubicBezTo>
                    <a:pt x="4680" y="8997"/>
                    <a:pt x="4763" y="9014"/>
                    <a:pt x="4849" y="9052"/>
                  </a:cubicBezTo>
                  <a:cubicBezTo>
                    <a:pt x="5123" y="9176"/>
                    <a:pt x="5418" y="9251"/>
                    <a:pt x="5722" y="9275"/>
                  </a:cubicBezTo>
                  <a:lnTo>
                    <a:pt x="5722" y="18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2426175" y="2057100"/>
              <a:ext cx="141175" cy="418925"/>
            </a:xfrm>
            <a:custGeom>
              <a:avLst/>
              <a:gdLst/>
              <a:ahLst/>
              <a:cxnLst/>
              <a:rect l="l" t="t" r="r" b="b"/>
              <a:pathLst>
                <a:path w="5647" h="16757" extrusionOk="0">
                  <a:moveTo>
                    <a:pt x="2800" y="5647"/>
                  </a:moveTo>
                  <a:cubicBezTo>
                    <a:pt x="3154" y="5647"/>
                    <a:pt x="3516" y="5968"/>
                    <a:pt x="3349" y="6410"/>
                  </a:cubicBezTo>
                  <a:lnTo>
                    <a:pt x="3153" y="6937"/>
                  </a:lnTo>
                  <a:cubicBezTo>
                    <a:pt x="3055" y="7196"/>
                    <a:pt x="2850" y="7305"/>
                    <a:pt x="2643" y="7305"/>
                  </a:cubicBezTo>
                  <a:cubicBezTo>
                    <a:pt x="2288" y="7305"/>
                    <a:pt x="1929" y="6984"/>
                    <a:pt x="2096" y="6539"/>
                  </a:cubicBezTo>
                  <a:lnTo>
                    <a:pt x="2295" y="6012"/>
                  </a:lnTo>
                  <a:cubicBezTo>
                    <a:pt x="2390" y="5755"/>
                    <a:pt x="2594" y="5647"/>
                    <a:pt x="2800" y="5647"/>
                  </a:cubicBezTo>
                  <a:close/>
                  <a:moveTo>
                    <a:pt x="1700" y="8178"/>
                  </a:moveTo>
                  <a:cubicBezTo>
                    <a:pt x="2108" y="8178"/>
                    <a:pt x="2500" y="8655"/>
                    <a:pt x="2168" y="9090"/>
                  </a:cubicBezTo>
                  <a:cubicBezTo>
                    <a:pt x="1906" y="9433"/>
                    <a:pt x="1587" y="9725"/>
                    <a:pt x="1226" y="9960"/>
                  </a:cubicBezTo>
                  <a:cubicBezTo>
                    <a:pt x="1118" y="10030"/>
                    <a:pt x="1011" y="10060"/>
                    <a:pt x="911" y="10060"/>
                  </a:cubicBezTo>
                  <a:cubicBezTo>
                    <a:pt x="424" y="10060"/>
                    <a:pt x="97" y="9344"/>
                    <a:pt x="612" y="9012"/>
                  </a:cubicBezTo>
                  <a:cubicBezTo>
                    <a:pt x="867" y="8849"/>
                    <a:pt x="1090" y="8641"/>
                    <a:pt x="1274" y="8403"/>
                  </a:cubicBezTo>
                  <a:cubicBezTo>
                    <a:pt x="1394" y="8244"/>
                    <a:pt x="1548" y="8178"/>
                    <a:pt x="1700" y="8178"/>
                  </a:cubicBezTo>
                  <a:close/>
                  <a:moveTo>
                    <a:pt x="5080" y="0"/>
                  </a:moveTo>
                  <a:cubicBezTo>
                    <a:pt x="5010" y="0"/>
                    <a:pt x="4939" y="13"/>
                    <a:pt x="4869" y="41"/>
                  </a:cubicBezTo>
                  <a:lnTo>
                    <a:pt x="0" y="1989"/>
                  </a:lnTo>
                  <a:lnTo>
                    <a:pt x="0" y="16756"/>
                  </a:lnTo>
                  <a:lnTo>
                    <a:pt x="5291" y="14640"/>
                  </a:lnTo>
                  <a:cubicBezTo>
                    <a:pt x="5505" y="14555"/>
                    <a:pt x="5646" y="14347"/>
                    <a:pt x="5646" y="14116"/>
                  </a:cubicBezTo>
                  <a:lnTo>
                    <a:pt x="5646" y="565"/>
                  </a:lnTo>
                  <a:cubicBezTo>
                    <a:pt x="5644" y="240"/>
                    <a:pt x="5378" y="0"/>
                    <a:pt x="50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3" name="Google Shape;923;p36"/>
          <p:cNvGrpSpPr/>
          <p:nvPr/>
        </p:nvGrpSpPr>
        <p:grpSpPr>
          <a:xfrm>
            <a:off x="7422988" y="2068410"/>
            <a:ext cx="168931" cy="339253"/>
            <a:chOff x="3984950" y="3213600"/>
            <a:chExt cx="239925" cy="481825"/>
          </a:xfrm>
        </p:grpSpPr>
        <p:sp>
          <p:nvSpPr>
            <p:cNvPr id="924" name="Google Shape;924;p36"/>
            <p:cNvSpPr/>
            <p:nvPr/>
          </p:nvSpPr>
          <p:spPr>
            <a:xfrm>
              <a:off x="3984950" y="3213600"/>
              <a:ext cx="239925" cy="481825"/>
            </a:xfrm>
            <a:custGeom>
              <a:avLst/>
              <a:gdLst/>
              <a:ahLst/>
              <a:cxnLst/>
              <a:rect l="l" t="t" r="r" b="b"/>
              <a:pathLst>
                <a:path w="9597" h="19273" extrusionOk="0">
                  <a:moveTo>
                    <a:pt x="4800" y="3355"/>
                  </a:moveTo>
                  <a:cubicBezTo>
                    <a:pt x="5110" y="3355"/>
                    <a:pt x="5363" y="3608"/>
                    <a:pt x="5363" y="3918"/>
                  </a:cubicBezTo>
                  <a:lnTo>
                    <a:pt x="5363" y="12121"/>
                  </a:lnTo>
                  <a:cubicBezTo>
                    <a:pt x="6556" y="12407"/>
                    <a:pt x="7345" y="13542"/>
                    <a:pt x="7203" y="14759"/>
                  </a:cubicBezTo>
                  <a:cubicBezTo>
                    <a:pt x="7059" y="15978"/>
                    <a:pt x="6026" y="16897"/>
                    <a:pt x="4800" y="16897"/>
                  </a:cubicBezTo>
                  <a:cubicBezTo>
                    <a:pt x="3571" y="16897"/>
                    <a:pt x="2539" y="15978"/>
                    <a:pt x="2394" y="14759"/>
                  </a:cubicBezTo>
                  <a:cubicBezTo>
                    <a:pt x="2253" y="13542"/>
                    <a:pt x="3042" y="12407"/>
                    <a:pt x="4234" y="12121"/>
                  </a:cubicBezTo>
                  <a:lnTo>
                    <a:pt x="4234" y="3918"/>
                  </a:lnTo>
                  <a:cubicBezTo>
                    <a:pt x="4234" y="3608"/>
                    <a:pt x="4487" y="3355"/>
                    <a:pt x="4800" y="3355"/>
                  </a:cubicBezTo>
                  <a:close/>
                  <a:moveTo>
                    <a:pt x="4800" y="1"/>
                  </a:moveTo>
                  <a:cubicBezTo>
                    <a:pt x="3219" y="1"/>
                    <a:pt x="1939" y="1281"/>
                    <a:pt x="1939" y="2861"/>
                  </a:cubicBezTo>
                  <a:lnTo>
                    <a:pt x="1939" y="10567"/>
                  </a:lnTo>
                  <a:cubicBezTo>
                    <a:pt x="723" y="11501"/>
                    <a:pt x="9" y="12943"/>
                    <a:pt x="0" y="14476"/>
                  </a:cubicBezTo>
                  <a:cubicBezTo>
                    <a:pt x="0" y="17123"/>
                    <a:pt x="2150" y="19273"/>
                    <a:pt x="4800" y="19273"/>
                  </a:cubicBezTo>
                  <a:cubicBezTo>
                    <a:pt x="7450" y="19273"/>
                    <a:pt x="9597" y="17123"/>
                    <a:pt x="9597" y="14476"/>
                  </a:cubicBezTo>
                  <a:cubicBezTo>
                    <a:pt x="9597" y="13651"/>
                    <a:pt x="9395" y="12844"/>
                    <a:pt x="9007" y="12118"/>
                  </a:cubicBezTo>
                  <a:cubicBezTo>
                    <a:pt x="8679" y="11510"/>
                    <a:pt x="8221" y="10980"/>
                    <a:pt x="7664" y="10567"/>
                  </a:cubicBezTo>
                  <a:lnTo>
                    <a:pt x="7661" y="2861"/>
                  </a:lnTo>
                  <a:cubicBezTo>
                    <a:pt x="7661" y="1281"/>
                    <a:pt x="6378" y="1"/>
                    <a:pt x="4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4072650" y="3543175"/>
              <a:ext cx="64525" cy="64625"/>
            </a:xfrm>
            <a:custGeom>
              <a:avLst/>
              <a:gdLst/>
              <a:ahLst/>
              <a:cxnLst/>
              <a:rect l="l" t="t" r="r" b="b"/>
              <a:pathLst>
                <a:path w="2581" h="2585" extrusionOk="0">
                  <a:moveTo>
                    <a:pt x="1292" y="1"/>
                  </a:moveTo>
                  <a:cubicBezTo>
                    <a:pt x="578" y="1"/>
                    <a:pt x="0" y="579"/>
                    <a:pt x="0" y="1293"/>
                  </a:cubicBezTo>
                  <a:cubicBezTo>
                    <a:pt x="0" y="2006"/>
                    <a:pt x="578" y="2585"/>
                    <a:pt x="1292" y="2585"/>
                  </a:cubicBezTo>
                  <a:cubicBezTo>
                    <a:pt x="2003" y="2585"/>
                    <a:pt x="2581" y="2006"/>
                    <a:pt x="2581" y="1293"/>
                  </a:cubicBezTo>
                  <a:cubicBezTo>
                    <a:pt x="2581" y="579"/>
                    <a:pt x="2003" y="1"/>
                    <a:pt x="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3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World atlas theme infographics</a:t>
            </a:r>
            <a:endParaRPr/>
          </a:p>
        </p:txBody>
      </p:sp>
      <p:grpSp>
        <p:nvGrpSpPr>
          <p:cNvPr id="931" name="Google Shape;931;p37"/>
          <p:cNvGrpSpPr/>
          <p:nvPr/>
        </p:nvGrpSpPr>
        <p:grpSpPr>
          <a:xfrm>
            <a:off x="719400" y="3162300"/>
            <a:ext cx="2428200" cy="1347600"/>
            <a:chOff x="719400" y="3162300"/>
            <a:chExt cx="2428200" cy="1347600"/>
          </a:xfrm>
        </p:grpSpPr>
        <p:sp>
          <p:nvSpPr>
            <p:cNvPr id="932" name="Google Shape;932;p37"/>
            <p:cNvSpPr txBox="1"/>
            <p:nvPr/>
          </p:nvSpPr>
          <p:spPr>
            <a:xfrm>
              <a:off x="719400" y="3645000"/>
              <a:ext cx="2428200" cy="86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04800" algn="l" rtl="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Fira Sans"/>
                <a:buChar char="●"/>
              </a:pPr>
              <a:r>
                <a:rPr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Jupiter is a gas giant and the biggest planet</a:t>
              </a:r>
              <a:endPara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  <a:p>
              <a:pPr marL="457200" lvl="0" indent="-304800" algn="l" rtl="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Fira Sans"/>
                <a:buChar char="●"/>
              </a:pPr>
              <a:r>
                <a:rPr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Mercury is the closest planet to the Sun</a:t>
              </a:r>
              <a:endPara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933" name="Google Shape;933;p37"/>
            <p:cNvSpPr/>
            <p:nvPr/>
          </p:nvSpPr>
          <p:spPr>
            <a:xfrm>
              <a:off x="719400" y="3162300"/>
              <a:ext cx="2428200" cy="482700"/>
            </a:xfrm>
            <a:prstGeom prst="roundRect">
              <a:avLst>
                <a:gd name="adj" fmla="val 188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MAPS</a:t>
              </a:r>
              <a:endParaRPr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</p:grpSp>
      <p:grpSp>
        <p:nvGrpSpPr>
          <p:cNvPr id="934" name="Google Shape;934;p37"/>
          <p:cNvGrpSpPr/>
          <p:nvPr/>
        </p:nvGrpSpPr>
        <p:grpSpPr>
          <a:xfrm>
            <a:off x="5995200" y="3162300"/>
            <a:ext cx="2428200" cy="1347600"/>
            <a:chOff x="5995200" y="3162300"/>
            <a:chExt cx="2428200" cy="1347600"/>
          </a:xfrm>
        </p:grpSpPr>
        <p:sp>
          <p:nvSpPr>
            <p:cNvPr id="935" name="Google Shape;935;p37"/>
            <p:cNvSpPr txBox="1"/>
            <p:nvPr/>
          </p:nvSpPr>
          <p:spPr>
            <a:xfrm>
              <a:off x="5995200" y="3645000"/>
              <a:ext cx="2428200" cy="86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04800" algn="l" rtl="0"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200"/>
                <a:buFont typeface="Fira Sans"/>
                <a:buChar char="●"/>
              </a:pPr>
              <a:r>
                <a:rPr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Pluto is considered a dwarf planet</a:t>
              </a:r>
              <a:endPara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  <a:p>
              <a:pPr marL="457200" lvl="0" indent="-304800" algn="l" rtl="0"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200"/>
                <a:buFont typeface="Fira Sans"/>
                <a:buChar char="●"/>
              </a:pPr>
              <a:r>
                <a:rPr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Earth is the third planet from the Sun</a:t>
              </a:r>
              <a:endPara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936" name="Google Shape;936;p37"/>
            <p:cNvSpPr/>
            <p:nvPr/>
          </p:nvSpPr>
          <p:spPr>
            <a:xfrm>
              <a:off x="5995200" y="3162300"/>
              <a:ext cx="2428200" cy="482700"/>
            </a:xfrm>
            <a:prstGeom prst="roundRect">
              <a:avLst>
                <a:gd name="adj" fmla="val 1918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TEMPERATURES</a:t>
              </a:r>
              <a:endParaRPr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</p:grpSp>
      <p:grpSp>
        <p:nvGrpSpPr>
          <p:cNvPr id="937" name="Google Shape;937;p37"/>
          <p:cNvGrpSpPr/>
          <p:nvPr/>
        </p:nvGrpSpPr>
        <p:grpSpPr>
          <a:xfrm>
            <a:off x="3357300" y="3162300"/>
            <a:ext cx="2428200" cy="1347600"/>
            <a:chOff x="3357300" y="3162300"/>
            <a:chExt cx="2428200" cy="1347600"/>
          </a:xfrm>
        </p:grpSpPr>
        <p:sp>
          <p:nvSpPr>
            <p:cNvPr id="938" name="Google Shape;938;p37"/>
            <p:cNvSpPr txBox="1"/>
            <p:nvPr/>
          </p:nvSpPr>
          <p:spPr>
            <a:xfrm>
              <a:off x="3357300" y="3645000"/>
              <a:ext cx="2428200" cy="86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04800" algn="l" rtl="0"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200"/>
                <a:buFont typeface="Fira Sans"/>
                <a:buChar char="●"/>
              </a:pPr>
              <a:r>
                <a:rPr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Neptune is the farthest planet from the Sun</a:t>
              </a:r>
              <a:endPara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  <a:p>
              <a:pPr marL="457200" lvl="0" indent="-304800" algn="l" rtl="0"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200"/>
                <a:buFont typeface="Fira Sans"/>
                <a:buChar char="●"/>
              </a:pPr>
              <a:r>
                <a:rPr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Despite being red, Mars is a cold place</a:t>
              </a:r>
              <a:endPara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939" name="Google Shape;939;p37"/>
            <p:cNvSpPr/>
            <p:nvPr/>
          </p:nvSpPr>
          <p:spPr>
            <a:xfrm>
              <a:off x="3357300" y="3162300"/>
              <a:ext cx="2428200" cy="482700"/>
            </a:xfrm>
            <a:prstGeom prst="roundRect">
              <a:avLst>
                <a:gd name="adj" fmla="val 1827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CAPITALS</a:t>
              </a:r>
              <a:endParaRPr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</p:grpSp>
      <p:sp>
        <p:nvSpPr>
          <p:cNvPr id="940" name="Google Shape;940;p37"/>
          <p:cNvSpPr/>
          <p:nvPr/>
        </p:nvSpPr>
        <p:spPr>
          <a:xfrm>
            <a:off x="3357300" y="1517800"/>
            <a:ext cx="2428200" cy="482700"/>
          </a:xfrm>
          <a:prstGeom prst="roundRect">
            <a:avLst>
              <a:gd name="adj" fmla="val 19801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WORLD ATLAS</a:t>
            </a:r>
            <a:endParaRPr sz="2000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941" name="Google Shape;941;p37"/>
          <p:cNvSpPr/>
          <p:nvPr/>
        </p:nvSpPr>
        <p:spPr>
          <a:xfrm>
            <a:off x="4234188" y="2243610"/>
            <a:ext cx="675600" cy="675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37"/>
          <p:cNvSpPr/>
          <p:nvPr/>
        </p:nvSpPr>
        <p:spPr>
          <a:xfrm>
            <a:off x="1595688" y="2243610"/>
            <a:ext cx="675600" cy="675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37"/>
          <p:cNvSpPr/>
          <p:nvPr/>
        </p:nvSpPr>
        <p:spPr>
          <a:xfrm>
            <a:off x="6872688" y="2243610"/>
            <a:ext cx="675600" cy="675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44" name="Google Shape;944;p37"/>
          <p:cNvCxnSpPr>
            <a:stCxn id="940" idx="1"/>
            <a:endCxn id="942" idx="0"/>
          </p:cNvCxnSpPr>
          <p:nvPr/>
        </p:nvCxnSpPr>
        <p:spPr>
          <a:xfrm flipH="1">
            <a:off x="1933500" y="1759150"/>
            <a:ext cx="1423800" cy="484500"/>
          </a:xfrm>
          <a:prstGeom prst="bentConnector2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5" name="Google Shape;945;p37"/>
          <p:cNvCxnSpPr>
            <a:stCxn id="940" idx="2"/>
            <a:endCxn id="941" idx="0"/>
          </p:cNvCxnSpPr>
          <p:nvPr/>
        </p:nvCxnSpPr>
        <p:spPr>
          <a:xfrm rot="-5400000" flipH="1">
            <a:off x="4450200" y="2121700"/>
            <a:ext cx="243000" cy="600"/>
          </a:xfrm>
          <a:prstGeom prst="bentConnector3">
            <a:avLst>
              <a:gd name="adj1" fmla="val 50023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6" name="Google Shape;946;p37"/>
          <p:cNvCxnSpPr>
            <a:stCxn id="940" idx="3"/>
            <a:endCxn id="943" idx="0"/>
          </p:cNvCxnSpPr>
          <p:nvPr/>
        </p:nvCxnSpPr>
        <p:spPr>
          <a:xfrm>
            <a:off x="5785500" y="1759150"/>
            <a:ext cx="1425000" cy="484500"/>
          </a:xfrm>
          <a:prstGeom prst="bentConnector2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7" name="Google Shape;947;p37"/>
          <p:cNvCxnSpPr>
            <a:stCxn id="942" idx="4"/>
            <a:endCxn id="933" idx="0"/>
          </p:cNvCxnSpPr>
          <p:nvPr/>
        </p:nvCxnSpPr>
        <p:spPr>
          <a:xfrm>
            <a:off x="1933488" y="2919210"/>
            <a:ext cx="0" cy="243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8" name="Google Shape;948;p37"/>
          <p:cNvCxnSpPr>
            <a:stCxn id="941" idx="4"/>
            <a:endCxn id="939" idx="0"/>
          </p:cNvCxnSpPr>
          <p:nvPr/>
        </p:nvCxnSpPr>
        <p:spPr>
          <a:xfrm flipH="1">
            <a:off x="4571388" y="2919210"/>
            <a:ext cx="600" cy="243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9" name="Google Shape;949;p37"/>
          <p:cNvCxnSpPr>
            <a:stCxn id="943" idx="4"/>
            <a:endCxn id="936" idx="0"/>
          </p:cNvCxnSpPr>
          <p:nvPr/>
        </p:nvCxnSpPr>
        <p:spPr>
          <a:xfrm flipH="1">
            <a:off x="7209288" y="2919210"/>
            <a:ext cx="1200" cy="243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50" name="Google Shape;950;p37"/>
          <p:cNvGrpSpPr/>
          <p:nvPr/>
        </p:nvGrpSpPr>
        <p:grpSpPr>
          <a:xfrm>
            <a:off x="1763846" y="2432330"/>
            <a:ext cx="339306" cy="298186"/>
            <a:chOff x="2085450" y="2057100"/>
            <a:chExt cx="481900" cy="423500"/>
          </a:xfrm>
        </p:grpSpPr>
        <p:sp>
          <p:nvSpPr>
            <p:cNvPr id="951" name="Google Shape;951;p37"/>
            <p:cNvSpPr/>
            <p:nvPr/>
          </p:nvSpPr>
          <p:spPr>
            <a:xfrm>
              <a:off x="2085450" y="2061650"/>
              <a:ext cx="141250" cy="418950"/>
            </a:xfrm>
            <a:custGeom>
              <a:avLst/>
              <a:gdLst/>
              <a:ahLst/>
              <a:cxnLst/>
              <a:rect l="l" t="t" r="r" b="b"/>
              <a:pathLst>
                <a:path w="5650" h="16758" extrusionOk="0">
                  <a:moveTo>
                    <a:pt x="4305" y="6452"/>
                  </a:moveTo>
                  <a:cubicBezTo>
                    <a:pt x="4736" y="6452"/>
                    <a:pt x="5115" y="6999"/>
                    <a:pt x="4728" y="7411"/>
                  </a:cubicBezTo>
                  <a:cubicBezTo>
                    <a:pt x="4520" y="7631"/>
                    <a:pt x="4352" y="7887"/>
                    <a:pt x="4228" y="8164"/>
                  </a:cubicBezTo>
                  <a:cubicBezTo>
                    <a:pt x="4120" y="8402"/>
                    <a:pt x="3927" y="8502"/>
                    <a:pt x="3732" y="8502"/>
                  </a:cubicBezTo>
                  <a:cubicBezTo>
                    <a:pt x="3367" y="8502"/>
                    <a:pt x="2999" y="8150"/>
                    <a:pt x="3195" y="7703"/>
                  </a:cubicBezTo>
                  <a:cubicBezTo>
                    <a:pt x="3373" y="7312"/>
                    <a:pt x="3611" y="6951"/>
                    <a:pt x="3903" y="6637"/>
                  </a:cubicBezTo>
                  <a:cubicBezTo>
                    <a:pt x="4027" y="6506"/>
                    <a:pt x="4169" y="6452"/>
                    <a:pt x="4305" y="6452"/>
                  </a:cubicBezTo>
                  <a:close/>
                  <a:moveTo>
                    <a:pt x="2983" y="9449"/>
                  </a:moveTo>
                  <a:cubicBezTo>
                    <a:pt x="3331" y="9449"/>
                    <a:pt x="3684" y="9752"/>
                    <a:pt x="3539" y="10191"/>
                  </a:cubicBezTo>
                  <a:lnTo>
                    <a:pt x="3361" y="10727"/>
                  </a:lnTo>
                  <a:cubicBezTo>
                    <a:pt x="3270" y="10997"/>
                    <a:pt x="3059" y="11113"/>
                    <a:pt x="2845" y="11113"/>
                  </a:cubicBezTo>
                  <a:cubicBezTo>
                    <a:pt x="2498" y="11113"/>
                    <a:pt x="2143" y="10808"/>
                    <a:pt x="2289" y="10368"/>
                  </a:cubicBezTo>
                  <a:lnTo>
                    <a:pt x="2467" y="9832"/>
                  </a:lnTo>
                  <a:cubicBezTo>
                    <a:pt x="2558" y="9564"/>
                    <a:pt x="2770" y="9449"/>
                    <a:pt x="2983" y="9449"/>
                  </a:cubicBezTo>
                  <a:close/>
                  <a:moveTo>
                    <a:pt x="5649" y="1"/>
                  </a:moveTo>
                  <a:lnTo>
                    <a:pt x="356" y="2117"/>
                  </a:lnTo>
                  <a:cubicBezTo>
                    <a:pt x="142" y="2202"/>
                    <a:pt x="3" y="2410"/>
                    <a:pt x="3" y="2641"/>
                  </a:cubicBezTo>
                  <a:lnTo>
                    <a:pt x="3" y="16192"/>
                  </a:lnTo>
                  <a:cubicBezTo>
                    <a:pt x="1" y="16516"/>
                    <a:pt x="265" y="16758"/>
                    <a:pt x="564" y="16758"/>
                  </a:cubicBezTo>
                  <a:cubicBezTo>
                    <a:pt x="634" y="16758"/>
                    <a:pt x="706" y="16745"/>
                    <a:pt x="777" y="16716"/>
                  </a:cubicBezTo>
                  <a:lnTo>
                    <a:pt x="5649" y="14768"/>
                  </a:lnTo>
                  <a:lnTo>
                    <a:pt x="56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2" name="Google Shape;952;p37"/>
            <p:cNvSpPr/>
            <p:nvPr/>
          </p:nvSpPr>
          <p:spPr>
            <a:xfrm>
              <a:off x="2254900" y="2061050"/>
              <a:ext cx="143050" cy="415650"/>
            </a:xfrm>
            <a:custGeom>
              <a:avLst/>
              <a:gdLst/>
              <a:ahLst/>
              <a:cxnLst/>
              <a:rect l="l" t="t" r="r" b="b"/>
              <a:pathLst>
                <a:path w="5722" h="16626" extrusionOk="0">
                  <a:moveTo>
                    <a:pt x="2504" y="6585"/>
                  </a:moveTo>
                  <a:cubicBezTo>
                    <a:pt x="2647" y="6585"/>
                    <a:pt x="2794" y="6645"/>
                    <a:pt x="2916" y="6788"/>
                  </a:cubicBezTo>
                  <a:cubicBezTo>
                    <a:pt x="3153" y="7068"/>
                    <a:pt x="3349" y="7378"/>
                    <a:pt x="3500" y="7709"/>
                  </a:cubicBezTo>
                  <a:cubicBezTo>
                    <a:pt x="3766" y="8258"/>
                    <a:pt x="3464" y="8654"/>
                    <a:pt x="3096" y="8654"/>
                  </a:cubicBezTo>
                  <a:cubicBezTo>
                    <a:pt x="2878" y="8654"/>
                    <a:pt x="2636" y="8515"/>
                    <a:pt x="2476" y="8185"/>
                  </a:cubicBezTo>
                  <a:cubicBezTo>
                    <a:pt x="2367" y="7947"/>
                    <a:pt x="2226" y="7724"/>
                    <a:pt x="2057" y="7523"/>
                  </a:cubicBezTo>
                  <a:cubicBezTo>
                    <a:pt x="1694" y="7098"/>
                    <a:pt x="2083" y="6585"/>
                    <a:pt x="2504" y="6585"/>
                  </a:cubicBezTo>
                  <a:close/>
                  <a:moveTo>
                    <a:pt x="1" y="0"/>
                  </a:moveTo>
                  <a:lnTo>
                    <a:pt x="1" y="5475"/>
                  </a:lnTo>
                  <a:cubicBezTo>
                    <a:pt x="217" y="5475"/>
                    <a:pt x="434" y="5496"/>
                    <a:pt x="648" y="5532"/>
                  </a:cubicBezTo>
                  <a:cubicBezTo>
                    <a:pt x="1334" y="5657"/>
                    <a:pt x="1201" y="6655"/>
                    <a:pt x="564" y="6655"/>
                  </a:cubicBezTo>
                  <a:cubicBezTo>
                    <a:pt x="525" y="6655"/>
                    <a:pt x="483" y="6651"/>
                    <a:pt x="440" y="6643"/>
                  </a:cubicBezTo>
                  <a:cubicBezTo>
                    <a:pt x="296" y="6622"/>
                    <a:pt x="148" y="6610"/>
                    <a:pt x="1" y="6604"/>
                  </a:cubicBezTo>
                  <a:lnTo>
                    <a:pt x="1" y="14744"/>
                  </a:lnTo>
                  <a:lnTo>
                    <a:pt x="5722" y="16626"/>
                  </a:lnTo>
                  <a:lnTo>
                    <a:pt x="5722" y="10395"/>
                  </a:lnTo>
                  <a:cubicBezTo>
                    <a:pt x="5704" y="10397"/>
                    <a:pt x="5684" y="10397"/>
                    <a:pt x="5661" y="10397"/>
                  </a:cubicBezTo>
                  <a:cubicBezTo>
                    <a:pt x="5400" y="10397"/>
                    <a:pt x="4871" y="10299"/>
                    <a:pt x="4388" y="10085"/>
                  </a:cubicBezTo>
                  <a:cubicBezTo>
                    <a:pt x="3793" y="9819"/>
                    <a:pt x="4068" y="8997"/>
                    <a:pt x="4603" y="8997"/>
                  </a:cubicBezTo>
                  <a:cubicBezTo>
                    <a:pt x="4680" y="8997"/>
                    <a:pt x="4763" y="9014"/>
                    <a:pt x="4849" y="9052"/>
                  </a:cubicBezTo>
                  <a:cubicBezTo>
                    <a:pt x="5123" y="9176"/>
                    <a:pt x="5418" y="9251"/>
                    <a:pt x="5722" y="9275"/>
                  </a:cubicBezTo>
                  <a:lnTo>
                    <a:pt x="5722" y="18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3" name="Google Shape;953;p37"/>
            <p:cNvSpPr/>
            <p:nvPr/>
          </p:nvSpPr>
          <p:spPr>
            <a:xfrm>
              <a:off x="2426175" y="2057100"/>
              <a:ext cx="141175" cy="418925"/>
            </a:xfrm>
            <a:custGeom>
              <a:avLst/>
              <a:gdLst/>
              <a:ahLst/>
              <a:cxnLst/>
              <a:rect l="l" t="t" r="r" b="b"/>
              <a:pathLst>
                <a:path w="5647" h="16757" extrusionOk="0">
                  <a:moveTo>
                    <a:pt x="2800" y="5647"/>
                  </a:moveTo>
                  <a:cubicBezTo>
                    <a:pt x="3154" y="5647"/>
                    <a:pt x="3516" y="5968"/>
                    <a:pt x="3349" y="6410"/>
                  </a:cubicBezTo>
                  <a:lnTo>
                    <a:pt x="3153" y="6937"/>
                  </a:lnTo>
                  <a:cubicBezTo>
                    <a:pt x="3055" y="7196"/>
                    <a:pt x="2850" y="7305"/>
                    <a:pt x="2643" y="7305"/>
                  </a:cubicBezTo>
                  <a:cubicBezTo>
                    <a:pt x="2288" y="7305"/>
                    <a:pt x="1929" y="6984"/>
                    <a:pt x="2096" y="6539"/>
                  </a:cubicBezTo>
                  <a:lnTo>
                    <a:pt x="2295" y="6012"/>
                  </a:lnTo>
                  <a:cubicBezTo>
                    <a:pt x="2390" y="5755"/>
                    <a:pt x="2594" y="5647"/>
                    <a:pt x="2800" y="5647"/>
                  </a:cubicBezTo>
                  <a:close/>
                  <a:moveTo>
                    <a:pt x="1700" y="8178"/>
                  </a:moveTo>
                  <a:cubicBezTo>
                    <a:pt x="2108" y="8178"/>
                    <a:pt x="2500" y="8655"/>
                    <a:pt x="2168" y="9090"/>
                  </a:cubicBezTo>
                  <a:cubicBezTo>
                    <a:pt x="1906" y="9433"/>
                    <a:pt x="1587" y="9725"/>
                    <a:pt x="1226" y="9960"/>
                  </a:cubicBezTo>
                  <a:cubicBezTo>
                    <a:pt x="1118" y="10030"/>
                    <a:pt x="1011" y="10060"/>
                    <a:pt x="911" y="10060"/>
                  </a:cubicBezTo>
                  <a:cubicBezTo>
                    <a:pt x="424" y="10060"/>
                    <a:pt x="97" y="9344"/>
                    <a:pt x="612" y="9012"/>
                  </a:cubicBezTo>
                  <a:cubicBezTo>
                    <a:pt x="867" y="8849"/>
                    <a:pt x="1090" y="8641"/>
                    <a:pt x="1274" y="8403"/>
                  </a:cubicBezTo>
                  <a:cubicBezTo>
                    <a:pt x="1394" y="8244"/>
                    <a:pt x="1548" y="8178"/>
                    <a:pt x="1700" y="8178"/>
                  </a:cubicBezTo>
                  <a:close/>
                  <a:moveTo>
                    <a:pt x="5080" y="0"/>
                  </a:moveTo>
                  <a:cubicBezTo>
                    <a:pt x="5010" y="0"/>
                    <a:pt x="4939" y="13"/>
                    <a:pt x="4869" y="41"/>
                  </a:cubicBezTo>
                  <a:lnTo>
                    <a:pt x="0" y="1989"/>
                  </a:lnTo>
                  <a:lnTo>
                    <a:pt x="0" y="16756"/>
                  </a:lnTo>
                  <a:lnTo>
                    <a:pt x="5291" y="14640"/>
                  </a:lnTo>
                  <a:cubicBezTo>
                    <a:pt x="5505" y="14555"/>
                    <a:pt x="5646" y="14347"/>
                    <a:pt x="5646" y="14116"/>
                  </a:cubicBezTo>
                  <a:lnTo>
                    <a:pt x="5646" y="565"/>
                  </a:lnTo>
                  <a:cubicBezTo>
                    <a:pt x="5644" y="240"/>
                    <a:pt x="5378" y="0"/>
                    <a:pt x="50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4" name="Google Shape;954;p37"/>
          <p:cNvGrpSpPr/>
          <p:nvPr/>
        </p:nvGrpSpPr>
        <p:grpSpPr>
          <a:xfrm>
            <a:off x="4422916" y="2411722"/>
            <a:ext cx="298169" cy="339253"/>
            <a:chOff x="1529350" y="258825"/>
            <a:chExt cx="423475" cy="481825"/>
          </a:xfrm>
        </p:grpSpPr>
        <p:sp>
          <p:nvSpPr>
            <p:cNvPr id="955" name="Google Shape;955;p37"/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6" name="Google Shape;956;p37"/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7" name="Google Shape;957;p37"/>
          <p:cNvGrpSpPr/>
          <p:nvPr/>
        </p:nvGrpSpPr>
        <p:grpSpPr>
          <a:xfrm>
            <a:off x="7124825" y="2411797"/>
            <a:ext cx="168931" cy="339253"/>
            <a:chOff x="3984950" y="3213600"/>
            <a:chExt cx="239925" cy="481825"/>
          </a:xfrm>
        </p:grpSpPr>
        <p:sp>
          <p:nvSpPr>
            <p:cNvPr id="958" name="Google Shape;958;p37"/>
            <p:cNvSpPr/>
            <p:nvPr/>
          </p:nvSpPr>
          <p:spPr>
            <a:xfrm>
              <a:off x="3984950" y="3213600"/>
              <a:ext cx="239925" cy="481825"/>
            </a:xfrm>
            <a:custGeom>
              <a:avLst/>
              <a:gdLst/>
              <a:ahLst/>
              <a:cxnLst/>
              <a:rect l="l" t="t" r="r" b="b"/>
              <a:pathLst>
                <a:path w="9597" h="19273" extrusionOk="0">
                  <a:moveTo>
                    <a:pt x="4800" y="3355"/>
                  </a:moveTo>
                  <a:cubicBezTo>
                    <a:pt x="5110" y="3355"/>
                    <a:pt x="5363" y="3608"/>
                    <a:pt x="5363" y="3918"/>
                  </a:cubicBezTo>
                  <a:lnTo>
                    <a:pt x="5363" y="12121"/>
                  </a:lnTo>
                  <a:cubicBezTo>
                    <a:pt x="6556" y="12407"/>
                    <a:pt x="7345" y="13542"/>
                    <a:pt x="7203" y="14759"/>
                  </a:cubicBezTo>
                  <a:cubicBezTo>
                    <a:pt x="7059" y="15978"/>
                    <a:pt x="6026" y="16897"/>
                    <a:pt x="4800" y="16897"/>
                  </a:cubicBezTo>
                  <a:cubicBezTo>
                    <a:pt x="3571" y="16897"/>
                    <a:pt x="2539" y="15978"/>
                    <a:pt x="2394" y="14759"/>
                  </a:cubicBezTo>
                  <a:cubicBezTo>
                    <a:pt x="2253" y="13542"/>
                    <a:pt x="3042" y="12407"/>
                    <a:pt x="4234" y="12121"/>
                  </a:cubicBezTo>
                  <a:lnTo>
                    <a:pt x="4234" y="3918"/>
                  </a:lnTo>
                  <a:cubicBezTo>
                    <a:pt x="4234" y="3608"/>
                    <a:pt x="4487" y="3355"/>
                    <a:pt x="4800" y="3355"/>
                  </a:cubicBezTo>
                  <a:close/>
                  <a:moveTo>
                    <a:pt x="4800" y="1"/>
                  </a:moveTo>
                  <a:cubicBezTo>
                    <a:pt x="3219" y="1"/>
                    <a:pt x="1939" y="1281"/>
                    <a:pt x="1939" y="2861"/>
                  </a:cubicBezTo>
                  <a:lnTo>
                    <a:pt x="1939" y="10567"/>
                  </a:lnTo>
                  <a:cubicBezTo>
                    <a:pt x="723" y="11501"/>
                    <a:pt x="9" y="12943"/>
                    <a:pt x="0" y="14476"/>
                  </a:cubicBezTo>
                  <a:cubicBezTo>
                    <a:pt x="0" y="17123"/>
                    <a:pt x="2150" y="19273"/>
                    <a:pt x="4800" y="19273"/>
                  </a:cubicBezTo>
                  <a:cubicBezTo>
                    <a:pt x="7450" y="19273"/>
                    <a:pt x="9597" y="17123"/>
                    <a:pt x="9597" y="14476"/>
                  </a:cubicBezTo>
                  <a:cubicBezTo>
                    <a:pt x="9597" y="13651"/>
                    <a:pt x="9395" y="12844"/>
                    <a:pt x="9007" y="12118"/>
                  </a:cubicBezTo>
                  <a:cubicBezTo>
                    <a:pt x="8679" y="11510"/>
                    <a:pt x="8221" y="10980"/>
                    <a:pt x="7664" y="10567"/>
                  </a:cubicBezTo>
                  <a:lnTo>
                    <a:pt x="7661" y="2861"/>
                  </a:lnTo>
                  <a:cubicBezTo>
                    <a:pt x="7661" y="1281"/>
                    <a:pt x="6378" y="1"/>
                    <a:pt x="48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9" name="Google Shape;959;p37"/>
            <p:cNvSpPr/>
            <p:nvPr/>
          </p:nvSpPr>
          <p:spPr>
            <a:xfrm>
              <a:off x="4072650" y="3543175"/>
              <a:ext cx="64525" cy="64625"/>
            </a:xfrm>
            <a:custGeom>
              <a:avLst/>
              <a:gdLst/>
              <a:ahLst/>
              <a:cxnLst/>
              <a:rect l="l" t="t" r="r" b="b"/>
              <a:pathLst>
                <a:path w="2581" h="2585" extrusionOk="0">
                  <a:moveTo>
                    <a:pt x="1292" y="1"/>
                  </a:moveTo>
                  <a:cubicBezTo>
                    <a:pt x="578" y="1"/>
                    <a:pt x="0" y="579"/>
                    <a:pt x="0" y="1293"/>
                  </a:cubicBezTo>
                  <a:cubicBezTo>
                    <a:pt x="0" y="2006"/>
                    <a:pt x="578" y="2585"/>
                    <a:pt x="1292" y="2585"/>
                  </a:cubicBezTo>
                  <a:cubicBezTo>
                    <a:pt x="2003" y="2585"/>
                    <a:pt x="2581" y="2006"/>
                    <a:pt x="2581" y="1293"/>
                  </a:cubicBezTo>
                  <a:cubicBezTo>
                    <a:pt x="2581" y="579"/>
                    <a:pt x="2003" y="1"/>
                    <a:pt x="12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3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World atlas theme infographics</a:t>
            </a:r>
            <a:endParaRPr/>
          </a:p>
        </p:txBody>
      </p:sp>
      <p:cxnSp>
        <p:nvCxnSpPr>
          <p:cNvPr id="965" name="Google Shape;965;p38"/>
          <p:cNvCxnSpPr>
            <a:stCxn id="966" idx="2"/>
            <a:endCxn id="967" idx="0"/>
          </p:cNvCxnSpPr>
          <p:nvPr/>
        </p:nvCxnSpPr>
        <p:spPr>
          <a:xfrm rot="-5400000" flipH="1">
            <a:off x="2016375" y="2294075"/>
            <a:ext cx="981600" cy="13764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68" name="Google Shape;968;p38"/>
          <p:cNvCxnSpPr>
            <a:stCxn id="967" idx="0"/>
            <a:endCxn id="969" idx="2"/>
          </p:cNvCxnSpPr>
          <p:nvPr/>
        </p:nvCxnSpPr>
        <p:spPr>
          <a:xfrm rot="-5400000">
            <a:off x="3392875" y="2294050"/>
            <a:ext cx="981600" cy="13764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0" name="Google Shape;970;p38"/>
          <p:cNvCxnSpPr>
            <a:stCxn id="969" idx="2"/>
            <a:endCxn id="971" idx="0"/>
          </p:cNvCxnSpPr>
          <p:nvPr/>
        </p:nvCxnSpPr>
        <p:spPr>
          <a:xfrm rot="-5400000" flipH="1">
            <a:off x="4769400" y="2294075"/>
            <a:ext cx="981600" cy="13764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2" name="Google Shape;972;p38"/>
          <p:cNvCxnSpPr>
            <a:stCxn id="971" idx="0"/>
            <a:endCxn id="973" idx="2"/>
          </p:cNvCxnSpPr>
          <p:nvPr/>
        </p:nvCxnSpPr>
        <p:spPr>
          <a:xfrm rot="-5400000">
            <a:off x="6145900" y="2294050"/>
            <a:ext cx="981600" cy="13764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974" name="Google Shape;974;p38"/>
          <p:cNvGrpSpPr/>
          <p:nvPr/>
        </p:nvGrpSpPr>
        <p:grpSpPr>
          <a:xfrm>
            <a:off x="719925" y="1497875"/>
            <a:ext cx="2198100" cy="993600"/>
            <a:chOff x="719925" y="1497875"/>
            <a:chExt cx="2198100" cy="993600"/>
          </a:xfrm>
        </p:grpSpPr>
        <p:sp>
          <p:nvSpPr>
            <p:cNvPr id="966" name="Google Shape;966;p38"/>
            <p:cNvSpPr txBox="1"/>
            <p:nvPr/>
          </p:nvSpPr>
          <p:spPr>
            <a:xfrm>
              <a:off x="719925" y="1909475"/>
              <a:ext cx="2198100" cy="58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Mercury is the closest planet to the Sun</a:t>
              </a:r>
              <a:endPara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975" name="Google Shape;975;p38"/>
            <p:cNvSpPr/>
            <p:nvPr/>
          </p:nvSpPr>
          <p:spPr>
            <a:xfrm>
              <a:off x="719925" y="1497875"/>
              <a:ext cx="2198100" cy="411600"/>
            </a:xfrm>
            <a:prstGeom prst="roundRect">
              <a:avLst>
                <a:gd name="adj" fmla="val 2837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STEP 1</a:t>
              </a:r>
              <a:endParaRPr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</p:grpSp>
      <p:grpSp>
        <p:nvGrpSpPr>
          <p:cNvPr id="976" name="Google Shape;976;p38"/>
          <p:cNvGrpSpPr/>
          <p:nvPr/>
        </p:nvGrpSpPr>
        <p:grpSpPr>
          <a:xfrm>
            <a:off x="3472950" y="1497875"/>
            <a:ext cx="2198100" cy="993600"/>
            <a:chOff x="3472950" y="1497875"/>
            <a:chExt cx="2198100" cy="993600"/>
          </a:xfrm>
        </p:grpSpPr>
        <p:sp>
          <p:nvSpPr>
            <p:cNvPr id="969" name="Google Shape;969;p38"/>
            <p:cNvSpPr txBox="1"/>
            <p:nvPr/>
          </p:nvSpPr>
          <p:spPr>
            <a:xfrm>
              <a:off x="3472950" y="1909475"/>
              <a:ext cx="2198100" cy="58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Venus has a </a:t>
              </a:r>
              <a:endPara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beautiful name</a:t>
              </a:r>
              <a:endPara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977" name="Google Shape;977;p38"/>
            <p:cNvSpPr/>
            <p:nvPr/>
          </p:nvSpPr>
          <p:spPr>
            <a:xfrm>
              <a:off x="3472950" y="1497875"/>
              <a:ext cx="2198100" cy="411600"/>
            </a:xfrm>
            <a:prstGeom prst="roundRect">
              <a:avLst>
                <a:gd name="adj" fmla="val 2949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STEP 3</a:t>
              </a:r>
              <a:endParaRPr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</p:grpSp>
      <p:grpSp>
        <p:nvGrpSpPr>
          <p:cNvPr id="978" name="Google Shape;978;p38"/>
          <p:cNvGrpSpPr/>
          <p:nvPr/>
        </p:nvGrpSpPr>
        <p:grpSpPr>
          <a:xfrm>
            <a:off x="6225975" y="1497875"/>
            <a:ext cx="2198100" cy="993600"/>
            <a:chOff x="6225975" y="1497875"/>
            <a:chExt cx="2198100" cy="993600"/>
          </a:xfrm>
        </p:grpSpPr>
        <p:sp>
          <p:nvSpPr>
            <p:cNvPr id="973" name="Google Shape;973;p38"/>
            <p:cNvSpPr txBox="1"/>
            <p:nvPr/>
          </p:nvSpPr>
          <p:spPr>
            <a:xfrm>
              <a:off x="6225975" y="1909475"/>
              <a:ext cx="2198100" cy="58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Neptune is the fourth-largest planet</a:t>
              </a:r>
              <a:endPara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979" name="Google Shape;979;p38"/>
            <p:cNvSpPr/>
            <p:nvPr/>
          </p:nvSpPr>
          <p:spPr>
            <a:xfrm>
              <a:off x="6225975" y="1497875"/>
              <a:ext cx="2198100" cy="411600"/>
            </a:xfrm>
            <a:prstGeom prst="roundRect">
              <a:avLst>
                <a:gd name="adj" fmla="val 28116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STEP 5</a:t>
              </a:r>
              <a:endParaRPr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</p:grpSp>
      <p:grpSp>
        <p:nvGrpSpPr>
          <p:cNvPr id="980" name="Google Shape;980;p38"/>
          <p:cNvGrpSpPr/>
          <p:nvPr/>
        </p:nvGrpSpPr>
        <p:grpSpPr>
          <a:xfrm>
            <a:off x="2096425" y="3473050"/>
            <a:ext cx="2198112" cy="993600"/>
            <a:chOff x="2096425" y="3473050"/>
            <a:chExt cx="2198112" cy="993600"/>
          </a:xfrm>
        </p:grpSpPr>
        <p:sp>
          <p:nvSpPr>
            <p:cNvPr id="981" name="Google Shape;981;p38"/>
            <p:cNvSpPr txBox="1"/>
            <p:nvPr/>
          </p:nvSpPr>
          <p:spPr>
            <a:xfrm>
              <a:off x="2096437" y="3884650"/>
              <a:ext cx="2198100" cy="58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Jupiter is  the biggest planet of them all</a:t>
              </a:r>
              <a:endPara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967" name="Google Shape;967;p38"/>
            <p:cNvSpPr/>
            <p:nvPr/>
          </p:nvSpPr>
          <p:spPr>
            <a:xfrm>
              <a:off x="2096425" y="3473050"/>
              <a:ext cx="2198100" cy="411600"/>
            </a:xfrm>
            <a:prstGeom prst="roundRect">
              <a:avLst>
                <a:gd name="adj" fmla="val 2266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STEP 2</a:t>
              </a:r>
              <a:endParaRPr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</p:grpSp>
      <p:grpSp>
        <p:nvGrpSpPr>
          <p:cNvPr id="982" name="Google Shape;982;p38"/>
          <p:cNvGrpSpPr/>
          <p:nvPr/>
        </p:nvGrpSpPr>
        <p:grpSpPr>
          <a:xfrm>
            <a:off x="4849450" y="3473050"/>
            <a:ext cx="2198112" cy="993600"/>
            <a:chOff x="4849450" y="3473050"/>
            <a:chExt cx="2198112" cy="993600"/>
          </a:xfrm>
        </p:grpSpPr>
        <p:sp>
          <p:nvSpPr>
            <p:cNvPr id="983" name="Google Shape;983;p38"/>
            <p:cNvSpPr txBox="1"/>
            <p:nvPr/>
          </p:nvSpPr>
          <p:spPr>
            <a:xfrm>
              <a:off x="4849462" y="3884650"/>
              <a:ext cx="2198100" cy="58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Saturn is the ringed planet and a gas giant</a:t>
              </a:r>
              <a:br>
                <a:rPr lang="en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</a:br>
              <a:endPara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971" name="Google Shape;971;p38"/>
            <p:cNvSpPr/>
            <p:nvPr/>
          </p:nvSpPr>
          <p:spPr>
            <a:xfrm>
              <a:off x="4849450" y="3473050"/>
              <a:ext cx="2198100" cy="411600"/>
            </a:xfrm>
            <a:prstGeom prst="roundRect">
              <a:avLst>
                <a:gd name="adj" fmla="val 263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STEP 4</a:t>
              </a:r>
              <a:endParaRPr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3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World atlas theme infographics</a:t>
            </a:r>
            <a:endParaRPr/>
          </a:p>
        </p:txBody>
      </p:sp>
      <p:grpSp>
        <p:nvGrpSpPr>
          <p:cNvPr id="989" name="Google Shape;989;p39"/>
          <p:cNvGrpSpPr/>
          <p:nvPr/>
        </p:nvGrpSpPr>
        <p:grpSpPr>
          <a:xfrm>
            <a:off x="6101425" y="2515450"/>
            <a:ext cx="2317200" cy="937800"/>
            <a:chOff x="6101425" y="2515450"/>
            <a:chExt cx="2317200" cy="937800"/>
          </a:xfrm>
        </p:grpSpPr>
        <p:sp>
          <p:nvSpPr>
            <p:cNvPr id="990" name="Google Shape;990;p39"/>
            <p:cNvSpPr/>
            <p:nvPr/>
          </p:nvSpPr>
          <p:spPr>
            <a:xfrm>
              <a:off x="6101425" y="2515450"/>
              <a:ext cx="2317200" cy="9378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9"/>
            <p:cNvSpPr txBox="1"/>
            <p:nvPr/>
          </p:nvSpPr>
          <p:spPr>
            <a:xfrm>
              <a:off x="6229525" y="2681675"/>
              <a:ext cx="2061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VENUS</a:t>
              </a:r>
              <a:endParaRPr sz="1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992" name="Google Shape;992;p39"/>
            <p:cNvSpPr txBox="1"/>
            <p:nvPr/>
          </p:nvSpPr>
          <p:spPr>
            <a:xfrm>
              <a:off x="6229525" y="2860872"/>
              <a:ext cx="2061000" cy="51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Venus has a very beautiful name but is hot</a:t>
              </a:r>
              <a:endPara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993" name="Google Shape;993;p39"/>
          <p:cNvGrpSpPr/>
          <p:nvPr/>
        </p:nvGrpSpPr>
        <p:grpSpPr>
          <a:xfrm>
            <a:off x="6101425" y="3572198"/>
            <a:ext cx="2317200" cy="937800"/>
            <a:chOff x="6101425" y="3572198"/>
            <a:chExt cx="2317200" cy="937800"/>
          </a:xfrm>
        </p:grpSpPr>
        <p:sp>
          <p:nvSpPr>
            <p:cNvPr id="994" name="Google Shape;994;p39"/>
            <p:cNvSpPr/>
            <p:nvPr/>
          </p:nvSpPr>
          <p:spPr>
            <a:xfrm>
              <a:off x="6101425" y="3572198"/>
              <a:ext cx="2317200" cy="9378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9"/>
            <p:cNvSpPr txBox="1"/>
            <p:nvPr/>
          </p:nvSpPr>
          <p:spPr>
            <a:xfrm>
              <a:off x="6229525" y="3738413"/>
              <a:ext cx="2061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JUPITER</a:t>
              </a:r>
              <a:endParaRPr sz="1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996" name="Google Shape;996;p39"/>
            <p:cNvSpPr txBox="1"/>
            <p:nvPr/>
          </p:nvSpPr>
          <p:spPr>
            <a:xfrm>
              <a:off x="6229525" y="3917822"/>
              <a:ext cx="2061000" cy="51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Jupiter is a huge gas giant named after a god</a:t>
              </a:r>
              <a:endPara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997" name="Google Shape;997;p39"/>
          <p:cNvGrpSpPr/>
          <p:nvPr/>
        </p:nvGrpSpPr>
        <p:grpSpPr>
          <a:xfrm>
            <a:off x="6101425" y="1458700"/>
            <a:ext cx="2317200" cy="937800"/>
            <a:chOff x="6101425" y="1458700"/>
            <a:chExt cx="2317200" cy="937800"/>
          </a:xfrm>
        </p:grpSpPr>
        <p:sp>
          <p:nvSpPr>
            <p:cNvPr id="998" name="Google Shape;998;p39"/>
            <p:cNvSpPr/>
            <p:nvPr/>
          </p:nvSpPr>
          <p:spPr>
            <a:xfrm>
              <a:off x="6101425" y="1458700"/>
              <a:ext cx="2317200" cy="937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9"/>
            <p:cNvSpPr txBox="1"/>
            <p:nvPr/>
          </p:nvSpPr>
          <p:spPr>
            <a:xfrm>
              <a:off x="6229525" y="1624925"/>
              <a:ext cx="2061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EARTH</a:t>
              </a:r>
              <a:endParaRPr sz="1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000" name="Google Shape;1000;p39"/>
            <p:cNvSpPr txBox="1"/>
            <p:nvPr/>
          </p:nvSpPr>
          <p:spPr>
            <a:xfrm>
              <a:off x="6229525" y="1804325"/>
              <a:ext cx="2061000" cy="51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Earth is the third planet from the Sun</a:t>
              </a:r>
              <a:endPara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1001" name="Google Shape;1001;p39"/>
          <p:cNvGrpSpPr/>
          <p:nvPr/>
        </p:nvGrpSpPr>
        <p:grpSpPr>
          <a:xfrm>
            <a:off x="719397" y="1678090"/>
            <a:ext cx="4682916" cy="2739819"/>
            <a:chOff x="1397225" y="1410350"/>
            <a:chExt cx="4786300" cy="2774500"/>
          </a:xfrm>
        </p:grpSpPr>
        <p:grpSp>
          <p:nvGrpSpPr>
            <p:cNvPr id="1002" name="Google Shape;1002;p39"/>
            <p:cNvGrpSpPr/>
            <p:nvPr/>
          </p:nvGrpSpPr>
          <p:grpSpPr>
            <a:xfrm>
              <a:off x="4293400" y="2574725"/>
              <a:ext cx="84425" cy="80100"/>
              <a:chOff x="4293400" y="2574725"/>
              <a:chExt cx="84425" cy="80100"/>
            </a:xfrm>
          </p:grpSpPr>
          <p:sp>
            <p:nvSpPr>
              <p:cNvPr id="1003" name="Google Shape;1003;p39"/>
              <p:cNvSpPr/>
              <p:nvPr/>
            </p:nvSpPr>
            <p:spPr>
              <a:xfrm>
                <a:off x="4293400" y="2574725"/>
                <a:ext cx="57150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1810" extrusionOk="0">
                    <a:moveTo>
                      <a:pt x="2286" y="905"/>
                    </a:moveTo>
                    <a:lnTo>
                      <a:pt x="1857" y="476"/>
                    </a:lnTo>
                    <a:lnTo>
                      <a:pt x="0" y="0"/>
                    </a:lnTo>
                    <a:lnTo>
                      <a:pt x="95" y="834"/>
                    </a:lnTo>
                    <a:lnTo>
                      <a:pt x="952" y="1476"/>
                    </a:lnTo>
                    <a:lnTo>
                      <a:pt x="1952" y="181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1004" name="Google Shape;1004;p39"/>
              <p:cNvSpPr/>
              <p:nvPr/>
            </p:nvSpPr>
            <p:spPr>
              <a:xfrm>
                <a:off x="4299350" y="2589925"/>
                <a:ext cx="78475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596" extrusionOk="0">
                    <a:moveTo>
                      <a:pt x="2009" y="1"/>
                    </a:moveTo>
                    <a:lnTo>
                      <a:pt x="1820" y="252"/>
                    </a:lnTo>
                    <a:lnTo>
                      <a:pt x="1632" y="314"/>
                    </a:lnTo>
                    <a:lnTo>
                      <a:pt x="1590" y="419"/>
                    </a:lnTo>
                    <a:lnTo>
                      <a:pt x="1318" y="398"/>
                    </a:lnTo>
                    <a:lnTo>
                      <a:pt x="1255" y="273"/>
                    </a:lnTo>
                    <a:lnTo>
                      <a:pt x="983" y="63"/>
                    </a:lnTo>
                    <a:lnTo>
                      <a:pt x="837" y="42"/>
                    </a:lnTo>
                    <a:lnTo>
                      <a:pt x="795" y="63"/>
                    </a:lnTo>
                    <a:lnTo>
                      <a:pt x="753" y="252"/>
                    </a:lnTo>
                    <a:lnTo>
                      <a:pt x="900" y="314"/>
                    </a:lnTo>
                    <a:lnTo>
                      <a:pt x="983" y="461"/>
                    </a:lnTo>
                    <a:lnTo>
                      <a:pt x="963" y="670"/>
                    </a:lnTo>
                    <a:lnTo>
                      <a:pt x="753" y="566"/>
                    </a:lnTo>
                    <a:lnTo>
                      <a:pt x="544" y="524"/>
                    </a:lnTo>
                    <a:lnTo>
                      <a:pt x="209" y="356"/>
                    </a:lnTo>
                    <a:lnTo>
                      <a:pt x="0" y="419"/>
                    </a:lnTo>
                    <a:lnTo>
                      <a:pt x="0" y="524"/>
                    </a:lnTo>
                    <a:lnTo>
                      <a:pt x="105" y="628"/>
                    </a:lnTo>
                    <a:lnTo>
                      <a:pt x="314" y="670"/>
                    </a:lnTo>
                    <a:lnTo>
                      <a:pt x="419" y="796"/>
                    </a:lnTo>
                    <a:lnTo>
                      <a:pt x="377" y="921"/>
                    </a:lnTo>
                    <a:lnTo>
                      <a:pt x="377" y="1026"/>
                    </a:lnTo>
                    <a:lnTo>
                      <a:pt x="628" y="1214"/>
                    </a:lnTo>
                    <a:lnTo>
                      <a:pt x="628" y="1340"/>
                    </a:lnTo>
                    <a:lnTo>
                      <a:pt x="544" y="1423"/>
                    </a:lnTo>
                    <a:lnTo>
                      <a:pt x="628" y="1612"/>
                    </a:lnTo>
                    <a:lnTo>
                      <a:pt x="879" y="1737"/>
                    </a:lnTo>
                    <a:lnTo>
                      <a:pt x="1067" y="1737"/>
                    </a:lnTo>
                    <a:lnTo>
                      <a:pt x="1193" y="1863"/>
                    </a:lnTo>
                    <a:lnTo>
                      <a:pt x="1046" y="1884"/>
                    </a:lnTo>
                    <a:lnTo>
                      <a:pt x="1109" y="2051"/>
                    </a:lnTo>
                    <a:lnTo>
                      <a:pt x="1088" y="2093"/>
                    </a:lnTo>
                    <a:lnTo>
                      <a:pt x="1088" y="2239"/>
                    </a:lnTo>
                    <a:lnTo>
                      <a:pt x="1172" y="2260"/>
                    </a:lnTo>
                    <a:lnTo>
                      <a:pt x="1276" y="2198"/>
                    </a:lnTo>
                    <a:lnTo>
                      <a:pt x="1276" y="2156"/>
                    </a:lnTo>
                    <a:lnTo>
                      <a:pt x="1318" y="2093"/>
                    </a:lnTo>
                    <a:lnTo>
                      <a:pt x="1381" y="2072"/>
                    </a:lnTo>
                    <a:lnTo>
                      <a:pt x="1486" y="1946"/>
                    </a:lnTo>
                    <a:lnTo>
                      <a:pt x="1569" y="1926"/>
                    </a:lnTo>
                    <a:lnTo>
                      <a:pt x="1611" y="1821"/>
                    </a:lnTo>
                    <a:lnTo>
                      <a:pt x="1695" y="1821"/>
                    </a:lnTo>
                    <a:lnTo>
                      <a:pt x="1820" y="1737"/>
                    </a:lnTo>
                    <a:lnTo>
                      <a:pt x="1883" y="1737"/>
                    </a:lnTo>
                    <a:lnTo>
                      <a:pt x="1883" y="1758"/>
                    </a:lnTo>
                    <a:lnTo>
                      <a:pt x="1925" y="1758"/>
                    </a:lnTo>
                    <a:lnTo>
                      <a:pt x="1988" y="1863"/>
                    </a:lnTo>
                    <a:lnTo>
                      <a:pt x="2051" y="1946"/>
                    </a:lnTo>
                    <a:lnTo>
                      <a:pt x="2009" y="1988"/>
                    </a:lnTo>
                    <a:lnTo>
                      <a:pt x="2030" y="2051"/>
                    </a:lnTo>
                    <a:lnTo>
                      <a:pt x="2155" y="2135"/>
                    </a:lnTo>
                    <a:lnTo>
                      <a:pt x="1988" y="2260"/>
                    </a:lnTo>
                    <a:lnTo>
                      <a:pt x="2155" y="2470"/>
                    </a:lnTo>
                    <a:lnTo>
                      <a:pt x="2260" y="2511"/>
                    </a:lnTo>
                    <a:lnTo>
                      <a:pt x="2302" y="2574"/>
                    </a:lnTo>
                    <a:lnTo>
                      <a:pt x="2406" y="2595"/>
                    </a:lnTo>
                    <a:lnTo>
                      <a:pt x="2448" y="2574"/>
                    </a:lnTo>
                    <a:lnTo>
                      <a:pt x="2448" y="2365"/>
                    </a:lnTo>
                    <a:lnTo>
                      <a:pt x="2427" y="2302"/>
                    </a:lnTo>
                    <a:lnTo>
                      <a:pt x="2427" y="2198"/>
                    </a:lnTo>
                    <a:lnTo>
                      <a:pt x="2406" y="2072"/>
                    </a:lnTo>
                    <a:lnTo>
                      <a:pt x="2427" y="1967"/>
                    </a:lnTo>
                    <a:lnTo>
                      <a:pt x="2469" y="1946"/>
                    </a:lnTo>
                    <a:lnTo>
                      <a:pt x="2553" y="2030"/>
                    </a:lnTo>
                    <a:lnTo>
                      <a:pt x="2511" y="2135"/>
                    </a:lnTo>
                    <a:lnTo>
                      <a:pt x="2553" y="2198"/>
                    </a:lnTo>
                    <a:lnTo>
                      <a:pt x="2574" y="2135"/>
                    </a:lnTo>
                    <a:lnTo>
                      <a:pt x="2574" y="1946"/>
                    </a:lnTo>
                    <a:lnTo>
                      <a:pt x="2636" y="1884"/>
                    </a:lnTo>
                    <a:lnTo>
                      <a:pt x="2636" y="1779"/>
                    </a:lnTo>
                    <a:lnTo>
                      <a:pt x="2574" y="1737"/>
                    </a:lnTo>
                    <a:lnTo>
                      <a:pt x="2616" y="1633"/>
                    </a:lnTo>
                    <a:lnTo>
                      <a:pt x="2657" y="1549"/>
                    </a:lnTo>
                    <a:lnTo>
                      <a:pt x="2636" y="1444"/>
                    </a:lnTo>
                    <a:lnTo>
                      <a:pt x="2636" y="1298"/>
                    </a:lnTo>
                    <a:lnTo>
                      <a:pt x="2783" y="1151"/>
                    </a:lnTo>
                    <a:lnTo>
                      <a:pt x="2950" y="1130"/>
                    </a:lnTo>
                    <a:lnTo>
                      <a:pt x="3034" y="1089"/>
                    </a:lnTo>
                    <a:lnTo>
                      <a:pt x="3139" y="1089"/>
                    </a:lnTo>
                    <a:lnTo>
                      <a:pt x="3034" y="984"/>
                    </a:lnTo>
                    <a:lnTo>
                      <a:pt x="2888" y="900"/>
                    </a:lnTo>
                    <a:lnTo>
                      <a:pt x="2741" y="921"/>
                    </a:lnTo>
                    <a:lnTo>
                      <a:pt x="2616" y="817"/>
                    </a:lnTo>
                    <a:lnTo>
                      <a:pt x="2574" y="712"/>
                    </a:lnTo>
                    <a:lnTo>
                      <a:pt x="2406" y="586"/>
                    </a:lnTo>
                    <a:lnTo>
                      <a:pt x="2323" y="419"/>
                    </a:lnTo>
                    <a:lnTo>
                      <a:pt x="2323" y="314"/>
                    </a:lnTo>
                    <a:lnTo>
                      <a:pt x="2134" y="84"/>
                    </a:lnTo>
                    <a:lnTo>
                      <a:pt x="20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5" name="Google Shape;1005;p39"/>
            <p:cNvGrpSpPr/>
            <p:nvPr/>
          </p:nvGrpSpPr>
          <p:grpSpPr>
            <a:xfrm>
              <a:off x="4000175" y="1462675"/>
              <a:ext cx="1917275" cy="1140875"/>
              <a:chOff x="4000175" y="1462675"/>
              <a:chExt cx="1917275" cy="1140875"/>
            </a:xfrm>
          </p:grpSpPr>
          <p:sp>
            <p:nvSpPr>
              <p:cNvPr id="1006" name="Google Shape;1006;p39"/>
              <p:cNvSpPr/>
              <p:nvPr/>
            </p:nvSpPr>
            <p:spPr>
              <a:xfrm>
                <a:off x="4178050" y="2433300"/>
                <a:ext cx="602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607" extrusionOk="0">
                    <a:moveTo>
                      <a:pt x="639" y="2410"/>
                    </a:moveTo>
                    <a:lnTo>
                      <a:pt x="1180" y="2607"/>
                    </a:lnTo>
                    <a:lnTo>
                      <a:pt x="2410" y="2017"/>
                    </a:lnTo>
                    <a:lnTo>
                      <a:pt x="2262" y="0"/>
                    </a:lnTo>
                    <a:lnTo>
                      <a:pt x="541" y="0"/>
                    </a:lnTo>
                    <a:lnTo>
                      <a:pt x="0" y="177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grpSp>
            <p:nvGrpSpPr>
              <p:cNvPr id="1007" name="Google Shape;1007;p39"/>
              <p:cNvGrpSpPr/>
              <p:nvPr/>
            </p:nvGrpSpPr>
            <p:grpSpPr>
              <a:xfrm>
                <a:off x="4000175" y="1462675"/>
                <a:ext cx="1917275" cy="1140875"/>
                <a:chOff x="4000175" y="1462675"/>
                <a:chExt cx="1917275" cy="1140875"/>
              </a:xfrm>
            </p:grpSpPr>
            <p:sp>
              <p:nvSpPr>
                <p:cNvPr id="1008" name="Google Shape;1008;p39"/>
                <p:cNvSpPr/>
                <p:nvPr/>
              </p:nvSpPr>
              <p:spPr>
                <a:xfrm>
                  <a:off x="4000175" y="2000075"/>
                  <a:ext cx="1545875" cy="5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35" h="20400" extrusionOk="0">
                      <a:moveTo>
                        <a:pt x="1594" y="319"/>
                      </a:moveTo>
                      <a:lnTo>
                        <a:pt x="106" y="0"/>
                      </a:lnTo>
                      <a:lnTo>
                        <a:pt x="0" y="2444"/>
                      </a:lnTo>
                      <a:lnTo>
                        <a:pt x="1062" y="9031"/>
                      </a:lnTo>
                      <a:lnTo>
                        <a:pt x="3931" y="9775"/>
                      </a:lnTo>
                      <a:lnTo>
                        <a:pt x="2125" y="10200"/>
                      </a:lnTo>
                      <a:lnTo>
                        <a:pt x="531" y="10413"/>
                      </a:lnTo>
                      <a:lnTo>
                        <a:pt x="1487" y="13600"/>
                      </a:lnTo>
                      <a:lnTo>
                        <a:pt x="3931" y="17212"/>
                      </a:lnTo>
                      <a:lnTo>
                        <a:pt x="8393" y="18594"/>
                      </a:lnTo>
                      <a:lnTo>
                        <a:pt x="9987" y="18169"/>
                      </a:lnTo>
                      <a:lnTo>
                        <a:pt x="13281" y="20400"/>
                      </a:lnTo>
                      <a:lnTo>
                        <a:pt x="14343" y="18912"/>
                      </a:lnTo>
                      <a:lnTo>
                        <a:pt x="28793" y="17319"/>
                      </a:lnTo>
                      <a:lnTo>
                        <a:pt x="35699" y="16894"/>
                      </a:lnTo>
                      <a:lnTo>
                        <a:pt x="48342" y="16894"/>
                      </a:lnTo>
                      <a:lnTo>
                        <a:pt x="49617" y="15194"/>
                      </a:lnTo>
                      <a:lnTo>
                        <a:pt x="59285" y="20294"/>
                      </a:lnTo>
                      <a:lnTo>
                        <a:pt x="60135" y="19231"/>
                      </a:lnTo>
                      <a:lnTo>
                        <a:pt x="61835" y="18487"/>
                      </a:lnTo>
                      <a:lnTo>
                        <a:pt x="61092" y="13494"/>
                      </a:lnTo>
                      <a:lnTo>
                        <a:pt x="46323" y="3188"/>
                      </a:lnTo>
                      <a:lnTo>
                        <a:pt x="12962" y="10413"/>
                      </a:lnTo>
                      <a:lnTo>
                        <a:pt x="4569" y="7013"/>
                      </a:lnTo>
                      <a:lnTo>
                        <a:pt x="2444" y="3507"/>
                      </a:lnTo>
                      <a:lnTo>
                        <a:pt x="2019" y="180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</p:sp>
            <p:sp>
              <p:nvSpPr>
                <p:cNvPr id="1009" name="Google Shape;1009;p39"/>
                <p:cNvSpPr/>
                <p:nvPr/>
              </p:nvSpPr>
              <p:spPr>
                <a:xfrm>
                  <a:off x="4624175" y="1521775"/>
                  <a:ext cx="58100" cy="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" h="2951" extrusionOk="0">
                      <a:moveTo>
                        <a:pt x="210" y="1"/>
                      </a:moveTo>
                      <a:lnTo>
                        <a:pt x="126" y="84"/>
                      </a:lnTo>
                      <a:lnTo>
                        <a:pt x="147" y="189"/>
                      </a:lnTo>
                      <a:lnTo>
                        <a:pt x="252" y="252"/>
                      </a:lnTo>
                      <a:lnTo>
                        <a:pt x="335" y="356"/>
                      </a:lnTo>
                      <a:lnTo>
                        <a:pt x="273" y="419"/>
                      </a:lnTo>
                      <a:lnTo>
                        <a:pt x="210" y="419"/>
                      </a:lnTo>
                      <a:lnTo>
                        <a:pt x="147" y="335"/>
                      </a:lnTo>
                      <a:lnTo>
                        <a:pt x="63" y="293"/>
                      </a:lnTo>
                      <a:lnTo>
                        <a:pt x="22" y="293"/>
                      </a:lnTo>
                      <a:lnTo>
                        <a:pt x="42" y="356"/>
                      </a:lnTo>
                      <a:lnTo>
                        <a:pt x="22" y="545"/>
                      </a:lnTo>
                      <a:lnTo>
                        <a:pt x="1" y="565"/>
                      </a:lnTo>
                      <a:lnTo>
                        <a:pt x="1" y="712"/>
                      </a:lnTo>
                      <a:lnTo>
                        <a:pt x="42" y="754"/>
                      </a:lnTo>
                      <a:lnTo>
                        <a:pt x="126" y="775"/>
                      </a:lnTo>
                      <a:lnTo>
                        <a:pt x="189" y="858"/>
                      </a:lnTo>
                      <a:lnTo>
                        <a:pt x="147" y="963"/>
                      </a:lnTo>
                      <a:lnTo>
                        <a:pt x="294" y="1256"/>
                      </a:lnTo>
                      <a:lnTo>
                        <a:pt x="356" y="1340"/>
                      </a:lnTo>
                      <a:lnTo>
                        <a:pt x="461" y="1340"/>
                      </a:lnTo>
                      <a:lnTo>
                        <a:pt x="398" y="1402"/>
                      </a:lnTo>
                      <a:lnTo>
                        <a:pt x="294" y="1444"/>
                      </a:lnTo>
                      <a:lnTo>
                        <a:pt x="231" y="1612"/>
                      </a:lnTo>
                      <a:lnTo>
                        <a:pt x="335" y="1821"/>
                      </a:lnTo>
                      <a:lnTo>
                        <a:pt x="398" y="1988"/>
                      </a:lnTo>
                      <a:lnTo>
                        <a:pt x="398" y="2114"/>
                      </a:lnTo>
                      <a:lnTo>
                        <a:pt x="440" y="2177"/>
                      </a:lnTo>
                      <a:lnTo>
                        <a:pt x="461" y="2281"/>
                      </a:lnTo>
                      <a:lnTo>
                        <a:pt x="419" y="2323"/>
                      </a:lnTo>
                      <a:lnTo>
                        <a:pt x="503" y="2511"/>
                      </a:lnTo>
                      <a:lnTo>
                        <a:pt x="545" y="2679"/>
                      </a:lnTo>
                      <a:lnTo>
                        <a:pt x="649" y="2762"/>
                      </a:lnTo>
                      <a:lnTo>
                        <a:pt x="649" y="2867"/>
                      </a:lnTo>
                      <a:lnTo>
                        <a:pt x="733" y="2951"/>
                      </a:lnTo>
                      <a:lnTo>
                        <a:pt x="879" y="2909"/>
                      </a:lnTo>
                      <a:lnTo>
                        <a:pt x="963" y="2742"/>
                      </a:lnTo>
                      <a:lnTo>
                        <a:pt x="1089" y="2553"/>
                      </a:lnTo>
                      <a:lnTo>
                        <a:pt x="1172" y="2511"/>
                      </a:lnTo>
                      <a:lnTo>
                        <a:pt x="1151" y="2428"/>
                      </a:lnTo>
                      <a:lnTo>
                        <a:pt x="1172" y="2323"/>
                      </a:lnTo>
                      <a:lnTo>
                        <a:pt x="1423" y="2135"/>
                      </a:lnTo>
                      <a:lnTo>
                        <a:pt x="1528" y="2114"/>
                      </a:lnTo>
                      <a:lnTo>
                        <a:pt x="1612" y="2177"/>
                      </a:lnTo>
                      <a:lnTo>
                        <a:pt x="1695" y="2177"/>
                      </a:lnTo>
                      <a:lnTo>
                        <a:pt x="1737" y="2072"/>
                      </a:lnTo>
                      <a:lnTo>
                        <a:pt x="1800" y="1988"/>
                      </a:lnTo>
                      <a:lnTo>
                        <a:pt x="1926" y="1926"/>
                      </a:lnTo>
                      <a:lnTo>
                        <a:pt x="2114" y="1779"/>
                      </a:lnTo>
                      <a:lnTo>
                        <a:pt x="2135" y="1674"/>
                      </a:lnTo>
                      <a:lnTo>
                        <a:pt x="2219" y="1612"/>
                      </a:lnTo>
                      <a:lnTo>
                        <a:pt x="2323" y="1382"/>
                      </a:lnTo>
                      <a:lnTo>
                        <a:pt x="2302" y="1256"/>
                      </a:lnTo>
                      <a:lnTo>
                        <a:pt x="2135" y="1068"/>
                      </a:lnTo>
                      <a:lnTo>
                        <a:pt x="2051" y="942"/>
                      </a:lnTo>
                      <a:lnTo>
                        <a:pt x="2051" y="837"/>
                      </a:lnTo>
                      <a:lnTo>
                        <a:pt x="1884" y="712"/>
                      </a:lnTo>
                      <a:lnTo>
                        <a:pt x="1779" y="712"/>
                      </a:lnTo>
                      <a:lnTo>
                        <a:pt x="1716" y="733"/>
                      </a:lnTo>
                      <a:lnTo>
                        <a:pt x="1633" y="670"/>
                      </a:lnTo>
                      <a:lnTo>
                        <a:pt x="1507" y="628"/>
                      </a:lnTo>
                      <a:lnTo>
                        <a:pt x="1382" y="503"/>
                      </a:lnTo>
                      <a:lnTo>
                        <a:pt x="1319" y="461"/>
                      </a:lnTo>
                      <a:lnTo>
                        <a:pt x="1298" y="524"/>
                      </a:lnTo>
                      <a:lnTo>
                        <a:pt x="1214" y="503"/>
                      </a:lnTo>
                      <a:lnTo>
                        <a:pt x="1193" y="419"/>
                      </a:lnTo>
                      <a:lnTo>
                        <a:pt x="1110" y="314"/>
                      </a:lnTo>
                      <a:lnTo>
                        <a:pt x="1047" y="314"/>
                      </a:lnTo>
                      <a:lnTo>
                        <a:pt x="1005" y="419"/>
                      </a:lnTo>
                      <a:lnTo>
                        <a:pt x="963" y="419"/>
                      </a:lnTo>
                      <a:lnTo>
                        <a:pt x="858" y="252"/>
                      </a:lnTo>
                      <a:lnTo>
                        <a:pt x="775" y="210"/>
                      </a:lnTo>
                      <a:lnTo>
                        <a:pt x="775" y="252"/>
                      </a:lnTo>
                      <a:lnTo>
                        <a:pt x="858" y="356"/>
                      </a:lnTo>
                      <a:lnTo>
                        <a:pt x="858" y="440"/>
                      </a:lnTo>
                      <a:lnTo>
                        <a:pt x="775" y="503"/>
                      </a:lnTo>
                      <a:lnTo>
                        <a:pt x="775" y="607"/>
                      </a:lnTo>
                      <a:lnTo>
                        <a:pt x="733" y="607"/>
                      </a:lnTo>
                      <a:lnTo>
                        <a:pt x="670" y="524"/>
                      </a:lnTo>
                      <a:lnTo>
                        <a:pt x="649" y="147"/>
                      </a:lnTo>
                      <a:lnTo>
                        <a:pt x="545" y="105"/>
                      </a:lnTo>
                      <a:lnTo>
                        <a:pt x="440" y="84"/>
                      </a:lnTo>
                      <a:lnTo>
                        <a:pt x="27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0" name="Google Shape;1010;p39"/>
                <p:cNvSpPr/>
                <p:nvPr/>
              </p:nvSpPr>
              <p:spPr>
                <a:xfrm>
                  <a:off x="4499150" y="1462675"/>
                  <a:ext cx="117200" cy="10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4164" extrusionOk="0">
                      <a:moveTo>
                        <a:pt x="398" y="0"/>
                      </a:moveTo>
                      <a:lnTo>
                        <a:pt x="357" y="63"/>
                      </a:lnTo>
                      <a:lnTo>
                        <a:pt x="336" y="168"/>
                      </a:lnTo>
                      <a:lnTo>
                        <a:pt x="357" y="251"/>
                      </a:lnTo>
                      <a:lnTo>
                        <a:pt x="357" y="398"/>
                      </a:lnTo>
                      <a:lnTo>
                        <a:pt x="252" y="523"/>
                      </a:lnTo>
                      <a:lnTo>
                        <a:pt x="147" y="712"/>
                      </a:lnTo>
                      <a:lnTo>
                        <a:pt x="22" y="879"/>
                      </a:lnTo>
                      <a:lnTo>
                        <a:pt x="1" y="984"/>
                      </a:lnTo>
                      <a:lnTo>
                        <a:pt x="22" y="1423"/>
                      </a:lnTo>
                      <a:lnTo>
                        <a:pt x="105" y="1507"/>
                      </a:lnTo>
                      <a:lnTo>
                        <a:pt x="210" y="1549"/>
                      </a:lnTo>
                      <a:lnTo>
                        <a:pt x="231" y="1653"/>
                      </a:lnTo>
                      <a:lnTo>
                        <a:pt x="189" y="1967"/>
                      </a:lnTo>
                      <a:lnTo>
                        <a:pt x="126" y="2093"/>
                      </a:lnTo>
                      <a:lnTo>
                        <a:pt x="105" y="2197"/>
                      </a:lnTo>
                      <a:lnTo>
                        <a:pt x="126" y="2281"/>
                      </a:lnTo>
                      <a:lnTo>
                        <a:pt x="189" y="2260"/>
                      </a:lnTo>
                      <a:lnTo>
                        <a:pt x="273" y="2155"/>
                      </a:lnTo>
                      <a:lnTo>
                        <a:pt x="419" y="2093"/>
                      </a:lnTo>
                      <a:lnTo>
                        <a:pt x="482" y="2155"/>
                      </a:lnTo>
                      <a:lnTo>
                        <a:pt x="503" y="2260"/>
                      </a:lnTo>
                      <a:lnTo>
                        <a:pt x="650" y="2385"/>
                      </a:lnTo>
                      <a:lnTo>
                        <a:pt x="754" y="2385"/>
                      </a:lnTo>
                      <a:lnTo>
                        <a:pt x="817" y="2344"/>
                      </a:lnTo>
                      <a:lnTo>
                        <a:pt x="901" y="2365"/>
                      </a:lnTo>
                      <a:cubicBezTo>
                        <a:pt x="859" y="2448"/>
                        <a:pt x="859" y="2511"/>
                        <a:pt x="859" y="2595"/>
                      </a:cubicBezTo>
                      <a:lnTo>
                        <a:pt x="838" y="2595"/>
                      </a:lnTo>
                      <a:lnTo>
                        <a:pt x="733" y="2657"/>
                      </a:lnTo>
                      <a:lnTo>
                        <a:pt x="629" y="2595"/>
                      </a:lnTo>
                      <a:lnTo>
                        <a:pt x="545" y="2595"/>
                      </a:lnTo>
                      <a:lnTo>
                        <a:pt x="440" y="2678"/>
                      </a:lnTo>
                      <a:lnTo>
                        <a:pt x="315" y="2678"/>
                      </a:lnTo>
                      <a:lnTo>
                        <a:pt x="294" y="2699"/>
                      </a:lnTo>
                      <a:lnTo>
                        <a:pt x="336" y="2783"/>
                      </a:lnTo>
                      <a:lnTo>
                        <a:pt x="482" y="2804"/>
                      </a:lnTo>
                      <a:lnTo>
                        <a:pt x="524" y="2909"/>
                      </a:lnTo>
                      <a:lnTo>
                        <a:pt x="650" y="2971"/>
                      </a:lnTo>
                      <a:lnTo>
                        <a:pt x="733" y="3076"/>
                      </a:lnTo>
                      <a:lnTo>
                        <a:pt x="901" y="3118"/>
                      </a:lnTo>
                      <a:lnTo>
                        <a:pt x="1110" y="3118"/>
                      </a:lnTo>
                      <a:lnTo>
                        <a:pt x="1173" y="3139"/>
                      </a:lnTo>
                      <a:lnTo>
                        <a:pt x="1131" y="3181"/>
                      </a:lnTo>
                      <a:lnTo>
                        <a:pt x="963" y="3222"/>
                      </a:lnTo>
                      <a:lnTo>
                        <a:pt x="838" y="3222"/>
                      </a:lnTo>
                      <a:lnTo>
                        <a:pt x="838" y="3285"/>
                      </a:lnTo>
                      <a:lnTo>
                        <a:pt x="942" y="3327"/>
                      </a:lnTo>
                      <a:lnTo>
                        <a:pt x="1068" y="3327"/>
                      </a:lnTo>
                      <a:lnTo>
                        <a:pt x="1173" y="3243"/>
                      </a:lnTo>
                      <a:lnTo>
                        <a:pt x="1319" y="3139"/>
                      </a:lnTo>
                      <a:lnTo>
                        <a:pt x="1382" y="3097"/>
                      </a:lnTo>
                      <a:lnTo>
                        <a:pt x="1445" y="2929"/>
                      </a:lnTo>
                      <a:lnTo>
                        <a:pt x="1528" y="2762"/>
                      </a:lnTo>
                      <a:lnTo>
                        <a:pt x="1486" y="2678"/>
                      </a:lnTo>
                      <a:lnTo>
                        <a:pt x="1256" y="2532"/>
                      </a:lnTo>
                      <a:lnTo>
                        <a:pt x="1152" y="2511"/>
                      </a:lnTo>
                      <a:lnTo>
                        <a:pt x="1152" y="2385"/>
                      </a:lnTo>
                      <a:lnTo>
                        <a:pt x="1256" y="2406"/>
                      </a:lnTo>
                      <a:lnTo>
                        <a:pt x="1382" y="2385"/>
                      </a:lnTo>
                      <a:lnTo>
                        <a:pt x="1570" y="2281"/>
                      </a:lnTo>
                      <a:lnTo>
                        <a:pt x="1654" y="2176"/>
                      </a:lnTo>
                      <a:lnTo>
                        <a:pt x="1654" y="2072"/>
                      </a:lnTo>
                      <a:lnTo>
                        <a:pt x="1779" y="1946"/>
                      </a:lnTo>
                      <a:lnTo>
                        <a:pt x="1968" y="1800"/>
                      </a:lnTo>
                      <a:lnTo>
                        <a:pt x="2114" y="1967"/>
                      </a:lnTo>
                      <a:lnTo>
                        <a:pt x="2010" y="2009"/>
                      </a:lnTo>
                      <a:lnTo>
                        <a:pt x="1968" y="2093"/>
                      </a:lnTo>
                      <a:lnTo>
                        <a:pt x="1968" y="2176"/>
                      </a:lnTo>
                      <a:lnTo>
                        <a:pt x="1800" y="2197"/>
                      </a:lnTo>
                      <a:lnTo>
                        <a:pt x="1696" y="2281"/>
                      </a:lnTo>
                      <a:lnTo>
                        <a:pt x="1654" y="2469"/>
                      </a:lnTo>
                      <a:lnTo>
                        <a:pt x="1654" y="2574"/>
                      </a:lnTo>
                      <a:lnTo>
                        <a:pt x="1758" y="2637"/>
                      </a:lnTo>
                      <a:lnTo>
                        <a:pt x="1821" y="2637"/>
                      </a:lnTo>
                      <a:lnTo>
                        <a:pt x="1884" y="2720"/>
                      </a:lnTo>
                      <a:lnTo>
                        <a:pt x="1758" y="2867"/>
                      </a:lnTo>
                      <a:lnTo>
                        <a:pt x="1717" y="2971"/>
                      </a:lnTo>
                      <a:lnTo>
                        <a:pt x="1779" y="3139"/>
                      </a:lnTo>
                      <a:lnTo>
                        <a:pt x="1758" y="3222"/>
                      </a:lnTo>
                      <a:lnTo>
                        <a:pt x="1570" y="3327"/>
                      </a:lnTo>
                      <a:lnTo>
                        <a:pt x="1549" y="3390"/>
                      </a:lnTo>
                      <a:lnTo>
                        <a:pt x="1675" y="3453"/>
                      </a:lnTo>
                      <a:lnTo>
                        <a:pt x="1738" y="3515"/>
                      </a:lnTo>
                      <a:lnTo>
                        <a:pt x="1779" y="3494"/>
                      </a:lnTo>
                      <a:lnTo>
                        <a:pt x="1758" y="3411"/>
                      </a:lnTo>
                      <a:lnTo>
                        <a:pt x="1779" y="3348"/>
                      </a:lnTo>
                      <a:lnTo>
                        <a:pt x="1884" y="3411"/>
                      </a:lnTo>
                      <a:lnTo>
                        <a:pt x="1989" y="3494"/>
                      </a:lnTo>
                      <a:lnTo>
                        <a:pt x="2093" y="3432"/>
                      </a:lnTo>
                      <a:lnTo>
                        <a:pt x="2177" y="3432"/>
                      </a:lnTo>
                      <a:lnTo>
                        <a:pt x="2240" y="3536"/>
                      </a:lnTo>
                      <a:lnTo>
                        <a:pt x="2323" y="3746"/>
                      </a:lnTo>
                      <a:lnTo>
                        <a:pt x="2407" y="3829"/>
                      </a:lnTo>
                      <a:lnTo>
                        <a:pt x="2533" y="3850"/>
                      </a:lnTo>
                      <a:lnTo>
                        <a:pt x="2658" y="3934"/>
                      </a:lnTo>
                      <a:lnTo>
                        <a:pt x="2763" y="3955"/>
                      </a:lnTo>
                      <a:lnTo>
                        <a:pt x="2909" y="3871"/>
                      </a:lnTo>
                      <a:lnTo>
                        <a:pt x="3056" y="3829"/>
                      </a:lnTo>
                      <a:lnTo>
                        <a:pt x="3139" y="3871"/>
                      </a:lnTo>
                      <a:lnTo>
                        <a:pt x="3286" y="3955"/>
                      </a:lnTo>
                      <a:lnTo>
                        <a:pt x="3579" y="3976"/>
                      </a:lnTo>
                      <a:lnTo>
                        <a:pt x="3683" y="3955"/>
                      </a:lnTo>
                      <a:lnTo>
                        <a:pt x="3767" y="3976"/>
                      </a:lnTo>
                      <a:lnTo>
                        <a:pt x="3872" y="3976"/>
                      </a:lnTo>
                      <a:lnTo>
                        <a:pt x="3955" y="4059"/>
                      </a:lnTo>
                      <a:lnTo>
                        <a:pt x="4060" y="4164"/>
                      </a:lnTo>
                      <a:lnTo>
                        <a:pt x="4165" y="4164"/>
                      </a:lnTo>
                      <a:lnTo>
                        <a:pt x="4269" y="4080"/>
                      </a:lnTo>
                      <a:lnTo>
                        <a:pt x="4395" y="3955"/>
                      </a:lnTo>
                      <a:lnTo>
                        <a:pt x="4541" y="3913"/>
                      </a:lnTo>
                      <a:lnTo>
                        <a:pt x="4688" y="3725"/>
                      </a:lnTo>
                      <a:lnTo>
                        <a:pt x="4688" y="3620"/>
                      </a:lnTo>
                      <a:lnTo>
                        <a:pt x="4541" y="3453"/>
                      </a:lnTo>
                      <a:lnTo>
                        <a:pt x="4479" y="3432"/>
                      </a:lnTo>
                      <a:lnTo>
                        <a:pt x="4332" y="3285"/>
                      </a:lnTo>
                      <a:lnTo>
                        <a:pt x="4186" y="3243"/>
                      </a:lnTo>
                      <a:lnTo>
                        <a:pt x="4060" y="3181"/>
                      </a:lnTo>
                      <a:lnTo>
                        <a:pt x="4018" y="3034"/>
                      </a:lnTo>
                      <a:lnTo>
                        <a:pt x="4102" y="3034"/>
                      </a:lnTo>
                      <a:lnTo>
                        <a:pt x="4186" y="3097"/>
                      </a:lnTo>
                      <a:lnTo>
                        <a:pt x="4290" y="3097"/>
                      </a:lnTo>
                      <a:lnTo>
                        <a:pt x="4290" y="3013"/>
                      </a:lnTo>
                      <a:lnTo>
                        <a:pt x="4165" y="2825"/>
                      </a:lnTo>
                      <a:lnTo>
                        <a:pt x="3976" y="2657"/>
                      </a:lnTo>
                      <a:lnTo>
                        <a:pt x="3976" y="2490"/>
                      </a:lnTo>
                      <a:lnTo>
                        <a:pt x="3955" y="2344"/>
                      </a:lnTo>
                      <a:lnTo>
                        <a:pt x="3851" y="2281"/>
                      </a:lnTo>
                      <a:lnTo>
                        <a:pt x="3851" y="2155"/>
                      </a:lnTo>
                      <a:lnTo>
                        <a:pt x="3788" y="2093"/>
                      </a:lnTo>
                      <a:lnTo>
                        <a:pt x="3746" y="2093"/>
                      </a:lnTo>
                      <a:lnTo>
                        <a:pt x="3370" y="1821"/>
                      </a:lnTo>
                      <a:lnTo>
                        <a:pt x="3160" y="1779"/>
                      </a:lnTo>
                      <a:lnTo>
                        <a:pt x="2972" y="1821"/>
                      </a:lnTo>
                      <a:lnTo>
                        <a:pt x="2951" y="1883"/>
                      </a:lnTo>
                      <a:lnTo>
                        <a:pt x="2972" y="1967"/>
                      </a:lnTo>
                      <a:lnTo>
                        <a:pt x="3139" y="2155"/>
                      </a:lnTo>
                      <a:lnTo>
                        <a:pt x="3139" y="2239"/>
                      </a:lnTo>
                      <a:lnTo>
                        <a:pt x="3077" y="2344"/>
                      </a:lnTo>
                      <a:lnTo>
                        <a:pt x="3077" y="2448"/>
                      </a:lnTo>
                      <a:lnTo>
                        <a:pt x="3056" y="2574"/>
                      </a:lnTo>
                      <a:lnTo>
                        <a:pt x="2972" y="2720"/>
                      </a:lnTo>
                      <a:lnTo>
                        <a:pt x="2930" y="2783"/>
                      </a:lnTo>
                      <a:lnTo>
                        <a:pt x="2909" y="2699"/>
                      </a:lnTo>
                      <a:lnTo>
                        <a:pt x="2951" y="2595"/>
                      </a:lnTo>
                      <a:lnTo>
                        <a:pt x="2972" y="2490"/>
                      </a:lnTo>
                      <a:lnTo>
                        <a:pt x="2930" y="2448"/>
                      </a:lnTo>
                      <a:lnTo>
                        <a:pt x="2972" y="2260"/>
                      </a:lnTo>
                      <a:lnTo>
                        <a:pt x="2930" y="2155"/>
                      </a:lnTo>
                      <a:lnTo>
                        <a:pt x="2742" y="1883"/>
                      </a:lnTo>
                      <a:lnTo>
                        <a:pt x="2595" y="1779"/>
                      </a:lnTo>
                      <a:lnTo>
                        <a:pt x="2386" y="1758"/>
                      </a:lnTo>
                      <a:lnTo>
                        <a:pt x="2323" y="1779"/>
                      </a:lnTo>
                      <a:lnTo>
                        <a:pt x="2282" y="1925"/>
                      </a:lnTo>
                      <a:lnTo>
                        <a:pt x="2240" y="1946"/>
                      </a:lnTo>
                      <a:cubicBezTo>
                        <a:pt x="2198" y="1883"/>
                        <a:pt x="2114" y="1841"/>
                        <a:pt x="2072" y="1821"/>
                      </a:cubicBezTo>
                      <a:lnTo>
                        <a:pt x="2114" y="1779"/>
                      </a:lnTo>
                      <a:lnTo>
                        <a:pt x="2177" y="1674"/>
                      </a:lnTo>
                      <a:lnTo>
                        <a:pt x="2177" y="1549"/>
                      </a:lnTo>
                      <a:lnTo>
                        <a:pt x="1989" y="1444"/>
                      </a:lnTo>
                      <a:lnTo>
                        <a:pt x="1800" y="1297"/>
                      </a:lnTo>
                      <a:lnTo>
                        <a:pt x="1696" y="1109"/>
                      </a:lnTo>
                      <a:lnTo>
                        <a:pt x="1696" y="984"/>
                      </a:lnTo>
                      <a:lnTo>
                        <a:pt x="1758" y="837"/>
                      </a:lnTo>
                      <a:lnTo>
                        <a:pt x="1758" y="733"/>
                      </a:lnTo>
                      <a:lnTo>
                        <a:pt x="1696" y="712"/>
                      </a:lnTo>
                      <a:lnTo>
                        <a:pt x="1403" y="712"/>
                      </a:lnTo>
                      <a:lnTo>
                        <a:pt x="1194" y="628"/>
                      </a:lnTo>
                      <a:lnTo>
                        <a:pt x="1047" y="523"/>
                      </a:lnTo>
                      <a:lnTo>
                        <a:pt x="817" y="251"/>
                      </a:lnTo>
                      <a:lnTo>
                        <a:pt x="650" y="105"/>
                      </a:lnTo>
                      <a:lnTo>
                        <a:pt x="46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1" name="Google Shape;1011;p39"/>
                <p:cNvSpPr/>
                <p:nvPr/>
              </p:nvSpPr>
              <p:spPr>
                <a:xfrm>
                  <a:off x="4241800" y="1706950"/>
                  <a:ext cx="130800" cy="24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2" h="9856" extrusionOk="0">
                      <a:moveTo>
                        <a:pt x="4750" y="1"/>
                      </a:moveTo>
                      <a:lnTo>
                        <a:pt x="4625" y="63"/>
                      </a:lnTo>
                      <a:lnTo>
                        <a:pt x="4604" y="126"/>
                      </a:lnTo>
                      <a:lnTo>
                        <a:pt x="4520" y="105"/>
                      </a:lnTo>
                      <a:lnTo>
                        <a:pt x="4436" y="42"/>
                      </a:lnTo>
                      <a:lnTo>
                        <a:pt x="4332" y="63"/>
                      </a:lnTo>
                      <a:lnTo>
                        <a:pt x="4206" y="168"/>
                      </a:lnTo>
                      <a:lnTo>
                        <a:pt x="4185" y="273"/>
                      </a:lnTo>
                      <a:lnTo>
                        <a:pt x="4101" y="335"/>
                      </a:lnTo>
                      <a:lnTo>
                        <a:pt x="4018" y="356"/>
                      </a:lnTo>
                      <a:lnTo>
                        <a:pt x="3934" y="440"/>
                      </a:lnTo>
                      <a:lnTo>
                        <a:pt x="3934" y="524"/>
                      </a:lnTo>
                      <a:lnTo>
                        <a:pt x="3871" y="628"/>
                      </a:lnTo>
                      <a:lnTo>
                        <a:pt x="3871" y="670"/>
                      </a:lnTo>
                      <a:lnTo>
                        <a:pt x="3934" y="775"/>
                      </a:lnTo>
                      <a:lnTo>
                        <a:pt x="3934" y="858"/>
                      </a:lnTo>
                      <a:lnTo>
                        <a:pt x="3829" y="858"/>
                      </a:lnTo>
                      <a:lnTo>
                        <a:pt x="3788" y="900"/>
                      </a:lnTo>
                      <a:lnTo>
                        <a:pt x="3788" y="984"/>
                      </a:lnTo>
                      <a:lnTo>
                        <a:pt x="3725" y="1047"/>
                      </a:lnTo>
                      <a:lnTo>
                        <a:pt x="3662" y="1109"/>
                      </a:lnTo>
                      <a:lnTo>
                        <a:pt x="3453" y="1256"/>
                      </a:lnTo>
                      <a:lnTo>
                        <a:pt x="3369" y="1298"/>
                      </a:lnTo>
                      <a:lnTo>
                        <a:pt x="3306" y="1277"/>
                      </a:lnTo>
                      <a:lnTo>
                        <a:pt x="3202" y="1277"/>
                      </a:lnTo>
                      <a:lnTo>
                        <a:pt x="3139" y="1319"/>
                      </a:lnTo>
                      <a:lnTo>
                        <a:pt x="3034" y="1486"/>
                      </a:lnTo>
                      <a:lnTo>
                        <a:pt x="2951" y="1528"/>
                      </a:lnTo>
                      <a:lnTo>
                        <a:pt x="2888" y="1507"/>
                      </a:lnTo>
                      <a:lnTo>
                        <a:pt x="2867" y="1423"/>
                      </a:lnTo>
                      <a:lnTo>
                        <a:pt x="2825" y="1423"/>
                      </a:lnTo>
                      <a:lnTo>
                        <a:pt x="2783" y="1507"/>
                      </a:lnTo>
                      <a:lnTo>
                        <a:pt x="2825" y="1633"/>
                      </a:lnTo>
                      <a:lnTo>
                        <a:pt x="2783" y="1695"/>
                      </a:lnTo>
                      <a:lnTo>
                        <a:pt x="2762" y="1591"/>
                      </a:lnTo>
                      <a:lnTo>
                        <a:pt x="2721" y="1486"/>
                      </a:lnTo>
                      <a:lnTo>
                        <a:pt x="2532" y="1507"/>
                      </a:lnTo>
                      <a:lnTo>
                        <a:pt x="2323" y="1570"/>
                      </a:lnTo>
                      <a:lnTo>
                        <a:pt x="2260" y="1612"/>
                      </a:lnTo>
                      <a:lnTo>
                        <a:pt x="2197" y="1633"/>
                      </a:lnTo>
                      <a:lnTo>
                        <a:pt x="2156" y="1695"/>
                      </a:lnTo>
                      <a:lnTo>
                        <a:pt x="2218" y="1842"/>
                      </a:lnTo>
                      <a:lnTo>
                        <a:pt x="2260" y="1905"/>
                      </a:lnTo>
                      <a:lnTo>
                        <a:pt x="2260" y="1946"/>
                      </a:lnTo>
                      <a:lnTo>
                        <a:pt x="2218" y="1988"/>
                      </a:lnTo>
                      <a:lnTo>
                        <a:pt x="2135" y="2093"/>
                      </a:lnTo>
                      <a:lnTo>
                        <a:pt x="2093" y="2051"/>
                      </a:lnTo>
                      <a:lnTo>
                        <a:pt x="2093" y="2009"/>
                      </a:lnTo>
                      <a:lnTo>
                        <a:pt x="2135" y="1946"/>
                      </a:lnTo>
                      <a:lnTo>
                        <a:pt x="2135" y="1884"/>
                      </a:lnTo>
                      <a:lnTo>
                        <a:pt x="2051" y="1884"/>
                      </a:lnTo>
                      <a:lnTo>
                        <a:pt x="1946" y="2009"/>
                      </a:lnTo>
                      <a:lnTo>
                        <a:pt x="1884" y="2051"/>
                      </a:lnTo>
                      <a:lnTo>
                        <a:pt x="1884" y="2135"/>
                      </a:lnTo>
                      <a:lnTo>
                        <a:pt x="1946" y="2156"/>
                      </a:lnTo>
                      <a:lnTo>
                        <a:pt x="1905" y="2218"/>
                      </a:lnTo>
                      <a:lnTo>
                        <a:pt x="1842" y="2323"/>
                      </a:lnTo>
                      <a:lnTo>
                        <a:pt x="1716" y="2323"/>
                      </a:lnTo>
                      <a:lnTo>
                        <a:pt x="1632" y="2365"/>
                      </a:lnTo>
                      <a:lnTo>
                        <a:pt x="1612" y="2449"/>
                      </a:lnTo>
                      <a:lnTo>
                        <a:pt x="1507" y="2470"/>
                      </a:lnTo>
                      <a:lnTo>
                        <a:pt x="1465" y="2553"/>
                      </a:lnTo>
                      <a:lnTo>
                        <a:pt x="1423" y="2721"/>
                      </a:lnTo>
                      <a:lnTo>
                        <a:pt x="1465" y="2742"/>
                      </a:lnTo>
                      <a:lnTo>
                        <a:pt x="1528" y="2742"/>
                      </a:lnTo>
                      <a:lnTo>
                        <a:pt x="1465" y="2825"/>
                      </a:lnTo>
                      <a:lnTo>
                        <a:pt x="1277" y="2825"/>
                      </a:lnTo>
                      <a:lnTo>
                        <a:pt x="1214" y="2867"/>
                      </a:lnTo>
                      <a:lnTo>
                        <a:pt x="1193" y="3034"/>
                      </a:lnTo>
                      <a:lnTo>
                        <a:pt x="1214" y="3097"/>
                      </a:lnTo>
                      <a:lnTo>
                        <a:pt x="1277" y="3097"/>
                      </a:lnTo>
                      <a:lnTo>
                        <a:pt x="1360" y="3076"/>
                      </a:lnTo>
                      <a:lnTo>
                        <a:pt x="1381" y="3139"/>
                      </a:lnTo>
                      <a:lnTo>
                        <a:pt x="1360" y="3181"/>
                      </a:lnTo>
                      <a:lnTo>
                        <a:pt x="1360" y="3286"/>
                      </a:lnTo>
                      <a:lnTo>
                        <a:pt x="1277" y="3348"/>
                      </a:lnTo>
                      <a:lnTo>
                        <a:pt x="1193" y="3306"/>
                      </a:lnTo>
                      <a:lnTo>
                        <a:pt x="1068" y="3286"/>
                      </a:lnTo>
                      <a:lnTo>
                        <a:pt x="942" y="3348"/>
                      </a:lnTo>
                      <a:lnTo>
                        <a:pt x="900" y="3411"/>
                      </a:lnTo>
                      <a:lnTo>
                        <a:pt x="900" y="3495"/>
                      </a:lnTo>
                      <a:lnTo>
                        <a:pt x="858" y="3599"/>
                      </a:lnTo>
                      <a:lnTo>
                        <a:pt x="754" y="3683"/>
                      </a:lnTo>
                      <a:lnTo>
                        <a:pt x="670" y="3620"/>
                      </a:lnTo>
                      <a:lnTo>
                        <a:pt x="628" y="3558"/>
                      </a:lnTo>
                      <a:lnTo>
                        <a:pt x="586" y="3474"/>
                      </a:lnTo>
                      <a:lnTo>
                        <a:pt x="544" y="3495"/>
                      </a:lnTo>
                      <a:lnTo>
                        <a:pt x="524" y="3662"/>
                      </a:lnTo>
                      <a:lnTo>
                        <a:pt x="544" y="3788"/>
                      </a:lnTo>
                      <a:lnTo>
                        <a:pt x="649" y="3871"/>
                      </a:lnTo>
                      <a:lnTo>
                        <a:pt x="733" y="3830"/>
                      </a:lnTo>
                      <a:lnTo>
                        <a:pt x="754" y="3871"/>
                      </a:lnTo>
                      <a:lnTo>
                        <a:pt x="754" y="3934"/>
                      </a:lnTo>
                      <a:lnTo>
                        <a:pt x="691" y="4081"/>
                      </a:lnTo>
                      <a:lnTo>
                        <a:pt x="733" y="4122"/>
                      </a:lnTo>
                      <a:lnTo>
                        <a:pt x="796" y="4143"/>
                      </a:lnTo>
                      <a:lnTo>
                        <a:pt x="858" y="4081"/>
                      </a:lnTo>
                      <a:lnTo>
                        <a:pt x="900" y="4081"/>
                      </a:lnTo>
                      <a:lnTo>
                        <a:pt x="963" y="4102"/>
                      </a:lnTo>
                      <a:lnTo>
                        <a:pt x="1068" y="4102"/>
                      </a:lnTo>
                      <a:lnTo>
                        <a:pt x="1151" y="4039"/>
                      </a:lnTo>
                      <a:lnTo>
                        <a:pt x="1172" y="4081"/>
                      </a:lnTo>
                      <a:lnTo>
                        <a:pt x="1109" y="4143"/>
                      </a:lnTo>
                      <a:lnTo>
                        <a:pt x="1047" y="4185"/>
                      </a:lnTo>
                      <a:lnTo>
                        <a:pt x="900" y="4185"/>
                      </a:lnTo>
                      <a:lnTo>
                        <a:pt x="858" y="4248"/>
                      </a:lnTo>
                      <a:lnTo>
                        <a:pt x="775" y="4227"/>
                      </a:lnTo>
                      <a:lnTo>
                        <a:pt x="733" y="4311"/>
                      </a:lnTo>
                      <a:lnTo>
                        <a:pt x="754" y="4436"/>
                      </a:lnTo>
                      <a:lnTo>
                        <a:pt x="837" y="4499"/>
                      </a:lnTo>
                      <a:lnTo>
                        <a:pt x="900" y="4520"/>
                      </a:lnTo>
                      <a:lnTo>
                        <a:pt x="984" y="4499"/>
                      </a:lnTo>
                      <a:lnTo>
                        <a:pt x="1005" y="4520"/>
                      </a:lnTo>
                      <a:lnTo>
                        <a:pt x="984" y="4562"/>
                      </a:lnTo>
                      <a:lnTo>
                        <a:pt x="858" y="4625"/>
                      </a:lnTo>
                      <a:lnTo>
                        <a:pt x="733" y="4625"/>
                      </a:lnTo>
                      <a:lnTo>
                        <a:pt x="649" y="4666"/>
                      </a:lnTo>
                      <a:lnTo>
                        <a:pt x="649" y="4729"/>
                      </a:lnTo>
                      <a:lnTo>
                        <a:pt x="691" y="4771"/>
                      </a:lnTo>
                      <a:lnTo>
                        <a:pt x="796" y="4750"/>
                      </a:lnTo>
                      <a:lnTo>
                        <a:pt x="900" y="4750"/>
                      </a:lnTo>
                      <a:lnTo>
                        <a:pt x="900" y="4813"/>
                      </a:lnTo>
                      <a:lnTo>
                        <a:pt x="837" y="4834"/>
                      </a:lnTo>
                      <a:lnTo>
                        <a:pt x="733" y="4855"/>
                      </a:lnTo>
                      <a:lnTo>
                        <a:pt x="733" y="4897"/>
                      </a:lnTo>
                      <a:lnTo>
                        <a:pt x="754" y="4938"/>
                      </a:lnTo>
                      <a:lnTo>
                        <a:pt x="879" y="4959"/>
                      </a:lnTo>
                      <a:lnTo>
                        <a:pt x="984" y="5043"/>
                      </a:lnTo>
                      <a:lnTo>
                        <a:pt x="984" y="5085"/>
                      </a:lnTo>
                      <a:lnTo>
                        <a:pt x="858" y="5085"/>
                      </a:lnTo>
                      <a:lnTo>
                        <a:pt x="754" y="5043"/>
                      </a:lnTo>
                      <a:lnTo>
                        <a:pt x="649" y="5043"/>
                      </a:lnTo>
                      <a:lnTo>
                        <a:pt x="565" y="5085"/>
                      </a:lnTo>
                      <a:lnTo>
                        <a:pt x="544" y="5169"/>
                      </a:lnTo>
                      <a:lnTo>
                        <a:pt x="482" y="5210"/>
                      </a:lnTo>
                      <a:lnTo>
                        <a:pt x="482" y="5273"/>
                      </a:lnTo>
                      <a:lnTo>
                        <a:pt x="544" y="5315"/>
                      </a:lnTo>
                      <a:lnTo>
                        <a:pt x="524" y="5378"/>
                      </a:lnTo>
                      <a:lnTo>
                        <a:pt x="461" y="5399"/>
                      </a:lnTo>
                      <a:lnTo>
                        <a:pt x="419" y="5399"/>
                      </a:lnTo>
                      <a:lnTo>
                        <a:pt x="335" y="5483"/>
                      </a:lnTo>
                      <a:lnTo>
                        <a:pt x="314" y="5566"/>
                      </a:lnTo>
                      <a:lnTo>
                        <a:pt x="335" y="5608"/>
                      </a:lnTo>
                      <a:lnTo>
                        <a:pt x="314" y="5671"/>
                      </a:lnTo>
                      <a:lnTo>
                        <a:pt x="210" y="5692"/>
                      </a:lnTo>
                      <a:lnTo>
                        <a:pt x="210" y="5713"/>
                      </a:lnTo>
                      <a:lnTo>
                        <a:pt x="335" y="5838"/>
                      </a:lnTo>
                      <a:lnTo>
                        <a:pt x="440" y="5901"/>
                      </a:lnTo>
                      <a:lnTo>
                        <a:pt x="482" y="5880"/>
                      </a:lnTo>
                      <a:lnTo>
                        <a:pt x="524" y="5796"/>
                      </a:lnTo>
                      <a:lnTo>
                        <a:pt x="586" y="5734"/>
                      </a:lnTo>
                      <a:lnTo>
                        <a:pt x="754" y="5629"/>
                      </a:lnTo>
                      <a:lnTo>
                        <a:pt x="858" y="5587"/>
                      </a:lnTo>
                      <a:lnTo>
                        <a:pt x="858" y="5629"/>
                      </a:lnTo>
                      <a:lnTo>
                        <a:pt x="837" y="5629"/>
                      </a:lnTo>
                      <a:lnTo>
                        <a:pt x="796" y="5713"/>
                      </a:lnTo>
                      <a:lnTo>
                        <a:pt x="649" y="5817"/>
                      </a:lnTo>
                      <a:lnTo>
                        <a:pt x="586" y="5922"/>
                      </a:lnTo>
                      <a:lnTo>
                        <a:pt x="565" y="6027"/>
                      </a:lnTo>
                      <a:lnTo>
                        <a:pt x="586" y="6131"/>
                      </a:lnTo>
                      <a:lnTo>
                        <a:pt x="565" y="6194"/>
                      </a:lnTo>
                      <a:lnTo>
                        <a:pt x="565" y="6236"/>
                      </a:lnTo>
                      <a:lnTo>
                        <a:pt x="754" y="6236"/>
                      </a:lnTo>
                      <a:lnTo>
                        <a:pt x="837" y="6194"/>
                      </a:lnTo>
                      <a:lnTo>
                        <a:pt x="837" y="6257"/>
                      </a:lnTo>
                      <a:lnTo>
                        <a:pt x="775" y="6299"/>
                      </a:lnTo>
                      <a:lnTo>
                        <a:pt x="586" y="6299"/>
                      </a:lnTo>
                      <a:lnTo>
                        <a:pt x="524" y="6340"/>
                      </a:lnTo>
                      <a:lnTo>
                        <a:pt x="356" y="6445"/>
                      </a:lnTo>
                      <a:lnTo>
                        <a:pt x="356" y="6571"/>
                      </a:lnTo>
                      <a:lnTo>
                        <a:pt x="335" y="6654"/>
                      </a:lnTo>
                      <a:lnTo>
                        <a:pt x="356" y="6759"/>
                      </a:lnTo>
                      <a:lnTo>
                        <a:pt x="461" y="6759"/>
                      </a:lnTo>
                      <a:lnTo>
                        <a:pt x="524" y="6822"/>
                      </a:lnTo>
                      <a:lnTo>
                        <a:pt x="482" y="6863"/>
                      </a:lnTo>
                      <a:lnTo>
                        <a:pt x="377" y="6863"/>
                      </a:lnTo>
                      <a:lnTo>
                        <a:pt x="252" y="6884"/>
                      </a:lnTo>
                      <a:lnTo>
                        <a:pt x="147" y="7052"/>
                      </a:lnTo>
                      <a:lnTo>
                        <a:pt x="147" y="7177"/>
                      </a:lnTo>
                      <a:lnTo>
                        <a:pt x="210" y="7240"/>
                      </a:lnTo>
                      <a:lnTo>
                        <a:pt x="272" y="7198"/>
                      </a:lnTo>
                      <a:lnTo>
                        <a:pt x="440" y="7135"/>
                      </a:lnTo>
                      <a:lnTo>
                        <a:pt x="461" y="7177"/>
                      </a:lnTo>
                      <a:lnTo>
                        <a:pt x="356" y="7261"/>
                      </a:lnTo>
                      <a:lnTo>
                        <a:pt x="335" y="7366"/>
                      </a:lnTo>
                      <a:lnTo>
                        <a:pt x="377" y="7366"/>
                      </a:lnTo>
                      <a:lnTo>
                        <a:pt x="461" y="7282"/>
                      </a:lnTo>
                      <a:lnTo>
                        <a:pt x="544" y="7261"/>
                      </a:lnTo>
                      <a:lnTo>
                        <a:pt x="565" y="7303"/>
                      </a:lnTo>
                      <a:lnTo>
                        <a:pt x="482" y="7387"/>
                      </a:lnTo>
                      <a:lnTo>
                        <a:pt x="461" y="7470"/>
                      </a:lnTo>
                      <a:lnTo>
                        <a:pt x="544" y="7554"/>
                      </a:lnTo>
                      <a:lnTo>
                        <a:pt x="649" y="7554"/>
                      </a:lnTo>
                      <a:lnTo>
                        <a:pt x="565" y="7575"/>
                      </a:lnTo>
                      <a:lnTo>
                        <a:pt x="482" y="7575"/>
                      </a:lnTo>
                      <a:lnTo>
                        <a:pt x="419" y="7659"/>
                      </a:lnTo>
                      <a:lnTo>
                        <a:pt x="419" y="7721"/>
                      </a:lnTo>
                      <a:lnTo>
                        <a:pt x="461" y="7826"/>
                      </a:lnTo>
                      <a:lnTo>
                        <a:pt x="419" y="7889"/>
                      </a:lnTo>
                      <a:lnTo>
                        <a:pt x="356" y="7868"/>
                      </a:lnTo>
                      <a:lnTo>
                        <a:pt x="252" y="7889"/>
                      </a:lnTo>
                      <a:lnTo>
                        <a:pt x="168" y="7826"/>
                      </a:lnTo>
                      <a:lnTo>
                        <a:pt x="105" y="7826"/>
                      </a:lnTo>
                      <a:lnTo>
                        <a:pt x="0" y="7972"/>
                      </a:lnTo>
                      <a:lnTo>
                        <a:pt x="0" y="8077"/>
                      </a:lnTo>
                      <a:lnTo>
                        <a:pt x="168" y="8265"/>
                      </a:lnTo>
                      <a:lnTo>
                        <a:pt x="147" y="8391"/>
                      </a:lnTo>
                      <a:lnTo>
                        <a:pt x="168" y="8496"/>
                      </a:lnTo>
                      <a:lnTo>
                        <a:pt x="335" y="8621"/>
                      </a:lnTo>
                      <a:lnTo>
                        <a:pt x="335" y="8705"/>
                      </a:lnTo>
                      <a:lnTo>
                        <a:pt x="482" y="8830"/>
                      </a:lnTo>
                      <a:lnTo>
                        <a:pt x="586" y="8872"/>
                      </a:lnTo>
                      <a:lnTo>
                        <a:pt x="649" y="8851"/>
                      </a:lnTo>
                      <a:lnTo>
                        <a:pt x="733" y="8830"/>
                      </a:lnTo>
                      <a:lnTo>
                        <a:pt x="837" y="8663"/>
                      </a:lnTo>
                      <a:lnTo>
                        <a:pt x="796" y="8516"/>
                      </a:lnTo>
                      <a:lnTo>
                        <a:pt x="837" y="8412"/>
                      </a:lnTo>
                      <a:lnTo>
                        <a:pt x="900" y="8307"/>
                      </a:lnTo>
                      <a:lnTo>
                        <a:pt x="858" y="8433"/>
                      </a:lnTo>
                      <a:lnTo>
                        <a:pt x="858" y="8516"/>
                      </a:lnTo>
                      <a:lnTo>
                        <a:pt x="900" y="8600"/>
                      </a:lnTo>
                      <a:lnTo>
                        <a:pt x="963" y="8747"/>
                      </a:lnTo>
                      <a:lnTo>
                        <a:pt x="1047" y="8788"/>
                      </a:lnTo>
                      <a:lnTo>
                        <a:pt x="1109" y="8726"/>
                      </a:lnTo>
                      <a:lnTo>
                        <a:pt x="1109" y="8642"/>
                      </a:lnTo>
                      <a:lnTo>
                        <a:pt x="1172" y="8537"/>
                      </a:lnTo>
                      <a:lnTo>
                        <a:pt x="1193" y="8600"/>
                      </a:lnTo>
                      <a:lnTo>
                        <a:pt x="1172" y="8642"/>
                      </a:lnTo>
                      <a:lnTo>
                        <a:pt x="1172" y="8747"/>
                      </a:lnTo>
                      <a:lnTo>
                        <a:pt x="1277" y="8935"/>
                      </a:lnTo>
                      <a:lnTo>
                        <a:pt x="1402" y="9019"/>
                      </a:lnTo>
                      <a:lnTo>
                        <a:pt x="1507" y="9019"/>
                      </a:lnTo>
                      <a:lnTo>
                        <a:pt x="1591" y="8956"/>
                      </a:lnTo>
                      <a:lnTo>
                        <a:pt x="1632" y="8998"/>
                      </a:lnTo>
                      <a:lnTo>
                        <a:pt x="1612" y="9040"/>
                      </a:lnTo>
                      <a:lnTo>
                        <a:pt x="1570" y="9040"/>
                      </a:lnTo>
                      <a:lnTo>
                        <a:pt x="1528" y="9123"/>
                      </a:lnTo>
                      <a:lnTo>
                        <a:pt x="1444" y="9165"/>
                      </a:lnTo>
                      <a:lnTo>
                        <a:pt x="1423" y="9249"/>
                      </a:lnTo>
                      <a:lnTo>
                        <a:pt x="1528" y="9332"/>
                      </a:lnTo>
                      <a:lnTo>
                        <a:pt x="1528" y="9416"/>
                      </a:lnTo>
                      <a:lnTo>
                        <a:pt x="1444" y="9416"/>
                      </a:lnTo>
                      <a:lnTo>
                        <a:pt x="1381" y="9374"/>
                      </a:lnTo>
                      <a:lnTo>
                        <a:pt x="1381" y="9458"/>
                      </a:lnTo>
                      <a:lnTo>
                        <a:pt x="1423" y="9521"/>
                      </a:lnTo>
                      <a:lnTo>
                        <a:pt x="1612" y="9542"/>
                      </a:lnTo>
                      <a:lnTo>
                        <a:pt x="1716" y="9584"/>
                      </a:lnTo>
                      <a:lnTo>
                        <a:pt x="1821" y="9563"/>
                      </a:lnTo>
                      <a:lnTo>
                        <a:pt x="1967" y="9604"/>
                      </a:lnTo>
                      <a:lnTo>
                        <a:pt x="1967" y="9521"/>
                      </a:lnTo>
                      <a:lnTo>
                        <a:pt x="2051" y="9542"/>
                      </a:lnTo>
                      <a:lnTo>
                        <a:pt x="2072" y="9625"/>
                      </a:lnTo>
                      <a:lnTo>
                        <a:pt x="2135" y="9772"/>
                      </a:lnTo>
                      <a:lnTo>
                        <a:pt x="2218" y="9856"/>
                      </a:lnTo>
                      <a:lnTo>
                        <a:pt x="2281" y="9856"/>
                      </a:lnTo>
                      <a:lnTo>
                        <a:pt x="2365" y="9751"/>
                      </a:lnTo>
                      <a:lnTo>
                        <a:pt x="2344" y="9625"/>
                      </a:lnTo>
                      <a:lnTo>
                        <a:pt x="2177" y="9542"/>
                      </a:lnTo>
                      <a:lnTo>
                        <a:pt x="2135" y="9521"/>
                      </a:lnTo>
                      <a:lnTo>
                        <a:pt x="2177" y="9479"/>
                      </a:lnTo>
                      <a:lnTo>
                        <a:pt x="2260" y="9521"/>
                      </a:lnTo>
                      <a:lnTo>
                        <a:pt x="2365" y="9584"/>
                      </a:lnTo>
                      <a:lnTo>
                        <a:pt x="2428" y="9667"/>
                      </a:lnTo>
                      <a:lnTo>
                        <a:pt x="2469" y="9772"/>
                      </a:lnTo>
                      <a:lnTo>
                        <a:pt x="2532" y="9772"/>
                      </a:lnTo>
                      <a:lnTo>
                        <a:pt x="2553" y="9667"/>
                      </a:lnTo>
                      <a:lnTo>
                        <a:pt x="2595" y="9646"/>
                      </a:lnTo>
                      <a:lnTo>
                        <a:pt x="2679" y="9751"/>
                      </a:lnTo>
                      <a:lnTo>
                        <a:pt x="2804" y="9793"/>
                      </a:lnTo>
                      <a:lnTo>
                        <a:pt x="2888" y="9793"/>
                      </a:lnTo>
                      <a:lnTo>
                        <a:pt x="2888" y="9730"/>
                      </a:lnTo>
                      <a:lnTo>
                        <a:pt x="2783" y="9646"/>
                      </a:lnTo>
                      <a:lnTo>
                        <a:pt x="2783" y="9584"/>
                      </a:lnTo>
                      <a:lnTo>
                        <a:pt x="2846" y="9563"/>
                      </a:lnTo>
                      <a:lnTo>
                        <a:pt x="2951" y="9604"/>
                      </a:lnTo>
                      <a:lnTo>
                        <a:pt x="2993" y="9667"/>
                      </a:lnTo>
                      <a:lnTo>
                        <a:pt x="3013" y="9667"/>
                      </a:lnTo>
                      <a:lnTo>
                        <a:pt x="3055" y="9772"/>
                      </a:lnTo>
                      <a:lnTo>
                        <a:pt x="3118" y="9814"/>
                      </a:lnTo>
                      <a:lnTo>
                        <a:pt x="3181" y="9793"/>
                      </a:lnTo>
                      <a:lnTo>
                        <a:pt x="3202" y="9688"/>
                      </a:lnTo>
                      <a:lnTo>
                        <a:pt x="3160" y="9604"/>
                      </a:lnTo>
                      <a:lnTo>
                        <a:pt x="3076" y="9604"/>
                      </a:lnTo>
                      <a:lnTo>
                        <a:pt x="3013" y="9563"/>
                      </a:lnTo>
                      <a:lnTo>
                        <a:pt x="3055" y="9500"/>
                      </a:lnTo>
                      <a:lnTo>
                        <a:pt x="3097" y="9542"/>
                      </a:lnTo>
                      <a:lnTo>
                        <a:pt x="3160" y="9542"/>
                      </a:lnTo>
                      <a:lnTo>
                        <a:pt x="3223" y="9437"/>
                      </a:lnTo>
                      <a:lnTo>
                        <a:pt x="3265" y="9353"/>
                      </a:lnTo>
                      <a:lnTo>
                        <a:pt x="3265" y="9312"/>
                      </a:lnTo>
                      <a:lnTo>
                        <a:pt x="3118" y="9207"/>
                      </a:lnTo>
                      <a:lnTo>
                        <a:pt x="3055" y="9228"/>
                      </a:lnTo>
                      <a:lnTo>
                        <a:pt x="2951" y="9207"/>
                      </a:lnTo>
                      <a:lnTo>
                        <a:pt x="2867" y="9040"/>
                      </a:lnTo>
                      <a:lnTo>
                        <a:pt x="2762" y="9040"/>
                      </a:lnTo>
                      <a:lnTo>
                        <a:pt x="2574" y="8872"/>
                      </a:lnTo>
                      <a:lnTo>
                        <a:pt x="2490" y="8788"/>
                      </a:lnTo>
                      <a:lnTo>
                        <a:pt x="2365" y="8788"/>
                      </a:lnTo>
                      <a:lnTo>
                        <a:pt x="2239" y="8516"/>
                      </a:lnTo>
                      <a:lnTo>
                        <a:pt x="2030" y="8286"/>
                      </a:lnTo>
                      <a:lnTo>
                        <a:pt x="1946" y="8014"/>
                      </a:lnTo>
                      <a:lnTo>
                        <a:pt x="1842" y="7847"/>
                      </a:lnTo>
                      <a:lnTo>
                        <a:pt x="1842" y="7554"/>
                      </a:lnTo>
                      <a:lnTo>
                        <a:pt x="1758" y="7387"/>
                      </a:lnTo>
                      <a:lnTo>
                        <a:pt x="1716" y="7073"/>
                      </a:lnTo>
                      <a:lnTo>
                        <a:pt x="1695" y="7010"/>
                      </a:lnTo>
                      <a:lnTo>
                        <a:pt x="1737" y="6905"/>
                      </a:lnTo>
                      <a:lnTo>
                        <a:pt x="1737" y="6822"/>
                      </a:lnTo>
                      <a:lnTo>
                        <a:pt x="1632" y="6801"/>
                      </a:lnTo>
                      <a:lnTo>
                        <a:pt x="1549" y="6843"/>
                      </a:lnTo>
                      <a:lnTo>
                        <a:pt x="1486" y="6801"/>
                      </a:lnTo>
                      <a:lnTo>
                        <a:pt x="1507" y="6759"/>
                      </a:lnTo>
                      <a:lnTo>
                        <a:pt x="1653" y="6759"/>
                      </a:lnTo>
                      <a:lnTo>
                        <a:pt x="1800" y="6696"/>
                      </a:lnTo>
                      <a:lnTo>
                        <a:pt x="1821" y="6487"/>
                      </a:lnTo>
                      <a:lnTo>
                        <a:pt x="1800" y="6382"/>
                      </a:lnTo>
                      <a:lnTo>
                        <a:pt x="1695" y="6403"/>
                      </a:lnTo>
                      <a:lnTo>
                        <a:pt x="1591" y="6424"/>
                      </a:lnTo>
                      <a:lnTo>
                        <a:pt x="1632" y="6382"/>
                      </a:lnTo>
                      <a:lnTo>
                        <a:pt x="1800" y="6319"/>
                      </a:lnTo>
                      <a:lnTo>
                        <a:pt x="1821" y="6236"/>
                      </a:lnTo>
                      <a:lnTo>
                        <a:pt x="1779" y="6194"/>
                      </a:lnTo>
                      <a:lnTo>
                        <a:pt x="1570" y="6194"/>
                      </a:lnTo>
                      <a:lnTo>
                        <a:pt x="1423" y="6173"/>
                      </a:lnTo>
                      <a:lnTo>
                        <a:pt x="1423" y="6110"/>
                      </a:lnTo>
                      <a:lnTo>
                        <a:pt x="1507" y="6068"/>
                      </a:lnTo>
                      <a:lnTo>
                        <a:pt x="1465" y="6006"/>
                      </a:lnTo>
                      <a:lnTo>
                        <a:pt x="1465" y="5922"/>
                      </a:lnTo>
                      <a:lnTo>
                        <a:pt x="1507" y="5964"/>
                      </a:lnTo>
                      <a:lnTo>
                        <a:pt x="1570" y="6068"/>
                      </a:lnTo>
                      <a:lnTo>
                        <a:pt x="1674" y="6110"/>
                      </a:lnTo>
                      <a:lnTo>
                        <a:pt x="1821" y="6110"/>
                      </a:lnTo>
                      <a:lnTo>
                        <a:pt x="1842" y="6068"/>
                      </a:lnTo>
                      <a:lnTo>
                        <a:pt x="1925" y="6027"/>
                      </a:lnTo>
                      <a:lnTo>
                        <a:pt x="1988" y="5901"/>
                      </a:lnTo>
                      <a:lnTo>
                        <a:pt x="1988" y="5775"/>
                      </a:lnTo>
                      <a:lnTo>
                        <a:pt x="2051" y="5650"/>
                      </a:lnTo>
                      <a:lnTo>
                        <a:pt x="2093" y="5545"/>
                      </a:lnTo>
                      <a:lnTo>
                        <a:pt x="2009" y="5462"/>
                      </a:lnTo>
                      <a:lnTo>
                        <a:pt x="1946" y="5336"/>
                      </a:lnTo>
                      <a:lnTo>
                        <a:pt x="1842" y="5294"/>
                      </a:lnTo>
                      <a:lnTo>
                        <a:pt x="1779" y="5294"/>
                      </a:lnTo>
                      <a:lnTo>
                        <a:pt x="1716" y="5252"/>
                      </a:lnTo>
                      <a:lnTo>
                        <a:pt x="1800" y="5231"/>
                      </a:lnTo>
                      <a:lnTo>
                        <a:pt x="1884" y="5252"/>
                      </a:lnTo>
                      <a:lnTo>
                        <a:pt x="1946" y="5231"/>
                      </a:lnTo>
                      <a:lnTo>
                        <a:pt x="2009" y="5294"/>
                      </a:lnTo>
                      <a:lnTo>
                        <a:pt x="2009" y="5378"/>
                      </a:lnTo>
                      <a:lnTo>
                        <a:pt x="2051" y="5399"/>
                      </a:lnTo>
                      <a:lnTo>
                        <a:pt x="2114" y="5336"/>
                      </a:lnTo>
                      <a:lnTo>
                        <a:pt x="2051" y="5148"/>
                      </a:lnTo>
                      <a:lnTo>
                        <a:pt x="1925" y="4980"/>
                      </a:lnTo>
                      <a:lnTo>
                        <a:pt x="1821" y="4834"/>
                      </a:lnTo>
                      <a:lnTo>
                        <a:pt x="1842" y="4771"/>
                      </a:lnTo>
                      <a:lnTo>
                        <a:pt x="1925" y="4855"/>
                      </a:lnTo>
                      <a:lnTo>
                        <a:pt x="1946" y="4938"/>
                      </a:lnTo>
                      <a:lnTo>
                        <a:pt x="2051" y="4980"/>
                      </a:lnTo>
                      <a:lnTo>
                        <a:pt x="2156" y="5022"/>
                      </a:lnTo>
                      <a:lnTo>
                        <a:pt x="2197" y="4938"/>
                      </a:lnTo>
                      <a:lnTo>
                        <a:pt x="2197" y="4855"/>
                      </a:lnTo>
                      <a:lnTo>
                        <a:pt x="2135" y="4813"/>
                      </a:lnTo>
                      <a:lnTo>
                        <a:pt x="2135" y="4729"/>
                      </a:lnTo>
                      <a:lnTo>
                        <a:pt x="2218" y="4625"/>
                      </a:lnTo>
                      <a:lnTo>
                        <a:pt x="2218" y="4520"/>
                      </a:lnTo>
                      <a:lnTo>
                        <a:pt x="2135" y="4415"/>
                      </a:lnTo>
                      <a:lnTo>
                        <a:pt x="2009" y="4248"/>
                      </a:lnTo>
                      <a:lnTo>
                        <a:pt x="2093" y="4248"/>
                      </a:lnTo>
                      <a:lnTo>
                        <a:pt x="2197" y="4332"/>
                      </a:lnTo>
                      <a:lnTo>
                        <a:pt x="2260" y="4311"/>
                      </a:lnTo>
                      <a:lnTo>
                        <a:pt x="2323" y="4185"/>
                      </a:lnTo>
                      <a:lnTo>
                        <a:pt x="2302" y="4143"/>
                      </a:lnTo>
                      <a:lnTo>
                        <a:pt x="2218" y="4143"/>
                      </a:lnTo>
                      <a:lnTo>
                        <a:pt x="2218" y="3997"/>
                      </a:lnTo>
                      <a:lnTo>
                        <a:pt x="2302" y="3976"/>
                      </a:lnTo>
                      <a:lnTo>
                        <a:pt x="2407" y="4039"/>
                      </a:lnTo>
                      <a:lnTo>
                        <a:pt x="2553" y="4102"/>
                      </a:lnTo>
                      <a:lnTo>
                        <a:pt x="2616" y="4018"/>
                      </a:lnTo>
                      <a:lnTo>
                        <a:pt x="2532" y="3976"/>
                      </a:lnTo>
                      <a:lnTo>
                        <a:pt x="2532" y="3913"/>
                      </a:lnTo>
                      <a:lnTo>
                        <a:pt x="2616" y="3913"/>
                      </a:lnTo>
                      <a:lnTo>
                        <a:pt x="2679" y="3934"/>
                      </a:lnTo>
                      <a:lnTo>
                        <a:pt x="2762" y="3871"/>
                      </a:lnTo>
                      <a:lnTo>
                        <a:pt x="2762" y="3767"/>
                      </a:lnTo>
                      <a:lnTo>
                        <a:pt x="2741" y="3704"/>
                      </a:lnTo>
                      <a:lnTo>
                        <a:pt x="2762" y="3662"/>
                      </a:lnTo>
                      <a:lnTo>
                        <a:pt x="2930" y="3578"/>
                      </a:lnTo>
                      <a:lnTo>
                        <a:pt x="2951" y="3495"/>
                      </a:lnTo>
                      <a:lnTo>
                        <a:pt x="2846" y="3453"/>
                      </a:lnTo>
                      <a:lnTo>
                        <a:pt x="2783" y="3369"/>
                      </a:lnTo>
                      <a:lnTo>
                        <a:pt x="2846" y="3265"/>
                      </a:lnTo>
                      <a:lnTo>
                        <a:pt x="2888" y="3369"/>
                      </a:lnTo>
                      <a:lnTo>
                        <a:pt x="2972" y="3306"/>
                      </a:lnTo>
                      <a:lnTo>
                        <a:pt x="3139" y="3097"/>
                      </a:lnTo>
                      <a:lnTo>
                        <a:pt x="3181" y="2972"/>
                      </a:lnTo>
                      <a:lnTo>
                        <a:pt x="3265" y="2930"/>
                      </a:lnTo>
                      <a:lnTo>
                        <a:pt x="3285" y="2783"/>
                      </a:lnTo>
                      <a:lnTo>
                        <a:pt x="3453" y="2679"/>
                      </a:lnTo>
                      <a:lnTo>
                        <a:pt x="3516" y="2532"/>
                      </a:lnTo>
                      <a:lnTo>
                        <a:pt x="3599" y="2323"/>
                      </a:lnTo>
                      <a:lnTo>
                        <a:pt x="3683" y="2323"/>
                      </a:lnTo>
                      <a:lnTo>
                        <a:pt x="3892" y="2156"/>
                      </a:lnTo>
                      <a:lnTo>
                        <a:pt x="4122" y="1905"/>
                      </a:lnTo>
                      <a:lnTo>
                        <a:pt x="4311" y="1737"/>
                      </a:lnTo>
                      <a:lnTo>
                        <a:pt x="4394" y="1737"/>
                      </a:lnTo>
                      <a:lnTo>
                        <a:pt x="4541" y="1612"/>
                      </a:lnTo>
                      <a:lnTo>
                        <a:pt x="4729" y="1570"/>
                      </a:lnTo>
                      <a:lnTo>
                        <a:pt x="4834" y="1486"/>
                      </a:lnTo>
                      <a:lnTo>
                        <a:pt x="4980" y="1277"/>
                      </a:lnTo>
                      <a:lnTo>
                        <a:pt x="5064" y="1214"/>
                      </a:lnTo>
                      <a:lnTo>
                        <a:pt x="5127" y="1214"/>
                      </a:lnTo>
                      <a:lnTo>
                        <a:pt x="5190" y="1193"/>
                      </a:lnTo>
                      <a:lnTo>
                        <a:pt x="5190" y="1109"/>
                      </a:lnTo>
                      <a:lnTo>
                        <a:pt x="5169" y="1068"/>
                      </a:lnTo>
                      <a:lnTo>
                        <a:pt x="5231" y="963"/>
                      </a:lnTo>
                      <a:lnTo>
                        <a:pt x="5190" y="858"/>
                      </a:lnTo>
                      <a:lnTo>
                        <a:pt x="5190" y="691"/>
                      </a:lnTo>
                      <a:lnTo>
                        <a:pt x="5169" y="670"/>
                      </a:lnTo>
                      <a:lnTo>
                        <a:pt x="5085" y="670"/>
                      </a:lnTo>
                      <a:lnTo>
                        <a:pt x="5085" y="524"/>
                      </a:lnTo>
                      <a:lnTo>
                        <a:pt x="5148" y="377"/>
                      </a:lnTo>
                      <a:lnTo>
                        <a:pt x="5127" y="335"/>
                      </a:lnTo>
                      <a:lnTo>
                        <a:pt x="5022" y="314"/>
                      </a:lnTo>
                      <a:lnTo>
                        <a:pt x="4959" y="252"/>
                      </a:lnTo>
                      <a:lnTo>
                        <a:pt x="4855" y="231"/>
                      </a:lnTo>
                      <a:lnTo>
                        <a:pt x="4813" y="147"/>
                      </a:lnTo>
                      <a:lnTo>
                        <a:pt x="4813" y="42"/>
                      </a:lnTo>
                      <a:lnTo>
                        <a:pt x="475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2" name="Google Shape;1012;p39"/>
                <p:cNvSpPr/>
                <p:nvPr/>
              </p:nvSpPr>
              <p:spPr>
                <a:xfrm>
                  <a:off x="4015475" y="1586100"/>
                  <a:ext cx="1901975" cy="10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9" h="40698" extrusionOk="0">
                      <a:moveTo>
                        <a:pt x="27578" y="1"/>
                      </a:moveTo>
                      <a:lnTo>
                        <a:pt x="27431" y="126"/>
                      </a:lnTo>
                      <a:lnTo>
                        <a:pt x="27389" y="231"/>
                      </a:lnTo>
                      <a:lnTo>
                        <a:pt x="27285" y="273"/>
                      </a:lnTo>
                      <a:lnTo>
                        <a:pt x="27368" y="377"/>
                      </a:lnTo>
                      <a:lnTo>
                        <a:pt x="27264" y="482"/>
                      </a:lnTo>
                      <a:lnTo>
                        <a:pt x="27243" y="649"/>
                      </a:lnTo>
                      <a:lnTo>
                        <a:pt x="27285" y="796"/>
                      </a:lnTo>
                      <a:lnTo>
                        <a:pt x="27159" y="921"/>
                      </a:lnTo>
                      <a:lnTo>
                        <a:pt x="27138" y="1444"/>
                      </a:lnTo>
                      <a:lnTo>
                        <a:pt x="27264" y="1570"/>
                      </a:lnTo>
                      <a:lnTo>
                        <a:pt x="27264" y="1695"/>
                      </a:lnTo>
                      <a:lnTo>
                        <a:pt x="27159" y="1695"/>
                      </a:lnTo>
                      <a:lnTo>
                        <a:pt x="27180" y="1842"/>
                      </a:lnTo>
                      <a:lnTo>
                        <a:pt x="27285" y="1967"/>
                      </a:lnTo>
                      <a:lnTo>
                        <a:pt x="27389" y="1967"/>
                      </a:lnTo>
                      <a:lnTo>
                        <a:pt x="27536" y="2156"/>
                      </a:lnTo>
                      <a:lnTo>
                        <a:pt x="27682" y="2177"/>
                      </a:lnTo>
                      <a:lnTo>
                        <a:pt x="27536" y="2281"/>
                      </a:lnTo>
                      <a:lnTo>
                        <a:pt x="27578" y="2407"/>
                      </a:lnTo>
                      <a:lnTo>
                        <a:pt x="27578" y="2491"/>
                      </a:lnTo>
                      <a:lnTo>
                        <a:pt x="27787" y="2511"/>
                      </a:lnTo>
                      <a:lnTo>
                        <a:pt x="27912" y="2470"/>
                      </a:lnTo>
                      <a:lnTo>
                        <a:pt x="28101" y="2532"/>
                      </a:lnTo>
                      <a:lnTo>
                        <a:pt x="28289" y="2532"/>
                      </a:lnTo>
                      <a:lnTo>
                        <a:pt x="28331" y="2616"/>
                      </a:lnTo>
                      <a:lnTo>
                        <a:pt x="28226" y="2700"/>
                      </a:lnTo>
                      <a:lnTo>
                        <a:pt x="28122" y="2679"/>
                      </a:lnTo>
                      <a:lnTo>
                        <a:pt x="28059" y="2700"/>
                      </a:lnTo>
                      <a:lnTo>
                        <a:pt x="27933" y="2616"/>
                      </a:lnTo>
                      <a:lnTo>
                        <a:pt x="27661" y="2721"/>
                      </a:lnTo>
                      <a:lnTo>
                        <a:pt x="27578" y="2679"/>
                      </a:lnTo>
                      <a:lnTo>
                        <a:pt x="27473" y="2721"/>
                      </a:lnTo>
                      <a:lnTo>
                        <a:pt x="27368" y="2700"/>
                      </a:lnTo>
                      <a:lnTo>
                        <a:pt x="27264" y="2700"/>
                      </a:lnTo>
                      <a:lnTo>
                        <a:pt x="27201" y="2783"/>
                      </a:lnTo>
                      <a:lnTo>
                        <a:pt x="26950" y="2783"/>
                      </a:lnTo>
                      <a:lnTo>
                        <a:pt x="26887" y="2888"/>
                      </a:lnTo>
                      <a:lnTo>
                        <a:pt x="26908" y="2930"/>
                      </a:lnTo>
                      <a:lnTo>
                        <a:pt x="27034" y="2951"/>
                      </a:lnTo>
                      <a:lnTo>
                        <a:pt x="27054" y="3055"/>
                      </a:lnTo>
                      <a:lnTo>
                        <a:pt x="27201" y="3035"/>
                      </a:lnTo>
                      <a:lnTo>
                        <a:pt x="27264" y="3097"/>
                      </a:lnTo>
                      <a:lnTo>
                        <a:pt x="27410" y="3014"/>
                      </a:lnTo>
                      <a:lnTo>
                        <a:pt x="27515" y="3160"/>
                      </a:lnTo>
                      <a:lnTo>
                        <a:pt x="27661" y="3265"/>
                      </a:lnTo>
                      <a:lnTo>
                        <a:pt x="27787" y="3516"/>
                      </a:lnTo>
                      <a:lnTo>
                        <a:pt x="27682" y="3746"/>
                      </a:lnTo>
                      <a:lnTo>
                        <a:pt x="27410" y="4018"/>
                      </a:lnTo>
                      <a:lnTo>
                        <a:pt x="27515" y="3746"/>
                      </a:lnTo>
                      <a:lnTo>
                        <a:pt x="27431" y="3662"/>
                      </a:lnTo>
                      <a:lnTo>
                        <a:pt x="27431" y="3495"/>
                      </a:lnTo>
                      <a:lnTo>
                        <a:pt x="27243" y="3453"/>
                      </a:lnTo>
                      <a:lnTo>
                        <a:pt x="27180" y="3432"/>
                      </a:lnTo>
                      <a:lnTo>
                        <a:pt x="27180" y="3348"/>
                      </a:lnTo>
                      <a:lnTo>
                        <a:pt x="27117" y="3327"/>
                      </a:lnTo>
                      <a:lnTo>
                        <a:pt x="27013" y="3411"/>
                      </a:lnTo>
                      <a:lnTo>
                        <a:pt x="26845" y="3411"/>
                      </a:lnTo>
                      <a:lnTo>
                        <a:pt x="26720" y="3537"/>
                      </a:lnTo>
                      <a:lnTo>
                        <a:pt x="26845" y="3599"/>
                      </a:lnTo>
                      <a:lnTo>
                        <a:pt x="26803" y="3662"/>
                      </a:lnTo>
                      <a:lnTo>
                        <a:pt x="26657" y="3662"/>
                      </a:lnTo>
                      <a:lnTo>
                        <a:pt x="26741" y="3767"/>
                      </a:lnTo>
                      <a:lnTo>
                        <a:pt x="26720" y="3851"/>
                      </a:lnTo>
                      <a:lnTo>
                        <a:pt x="26552" y="3976"/>
                      </a:lnTo>
                      <a:lnTo>
                        <a:pt x="26531" y="3851"/>
                      </a:lnTo>
                      <a:lnTo>
                        <a:pt x="26490" y="3851"/>
                      </a:lnTo>
                      <a:lnTo>
                        <a:pt x="26406" y="3913"/>
                      </a:lnTo>
                      <a:lnTo>
                        <a:pt x="26448" y="4039"/>
                      </a:lnTo>
                      <a:lnTo>
                        <a:pt x="26406" y="4164"/>
                      </a:lnTo>
                      <a:lnTo>
                        <a:pt x="26301" y="4164"/>
                      </a:lnTo>
                      <a:lnTo>
                        <a:pt x="26280" y="3976"/>
                      </a:lnTo>
                      <a:lnTo>
                        <a:pt x="26176" y="3871"/>
                      </a:lnTo>
                      <a:lnTo>
                        <a:pt x="26134" y="3934"/>
                      </a:lnTo>
                      <a:lnTo>
                        <a:pt x="26176" y="4039"/>
                      </a:lnTo>
                      <a:lnTo>
                        <a:pt x="26071" y="4227"/>
                      </a:lnTo>
                      <a:lnTo>
                        <a:pt x="26008" y="4374"/>
                      </a:lnTo>
                      <a:lnTo>
                        <a:pt x="25883" y="4290"/>
                      </a:lnTo>
                      <a:lnTo>
                        <a:pt x="25883" y="4227"/>
                      </a:lnTo>
                      <a:lnTo>
                        <a:pt x="26008" y="3955"/>
                      </a:lnTo>
                      <a:lnTo>
                        <a:pt x="25966" y="3851"/>
                      </a:lnTo>
                      <a:lnTo>
                        <a:pt x="25820" y="3830"/>
                      </a:lnTo>
                      <a:lnTo>
                        <a:pt x="25506" y="3934"/>
                      </a:lnTo>
                      <a:lnTo>
                        <a:pt x="25401" y="3871"/>
                      </a:lnTo>
                      <a:lnTo>
                        <a:pt x="25255" y="4018"/>
                      </a:lnTo>
                      <a:lnTo>
                        <a:pt x="25150" y="3976"/>
                      </a:lnTo>
                      <a:lnTo>
                        <a:pt x="25046" y="3934"/>
                      </a:lnTo>
                      <a:lnTo>
                        <a:pt x="24878" y="3955"/>
                      </a:lnTo>
                      <a:lnTo>
                        <a:pt x="25025" y="4081"/>
                      </a:lnTo>
                      <a:lnTo>
                        <a:pt x="24941" y="4164"/>
                      </a:lnTo>
                      <a:lnTo>
                        <a:pt x="24920" y="4143"/>
                      </a:lnTo>
                      <a:lnTo>
                        <a:pt x="24878" y="4081"/>
                      </a:lnTo>
                      <a:lnTo>
                        <a:pt x="24837" y="4060"/>
                      </a:lnTo>
                      <a:lnTo>
                        <a:pt x="24774" y="4164"/>
                      </a:lnTo>
                      <a:lnTo>
                        <a:pt x="24732" y="4227"/>
                      </a:lnTo>
                      <a:lnTo>
                        <a:pt x="24732" y="4478"/>
                      </a:lnTo>
                      <a:lnTo>
                        <a:pt x="24816" y="4562"/>
                      </a:lnTo>
                      <a:lnTo>
                        <a:pt x="24941" y="4436"/>
                      </a:lnTo>
                      <a:lnTo>
                        <a:pt x="25025" y="4478"/>
                      </a:lnTo>
                      <a:lnTo>
                        <a:pt x="25192" y="4353"/>
                      </a:lnTo>
                      <a:lnTo>
                        <a:pt x="25276" y="4374"/>
                      </a:lnTo>
                      <a:lnTo>
                        <a:pt x="25255" y="4478"/>
                      </a:lnTo>
                      <a:lnTo>
                        <a:pt x="24941" y="4604"/>
                      </a:lnTo>
                      <a:lnTo>
                        <a:pt x="24878" y="4750"/>
                      </a:lnTo>
                      <a:lnTo>
                        <a:pt x="24753" y="4813"/>
                      </a:lnTo>
                      <a:lnTo>
                        <a:pt x="24502" y="4855"/>
                      </a:lnTo>
                      <a:lnTo>
                        <a:pt x="24460" y="4918"/>
                      </a:lnTo>
                      <a:lnTo>
                        <a:pt x="24523" y="5001"/>
                      </a:lnTo>
                      <a:lnTo>
                        <a:pt x="24313" y="5064"/>
                      </a:lnTo>
                      <a:lnTo>
                        <a:pt x="24209" y="5001"/>
                      </a:lnTo>
                      <a:lnTo>
                        <a:pt x="24146" y="5022"/>
                      </a:lnTo>
                      <a:lnTo>
                        <a:pt x="24125" y="5127"/>
                      </a:lnTo>
                      <a:lnTo>
                        <a:pt x="24041" y="5169"/>
                      </a:lnTo>
                      <a:lnTo>
                        <a:pt x="23895" y="5211"/>
                      </a:lnTo>
                      <a:lnTo>
                        <a:pt x="23832" y="5294"/>
                      </a:lnTo>
                      <a:lnTo>
                        <a:pt x="23916" y="5399"/>
                      </a:lnTo>
                      <a:lnTo>
                        <a:pt x="23874" y="5399"/>
                      </a:lnTo>
                      <a:lnTo>
                        <a:pt x="23832" y="5504"/>
                      </a:lnTo>
                      <a:lnTo>
                        <a:pt x="23790" y="5524"/>
                      </a:lnTo>
                      <a:lnTo>
                        <a:pt x="23728" y="5441"/>
                      </a:lnTo>
                      <a:lnTo>
                        <a:pt x="23686" y="5441"/>
                      </a:lnTo>
                      <a:lnTo>
                        <a:pt x="23581" y="5608"/>
                      </a:lnTo>
                      <a:lnTo>
                        <a:pt x="23602" y="5650"/>
                      </a:lnTo>
                      <a:lnTo>
                        <a:pt x="23560" y="5713"/>
                      </a:lnTo>
                      <a:lnTo>
                        <a:pt x="23560" y="5817"/>
                      </a:lnTo>
                      <a:lnTo>
                        <a:pt x="23456" y="5943"/>
                      </a:lnTo>
                      <a:lnTo>
                        <a:pt x="23477" y="6048"/>
                      </a:lnTo>
                      <a:lnTo>
                        <a:pt x="23309" y="6110"/>
                      </a:lnTo>
                      <a:lnTo>
                        <a:pt x="23142" y="6110"/>
                      </a:lnTo>
                      <a:lnTo>
                        <a:pt x="23037" y="6173"/>
                      </a:lnTo>
                      <a:lnTo>
                        <a:pt x="23037" y="6278"/>
                      </a:lnTo>
                      <a:lnTo>
                        <a:pt x="23100" y="6278"/>
                      </a:lnTo>
                      <a:lnTo>
                        <a:pt x="23163" y="6215"/>
                      </a:lnTo>
                      <a:lnTo>
                        <a:pt x="23414" y="6257"/>
                      </a:lnTo>
                      <a:lnTo>
                        <a:pt x="23372" y="6340"/>
                      </a:lnTo>
                      <a:lnTo>
                        <a:pt x="23246" y="6320"/>
                      </a:lnTo>
                      <a:lnTo>
                        <a:pt x="23204" y="6361"/>
                      </a:lnTo>
                      <a:lnTo>
                        <a:pt x="23288" y="6445"/>
                      </a:lnTo>
                      <a:lnTo>
                        <a:pt x="23267" y="6675"/>
                      </a:lnTo>
                      <a:lnTo>
                        <a:pt x="23163" y="6759"/>
                      </a:lnTo>
                      <a:lnTo>
                        <a:pt x="23184" y="6843"/>
                      </a:lnTo>
                      <a:lnTo>
                        <a:pt x="23163" y="6947"/>
                      </a:lnTo>
                      <a:lnTo>
                        <a:pt x="23037" y="6759"/>
                      </a:lnTo>
                      <a:lnTo>
                        <a:pt x="22932" y="6780"/>
                      </a:lnTo>
                      <a:lnTo>
                        <a:pt x="22786" y="6633"/>
                      </a:lnTo>
                      <a:lnTo>
                        <a:pt x="22723" y="6592"/>
                      </a:lnTo>
                      <a:lnTo>
                        <a:pt x="22681" y="6654"/>
                      </a:lnTo>
                      <a:lnTo>
                        <a:pt x="22765" y="6738"/>
                      </a:lnTo>
                      <a:lnTo>
                        <a:pt x="22765" y="6843"/>
                      </a:lnTo>
                      <a:lnTo>
                        <a:pt x="22723" y="6905"/>
                      </a:lnTo>
                      <a:lnTo>
                        <a:pt x="22786" y="7010"/>
                      </a:lnTo>
                      <a:lnTo>
                        <a:pt x="22891" y="6968"/>
                      </a:lnTo>
                      <a:lnTo>
                        <a:pt x="23079" y="7010"/>
                      </a:lnTo>
                      <a:lnTo>
                        <a:pt x="23204" y="7052"/>
                      </a:lnTo>
                      <a:lnTo>
                        <a:pt x="23246" y="7156"/>
                      </a:lnTo>
                      <a:lnTo>
                        <a:pt x="23351" y="7219"/>
                      </a:lnTo>
                      <a:lnTo>
                        <a:pt x="23456" y="7198"/>
                      </a:lnTo>
                      <a:lnTo>
                        <a:pt x="23497" y="7177"/>
                      </a:lnTo>
                      <a:lnTo>
                        <a:pt x="23560" y="7261"/>
                      </a:lnTo>
                      <a:lnTo>
                        <a:pt x="23414" y="7303"/>
                      </a:lnTo>
                      <a:lnTo>
                        <a:pt x="23288" y="7303"/>
                      </a:lnTo>
                      <a:lnTo>
                        <a:pt x="23184" y="7198"/>
                      </a:lnTo>
                      <a:lnTo>
                        <a:pt x="23142" y="7219"/>
                      </a:lnTo>
                      <a:lnTo>
                        <a:pt x="23100" y="7303"/>
                      </a:lnTo>
                      <a:lnTo>
                        <a:pt x="23058" y="7366"/>
                      </a:lnTo>
                      <a:lnTo>
                        <a:pt x="23184" y="7512"/>
                      </a:lnTo>
                      <a:lnTo>
                        <a:pt x="23267" y="7470"/>
                      </a:lnTo>
                      <a:lnTo>
                        <a:pt x="23456" y="7470"/>
                      </a:lnTo>
                      <a:lnTo>
                        <a:pt x="23497" y="7617"/>
                      </a:lnTo>
                      <a:lnTo>
                        <a:pt x="23581" y="7680"/>
                      </a:lnTo>
                      <a:lnTo>
                        <a:pt x="23623" y="7596"/>
                      </a:lnTo>
                      <a:lnTo>
                        <a:pt x="23811" y="7596"/>
                      </a:lnTo>
                      <a:lnTo>
                        <a:pt x="23790" y="7701"/>
                      </a:lnTo>
                      <a:lnTo>
                        <a:pt x="23937" y="7805"/>
                      </a:lnTo>
                      <a:lnTo>
                        <a:pt x="24083" y="7805"/>
                      </a:lnTo>
                      <a:lnTo>
                        <a:pt x="24146" y="7952"/>
                      </a:lnTo>
                      <a:lnTo>
                        <a:pt x="24083" y="8161"/>
                      </a:lnTo>
                      <a:lnTo>
                        <a:pt x="23832" y="8307"/>
                      </a:lnTo>
                      <a:lnTo>
                        <a:pt x="23769" y="8433"/>
                      </a:lnTo>
                      <a:lnTo>
                        <a:pt x="23769" y="8517"/>
                      </a:lnTo>
                      <a:lnTo>
                        <a:pt x="23979" y="8726"/>
                      </a:lnTo>
                      <a:lnTo>
                        <a:pt x="24104" y="8768"/>
                      </a:lnTo>
                      <a:lnTo>
                        <a:pt x="23895" y="8768"/>
                      </a:lnTo>
                      <a:lnTo>
                        <a:pt x="23665" y="8579"/>
                      </a:lnTo>
                      <a:lnTo>
                        <a:pt x="23665" y="8454"/>
                      </a:lnTo>
                      <a:lnTo>
                        <a:pt x="23769" y="8224"/>
                      </a:lnTo>
                      <a:lnTo>
                        <a:pt x="23832" y="8161"/>
                      </a:lnTo>
                      <a:lnTo>
                        <a:pt x="23832" y="8098"/>
                      </a:lnTo>
                      <a:lnTo>
                        <a:pt x="23895" y="7952"/>
                      </a:lnTo>
                      <a:lnTo>
                        <a:pt x="23832" y="7910"/>
                      </a:lnTo>
                      <a:lnTo>
                        <a:pt x="23456" y="8098"/>
                      </a:lnTo>
                      <a:lnTo>
                        <a:pt x="23246" y="8161"/>
                      </a:lnTo>
                      <a:lnTo>
                        <a:pt x="23184" y="8307"/>
                      </a:lnTo>
                      <a:lnTo>
                        <a:pt x="23058" y="8349"/>
                      </a:lnTo>
                      <a:lnTo>
                        <a:pt x="22953" y="8307"/>
                      </a:lnTo>
                      <a:lnTo>
                        <a:pt x="22828" y="8328"/>
                      </a:lnTo>
                      <a:lnTo>
                        <a:pt x="22660" y="8454"/>
                      </a:lnTo>
                      <a:lnTo>
                        <a:pt x="22221" y="8621"/>
                      </a:lnTo>
                      <a:lnTo>
                        <a:pt x="21907" y="8684"/>
                      </a:lnTo>
                      <a:lnTo>
                        <a:pt x="21782" y="8684"/>
                      </a:lnTo>
                      <a:lnTo>
                        <a:pt x="21614" y="8851"/>
                      </a:lnTo>
                      <a:lnTo>
                        <a:pt x="21468" y="8851"/>
                      </a:lnTo>
                      <a:lnTo>
                        <a:pt x="21384" y="8935"/>
                      </a:lnTo>
                      <a:lnTo>
                        <a:pt x="21510" y="9040"/>
                      </a:lnTo>
                      <a:lnTo>
                        <a:pt x="21510" y="9165"/>
                      </a:lnTo>
                      <a:lnTo>
                        <a:pt x="21489" y="9291"/>
                      </a:lnTo>
                      <a:lnTo>
                        <a:pt x="21572" y="9374"/>
                      </a:lnTo>
                      <a:lnTo>
                        <a:pt x="21677" y="9374"/>
                      </a:lnTo>
                      <a:lnTo>
                        <a:pt x="21698" y="9458"/>
                      </a:lnTo>
                      <a:lnTo>
                        <a:pt x="21635" y="9521"/>
                      </a:lnTo>
                      <a:lnTo>
                        <a:pt x="21844" y="9667"/>
                      </a:lnTo>
                      <a:lnTo>
                        <a:pt x="22012" y="9918"/>
                      </a:lnTo>
                      <a:lnTo>
                        <a:pt x="22012" y="10128"/>
                      </a:lnTo>
                      <a:lnTo>
                        <a:pt x="22054" y="10232"/>
                      </a:lnTo>
                      <a:lnTo>
                        <a:pt x="22116" y="10232"/>
                      </a:lnTo>
                      <a:lnTo>
                        <a:pt x="22137" y="10400"/>
                      </a:lnTo>
                      <a:lnTo>
                        <a:pt x="22305" y="10504"/>
                      </a:lnTo>
                      <a:lnTo>
                        <a:pt x="22430" y="10462"/>
                      </a:lnTo>
                      <a:lnTo>
                        <a:pt x="22828" y="10504"/>
                      </a:lnTo>
                      <a:lnTo>
                        <a:pt x="22953" y="10421"/>
                      </a:lnTo>
                      <a:lnTo>
                        <a:pt x="22953" y="10504"/>
                      </a:lnTo>
                      <a:lnTo>
                        <a:pt x="22995" y="10609"/>
                      </a:lnTo>
                      <a:lnTo>
                        <a:pt x="22995" y="10755"/>
                      </a:lnTo>
                      <a:lnTo>
                        <a:pt x="23184" y="10839"/>
                      </a:lnTo>
                      <a:lnTo>
                        <a:pt x="23288" y="10986"/>
                      </a:lnTo>
                      <a:lnTo>
                        <a:pt x="23581" y="10986"/>
                      </a:lnTo>
                      <a:lnTo>
                        <a:pt x="23790" y="11132"/>
                      </a:lnTo>
                      <a:lnTo>
                        <a:pt x="23874" y="11132"/>
                      </a:lnTo>
                      <a:lnTo>
                        <a:pt x="23979" y="11258"/>
                      </a:lnTo>
                      <a:lnTo>
                        <a:pt x="24000" y="11550"/>
                      </a:lnTo>
                      <a:lnTo>
                        <a:pt x="24041" y="11676"/>
                      </a:lnTo>
                      <a:lnTo>
                        <a:pt x="24000" y="11864"/>
                      </a:lnTo>
                      <a:lnTo>
                        <a:pt x="24125" y="12011"/>
                      </a:lnTo>
                      <a:lnTo>
                        <a:pt x="24230" y="12094"/>
                      </a:lnTo>
                      <a:lnTo>
                        <a:pt x="24418" y="12346"/>
                      </a:lnTo>
                      <a:lnTo>
                        <a:pt x="24502" y="12618"/>
                      </a:lnTo>
                      <a:lnTo>
                        <a:pt x="24648" y="12743"/>
                      </a:lnTo>
                      <a:lnTo>
                        <a:pt x="24711" y="12869"/>
                      </a:lnTo>
                      <a:lnTo>
                        <a:pt x="24585" y="13141"/>
                      </a:lnTo>
                      <a:lnTo>
                        <a:pt x="24502" y="13162"/>
                      </a:lnTo>
                      <a:lnTo>
                        <a:pt x="24418" y="13141"/>
                      </a:lnTo>
                      <a:lnTo>
                        <a:pt x="24418" y="13141"/>
                      </a:lnTo>
                      <a:lnTo>
                        <a:pt x="24523" y="13287"/>
                      </a:lnTo>
                      <a:lnTo>
                        <a:pt x="24732" y="13329"/>
                      </a:lnTo>
                      <a:lnTo>
                        <a:pt x="24837" y="13392"/>
                      </a:lnTo>
                      <a:lnTo>
                        <a:pt x="25046" y="13643"/>
                      </a:lnTo>
                      <a:lnTo>
                        <a:pt x="25255" y="13706"/>
                      </a:lnTo>
                      <a:lnTo>
                        <a:pt x="25276" y="13685"/>
                      </a:lnTo>
                      <a:lnTo>
                        <a:pt x="25360" y="13706"/>
                      </a:lnTo>
                      <a:lnTo>
                        <a:pt x="25548" y="13559"/>
                      </a:lnTo>
                      <a:lnTo>
                        <a:pt x="25736" y="13517"/>
                      </a:lnTo>
                      <a:lnTo>
                        <a:pt x="25945" y="13685"/>
                      </a:lnTo>
                      <a:lnTo>
                        <a:pt x="26092" y="13747"/>
                      </a:lnTo>
                      <a:lnTo>
                        <a:pt x="26197" y="13747"/>
                      </a:lnTo>
                      <a:lnTo>
                        <a:pt x="26280" y="13894"/>
                      </a:lnTo>
                      <a:lnTo>
                        <a:pt x="26301" y="14124"/>
                      </a:lnTo>
                      <a:lnTo>
                        <a:pt x="26238" y="13915"/>
                      </a:lnTo>
                      <a:lnTo>
                        <a:pt x="26176" y="13810"/>
                      </a:lnTo>
                      <a:lnTo>
                        <a:pt x="25987" y="13810"/>
                      </a:lnTo>
                      <a:lnTo>
                        <a:pt x="25757" y="13643"/>
                      </a:lnTo>
                      <a:lnTo>
                        <a:pt x="25611" y="13643"/>
                      </a:lnTo>
                      <a:lnTo>
                        <a:pt x="25443" y="13810"/>
                      </a:lnTo>
                      <a:lnTo>
                        <a:pt x="25443" y="13978"/>
                      </a:lnTo>
                      <a:lnTo>
                        <a:pt x="25464" y="14061"/>
                      </a:lnTo>
                      <a:lnTo>
                        <a:pt x="25234" y="13810"/>
                      </a:lnTo>
                      <a:lnTo>
                        <a:pt x="24983" y="13810"/>
                      </a:lnTo>
                      <a:lnTo>
                        <a:pt x="24857" y="13706"/>
                      </a:lnTo>
                      <a:lnTo>
                        <a:pt x="24857" y="13580"/>
                      </a:lnTo>
                      <a:lnTo>
                        <a:pt x="24753" y="13434"/>
                      </a:lnTo>
                      <a:lnTo>
                        <a:pt x="24565" y="13371"/>
                      </a:lnTo>
                      <a:lnTo>
                        <a:pt x="24397" y="13371"/>
                      </a:lnTo>
                      <a:lnTo>
                        <a:pt x="24188" y="13245"/>
                      </a:lnTo>
                      <a:lnTo>
                        <a:pt x="24230" y="13182"/>
                      </a:lnTo>
                      <a:lnTo>
                        <a:pt x="24230" y="13057"/>
                      </a:lnTo>
                      <a:lnTo>
                        <a:pt x="24313" y="13015"/>
                      </a:lnTo>
                      <a:lnTo>
                        <a:pt x="24272" y="12910"/>
                      </a:lnTo>
                      <a:lnTo>
                        <a:pt x="24230" y="12638"/>
                      </a:lnTo>
                      <a:lnTo>
                        <a:pt x="24167" y="12429"/>
                      </a:lnTo>
                      <a:lnTo>
                        <a:pt x="24083" y="12387"/>
                      </a:lnTo>
                      <a:lnTo>
                        <a:pt x="24021" y="12555"/>
                      </a:lnTo>
                      <a:lnTo>
                        <a:pt x="23958" y="12597"/>
                      </a:lnTo>
                      <a:lnTo>
                        <a:pt x="23979" y="12743"/>
                      </a:lnTo>
                      <a:lnTo>
                        <a:pt x="23895" y="12827"/>
                      </a:lnTo>
                      <a:lnTo>
                        <a:pt x="23916" y="12910"/>
                      </a:lnTo>
                      <a:lnTo>
                        <a:pt x="23895" y="13036"/>
                      </a:lnTo>
                      <a:lnTo>
                        <a:pt x="23811" y="13036"/>
                      </a:lnTo>
                      <a:lnTo>
                        <a:pt x="23769" y="12659"/>
                      </a:lnTo>
                      <a:lnTo>
                        <a:pt x="23853" y="12555"/>
                      </a:lnTo>
                      <a:lnTo>
                        <a:pt x="23811" y="12429"/>
                      </a:lnTo>
                      <a:lnTo>
                        <a:pt x="23644" y="12283"/>
                      </a:lnTo>
                      <a:lnTo>
                        <a:pt x="23644" y="12094"/>
                      </a:lnTo>
                      <a:lnTo>
                        <a:pt x="23560" y="11969"/>
                      </a:lnTo>
                      <a:lnTo>
                        <a:pt x="23560" y="11802"/>
                      </a:lnTo>
                      <a:lnTo>
                        <a:pt x="23707" y="11697"/>
                      </a:lnTo>
                      <a:lnTo>
                        <a:pt x="23707" y="11613"/>
                      </a:lnTo>
                      <a:lnTo>
                        <a:pt x="23686" y="11509"/>
                      </a:lnTo>
                      <a:lnTo>
                        <a:pt x="23707" y="11299"/>
                      </a:lnTo>
                      <a:lnTo>
                        <a:pt x="23581" y="11278"/>
                      </a:lnTo>
                      <a:lnTo>
                        <a:pt x="23539" y="11299"/>
                      </a:lnTo>
                      <a:lnTo>
                        <a:pt x="23456" y="11216"/>
                      </a:lnTo>
                      <a:lnTo>
                        <a:pt x="23225" y="11383"/>
                      </a:lnTo>
                      <a:lnTo>
                        <a:pt x="22912" y="11425"/>
                      </a:lnTo>
                      <a:lnTo>
                        <a:pt x="22744" y="11425"/>
                      </a:lnTo>
                      <a:lnTo>
                        <a:pt x="22514" y="11195"/>
                      </a:lnTo>
                      <a:lnTo>
                        <a:pt x="22388" y="11111"/>
                      </a:lnTo>
                      <a:lnTo>
                        <a:pt x="22347" y="11006"/>
                      </a:lnTo>
                      <a:lnTo>
                        <a:pt x="22012" y="10965"/>
                      </a:lnTo>
                      <a:lnTo>
                        <a:pt x="21886" y="10860"/>
                      </a:lnTo>
                      <a:lnTo>
                        <a:pt x="21761" y="10693"/>
                      </a:lnTo>
                      <a:lnTo>
                        <a:pt x="21363" y="10693"/>
                      </a:lnTo>
                      <a:lnTo>
                        <a:pt x="21259" y="10651"/>
                      </a:lnTo>
                      <a:lnTo>
                        <a:pt x="21133" y="10734"/>
                      </a:lnTo>
                      <a:lnTo>
                        <a:pt x="20987" y="10944"/>
                      </a:lnTo>
                      <a:lnTo>
                        <a:pt x="20966" y="11069"/>
                      </a:lnTo>
                      <a:lnTo>
                        <a:pt x="20924" y="11111"/>
                      </a:lnTo>
                      <a:lnTo>
                        <a:pt x="20861" y="11090"/>
                      </a:lnTo>
                      <a:lnTo>
                        <a:pt x="20840" y="11174"/>
                      </a:lnTo>
                      <a:lnTo>
                        <a:pt x="20924" y="11258"/>
                      </a:lnTo>
                      <a:lnTo>
                        <a:pt x="21091" y="11132"/>
                      </a:lnTo>
                      <a:lnTo>
                        <a:pt x="21300" y="11174"/>
                      </a:lnTo>
                      <a:lnTo>
                        <a:pt x="21405" y="11383"/>
                      </a:lnTo>
                      <a:lnTo>
                        <a:pt x="21280" y="11613"/>
                      </a:lnTo>
                      <a:lnTo>
                        <a:pt x="21133" y="11655"/>
                      </a:lnTo>
                      <a:lnTo>
                        <a:pt x="20861" y="11550"/>
                      </a:lnTo>
                      <a:lnTo>
                        <a:pt x="20715" y="11362"/>
                      </a:lnTo>
                      <a:lnTo>
                        <a:pt x="20610" y="11362"/>
                      </a:lnTo>
                      <a:lnTo>
                        <a:pt x="20443" y="11467"/>
                      </a:lnTo>
                      <a:lnTo>
                        <a:pt x="20401" y="11550"/>
                      </a:lnTo>
                      <a:lnTo>
                        <a:pt x="20317" y="11571"/>
                      </a:lnTo>
                      <a:lnTo>
                        <a:pt x="20505" y="11822"/>
                      </a:lnTo>
                      <a:lnTo>
                        <a:pt x="20568" y="11822"/>
                      </a:lnTo>
                      <a:lnTo>
                        <a:pt x="20631" y="11969"/>
                      </a:lnTo>
                      <a:lnTo>
                        <a:pt x="20840" y="12136"/>
                      </a:lnTo>
                      <a:lnTo>
                        <a:pt x="21028" y="12136"/>
                      </a:lnTo>
                      <a:lnTo>
                        <a:pt x="21112" y="12220"/>
                      </a:lnTo>
                      <a:lnTo>
                        <a:pt x="21405" y="12241"/>
                      </a:lnTo>
                      <a:lnTo>
                        <a:pt x="21489" y="12178"/>
                      </a:lnTo>
                      <a:lnTo>
                        <a:pt x="21531" y="12178"/>
                      </a:lnTo>
                      <a:lnTo>
                        <a:pt x="21572" y="12283"/>
                      </a:lnTo>
                      <a:lnTo>
                        <a:pt x="21782" y="12283"/>
                      </a:lnTo>
                      <a:lnTo>
                        <a:pt x="21824" y="12429"/>
                      </a:lnTo>
                      <a:lnTo>
                        <a:pt x="21907" y="12450"/>
                      </a:lnTo>
                      <a:lnTo>
                        <a:pt x="21928" y="12555"/>
                      </a:lnTo>
                      <a:lnTo>
                        <a:pt x="22158" y="12597"/>
                      </a:lnTo>
                      <a:lnTo>
                        <a:pt x="22263" y="12513"/>
                      </a:lnTo>
                      <a:lnTo>
                        <a:pt x="22200" y="12618"/>
                      </a:lnTo>
                      <a:lnTo>
                        <a:pt x="21949" y="12659"/>
                      </a:lnTo>
                      <a:lnTo>
                        <a:pt x="21803" y="12576"/>
                      </a:lnTo>
                      <a:lnTo>
                        <a:pt x="21698" y="12555"/>
                      </a:lnTo>
                      <a:lnTo>
                        <a:pt x="21531" y="12366"/>
                      </a:lnTo>
                      <a:lnTo>
                        <a:pt x="21426" y="12346"/>
                      </a:lnTo>
                      <a:lnTo>
                        <a:pt x="21321" y="12408"/>
                      </a:lnTo>
                      <a:lnTo>
                        <a:pt x="21196" y="12408"/>
                      </a:lnTo>
                      <a:lnTo>
                        <a:pt x="21091" y="12534"/>
                      </a:lnTo>
                      <a:lnTo>
                        <a:pt x="21049" y="12429"/>
                      </a:lnTo>
                      <a:lnTo>
                        <a:pt x="20945" y="12346"/>
                      </a:lnTo>
                      <a:lnTo>
                        <a:pt x="20840" y="12408"/>
                      </a:lnTo>
                      <a:lnTo>
                        <a:pt x="20631" y="12408"/>
                      </a:lnTo>
                      <a:lnTo>
                        <a:pt x="20464" y="12304"/>
                      </a:lnTo>
                      <a:lnTo>
                        <a:pt x="20338" y="12325"/>
                      </a:lnTo>
                      <a:lnTo>
                        <a:pt x="20296" y="12220"/>
                      </a:lnTo>
                      <a:lnTo>
                        <a:pt x="20401" y="12136"/>
                      </a:lnTo>
                      <a:lnTo>
                        <a:pt x="20401" y="12053"/>
                      </a:lnTo>
                      <a:lnTo>
                        <a:pt x="20296" y="11990"/>
                      </a:lnTo>
                      <a:lnTo>
                        <a:pt x="20296" y="11885"/>
                      </a:lnTo>
                      <a:lnTo>
                        <a:pt x="20108" y="11718"/>
                      </a:lnTo>
                      <a:lnTo>
                        <a:pt x="20024" y="11592"/>
                      </a:lnTo>
                      <a:lnTo>
                        <a:pt x="20087" y="11425"/>
                      </a:lnTo>
                      <a:lnTo>
                        <a:pt x="19982" y="11278"/>
                      </a:lnTo>
                      <a:lnTo>
                        <a:pt x="19982" y="11006"/>
                      </a:lnTo>
                      <a:lnTo>
                        <a:pt x="19836" y="10881"/>
                      </a:lnTo>
                      <a:lnTo>
                        <a:pt x="19836" y="10693"/>
                      </a:lnTo>
                      <a:lnTo>
                        <a:pt x="19794" y="10651"/>
                      </a:lnTo>
                      <a:lnTo>
                        <a:pt x="19710" y="10630"/>
                      </a:lnTo>
                      <a:lnTo>
                        <a:pt x="19689" y="10462"/>
                      </a:lnTo>
                      <a:lnTo>
                        <a:pt x="19522" y="10337"/>
                      </a:lnTo>
                      <a:lnTo>
                        <a:pt x="19459" y="10379"/>
                      </a:lnTo>
                      <a:lnTo>
                        <a:pt x="19689" y="10860"/>
                      </a:lnTo>
                      <a:lnTo>
                        <a:pt x="19752" y="11174"/>
                      </a:lnTo>
                      <a:lnTo>
                        <a:pt x="19710" y="11425"/>
                      </a:lnTo>
                      <a:lnTo>
                        <a:pt x="19522" y="11676"/>
                      </a:lnTo>
                      <a:lnTo>
                        <a:pt x="19396" y="11802"/>
                      </a:lnTo>
                      <a:lnTo>
                        <a:pt x="19396" y="11885"/>
                      </a:lnTo>
                      <a:lnTo>
                        <a:pt x="19480" y="11948"/>
                      </a:lnTo>
                      <a:lnTo>
                        <a:pt x="19501" y="12136"/>
                      </a:lnTo>
                      <a:lnTo>
                        <a:pt x="19417" y="12346"/>
                      </a:lnTo>
                      <a:lnTo>
                        <a:pt x="19417" y="12471"/>
                      </a:lnTo>
                      <a:lnTo>
                        <a:pt x="19627" y="12618"/>
                      </a:lnTo>
                      <a:lnTo>
                        <a:pt x="19899" y="12848"/>
                      </a:lnTo>
                      <a:lnTo>
                        <a:pt x="19940" y="12994"/>
                      </a:lnTo>
                      <a:lnTo>
                        <a:pt x="20108" y="12994"/>
                      </a:lnTo>
                      <a:lnTo>
                        <a:pt x="20233" y="13141"/>
                      </a:lnTo>
                      <a:lnTo>
                        <a:pt x="20338" y="13371"/>
                      </a:lnTo>
                      <a:lnTo>
                        <a:pt x="20317" y="13727"/>
                      </a:lnTo>
                      <a:lnTo>
                        <a:pt x="20275" y="13894"/>
                      </a:lnTo>
                      <a:lnTo>
                        <a:pt x="20422" y="14103"/>
                      </a:lnTo>
                      <a:lnTo>
                        <a:pt x="20380" y="14354"/>
                      </a:lnTo>
                      <a:lnTo>
                        <a:pt x="20464" y="14501"/>
                      </a:lnTo>
                      <a:lnTo>
                        <a:pt x="20673" y="14731"/>
                      </a:lnTo>
                      <a:lnTo>
                        <a:pt x="20715" y="14856"/>
                      </a:lnTo>
                      <a:lnTo>
                        <a:pt x="20673" y="15024"/>
                      </a:lnTo>
                      <a:lnTo>
                        <a:pt x="20736" y="15087"/>
                      </a:lnTo>
                      <a:lnTo>
                        <a:pt x="20882" y="15149"/>
                      </a:lnTo>
                      <a:lnTo>
                        <a:pt x="21070" y="15045"/>
                      </a:lnTo>
                      <a:lnTo>
                        <a:pt x="21280" y="15087"/>
                      </a:lnTo>
                      <a:lnTo>
                        <a:pt x="21363" y="15045"/>
                      </a:lnTo>
                      <a:lnTo>
                        <a:pt x="21384" y="14877"/>
                      </a:lnTo>
                      <a:lnTo>
                        <a:pt x="21510" y="14752"/>
                      </a:lnTo>
                      <a:lnTo>
                        <a:pt x="21677" y="14815"/>
                      </a:lnTo>
                      <a:lnTo>
                        <a:pt x="21782" y="14773"/>
                      </a:lnTo>
                      <a:lnTo>
                        <a:pt x="21991" y="14919"/>
                      </a:lnTo>
                      <a:lnTo>
                        <a:pt x="22116" y="14856"/>
                      </a:lnTo>
                      <a:lnTo>
                        <a:pt x="22200" y="14982"/>
                      </a:lnTo>
                      <a:lnTo>
                        <a:pt x="22451" y="15087"/>
                      </a:lnTo>
                      <a:lnTo>
                        <a:pt x="22640" y="15087"/>
                      </a:lnTo>
                      <a:lnTo>
                        <a:pt x="22765" y="15275"/>
                      </a:lnTo>
                      <a:lnTo>
                        <a:pt x="22765" y="15379"/>
                      </a:lnTo>
                      <a:lnTo>
                        <a:pt x="22953" y="15484"/>
                      </a:lnTo>
                      <a:lnTo>
                        <a:pt x="23016" y="15589"/>
                      </a:lnTo>
                      <a:lnTo>
                        <a:pt x="23037" y="15610"/>
                      </a:lnTo>
                      <a:lnTo>
                        <a:pt x="23058" y="15693"/>
                      </a:lnTo>
                      <a:lnTo>
                        <a:pt x="23142" y="15777"/>
                      </a:lnTo>
                      <a:lnTo>
                        <a:pt x="23058" y="15861"/>
                      </a:lnTo>
                      <a:lnTo>
                        <a:pt x="22953" y="15882"/>
                      </a:lnTo>
                      <a:lnTo>
                        <a:pt x="22953" y="16070"/>
                      </a:lnTo>
                      <a:lnTo>
                        <a:pt x="23037" y="16216"/>
                      </a:lnTo>
                      <a:lnTo>
                        <a:pt x="23121" y="16279"/>
                      </a:lnTo>
                      <a:lnTo>
                        <a:pt x="23079" y="16384"/>
                      </a:lnTo>
                      <a:lnTo>
                        <a:pt x="23163" y="16488"/>
                      </a:lnTo>
                      <a:lnTo>
                        <a:pt x="23288" y="16488"/>
                      </a:lnTo>
                      <a:lnTo>
                        <a:pt x="23372" y="16593"/>
                      </a:lnTo>
                      <a:lnTo>
                        <a:pt x="23518" y="16593"/>
                      </a:lnTo>
                      <a:lnTo>
                        <a:pt x="23602" y="16426"/>
                      </a:lnTo>
                      <a:lnTo>
                        <a:pt x="23665" y="16509"/>
                      </a:lnTo>
                      <a:lnTo>
                        <a:pt x="23769" y="16488"/>
                      </a:lnTo>
                      <a:lnTo>
                        <a:pt x="23832" y="16509"/>
                      </a:lnTo>
                      <a:lnTo>
                        <a:pt x="23790" y="16530"/>
                      </a:lnTo>
                      <a:lnTo>
                        <a:pt x="23728" y="16593"/>
                      </a:lnTo>
                      <a:lnTo>
                        <a:pt x="23560" y="16614"/>
                      </a:lnTo>
                      <a:lnTo>
                        <a:pt x="23456" y="16635"/>
                      </a:lnTo>
                      <a:lnTo>
                        <a:pt x="23288" y="16656"/>
                      </a:lnTo>
                      <a:lnTo>
                        <a:pt x="23142" y="16551"/>
                      </a:lnTo>
                      <a:lnTo>
                        <a:pt x="22995" y="16551"/>
                      </a:lnTo>
                      <a:lnTo>
                        <a:pt x="22932" y="16426"/>
                      </a:lnTo>
                      <a:lnTo>
                        <a:pt x="22974" y="16384"/>
                      </a:lnTo>
                      <a:lnTo>
                        <a:pt x="22953" y="16237"/>
                      </a:lnTo>
                      <a:lnTo>
                        <a:pt x="22849" y="16112"/>
                      </a:lnTo>
                      <a:lnTo>
                        <a:pt x="22828" y="15986"/>
                      </a:lnTo>
                      <a:lnTo>
                        <a:pt x="22723" y="15923"/>
                      </a:lnTo>
                      <a:lnTo>
                        <a:pt x="22744" y="15798"/>
                      </a:lnTo>
                      <a:lnTo>
                        <a:pt x="22619" y="15610"/>
                      </a:lnTo>
                      <a:lnTo>
                        <a:pt x="22556" y="15610"/>
                      </a:lnTo>
                      <a:lnTo>
                        <a:pt x="22430" y="15526"/>
                      </a:lnTo>
                      <a:lnTo>
                        <a:pt x="22242" y="15421"/>
                      </a:lnTo>
                      <a:lnTo>
                        <a:pt x="22242" y="15254"/>
                      </a:lnTo>
                      <a:lnTo>
                        <a:pt x="22054" y="15066"/>
                      </a:lnTo>
                      <a:lnTo>
                        <a:pt x="21907" y="15066"/>
                      </a:lnTo>
                      <a:lnTo>
                        <a:pt x="21677" y="15317"/>
                      </a:lnTo>
                      <a:lnTo>
                        <a:pt x="21510" y="15338"/>
                      </a:lnTo>
                      <a:lnTo>
                        <a:pt x="21405" y="15463"/>
                      </a:lnTo>
                      <a:lnTo>
                        <a:pt x="21217" y="15589"/>
                      </a:lnTo>
                      <a:lnTo>
                        <a:pt x="21259" y="15944"/>
                      </a:lnTo>
                      <a:lnTo>
                        <a:pt x="21321" y="16049"/>
                      </a:lnTo>
                      <a:lnTo>
                        <a:pt x="21572" y="16175"/>
                      </a:lnTo>
                      <a:lnTo>
                        <a:pt x="21761" y="16593"/>
                      </a:lnTo>
                      <a:lnTo>
                        <a:pt x="21719" y="16698"/>
                      </a:lnTo>
                      <a:lnTo>
                        <a:pt x="21531" y="17012"/>
                      </a:lnTo>
                      <a:lnTo>
                        <a:pt x="21510" y="17179"/>
                      </a:lnTo>
                      <a:lnTo>
                        <a:pt x="21614" y="17367"/>
                      </a:lnTo>
                      <a:lnTo>
                        <a:pt x="21510" y="17639"/>
                      </a:lnTo>
                      <a:lnTo>
                        <a:pt x="21510" y="17744"/>
                      </a:lnTo>
                      <a:lnTo>
                        <a:pt x="21363" y="17890"/>
                      </a:lnTo>
                      <a:lnTo>
                        <a:pt x="21363" y="17974"/>
                      </a:lnTo>
                      <a:lnTo>
                        <a:pt x="21259" y="18016"/>
                      </a:lnTo>
                      <a:lnTo>
                        <a:pt x="21175" y="18120"/>
                      </a:lnTo>
                      <a:lnTo>
                        <a:pt x="21175" y="18267"/>
                      </a:lnTo>
                      <a:lnTo>
                        <a:pt x="21259" y="18330"/>
                      </a:lnTo>
                      <a:lnTo>
                        <a:pt x="21259" y="18434"/>
                      </a:lnTo>
                      <a:lnTo>
                        <a:pt x="21070" y="18539"/>
                      </a:lnTo>
                      <a:lnTo>
                        <a:pt x="20840" y="18497"/>
                      </a:lnTo>
                      <a:lnTo>
                        <a:pt x="20798" y="18434"/>
                      </a:lnTo>
                      <a:lnTo>
                        <a:pt x="20589" y="18434"/>
                      </a:lnTo>
                      <a:lnTo>
                        <a:pt x="20380" y="18476"/>
                      </a:lnTo>
                      <a:lnTo>
                        <a:pt x="20212" y="18413"/>
                      </a:lnTo>
                      <a:lnTo>
                        <a:pt x="19794" y="18330"/>
                      </a:lnTo>
                      <a:lnTo>
                        <a:pt x="19627" y="18183"/>
                      </a:lnTo>
                      <a:lnTo>
                        <a:pt x="19585" y="18079"/>
                      </a:lnTo>
                      <a:lnTo>
                        <a:pt x="19396" y="18100"/>
                      </a:lnTo>
                      <a:lnTo>
                        <a:pt x="19334" y="18204"/>
                      </a:lnTo>
                      <a:lnTo>
                        <a:pt x="19313" y="18162"/>
                      </a:lnTo>
                      <a:lnTo>
                        <a:pt x="19229" y="18120"/>
                      </a:lnTo>
                      <a:lnTo>
                        <a:pt x="19313" y="17974"/>
                      </a:lnTo>
                      <a:lnTo>
                        <a:pt x="19480" y="17953"/>
                      </a:lnTo>
                      <a:lnTo>
                        <a:pt x="19794" y="17890"/>
                      </a:lnTo>
                      <a:lnTo>
                        <a:pt x="19836" y="17807"/>
                      </a:lnTo>
                      <a:lnTo>
                        <a:pt x="20108" y="17974"/>
                      </a:lnTo>
                      <a:lnTo>
                        <a:pt x="20171" y="17974"/>
                      </a:lnTo>
                      <a:lnTo>
                        <a:pt x="20212" y="17890"/>
                      </a:lnTo>
                      <a:lnTo>
                        <a:pt x="20338" y="17890"/>
                      </a:lnTo>
                      <a:lnTo>
                        <a:pt x="20338" y="17974"/>
                      </a:lnTo>
                      <a:lnTo>
                        <a:pt x="20150" y="18079"/>
                      </a:lnTo>
                      <a:lnTo>
                        <a:pt x="20254" y="18183"/>
                      </a:lnTo>
                      <a:lnTo>
                        <a:pt x="20464" y="18162"/>
                      </a:lnTo>
                      <a:lnTo>
                        <a:pt x="20547" y="18058"/>
                      </a:lnTo>
                      <a:lnTo>
                        <a:pt x="20673" y="17995"/>
                      </a:lnTo>
                      <a:lnTo>
                        <a:pt x="20673" y="17911"/>
                      </a:lnTo>
                      <a:lnTo>
                        <a:pt x="20568" y="17786"/>
                      </a:lnTo>
                      <a:lnTo>
                        <a:pt x="20568" y="17702"/>
                      </a:lnTo>
                      <a:lnTo>
                        <a:pt x="20694" y="17786"/>
                      </a:lnTo>
                      <a:lnTo>
                        <a:pt x="20756" y="17702"/>
                      </a:lnTo>
                      <a:lnTo>
                        <a:pt x="20756" y="17472"/>
                      </a:lnTo>
                      <a:lnTo>
                        <a:pt x="20882" y="17388"/>
                      </a:lnTo>
                      <a:lnTo>
                        <a:pt x="20861" y="17325"/>
                      </a:lnTo>
                      <a:lnTo>
                        <a:pt x="20777" y="17346"/>
                      </a:lnTo>
                      <a:lnTo>
                        <a:pt x="20756" y="17284"/>
                      </a:lnTo>
                      <a:lnTo>
                        <a:pt x="20882" y="17242"/>
                      </a:lnTo>
                      <a:lnTo>
                        <a:pt x="20882" y="17012"/>
                      </a:lnTo>
                      <a:lnTo>
                        <a:pt x="20840" y="16928"/>
                      </a:lnTo>
                      <a:lnTo>
                        <a:pt x="20903" y="16823"/>
                      </a:lnTo>
                      <a:lnTo>
                        <a:pt x="20903" y="16760"/>
                      </a:lnTo>
                      <a:lnTo>
                        <a:pt x="21008" y="16698"/>
                      </a:lnTo>
                      <a:lnTo>
                        <a:pt x="20987" y="16509"/>
                      </a:lnTo>
                      <a:lnTo>
                        <a:pt x="20861" y="16384"/>
                      </a:lnTo>
                      <a:lnTo>
                        <a:pt x="20777" y="16175"/>
                      </a:lnTo>
                      <a:lnTo>
                        <a:pt x="20798" y="16007"/>
                      </a:lnTo>
                      <a:lnTo>
                        <a:pt x="20798" y="15882"/>
                      </a:lnTo>
                      <a:lnTo>
                        <a:pt x="20861" y="15903"/>
                      </a:lnTo>
                      <a:lnTo>
                        <a:pt x="20861" y="15819"/>
                      </a:lnTo>
                      <a:lnTo>
                        <a:pt x="20673" y="15651"/>
                      </a:lnTo>
                      <a:lnTo>
                        <a:pt x="20589" y="15610"/>
                      </a:lnTo>
                      <a:lnTo>
                        <a:pt x="20526" y="15505"/>
                      </a:lnTo>
                      <a:lnTo>
                        <a:pt x="20338" y="15463"/>
                      </a:lnTo>
                      <a:lnTo>
                        <a:pt x="20108" y="15170"/>
                      </a:lnTo>
                      <a:lnTo>
                        <a:pt x="20045" y="14940"/>
                      </a:lnTo>
                      <a:lnTo>
                        <a:pt x="20003" y="14877"/>
                      </a:lnTo>
                      <a:lnTo>
                        <a:pt x="20045" y="14794"/>
                      </a:lnTo>
                      <a:lnTo>
                        <a:pt x="19919" y="14710"/>
                      </a:lnTo>
                      <a:lnTo>
                        <a:pt x="19836" y="14563"/>
                      </a:lnTo>
                      <a:lnTo>
                        <a:pt x="19899" y="14417"/>
                      </a:lnTo>
                      <a:lnTo>
                        <a:pt x="19710" y="14145"/>
                      </a:lnTo>
                      <a:lnTo>
                        <a:pt x="19710" y="13978"/>
                      </a:lnTo>
                      <a:lnTo>
                        <a:pt x="19585" y="13831"/>
                      </a:lnTo>
                      <a:lnTo>
                        <a:pt x="19606" y="13768"/>
                      </a:lnTo>
                      <a:lnTo>
                        <a:pt x="19606" y="13685"/>
                      </a:lnTo>
                      <a:lnTo>
                        <a:pt x="19501" y="13580"/>
                      </a:lnTo>
                      <a:lnTo>
                        <a:pt x="19438" y="13224"/>
                      </a:lnTo>
                      <a:lnTo>
                        <a:pt x="19375" y="13078"/>
                      </a:lnTo>
                      <a:lnTo>
                        <a:pt x="19229" y="12973"/>
                      </a:lnTo>
                      <a:lnTo>
                        <a:pt x="19292" y="12910"/>
                      </a:lnTo>
                      <a:lnTo>
                        <a:pt x="19250" y="12848"/>
                      </a:lnTo>
                      <a:lnTo>
                        <a:pt x="19166" y="12869"/>
                      </a:lnTo>
                      <a:lnTo>
                        <a:pt x="19166" y="12848"/>
                      </a:lnTo>
                      <a:lnTo>
                        <a:pt x="19041" y="12806"/>
                      </a:lnTo>
                      <a:lnTo>
                        <a:pt x="18957" y="12638"/>
                      </a:lnTo>
                      <a:lnTo>
                        <a:pt x="18831" y="12534"/>
                      </a:lnTo>
                      <a:lnTo>
                        <a:pt x="18769" y="12408"/>
                      </a:lnTo>
                      <a:lnTo>
                        <a:pt x="18852" y="12387"/>
                      </a:lnTo>
                      <a:lnTo>
                        <a:pt x="18873" y="12283"/>
                      </a:lnTo>
                      <a:lnTo>
                        <a:pt x="18831" y="12178"/>
                      </a:lnTo>
                      <a:lnTo>
                        <a:pt x="18852" y="12094"/>
                      </a:lnTo>
                      <a:lnTo>
                        <a:pt x="18790" y="11990"/>
                      </a:lnTo>
                      <a:lnTo>
                        <a:pt x="18852" y="11676"/>
                      </a:lnTo>
                      <a:lnTo>
                        <a:pt x="18769" y="11488"/>
                      </a:lnTo>
                      <a:lnTo>
                        <a:pt x="18769" y="11278"/>
                      </a:lnTo>
                      <a:lnTo>
                        <a:pt x="18727" y="11195"/>
                      </a:lnTo>
                      <a:lnTo>
                        <a:pt x="18727" y="11069"/>
                      </a:lnTo>
                      <a:lnTo>
                        <a:pt x="18643" y="10944"/>
                      </a:lnTo>
                      <a:lnTo>
                        <a:pt x="18748" y="10881"/>
                      </a:lnTo>
                      <a:lnTo>
                        <a:pt x="18685" y="10776"/>
                      </a:lnTo>
                      <a:lnTo>
                        <a:pt x="18559" y="10755"/>
                      </a:lnTo>
                      <a:lnTo>
                        <a:pt x="18413" y="10755"/>
                      </a:lnTo>
                      <a:lnTo>
                        <a:pt x="18057" y="10630"/>
                      </a:lnTo>
                      <a:lnTo>
                        <a:pt x="17932" y="10630"/>
                      </a:lnTo>
                      <a:lnTo>
                        <a:pt x="17890" y="10672"/>
                      </a:lnTo>
                      <a:lnTo>
                        <a:pt x="17785" y="10630"/>
                      </a:lnTo>
                      <a:lnTo>
                        <a:pt x="17681" y="10630"/>
                      </a:lnTo>
                      <a:lnTo>
                        <a:pt x="17534" y="10714"/>
                      </a:lnTo>
                      <a:lnTo>
                        <a:pt x="17388" y="10714"/>
                      </a:lnTo>
                      <a:lnTo>
                        <a:pt x="17262" y="10755"/>
                      </a:lnTo>
                      <a:lnTo>
                        <a:pt x="17220" y="10714"/>
                      </a:lnTo>
                      <a:lnTo>
                        <a:pt x="17262" y="10651"/>
                      </a:lnTo>
                      <a:lnTo>
                        <a:pt x="17158" y="10609"/>
                      </a:lnTo>
                      <a:lnTo>
                        <a:pt x="17053" y="10630"/>
                      </a:lnTo>
                      <a:lnTo>
                        <a:pt x="17074" y="10860"/>
                      </a:lnTo>
                      <a:lnTo>
                        <a:pt x="17053" y="11069"/>
                      </a:lnTo>
                      <a:lnTo>
                        <a:pt x="17158" y="11195"/>
                      </a:lnTo>
                      <a:lnTo>
                        <a:pt x="17116" y="11258"/>
                      </a:lnTo>
                      <a:lnTo>
                        <a:pt x="17074" y="11467"/>
                      </a:lnTo>
                      <a:lnTo>
                        <a:pt x="17158" y="11550"/>
                      </a:lnTo>
                      <a:lnTo>
                        <a:pt x="17158" y="11676"/>
                      </a:lnTo>
                      <a:lnTo>
                        <a:pt x="17199" y="11760"/>
                      </a:lnTo>
                      <a:lnTo>
                        <a:pt x="17158" y="11822"/>
                      </a:lnTo>
                      <a:lnTo>
                        <a:pt x="17158" y="12011"/>
                      </a:lnTo>
                      <a:lnTo>
                        <a:pt x="17220" y="12136"/>
                      </a:lnTo>
                      <a:lnTo>
                        <a:pt x="17158" y="12304"/>
                      </a:lnTo>
                      <a:lnTo>
                        <a:pt x="17158" y="12408"/>
                      </a:lnTo>
                      <a:lnTo>
                        <a:pt x="17199" y="12534"/>
                      </a:lnTo>
                      <a:lnTo>
                        <a:pt x="17178" y="12618"/>
                      </a:lnTo>
                      <a:lnTo>
                        <a:pt x="17053" y="12701"/>
                      </a:lnTo>
                      <a:lnTo>
                        <a:pt x="16844" y="13015"/>
                      </a:lnTo>
                      <a:lnTo>
                        <a:pt x="16760" y="13057"/>
                      </a:lnTo>
                      <a:lnTo>
                        <a:pt x="16781" y="13162"/>
                      </a:lnTo>
                      <a:lnTo>
                        <a:pt x="16865" y="13266"/>
                      </a:lnTo>
                      <a:lnTo>
                        <a:pt x="16802" y="13371"/>
                      </a:lnTo>
                      <a:lnTo>
                        <a:pt x="16781" y="13559"/>
                      </a:lnTo>
                      <a:lnTo>
                        <a:pt x="16906" y="13685"/>
                      </a:lnTo>
                      <a:lnTo>
                        <a:pt x="16990" y="13643"/>
                      </a:lnTo>
                      <a:lnTo>
                        <a:pt x="17074" y="13706"/>
                      </a:lnTo>
                      <a:lnTo>
                        <a:pt x="17158" y="13915"/>
                      </a:lnTo>
                      <a:lnTo>
                        <a:pt x="17283" y="13915"/>
                      </a:lnTo>
                      <a:lnTo>
                        <a:pt x="17388" y="14019"/>
                      </a:lnTo>
                      <a:lnTo>
                        <a:pt x="17304" y="13999"/>
                      </a:lnTo>
                      <a:lnTo>
                        <a:pt x="17220" y="14103"/>
                      </a:lnTo>
                      <a:lnTo>
                        <a:pt x="17220" y="14271"/>
                      </a:lnTo>
                      <a:lnTo>
                        <a:pt x="17409" y="14396"/>
                      </a:lnTo>
                      <a:lnTo>
                        <a:pt x="17409" y="14522"/>
                      </a:lnTo>
                      <a:lnTo>
                        <a:pt x="17325" y="14605"/>
                      </a:lnTo>
                      <a:lnTo>
                        <a:pt x="17262" y="14543"/>
                      </a:lnTo>
                      <a:lnTo>
                        <a:pt x="17262" y="14626"/>
                      </a:lnTo>
                      <a:lnTo>
                        <a:pt x="17367" y="14898"/>
                      </a:lnTo>
                      <a:lnTo>
                        <a:pt x="17430" y="14961"/>
                      </a:lnTo>
                      <a:lnTo>
                        <a:pt x="17492" y="15149"/>
                      </a:lnTo>
                      <a:lnTo>
                        <a:pt x="17534" y="15066"/>
                      </a:lnTo>
                      <a:lnTo>
                        <a:pt x="17639" y="15149"/>
                      </a:lnTo>
                      <a:lnTo>
                        <a:pt x="17764" y="15149"/>
                      </a:lnTo>
                      <a:lnTo>
                        <a:pt x="17911" y="15233"/>
                      </a:lnTo>
                      <a:lnTo>
                        <a:pt x="18015" y="15066"/>
                      </a:lnTo>
                      <a:lnTo>
                        <a:pt x="18057" y="15128"/>
                      </a:lnTo>
                      <a:lnTo>
                        <a:pt x="18057" y="15338"/>
                      </a:lnTo>
                      <a:lnTo>
                        <a:pt x="18141" y="15442"/>
                      </a:lnTo>
                      <a:lnTo>
                        <a:pt x="18183" y="15463"/>
                      </a:lnTo>
                      <a:lnTo>
                        <a:pt x="18434" y="15756"/>
                      </a:lnTo>
                      <a:lnTo>
                        <a:pt x="18559" y="15777"/>
                      </a:lnTo>
                      <a:lnTo>
                        <a:pt x="18643" y="15735"/>
                      </a:lnTo>
                      <a:lnTo>
                        <a:pt x="18748" y="15735"/>
                      </a:lnTo>
                      <a:lnTo>
                        <a:pt x="18769" y="15777"/>
                      </a:lnTo>
                      <a:lnTo>
                        <a:pt x="18873" y="15777"/>
                      </a:lnTo>
                      <a:lnTo>
                        <a:pt x="18769" y="15861"/>
                      </a:lnTo>
                      <a:lnTo>
                        <a:pt x="18769" y="16175"/>
                      </a:lnTo>
                      <a:lnTo>
                        <a:pt x="18748" y="16258"/>
                      </a:lnTo>
                      <a:lnTo>
                        <a:pt x="18811" y="16384"/>
                      </a:lnTo>
                      <a:lnTo>
                        <a:pt x="18790" y="16426"/>
                      </a:lnTo>
                      <a:lnTo>
                        <a:pt x="18706" y="16426"/>
                      </a:lnTo>
                      <a:lnTo>
                        <a:pt x="18748" y="16593"/>
                      </a:lnTo>
                      <a:lnTo>
                        <a:pt x="18748" y="16677"/>
                      </a:lnTo>
                      <a:lnTo>
                        <a:pt x="18601" y="16635"/>
                      </a:lnTo>
                      <a:lnTo>
                        <a:pt x="18476" y="16384"/>
                      </a:lnTo>
                      <a:lnTo>
                        <a:pt x="18329" y="16258"/>
                      </a:lnTo>
                      <a:lnTo>
                        <a:pt x="18141" y="16216"/>
                      </a:lnTo>
                      <a:lnTo>
                        <a:pt x="18057" y="16070"/>
                      </a:lnTo>
                      <a:lnTo>
                        <a:pt x="17932" y="15965"/>
                      </a:lnTo>
                      <a:lnTo>
                        <a:pt x="17618" y="15944"/>
                      </a:lnTo>
                      <a:lnTo>
                        <a:pt x="17304" y="15756"/>
                      </a:lnTo>
                      <a:lnTo>
                        <a:pt x="17116" y="15735"/>
                      </a:lnTo>
                      <a:lnTo>
                        <a:pt x="17095" y="15631"/>
                      </a:lnTo>
                      <a:lnTo>
                        <a:pt x="17011" y="15631"/>
                      </a:lnTo>
                      <a:lnTo>
                        <a:pt x="16906" y="15547"/>
                      </a:lnTo>
                      <a:lnTo>
                        <a:pt x="16760" y="15589"/>
                      </a:lnTo>
                      <a:lnTo>
                        <a:pt x="16655" y="15693"/>
                      </a:lnTo>
                      <a:lnTo>
                        <a:pt x="16593" y="15568"/>
                      </a:lnTo>
                      <a:lnTo>
                        <a:pt x="16614" y="15526"/>
                      </a:lnTo>
                      <a:lnTo>
                        <a:pt x="16593" y="15442"/>
                      </a:lnTo>
                      <a:lnTo>
                        <a:pt x="16237" y="15317"/>
                      </a:lnTo>
                      <a:lnTo>
                        <a:pt x="16070" y="15212"/>
                      </a:lnTo>
                      <a:lnTo>
                        <a:pt x="15526" y="15170"/>
                      </a:lnTo>
                      <a:lnTo>
                        <a:pt x="15086" y="15233"/>
                      </a:lnTo>
                      <a:lnTo>
                        <a:pt x="14982" y="15191"/>
                      </a:lnTo>
                      <a:lnTo>
                        <a:pt x="14877" y="15233"/>
                      </a:lnTo>
                      <a:lnTo>
                        <a:pt x="14772" y="15170"/>
                      </a:lnTo>
                      <a:lnTo>
                        <a:pt x="14710" y="15212"/>
                      </a:lnTo>
                      <a:lnTo>
                        <a:pt x="14605" y="15170"/>
                      </a:lnTo>
                      <a:lnTo>
                        <a:pt x="14521" y="15233"/>
                      </a:lnTo>
                      <a:lnTo>
                        <a:pt x="14584" y="15359"/>
                      </a:lnTo>
                      <a:lnTo>
                        <a:pt x="14584" y="15463"/>
                      </a:lnTo>
                      <a:lnTo>
                        <a:pt x="14458" y="15505"/>
                      </a:lnTo>
                      <a:lnTo>
                        <a:pt x="14458" y="15568"/>
                      </a:lnTo>
                      <a:lnTo>
                        <a:pt x="14521" y="15693"/>
                      </a:lnTo>
                      <a:lnTo>
                        <a:pt x="14605" y="15756"/>
                      </a:lnTo>
                      <a:lnTo>
                        <a:pt x="14668" y="15965"/>
                      </a:lnTo>
                      <a:lnTo>
                        <a:pt x="14710" y="16070"/>
                      </a:lnTo>
                      <a:lnTo>
                        <a:pt x="14751" y="15965"/>
                      </a:lnTo>
                      <a:lnTo>
                        <a:pt x="14814" y="15965"/>
                      </a:lnTo>
                      <a:lnTo>
                        <a:pt x="14919" y="16133"/>
                      </a:lnTo>
                      <a:lnTo>
                        <a:pt x="14919" y="16237"/>
                      </a:lnTo>
                      <a:lnTo>
                        <a:pt x="15044" y="16279"/>
                      </a:lnTo>
                      <a:lnTo>
                        <a:pt x="15212" y="16447"/>
                      </a:lnTo>
                      <a:lnTo>
                        <a:pt x="15044" y="16426"/>
                      </a:lnTo>
                      <a:lnTo>
                        <a:pt x="15002" y="16384"/>
                      </a:lnTo>
                      <a:lnTo>
                        <a:pt x="14919" y="16384"/>
                      </a:lnTo>
                      <a:lnTo>
                        <a:pt x="14877" y="16551"/>
                      </a:lnTo>
                      <a:lnTo>
                        <a:pt x="14772" y="16635"/>
                      </a:lnTo>
                      <a:lnTo>
                        <a:pt x="14605" y="16551"/>
                      </a:lnTo>
                      <a:lnTo>
                        <a:pt x="14521" y="16614"/>
                      </a:lnTo>
                      <a:lnTo>
                        <a:pt x="14521" y="16656"/>
                      </a:lnTo>
                      <a:lnTo>
                        <a:pt x="14668" y="16823"/>
                      </a:lnTo>
                      <a:lnTo>
                        <a:pt x="14710" y="16865"/>
                      </a:lnTo>
                      <a:lnTo>
                        <a:pt x="14710" y="16949"/>
                      </a:lnTo>
                      <a:lnTo>
                        <a:pt x="14668" y="17032"/>
                      </a:lnTo>
                      <a:lnTo>
                        <a:pt x="14375" y="17032"/>
                      </a:lnTo>
                      <a:lnTo>
                        <a:pt x="14291" y="16949"/>
                      </a:lnTo>
                      <a:lnTo>
                        <a:pt x="14312" y="16865"/>
                      </a:lnTo>
                      <a:lnTo>
                        <a:pt x="14270" y="16760"/>
                      </a:lnTo>
                      <a:lnTo>
                        <a:pt x="14375" y="16698"/>
                      </a:lnTo>
                      <a:lnTo>
                        <a:pt x="14375" y="16635"/>
                      </a:lnTo>
                      <a:lnTo>
                        <a:pt x="14270" y="16530"/>
                      </a:lnTo>
                      <a:lnTo>
                        <a:pt x="14186" y="16509"/>
                      </a:lnTo>
                      <a:lnTo>
                        <a:pt x="14270" y="16405"/>
                      </a:lnTo>
                      <a:lnTo>
                        <a:pt x="14249" y="16384"/>
                      </a:lnTo>
                      <a:lnTo>
                        <a:pt x="14165" y="16426"/>
                      </a:lnTo>
                      <a:lnTo>
                        <a:pt x="14103" y="16426"/>
                      </a:lnTo>
                      <a:lnTo>
                        <a:pt x="13956" y="16593"/>
                      </a:lnTo>
                      <a:lnTo>
                        <a:pt x="13873" y="16614"/>
                      </a:lnTo>
                      <a:lnTo>
                        <a:pt x="13768" y="16719"/>
                      </a:lnTo>
                      <a:lnTo>
                        <a:pt x="13768" y="16760"/>
                      </a:lnTo>
                      <a:lnTo>
                        <a:pt x="13642" y="16760"/>
                      </a:lnTo>
                      <a:lnTo>
                        <a:pt x="13580" y="16844"/>
                      </a:lnTo>
                      <a:lnTo>
                        <a:pt x="13580" y="16928"/>
                      </a:lnTo>
                      <a:lnTo>
                        <a:pt x="13517" y="16970"/>
                      </a:lnTo>
                      <a:lnTo>
                        <a:pt x="13245" y="16970"/>
                      </a:lnTo>
                      <a:lnTo>
                        <a:pt x="13161" y="16949"/>
                      </a:lnTo>
                      <a:lnTo>
                        <a:pt x="13119" y="16970"/>
                      </a:lnTo>
                      <a:lnTo>
                        <a:pt x="13036" y="16970"/>
                      </a:lnTo>
                      <a:lnTo>
                        <a:pt x="12952" y="16928"/>
                      </a:lnTo>
                      <a:lnTo>
                        <a:pt x="12805" y="17032"/>
                      </a:lnTo>
                      <a:lnTo>
                        <a:pt x="12785" y="17074"/>
                      </a:lnTo>
                      <a:lnTo>
                        <a:pt x="12680" y="17116"/>
                      </a:lnTo>
                      <a:lnTo>
                        <a:pt x="12575" y="17221"/>
                      </a:lnTo>
                      <a:lnTo>
                        <a:pt x="12575" y="17263"/>
                      </a:lnTo>
                      <a:lnTo>
                        <a:pt x="12638" y="17325"/>
                      </a:lnTo>
                      <a:lnTo>
                        <a:pt x="12617" y="17388"/>
                      </a:lnTo>
                      <a:lnTo>
                        <a:pt x="12638" y="17472"/>
                      </a:lnTo>
                      <a:lnTo>
                        <a:pt x="12617" y="17535"/>
                      </a:lnTo>
                      <a:lnTo>
                        <a:pt x="12513" y="17451"/>
                      </a:lnTo>
                      <a:lnTo>
                        <a:pt x="12471" y="17367"/>
                      </a:lnTo>
                      <a:lnTo>
                        <a:pt x="12408" y="17367"/>
                      </a:lnTo>
                      <a:lnTo>
                        <a:pt x="12282" y="17493"/>
                      </a:lnTo>
                      <a:lnTo>
                        <a:pt x="12220" y="17639"/>
                      </a:lnTo>
                      <a:lnTo>
                        <a:pt x="12220" y="17493"/>
                      </a:lnTo>
                      <a:lnTo>
                        <a:pt x="12094" y="17451"/>
                      </a:lnTo>
                      <a:lnTo>
                        <a:pt x="12010" y="17493"/>
                      </a:lnTo>
                      <a:lnTo>
                        <a:pt x="11948" y="17493"/>
                      </a:lnTo>
                      <a:lnTo>
                        <a:pt x="11864" y="17535"/>
                      </a:lnTo>
                      <a:lnTo>
                        <a:pt x="11759" y="17493"/>
                      </a:lnTo>
                      <a:lnTo>
                        <a:pt x="11738" y="17388"/>
                      </a:lnTo>
                      <a:lnTo>
                        <a:pt x="11864" y="17284"/>
                      </a:lnTo>
                      <a:lnTo>
                        <a:pt x="11969" y="17284"/>
                      </a:lnTo>
                      <a:lnTo>
                        <a:pt x="12010" y="17221"/>
                      </a:lnTo>
                      <a:lnTo>
                        <a:pt x="11948" y="17074"/>
                      </a:lnTo>
                      <a:lnTo>
                        <a:pt x="11969" y="17032"/>
                      </a:lnTo>
                      <a:lnTo>
                        <a:pt x="12052" y="16970"/>
                      </a:lnTo>
                      <a:lnTo>
                        <a:pt x="11906" y="16844"/>
                      </a:lnTo>
                      <a:lnTo>
                        <a:pt x="11864" y="16865"/>
                      </a:lnTo>
                      <a:lnTo>
                        <a:pt x="11780" y="16844"/>
                      </a:lnTo>
                      <a:lnTo>
                        <a:pt x="11759" y="16802"/>
                      </a:lnTo>
                      <a:lnTo>
                        <a:pt x="11969" y="16698"/>
                      </a:lnTo>
                      <a:lnTo>
                        <a:pt x="12052" y="16698"/>
                      </a:lnTo>
                      <a:lnTo>
                        <a:pt x="12157" y="16635"/>
                      </a:lnTo>
                      <a:lnTo>
                        <a:pt x="12115" y="16593"/>
                      </a:lnTo>
                      <a:lnTo>
                        <a:pt x="11906" y="16614"/>
                      </a:lnTo>
                      <a:lnTo>
                        <a:pt x="11592" y="16740"/>
                      </a:lnTo>
                      <a:lnTo>
                        <a:pt x="11529" y="16823"/>
                      </a:lnTo>
                      <a:lnTo>
                        <a:pt x="11571" y="16886"/>
                      </a:lnTo>
                      <a:lnTo>
                        <a:pt x="11592" y="16970"/>
                      </a:lnTo>
                      <a:lnTo>
                        <a:pt x="11655" y="17053"/>
                      </a:lnTo>
                      <a:lnTo>
                        <a:pt x="11592" y="17137"/>
                      </a:lnTo>
                      <a:lnTo>
                        <a:pt x="11529" y="17158"/>
                      </a:lnTo>
                      <a:lnTo>
                        <a:pt x="11425" y="17053"/>
                      </a:lnTo>
                      <a:lnTo>
                        <a:pt x="11445" y="17012"/>
                      </a:lnTo>
                      <a:lnTo>
                        <a:pt x="11487" y="16991"/>
                      </a:lnTo>
                      <a:lnTo>
                        <a:pt x="11466" y="16907"/>
                      </a:lnTo>
                      <a:lnTo>
                        <a:pt x="11445" y="16907"/>
                      </a:lnTo>
                      <a:lnTo>
                        <a:pt x="11236" y="17116"/>
                      </a:lnTo>
                      <a:lnTo>
                        <a:pt x="11236" y="17158"/>
                      </a:lnTo>
                      <a:lnTo>
                        <a:pt x="11320" y="17242"/>
                      </a:lnTo>
                      <a:lnTo>
                        <a:pt x="11383" y="17263"/>
                      </a:lnTo>
                      <a:lnTo>
                        <a:pt x="11383" y="17346"/>
                      </a:lnTo>
                      <a:lnTo>
                        <a:pt x="11257" y="17472"/>
                      </a:lnTo>
                      <a:lnTo>
                        <a:pt x="11215" y="17430"/>
                      </a:lnTo>
                      <a:lnTo>
                        <a:pt x="11257" y="17346"/>
                      </a:lnTo>
                      <a:lnTo>
                        <a:pt x="11236" y="17263"/>
                      </a:lnTo>
                      <a:lnTo>
                        <a:pt x="11173" y="17263"/>
                      </a:lnTo>
                      <a:lnTo>
                        <a:pt x="11173" y="17200"/>
                      </a:lnTo>
                      <a:lnTo>
                        <a:pt x="10943" y="17263"/>
                      </a:lnTo>
                      <a:lnTo>
                        <a:pt x="10922" y="17346"/>
                      </a:lnTo>
                      <a:lnTo>
                        <a:pt x="10755" y="17430"/>
                      </a:lnTo>
                      <a:lnTo>
                        <a:pt x="10629" y="17409"/>
                      </a:lnTo>
                      <a:lnTo>
                        <a:pt x="10546" y="17430"/>
                      </a:lnTo>
                      <a:lnTo>
                        <a:pt x="10546" y="17472"/>
                      </a:lnTo>
                      <a:lnTo>
                        <a:pt x="10316" y="17765"/>
                      </a:lnTo>
                      <a:lnTo>
                        <a:pt x="10274" y="17786"/>
                      </a:lnTo>
                      <a:lnTo>
                        <a:pt x="10064" y="18058"/>
                      </a:lnTo>
                      <a:lnTo>
                        <a:pt x="9960" y="18100"/>
                      </a:lnTo>
                      <a:lnTo>
                        <a:pt x="9876" y="18037"/>
                      </a:lnTo>
                      <a:lnTo>
                        <a:pt x="9813" y="18037"/>
                      </a:lnTo>
                      <a:lnTo>
                        <a:pt x="9876" y="18141"/>
                      </a:lnTo>
                      <a:lnTo>
                        <a:pt x="10023" y="18246"/>
                      </a:lnTo>
                      <a:lnTo>
                        <a:pt x="10064" y="18309"/>
                      </a:lnTo>
                      <a:lnTo>
                        <a:pt x="10064" y="18309"/>
                      </a:lnTo>
                      <a:lnTo>
                        <a:pt x="9876" y="18246"/>
                      </a:lnTo>
                      <a:lnTo>
                        <a:pt x="9813" y="18288"/>
                      </a:lnTo>
                      <a:lnTo>
                        <a:pt x="9500" y="18309"/>
                      </a:lnTo>
                      <a:lnTo>
                        <a:pt x="9458" y="18372"/>
                      </a:lnTo>
                      <a:lnTo>
                        <a:pt x="9541" y="18476"/>
                      </a:lnTo>
                      <a:lnTo>
                        <a:pt x="9541" y="18581"/>
                      </a:lnTo>
                      <a:lnTo>
                        <a:pt x="9458" y="18706"/>
                      </a:lnTo>
                      <a:lnTo>
                        <a:pt x="9500" y="18895"/>
                      </a:lnTo>
                      <a:lnTo>
                        <a:pt x="9458" y="19020"/>
                      </a:lnTo>
                      <a:lnTo>
                        <a:pt x="9248" y="19104"/>
                      </a:lnTo>
                      <a:lnTo>
                        <a:pt x="9228" y="19146"/>
                      </a:lnTo>
                      <a:lnTo>
                        <a:pt x="9081" y="19146"/>
                      </a:lnTo>
                      <a:lnTo>
                        <a:pt x="9039" y="19229"/>
                      </a:lnTo>
                      <a:lnTo>
                        <a:pt x="8956" y="19104"/>
                      </a:lnTo>
                      <a:lnTo>
                        <a:pt x="8809" y="19208"/>
                      </a:lnTo>
                      <a:lnTo>
                        <a:pt x="8579" y="19208"/>
                      </a:lnTo>
                      <a:lnTo>
                        <a:pt x="8328" y="18916"/>
                      </a:lnTo>
                      <a:lnTo>
                        <a:pt x="8098" y="18706"/>
                      </a:lnTo>
                      <a:lnTo>
                        <a:pt x="8014" y="18644"/>
                      </a:lnTo>
                      <a:lnTo>
                        <a:pt x="8014" y="18476"/>
                      </a:lnTo>
                      <a:lnTo>
                        <a:pt x="8056" y="18413"/>
                      </a:lnTo>
                      <a:lnTo>
                        <a:pt x="8098" y="18455"/>
                      </a:lnTo>
                      <a:lnTo>
                        <a:pt x="8160" y="18372"/>
                      </a:lnTo>
                      <a:lnTo>
                        <a:pt x="8119" y="18309"/>
                      </a:lnTo>
                      <a:lnTo>
                        <a:pt x="8181" y="18267"/>
                      </a:lnTo>
                      <a:lnTo>
                        <a:pt x="8370" y="18267"/>
                      </a:lnTo>
                      <a:lnTo>
                        <a:pt x="8412" y="18183"/>
                      </a:lnTo>
                      <a:lnTo>
                        <a:pt x="8621" y="18183"/>
                      </a:lnTo>
                      <a:lnTo>
                        <a:pt x="8642" y="18100"/>
                      </a:lnTo>
                      <a:lnTo>
                        <a:pt x="8495" y="17890"/>
                      </a:lnTo>
                      <a:lnTo>
                        <a:pt x="8474" y="17807"/>
                      </a:lnTo>
                      <a:lnTo>
                        <a:pt x="8328" y="17786"/>
                      </a:lnTo>
                      <a:lnTo>
                        <a:pt x="8202" y="17660"/>
                      </a:lnTo>
                      <a:lnTo>
                        <a:pt x="8202" y="17556"/>
                      </a:lnTo>
                      <a:lnTo>
                        <a:pt x="8077" y="17451"/>
                      </a:lnTo>
                      <a:lnTo>
                        <a:pt x="7763" y="17430"/>
                      </a:lnTo>
                      <a:lnTo>
                        <a:pt x="7554" y="17451"/>
                      </a:lnTo>
                      <a:lnTo>
                        <a:pt x="7449" y="17493"/>
                      </a:lnTo>
                      <a:lnTo>
                        <a:pt x="7323" y="17493"/>
                      </a:lnTo>
                      <a:lnTo>
                        <a:pt x="7072" y="17346"/>
                      </a:lnTo>
                      <a:lnTo>
                        <a:pt x="6947" y="17346"/>
                      </a:lnTo>
                      <a:lnTo>
                        <a:pt x="6947" y="17388"/>
                      </a:lnTo>
                      <a:lnTo>
                        <a:pt x="7240" y="17639"/>
                      </a:lnTo>
                      <a:lnTo>
                        <a:pt x="7386" y="17744"/>
                      </a:lnTo>
                      <a:lnTo>
                        <a:pt x="7470" y="17974"/>
                      </a:lnTo>
                      <a:lnTo>
                        <a:pt x="7470" y="18100"/>
                      </a:lnTo>
                      <a:lnTo>
                        <a:pt x="7533" y="18183"/>
                      </a:lnTo>
                      <a:lnTo>
                        <a:pt x="7470" y="18225"/>
                      </a:lnTo>
                      <a:lnTo>
                        <a:pt x="7470" y="18330"/>
                      </a:lnTo>
                      <a:lnTo>
                        <a:pt x="7491" y="18413"/>
                      </a:lnTo>
                      <a:lnTo>
                        <a:pt x="7449" y="18434"/>
                      </a:lnTo>
                      <a:lnTo>
                        <a:pt x="7449" y="18706"/>
                      </a:lnTo>
                      <a:lnTo>
                        <a:pt x="7386" y="18853"/>
                      </a:lnTo>
                      <a:lnTo>
                        <a:pt x="7449" y="18999"/>
                      </a:lnTo>
                      <a:lnTo>
                        <a:pt x="7595" y="18999"/>
                      </a:lnTo>
                      <a:lnTo>
                        <a:pt x="7742" y="19062"/>
                      </a:lnTo>
                      <a:lnTo>
                        <a:pt x="7805" y="19167"/>
                      </a:lnTo>
                      <a:lnTo>
                        <a:pt x="7784" y="19229"/>
                      </a:lnTo>
                      <a:lnTo>
                        <a:pt x="7805" y="19313"/>
                      </a:lnTo>
                      <a:lnTo>
                        <a:pt x="7784" y="19355"/>
                      </a:lnTo>
                      <a:lnTo>
                        <a:pt x="7784" y="19418"/>
                      </a:lnTo>
                      <a:lnTo>
                        <a:pt x="7847" y="19460"/>
                      </a:lnTo>
                      <a:lnTo>
                        <a:pt x="7784" y="19543"/>
                      </a:lnTo>
                      <a:lnTo>
                        <a:pt x="7784" y="19794"/>
                      </a:lnTo>
                      <a:lnTo>
                        <a:pt x="7742" y="19857"/>
                      </a:lnTo>
                      <a:lnTo>
                        <a:pt x="7805" y="20004"/>
                      </a:lnTo>
                      <a:lnTo>
                        <a:pt x="7847" y="20213"/>
                      </a:lnTo>
                      <a:lnTo>
                        <a:pt x="7763" y="20171"/>
                      </a:lnTo>
                      <a:lnTo>
                        <a:pt x="7700" y="20045"/>
                      </a:lnTo>
                      <a:lnTo>
                        <a:pt x="7575" y="19941"/>
                      </a:lnTo>
                      <a:lnTo>
                        <a:pt x="7449" y="20066"/>
                      </a:lnTo>
                      <a:lnTo>
                        <a:pt x="7470" y="19941"/>
                      </a:lnTo>
                      <a:lnTo>
                        <a:pt x="7428" y="19857"/>
                      </a:lnTo>
                      <a:lnTo>
                        <a:pt x="7240" y="19836"/>
                      </a:lnTo>
                      <a:lnTo>
                        <a:pt x="7072" y="19857"/>
                      </a:lnTo>
                      <a:lnTo>
                        <a:pt x="6968" y="19773"/>
                      </a:lnTo>
                      <a:lnTo>
                        <a:pt x="6821" y="19753"/>
                      </a:lnTo>
                      <a:lnTo>
                        <a:pt x="6738" y="19794"/>
                      </a:lnTo>
                      <a:lnTo>
                        <a:pt x="6612" y="20087"/>
                      </a:lnTo>
                      <a:lnTo>
                        <a:pt x="6424" y="20255"/>
                      </a:lnTo>
                      <a:lnTo>
                        <a:pt x="6298" y="20276"/>
                      </a:lnTo>
                      <a:lnTo>
                        <a:pt x="6194" y="20380"/>
                      </a:lnTo>
                      <a:lnTo>
                        <a:pt x="6173" y="20527"/>
                      </a:lnTo>
                      <a:lnTo>
                        <a:pt x="6026" y="20694"/>
                      </a:lnTo>
                      <a:lnTo>
                        <a:pt x="5963" y="20757"/>
                      </a:lnTo>
                      <a:lnTo>
                        <a:pt x="5963" y="20841"/>
                      </a:lnTo>
                      <a:lnTo>
                        <a:pt x="6005" y="21029"/>
                      </a:lnTo>
                      <a:lnTo>
                        <a:pt x="6277" y="21301"/>
                      </a:lnTo>
                      <a:lnTo>
                        <a:pt x="6424" y="21531"/>
                      </a:lnTo>
                      <a:lnTo>
                        <a:pt x="6340" y="21636"/>
                      </a:lnTo>
                      <a:lnTo>
                        <a:pt x="6277" y="21636"/>
                      </a:lnTo>
                      <a:lnTo>
                        <a:pt x="6277" y="21761"/>
                      </a:lnTo>
                      <a:lnTo>
                        <a:pt x="6173" y="21845"/>
                      </a:lnTo>
                      <a:lnTo>
                        <a:pt x="6110" y="21949"/>
                      </a:lnTo>
                      <a:lnTo>
                        <a:pt x="5963" y="21782"/>
                      </a:lnTo>
                      <a:lnTo>
                        <a:pt x="5587" y="21615"/>
                      </a:lnTo>
                      <a:lnTo>
                        <a:pt x="5461" y="21615"/>
                      </a:lnTo>
                      <a:lnTo>
                        <a:pt x="5398" y="21531"/>
                      </a:lnTo>
                      <a:lnTo>
                        <a:pt x="5189" y="21531"/>
                      </a:lnTo>
                      <a:lnTo>
                        <a:pt x="5085" y="21447"/>
                      </a:lnTo>
                      <a:lnTo>
                        <a:pt x="5022" y="21322"/>
                      </a:lnTo>
                      <a:lnTo>
                        <a:pt x="4854" y="21301"/>
                      </a:lnTo>
                      <a:lnTo>
                        <a:pt x="4729" y="21217"/>
                      </a:lnTo>
                      <a:lnTo>
                        <a:pt x="4603" y="21217"/>
                      </a:lnTo>
                      <a:lnTo>
                        <a:pt x="4562" y="21301"/>
                      </a:lnTo>
                      <a:lnTo>
                        <a:pt x="4603" y="21364"/>
                      </a:lnTo>
                      <a:lnTo>
                        <a:pt x="4562" y="21426"/>
                      </a:lnTo>
                      <a:lnTo>
                        <a:pt x="4603" y="21468"/>
                      </a:lnTo>
                      <a:lnTo>
                        <a:pt x="4520" y="21552"/>
                      </a:lnTo>
                      <a:lnTo>
                        <a:pt x="4415" y="21552"/>
                      </a:lnTo>
                      <a:lnTo>
                        <a:pt x="4499" y="21719"/>
                      </a:lnTo>
                      <a:lnTo>
                        <a:pt x="4520" y="21845"/>
                      </a:lnTo>
                      <a:lnTo>
                        <a:pt x="4666" y="21929"/>
                      </a:lnTo>
                      <a:lnTo>
                        <a:pt x="4771" y="22054"/>
                      </a:lnTo>
                      <a:lnTo>
                        <a:pt x="4917" y="22138"/>
                      </a:lnTo>
                      <a:lnTo>
                        <a:pt x="5022" y="22075"/>
                      </a:lnTo>
                      <a:lnTo>
                        <a:pt x="5085" y="22075"/>
                      </a:lnTo>
                      <a:lnTo>
                        <a:pt x="5168" y="22033"/>
                      </a:lnTo>
                      <a:lnTo>
                        <a:pt x="5189" y="22096"/>
                      </a:lnTo>
                      <a:lnTo>
                        <a:pt x="5336" y="22159"/>
                      </a:lnTo>
                      <a:lnTo>
                        <a:pt x="5336" y="22201"/>
                      </a:lnTo>
                      <a:lnTo>
                        <a:pt x="5273" y="22263"/>
                      </a:lnTo>
                      <a:lnTo>
                        <a:pt x="5357" y="22347"/>
                      </a:lnTo>
                      <a:lnTo>
                        <a:pt x="5357" y="22514"/>
                      </a:lnTo>
                      <a:lnTo>
                        <a:pt x="5273" y="22556"/>
                      </a:lnTo>
                      <a:lnTo>
                        <a:pt x="5168" y="22556"/>
                      </a:lnTo>
                      <a:lnTo>
                        <a:pt x="5043" y="22682"/>
                      </a:lnTo>
                      <a:lnTo>
                        <a:pt x="4980" y="22682"/>
                      </a:lnTo>
                      <a:lnTo>
                        <a:pt x="4875" y="22577"/>
                      </a:lnTo>
                      <a:lnTo>
                        <a:pt x="4729" y="22577"/>
                      </a:lnTo>
                      <a:lnTo>
                        <a:pt x="4645" y="22514"/>
                      </a:lnTo>
                      <a:lnTo>
                        <a:pt x="4457" y="22514"/>
                      </a:lnTo>
                      <a:lnTo>
                        <a:pt x="4415" y="22473"/>
                      </a:lnTo>
                      <a:lnTo>
                        <a:pt x="4415" y="22347"/>
                      </a:lnTo>
                      <a:lnTo>
                        <a:pt x="4310" y="22284"/>
                      </a:lnTo>
                      <a:lnTo>
                        <a:pt x="4227" y="22180"/>
                      </a:lnTo>
                      <a:lnTo>
                        <a:pt x="4185" y="22180"/>
                      </a:lnTo>
                      <a:lnTo>
                        <a:pt x="4080" y="22263"/>
                      </a:lnTo>
                      <a:lnTo>
                        <a:pt x="3829" y="22180"/>
                      </a:lnTo>
                      <a:lnTo>
                        <a:pt x="3787" y="22075"/>
                      </a:lnTo>
                      <a:lnTo>
                        <a:pt x="3725" y="22033"/>
                      </a:lnTo>
                      <a:lnTo>
                        <a:pt x="3787" y="21949"/>
                      </a:lnTo>
                      <a:lnTo>
                        <a:pt x="3766" y="21824"/>
                      </a:lnTo>
                      <a:lnTo>
                        <a:pt x="3766" y="21719"/>
                      </a:lnTo>
                      <a:lnTo>
                        <a:pt x="3662" y="21636"/>
                      </a:lnTo>
                      <a:lnTo>
                        <a:pt x="3662" y="21531"/>
                      </a:lnTo>
                      <a:lnTo>
                        <a:pt x="3494" y="21385"/>
                      </a:lnTo>
                      <a:lnTo>
                        <a:pt x="3494" y="21238"/>
                      </a:lnTo>
                      <a:lnTo>
                        <a:pt x="3411" y="21217"/>
                      </a:lnTo>
                      <a:lnTo>
                        <a:pt x="3453" y="21113"/>
                      </a:lnTo>
                      <a:lnTo>
                        <a:pt x="3515" y="21092"/>
                      </a:lnTo>
                      <a:lnTo>
                        <a:pt x="3557" y="20903"/>
                      </a:lnTo>
                      <a:lnTo>
                        <a:pt x="3557" y="20799"/>
                      </a:lnTo>
                      <a:lnTo>
                        <a:pt x="3515" y="20778"/>
                      </a:lnTo>
                      <a:lnTo>
                        <a:pt x="3515" y="20694"/>
                      </a:lnTo>
                      <a:lnTo>
                        <a:pt x="3578" y="20610"/>
                      </a:lnTo>
                      <a:lnTo>
                        <a:pt x="3515" y="20589"/>
                      </a:lnTo>
                      <a:lnTo>
                        <a:pt x="3390" y="20401"/>
                      </a:lnTo>
                      <a:lnTo>
                        <a:pt x="3139" y="20297"/>
                      </a:lnTo>
                      <a:lnTo>
                        <a:pt x="3055" y="20359"/>
                      </a:lnTo>
                      <a:lnTo>
                        <a:pt x="2992" y="20297"/>
                      </a:lnTo>
                      <a:lnTo>
                        <a:pt x="2930" y="20297"/>
                      </a:lnTo>
                      <a:lnTo>
                        <a:pt x="2867" y="20338"/>
                      </a:lnTo>
                      <a:lnTo>
                        <a:pt x="2741" y="20297"/>
                      </a:lnTo>
                      <a:lnTo>
                        <a:pt x="2783" y="20255"/>
                      </a:lnTo>
                      <a:lnTo>
                        <a:pt x="2888" y="20234"/>
                      </a:lnTo>
                      <a:lnTo>
                        <a:pt x="2930" y="20150"/>
                      </a:lnTo>
                      <a:lnTo>
                        <a:pt x="2783" y="20108"/>
                      </a:lnTo>
                      <a:lnTo>
                        <a:pt x="2783" y="20087"/>
                      </a:lnTo>
                      <a:lnTo>
                        <a:pt x="2867" y="20066"/>
                      </a:lnTo>
                      <a:lnTo>
                        <a:pt x="2783" y="20004"/>
                      </a:lnTo>
                      <a:lnTo>
                        <a:pt x="2720" y="20066"/>
                      </a:lnTo>
                      <a:lnTo>
                        <a:pt x="2532" y="20108"/>
                      </a:lnTo>
                      <a:lnTo>
                        <a:pt x="2511" y="20087"/>
                      </a:lnTo>
                      <a:lnTo>
                        <a:pt x="2553" y="20004"/>
                      </a:lnTo>
                      <a:lnTo>
                        <a:pt x="2658" y="19962"/>
                      </a:lnTo>
                      <a:lnTo>
                        <a:pt x="2637" y="19941"/>
                      </a:lnTo>
                      <a:lnTo>
                        <a:pt x="2448" y="19899"/>
                      </a:lnTo>
                      <a:lnTo>
                        <a:pt x="2427" y="19836"/>
                      </a:lnTo>
                      <a:lnTo>
                        <a:pt x="2302" y="19753"/>
                      </a:lnTo>
                      <a:lnTo>
                        <a:pt x="2260" y="19585"/>
                      </a:lnTo>
                      <a:lnTo>
                        <a:pt x="2134" y="19522"/>
                      </a:lnTo>
                      <a:lnTo>
                        <a:pt x="2155" y="19481"/>
                      </a:lnTo>
                      <a:lnTo>
                        <a:pt x="2260" y="19481"/>
                      </a:lnTo>
                      <a:lnTo>
                        <a:pt x="2302" y="19522"/>
                      </a:lnTo>
                      <a:lnTo>
                        <a:pt x="2448" y="19543"/>
                      </a:lnTo>
                      <a:lnTo>
                        <a:pt x="2469" y="19648"/>
                      </a:lnTo>
                      <a:lnTo>
                        <a:pt x="2720" y="19857"/>
                      </a:lnTo>
                      <a:lnTo>
                        <a:pt x="2783" y="19857"/>
                      </a:lnTo>
                      <a:lnTo>
                        <a:pt x="2825" y="19794"/>
                      </a:lnTo>
                      <a:lnTo>
                        <a:pt x="2950" y="19878"/>
                      </a:lnTo>
                      <a:lnTo>
                        <a:pt x="3139" y="19878"/>
                      </a:lnTo>
                      <a:lnTo>
                        <a:pt x="3160" y="19836"/>
                      </a:lnTo>
                      <a:lnTo>
                        <a:pt x="3243" y="19899"/>
                      </a:lnTo>
                      <a:lnTo>
                        <a:pt x="3160" y="19962"/>
                      </a:lnTo>
                      <a:lnTo>
                        <a:pt x="3202" y="19983"/>
                      </a:lnTo>
                      <a:lnTo>
                        <a:pt x="3202" y="20045"/>
                      </a:lnTo>
                      <a:lnTo>
                        <a:pt x="3306" y="20045"/>
                      </a:lnTo>
                      <a:lnTo>
                        <a:pt x="3369" y="19983"/>
                      </a:lnTo>
                      <a:lnTo>
                        <a:pt x="3557" y="19983"/>
                      </a:lnTo>
                      <a:lnTo>
                        <a:pt x="3494" y="20004"/>
                      </a:lnTo>
                      <a:lnTo>
                        <a:pt x="3599" y="20004"/>
                      </a:lnTo>
                      <a:lnTo>
                        <a:pt x="3704" y="19983"/>
                      </a:lnTo>
                      <a:lnTo>
                        <a:pt x="3704" y="20066"/>
                      </a:lnTo>
                      <a:lnTo>
                        <a:pt x="3871" y="20192"/>
                      </a:lnTo>
                      <a:lnTo>
                        <a:pt x="3934" y="20150"/>
                      </a:lnTo>
                      <a:lnTo>
                        <a:pt x="4038" y="20171"/>
                      </a:lnTo>
                      <a:lnTo>
                        <a:pt x="4080" y="20213"/>
                      </a:lnTo>
                      <a:lnTo>
                        <a:pt x="4227" y="20213"/>
                      </a:lnTo>
                      <a:lnTo>
                        <a:pt x="4331" y="20255"/>
                      </a:lnTo>
                      <a:lnTo>
                        <a:pt x="4415" y="20192"/>
                      </a:lnTo>
                      <a:lnTo>
                        <a:pt x="4541" y="20297"/>
                      </a:lnTo>
                      <a:lnTo>
                        <a:pt x="4729" y="20359"/>
                      </a:lnTo>
                      <a:lnTo>
                        <a:pt x="5064" y="20380"/>
                      </a:lnTo>
                      <a:lnTo>
                        <a:pt x="5336" y="20359"/>
                      </a:lnTo>
                      <a:lnTo>
                        <a:pt x="5357" y="20297"/>
                      </a:lnTo>
                      <a:lnTo>
                        <a:pt x="5545" y="20297"/>
                      </a:lnTo>
                      <a:lnTo>
                        <a:pt x="5608" y="20255"/>
                      </a:lnTo>
                      <a:lnTo>
                        <a:pt x="5796" y="20213"/>
                      </a:lnTo>
                      <a:lnTo>
                        <a:pt x="5963" y="20150"/>
                      </a:lnTo>
                      <a:lnTo>
                        <a:pt x="6173" y="19857"/>
                      </a:lnTo>
                      <a:lnTo>
                        <a:pt x="6194" y="19773"/>
                      </a:lnTo>
                      <a:lnTo>
                        <a:pt x="6319" y="19627"/>
                      </a:lnTo>
                      <a:lnTo>
                        <a:pt x="6319" y="19543"/>
                      </a:lnTo>
                      <a:lnTo>
                        <a:pt x="6340" y="19460"/>
                      </a:lnTo>
                      <a:lnTo>
                        <a:pt x="6382" y="19313"/>
                      </a:lnTo>
                      <a:lnTo>
                        <a:pt x="6382" y="19167"/>
                      </a:lnTo>
                      <a:lnTo>
                        <a:pt x="6382" y="19041"/>
                      </a:lnTo>
                      <a:lnTo>
                        <a:pt x="6319" y="18999"/>
                      </a:lnTo>
                      <a:lnTo>
                        <a:pt x="6277" y="18999"/>
                      </a:lnTo>
                      <a:lnTo>
                        <a:pt x="6173" y="18832"/>
                      </a:lnTo>
                      <a:lnTo>
                        <a:pt x="6089" y="18790"/>
                      </a:lnTo>
                      <a:lnTo>
                        <a:pt x="6068" y="18644"/>
                      </a:lnTo>
                      <a:lnTo>
                        <a:pt x="5963" y="18392"/>
                      </a:lnTo>
                      <a:lnTo>
                        <a:pt x="5859" y="18372"/>
                      </a:lnTo>
                      <a:lnTo>
                        <a:pt x="5817" y="18413"/>
                      </a:lnTo>
                      <a:lnTo>
                        <a:pt x="5691" y="18372"/>
                      </a:lnTo>
                      <a:lnTo>
                        <a:pt x="5691" y="18288"/>
                      </a:lnTo>
                      <a:lnTo>
                        <a:pt x="5461" y="18120"/>
                      </a:lnTo>
                      <a:lnTo>
                        <a:pt x="5461" y="18016"/>
                      </a:lnTo>
                      <a:lnTo>
                        <a:pt x="5336" y="17890"/>
                      </a:lnTo>
                      <a:lnTo>
                        <a:pt x="5273" y="17890"/>
                      </a:lnTo>
                      <a:lnTo>
                        <a:pt x="5294" y="17953"/>
                      </a:lnTo>
                      <a:lnTo>
                        <a:pt x="5378" y="18079"/>
                      </a:lnTo>
                      <a:lnTo>
                        <a:pt x="5294" y="18100"/>
                      </a:lnTo>
                      <a:lnTo>
                        <a:pt x="5168" y="17974"/>
                      </a:lnTo>
                      <a:lnTo>
                        <a:pt x="5085" y="17974"/>
                      </a:lnTo>
                      <a:lnTo>
                        <a:pt x="4938" y="17807"/>
                      </a:lnTo>
                      <a:lnTo>
                        <a:pt x="4875" y="17807"/>
                      </a:lnTo>
                      <a:lnTo>
                        <a:pt x="4875" y="17869"/>
                      </a:lnTo>
                      <a:lnTo>
                        <a:pt x="4917" y="17911"/>
                      </a:lnTo>
                      <a:lnTo>
                        <a:pt x="4834" y="17890"/>
                      </a:lnTo>
                      <a:lnTo>
                        <a:pt x="4708" y="17681"/>
                      </a:lnTo>
                      <a:lnTo>
                        <a:pt x="4603" y="17660"/>
                      </a:lnTo>
                      <a:lnTo>
                        <a:pt x="4520" y="17556"/>
                      </a:lnTo>
                      <a:lnTo>
                        <a:pt x="4122" y="17284"/>
                      </a:lnTo>
                      <a:lnTo>
                        <a:pt x="3515" y="16970"/>
                      </a:lnTo>
                      <a:lnTo>
                        <a:pt x="3390" y="16928"/>
                      </a:lnTo>
                      <a:lnTo>
                        <a:pt x="3369" y="16970"/>
                      </a:lnTo>
                      <a:lnTo>
                        <a:pt x="3243" y="16907"/>
                      </a:lnTo>
                      <a:lnTo>
                        <a:pt x="3097" y="16865"/>
                      </a:lnTo>
                      <a:lnTo>
                        <a:pt x="3097" y="16928"/>
                      </a:lnTo>
                      <a:lnTo>
                        <a:pt x="3034" y="16970"/>
                      </a:lnTo>
                      <a:lnTo>
                        <a:pt x="2930" y="16928"/>
                      </a:lnTo>
                      <a:lnTo>
                        <a:pt x="2762" y="16928"/>
                      </a:lnTo>
                      <a:lnTo>
                        <a:pt x="2678" y="16823"/>
                      </a:lnTo>
                      <a:lnTo>
                        <a:pt x="2574" y="16760"/>
                      </a:lnTo>
                      <a:lnTo>
                        <a:pt x="2574" y="16802"/>
                      </a:lnTo>
                      <a:lnTo>
                        <a:pt x="2637" y="16865"/>
                      </a:lnTo>
                      <a:lnTo>
                        <a:pt x="2616" y="16928"/>
                      </a:lnTo>
                      <a:lnTo>
                        <a:pt x="2532" y="16865"/>
                      </a:lnTo>
                      <a:lnTo>
                        <a:pt x="2406" y="16907"/>
                      </a:lnTo>
                      <a:lnTo>
                        <a:pt x="2344" y="16949"/>
                      </a:lnTo>
                      <a:lnTo>
                        <a:pt x="2365" y="17032"/>
                      </a:lnTo>
                      <a:lnTo>
                        <a:pt x="2302" y="17158"/>
                      </a:lnTo>
                      <a:lnTo>
                        <a:pt x="2155" y="17158"/>
                      </a:lnTo>
                      <a:lnTo>
                        <a:pt x="2239" y="17053"/>
                      </a:lnTo>
                      <a:lnTo>
                        <a:pt x="2323" y="17012"/>
                      </a:lnTo>
                      <a:lnTo>
                        <a:pt x="2260" y="16949"/>
                      </a:lnTo>
                      <a:lnTo>
                        <a:pt x="2197" y="16949"/>
                      </a:lnTo>
                      <a:lnTo>
                        <a:pt x="2218" y="16907"/>
                      </a:lnTo>
                      <a:lnTo>
                        <a:pt x="2239" y="16844"/>
                      </a:lnTo>
                      <a:lnTo>
                        <a:pt x="2197" y="16823"/>
                      </a:lnTo>
                      <a:lnTo>
                        <a:pt x="2134" y="16886"/>
                      </a:lnTo>
                      <a:lnTo>
                        <a:pt x="2030" y="17012"/>
                      </a:lnTo>
                      <a:lnTo>
                        <a:pt x="2030" y="16928"/>
                      </a:lnTo>
                      <a:lnTo>
                        <a:pt x="2030" y="16886"/>
                      </a:lnTo>
                      <a:lnTo>
                        <a:pt x="2009" y="16844"/>
                      </a:lnTo>
                      <a:lnTo>
                        <a:pt x="1946" y="16928"/>
                      </a:lnTo>
                      <a:lnTo>
                        <a:pt x="1925" y="16928"/>
                      </a:lnTo>
                      <a:lnTo>
                        <a:pt x="1925" y="16844"/>
                      </a:lnTo>
                      <a:lnTo>
                        <a:pt x="1821" y="16823"/>
                      </a:lnTo>
                      <a:lnTo>
                        <a:pt x="1716" y="16907"/>
                      </a:lnTo>
                      <a:lnTo>
                        <a:pt x="1695" y="16802"/>
                      </a:lnTo>
                      <a:lnTo>
                        <a:pt x="1632" y="16760"/>
                      </a:lnTo>
                      <a:lnTo>
                        <a:pt x="1569" y="16844"/>
                      </a:lnTo>
                      <a:lnTo>
                        <a:pt x="1528" y="16740"/>
                      </a:lnTo>
                      <a:lnTo>
                        <a:pt x="1528" y="16614"/>
                      </a:lnTo>
                      <a:lnTo>
                        <a:pt x="1590" y="16530"/>
                      </a:lnTo>
                      <a:lnTo>
                        <a:pt x="1590" y="16614"/>
                      </a:lnTo>
                      <a:lnTo>
                        <a:pt x="1674" y="16698"/>
                      </a:lnTo>
                      <a:lnTo>
                        <a:pt x="1800" y="16656"/>
                      </a:lnTo>
                      <a:lnTo>
                        <a:pt x="1883" y="16719"/>
                      </a:lnTo>
                      <a:lnTo>
                        <a:pt x="1988" y="16635"/>
                      </a:lnTo>
                      <a:lnTo>
                        <a:pt x="1988" y="16593"/>
                      </a:lnTo>
                      <a:lnTo>
                        <a:pt x="1904" y="16530"/>
                      </a:lnTo>
                      <a:lnTo>
                        <a:pt x="1883" y="16509"/>
                      </a:lnTo>
                      <a:lnTo>
                        <a:pt x="1800" y="16488"/>
                      </a:lnTo>
                      <a:lnTo>
                        <a:pt x="1737" y="16530"/>
                      </a:lnTo>
                      <a:lnTo>
                        <a:pt x="1695" y="16488"/>
                      </a:lnTo>
                      <a:lnTo>
                        <a:pt x="1632" y="16405"/>
                      </a:lnTo>
                      <a:lnTo>
                        <a:pt x="1528" y="16342"/>
                      </a:lnTo>
                      <a:lnTo>
                        <a:pt x="1423" y="16342"/>
                      </a:lnTo>
                      <a:lnTo>
                        <a:pt x="1402" y="16384"/>
                      </a:lnTo>
                      <a:lnTo>
                        <a:pt x="1465" y="16426"/>
                      </a:lnTo>
                      <a:lnTo>
                        <a:pt x="1486" y="16426"/>
                      </a:lnTo>
                      <a:lnTo>
                        <a:pt x="1486" y="16488"/>
                      </a:lnTo>
                      <a:lnTo>
                        <a:pt x="1402" y="16509"/>
                      </a:lnTo>
                      <a:lnTo>
                        <a:pt x="1360" y="16509"/>
                      </a:lnTo>
                      <a:lnTo>
                        <a:pt x="1360" y="16551"/>
                      </a:lnTo>
                      <a:lnTo>
                        <a:pt x="1465" y="16635"/>
                      </a:lnTo>
                      <a:lnTo>
                        <a:pt x="1402" y="16656"/>
                      </a:lnTo>
                      <a:lnTo>
                        <a:pt x="1318" y="16656"/>
                      </a:lnTo>
                      <a:lnTo>
                        <a:pt x="1277" y="16740"/>
                      </a:lnTo>
                      <a:lnTo>
                        <a:pt x="1256" y="16886"/>
                      </a:lnTo>
                      <a:lnTo>
                        <a:pt x="1193" y="16802"/>
                      </a:lnTo>
                      <a:lnTo>
                        <a:pt x="1193" y="16698"/>
                      </a:lnTo>
                      <a:lnTo>
                        <a:pt x="1151" y="16635"/>
                      </a:lnTo>
                      <a:lnTo>
                        <a:pt x="1005" y="16614"/>
                      </a:lnTo>
                      <a:lnTo>
                        <a:pt x="1005" y="16740"/>
                      </a:lnTo>
                      <a:lnTo>
                        <a:pt x="942" y="16823"/>
                      </a:lnTo>
                      <a:lnTo>
                        <a:pt x="795" y="16781"/>
                      </a:lnTo>
                      <a:lnTo>
                        <a:pt x="691" y="16781"/>
                      </a:lnTo>
                      <a:lnTo>
                        <a:pt x="691" y="16928"/>
                      </a:lnTo>
                      <a:lnTo>
                        <a:pt x="628" y="17053"/>
                      </a:lnTo>
                      <a:lnTo>
                        <a:pt x="481" y="17095"/>
                      </a:lnTo>
                      <a:lnTo>
                        <a:pt x="335" y="17242"/>
                      </a:lnTo>
                      <a:lnTo>
                        <a:pt x="335" y="17451"/>
                      </a:lnTo>
                      <a:lnTo>
                        <a:pt x="251" y="17451"/>
                      </a:lnTo>
                      <a:lnTo>
                        <a:pt x="105" y="17514"/>
                      </a:lnTo>
                      <a:lnTo>
                        <a:pt x="0" y="17556"/>
                      </a:lnTo>
                      <a:lnTo>
                        <a:pt x="105" y="17576"/>
                      </a:lnTo>
                      <a:lnTo>
                        <a:pt x="63" y="17744"/>
                      </a:lnTo>
                      <a:lnTo>
                        <a:pt x="21" y="17932"/>
                      </a:lnTo>
                      <a:lnTo>
                        <a:pt x="105" y="18037"/>
                      </a:lnTo>
                      <a:lnTo>
                        <a:pt x="209" y="18288"/>
                      </a:lnTo>
                      <a:lnTo>
                        <a:pt x="272" y="18288"/>
                      </a:lnTo>
                      <a:lnTo>
                        <a:pt x="440" y="18372"/>
                      </a:lnTo>
                      <a:lnTo>
                        <a:pt x="523" y="18497"/>
                      </a:lnTo>
                      <a:lnTo>
                        <a:pt x="565" y="18602"/>
                      </a:lnTo>
                      <a:lnTo>
                        <a:pt x="837" y="18769"/>
                      </a:lnTo>
                      <a:lnTo>
                        <a:pt x="900" y="18832"/>
                      </a:lnTo>
                      <a:lnTo>
                        <a:pt x="858" y="19020"/>
                      </a:lnTo>
                      <a:lnTo>
                        <a:pt x="753" y="19208"/>
                      </a:lnTo>
                      <a:lnTo>
                        <a:pt x="649" y="19460"/>
                      </a:lnTo>
                      <a:lnTo>
                        <a:pt x="774" y="19627"/>
                      </a:lnTo>
                      <a:lnTo>
                        <a:pt x="837" y="19773"/>
                      </a:lnTo>
                      <a:lnTo>
                        <a:pt x="1067" y="20234"/>
                      </a:lnTo>
                      <a:lnTo>
                        <a:pt x="1318" y="20820"/>
                      </a:lnTo>
                      <a:lnTo>
                        <a:pt x="1214" y="20861"/>
                      </a:lnTo>
                      <a:lnTo>
                        <a:pt x="1193" y="21217"/>
                      </a:lnTo>
                      <a:lnTo>
                        <a:pt x="1193" y="21322"/>
                      </a:lnTo>
                      <a:lnTo>
                        <a:pt x="1297" y="21343"/>
                      </a:lnTo>
                      <a:lnTo>
                        <a:pt x="1214" y="21447"/>
                      </a:lnTo>
                      <a:lnTo>
                        <a:pt x="1214" y="21636"/>
                      </a:lnTo>
                      <a:lnTo>
                        <a:pt x="1297" y="21740"/>
                      </a:lnTo>
                      <a:lnTo>
                        <a:pt x="1423" y="21761"/>
                      </a:lnTo>
                      <a:lnTo>
                        <a:pt x="1486" y="21866"/>
                      </a:lnTo>
                      <a:lnTo>
                        <a:pt x="1423" y="21929"/>
                      </a:lnTo>
                      <a:lnTo>
                        <a:pt x="1423" y="22138"/>
                      </a:lnTo>
                      <a:lnTo>
                        <a:pt x="1486" y="22263"/>
                      </a:lnTo>
                      <a:lnTo>
                        <a:pt x="1674" y="22389"/>
                      </a:lnTo>
                      <a:lnTo>
                        <a:pt x="1674" y="22577"/>
                      </a:lnTo>
                      <a:lnTo>
                        <a:pt x="1569" y="22745"/>
                      </a:lnTo>
                      <a:lnTo>
                        <a:pt x="1507" y="22912"/>
                      </a:lnTo>
                      <a:lnTo>
                        <a:pt x="1779" y="23289"/>
                      </a:lnTo>
                      <a:lnTo>
                        <a:pt x="1925" y="23330"/>
                      </a:lnTo>
                      <a:lnTo>
                        <a:pt x="2197" y="23623"/>
                      </a:lnTo>
                      <a:lnTo>
                        <a:pt x="2218" y="23812"/>
                      </a:lnTo>
                      <a:lnTo>
                        <a:pt x="2051" y="24230"/>
                      </a:lnTo>
                      <a:lnTo>
                        <a:pt x="1821" y="24628"/>
                      </a:lnTo>
                      <a:lnTo>
                        <a:pt x="1695" y="24900"/>
                      </a:lnTo>
                      <a:lnTo>
                        <a:pt x="1528" y="25151"/>
                      </a:lnTo>
                      <a:lnTo>
                        <a:pt x="1381" y="25402"/>
                      </a:lnTo>
                      <a:lnTo>
                        <a:pt x="1256" y="25486"/>
                      </a:lnTo>
                      <a:lnTo>
                        <a:pt x="984" y="25737"/>
                      </a:lnTo>
                      <a:lnTo>
                        <a:pt x="1005" y="25904"/>
                      </a:lnTo>
                      <a:cubicBezTo>
                        <a:pt x="1005" y="25883"/>
                        <a:pt x="1046" y="25883"/>
                        <a:pt x="1046" y="25883"/>
                      </a:cubicBezTo>
                      <a:cubicBezTo>
                        <a:pt x="1067" y="25883"/>
                        <a:pt x="1193" y="25799"/>
                        <a:pt x="1193" y="25799"/>
                      </a:cubicBezTo>
                      <a:lnTo>
                        <a:pt x="1318" y="25779"/>
                      </a:lnTo>
                      <a:lnTo>
                        <a:pt x="1256" y="25841"/>
                      </a:lnTo>
                      <a:lnTo>
                        <a:pt x="1297" y="25925"/>
                      </a:lnTo>
                      <a:lnTo>
                        <a:pt x="1297" y="26030"/>
                      </a:lnTo>
                      <a:lnTo>
                        <a:pt x="1172" y="25925"/>
                      </a:lnTo>
                      <a:lnTo>
                        <a:pt x="1151" y="26009"/>
                      </a:lnTo>
                      <a:lnTo>
                        <a:pt x="1277" y="26155"/>
                      </a:lnTo>
                      <a:lnTo>
                        <a:pt x="1402" y="26155"/>
                      </a:lnTo>
                      <a:lnTo>
                        <a:pt x="1486" y="26260"/>
                      </a:lnTo>
                      <a:lnTo>
                        <a:pt x="1611" y="26260"/>
                      </a:lnTo>
                      <a:lnTo>
                        <a:pt x="1674" y="26239"/>
                      </a:lnTo>
                      <a:lnTo>
                        <a:pt x="1779" y="26239"/>
                      </a:lnTo>
                      <a:lnTo>
                        <a:pt x="1883" y="26364"/>
                      </a:lnTo>
                      <a:lnTo>
                        <a:pt x="1800" y="26448"/>
                      </a:lnTo>
                      <a:lnTo>
                        <a:pt x="1611" y="26406"/>
                      </a:lnTo>
                      <a:lnTo>
                        <a:pt x="1528" y="26427"/>
                      </a:lnTo>
                      <a:lnTo>
                        <a:pt x="1507" y="26532"/>
                      </a:lnTo>
                      <a:lnTo>
                        <a:pt x="1381" y="26636"/>
                      </a:lnTo>
                      <a:lnTo>
                        <a:pt x="1277" y="26553"/>
                      </a:lnTo>
                      <a:lnTo>
                        <a:pt x="1214" y="26615"/>
                      </a:lnTo>
                      <a:lnTo>
                        <a:pt x="1214" y="26720"/>
                      </a:lnTo>
                      <a:lnTo>
                        <a:pt x="1109" y="26741"/>
                      </a:lnTo>
                      <a:lnTo>
                        <a:pt x="1067" y="26636"/>
                      </a:lnTo>
                      <a:lnTo>
                        <a:pt x="1005" y="26657"/>
                      </a:lnTo>
                      <a:lnTo>
                        <a:pt x="1005" y="26720"/>
                      </a:lnTo>
                      <a:lnTo>
                        <a:pt x="1067" y="26783"/>
                      </a:lnTo>
                      <a:lnTo>
                        <a:pt x="1046" y="26929"/>
                      </a:lnTo>
                      <a:lnTo>
                        <a:pt x="1088" y="26992"/>
                      </a:lnTo>
                      <a:lnTo>
                        <a:pt x="1088" y="27034"/>
                      </a:lnTo>
                      <a:lnTo>
                        <a:pt x="1067" y="27055"/>
                      </a:lnTo>
                      <a:lnTo>
                        <a:pt x="984" y="27159"/>
                      </a:lnTo>
                      <a:lnTo>
                        <a:pt x="942" y="27306"/>
                      </a:lnTo>
                      <a:lnTo>
                        <a:pt x="858" y="27369"/>
                      </a:lnTo>
                      <a:lnTo>
                        <a:pt x="795" y="27808"/>
                      </a:lnTo>
                      <a:lnTo>
                        <a:pt x="1067" y="28289"/>
                      </a:lnTo>
                      <a:lnTo>
                        <a:pt x="1067" y="28394"/>
                      </a:lnTo>
                      <a:lnTo>
                        <a:pt x="984" y="28457"/>
                      </a:lnTo>
                      <a:lnTo>
                        <a:pt x="1005" y="28561"/>
                      </a:lnTo>
                      <a:lnTo>
                        <a:pt x="942" y="28708"/>
                      </a:lnTo>
                      <a:lnTo>
                        <a:pt x="1046" y="28729"/>
                      </a:lnTo>
                      <a:lnTo>
                        <a:pt x="1067" y="28833"/>
                      </a:lnTo>
                      <a:lnTo>
                        <a:pt x="1046" y="28875"/>
                      </a:lnTo>
                      <a:lnTo>
                        <a:pt x="1088" y="28938"/>
                      </a:lnTo>
                      <a:lnTo>
                        <a:pt x="1109" y="29043"/>
                      </a:lnTo>
                      <a:lnTo>
                        <a:pt x="1088" y="29126"/>
                      </a:lnTo>
                      <a:lnTo>
                        <a:pt x="1172" y="29252"/>
                      </a:lnTo>
                      <a:lnTo>
                        <a:pt x="1193" y="29294"/>
                      </a:lnTo>
                      <a:lnTo>
                        <a:pt x="1256" y="29461"/>
                      </a:lnTo>
                      <a:lnTo>
                        <a:pt x="1318" y="29566"/>
                      </a:lnTo>
                      <a:lnTo>
                        <a:pt x="1360" y="29712"/>
                      </a:lnTo>
                      <a:lnTo>
                        <a:pt x="1402" y="29712"/>
                      </a:lnTo>
                      <a:lnTo>
                        <a:pt x="1507" y="29796"/>
                      </a:lnTo>
                      <a:lnTo>
                        <a:pt x="1632" y="29712"/>
                      </a:lnTo>
                      <a:lnTo>
                        <a:pt x="1737" y="29900"/>
                      </a:lnTo>
                      <a:lnTo>
                        <a:pt x="1883" y="29817"/>
                      </a:lnTo>
                      <a:lnTo>
                        <a:pt x="2009" y="29859"/>
                      </a:lnTo>
                      <a:lnTo>
                        <a:pt x="2113" y="30026"/>
                      </a:lnTo>
                      <a:lnTo>
                        <a:pt x="2260" y="29921"/>
                      </a:lnTo>
                      <a:lnTo>
                        <a:pt x="2427" y="29880"/>
                      </a:lnTo>
                      <a:lnTo>
                        <a:pt x="2511" y="29963"/>
                      </a:lnTo>
                      <a:lnTo>
                        <a:pt x="2574" y="29963"/>
                      </a:lnTo>
                      <a:lnTo>
                        <a:pt x="2846" y="30026"/>
                      </a:lnTo>
                      <a:lnTo>
                        <a:pt x="2867" y="30172"/>
                      </a:lnTo>
                      <a:lnTo>
                        <a:pt x="2825" y="30319"/>
                      </a:lnTo>
                      <a:lnTo>
                        <a:pt x="2930" y="30424"/>
                      </a:lnTo>
                      <a:lnTo>
                        <a:pt x="2930" y="30612"/>
                      </a:lnTo>
                      <a:lnTo>
                        <a:pt x="3055" y="30737"/>
                      </a:lnTo>
                      <a:lnTo>
                        <a:pt x="3139" y="30905"/>
                      </a:lnTo>
                      <a:lnTo>
                        <a:pt x="3285" y="31114"/>
                      </a:lnTo>
                      <a:lnTo>
                        <a:pt x="3390" y="31177"/>
                      </a:lnTo>
                      <a:lnTo>
                        <a:pt x="3453" y="31365"/>
                      </a:lnTo>
                      <a:lnTo>
                        <a:pt x="3620" y="31428"/>
                      </a:lnTo>
                      <a:lnTo>
                        <a:pt x="3829" y="31595"/>
                      </a:lnTo>
                      <a:lnTo>
                        <a:pt x="3871" y="31700"/>
                      </a:lnTo>
                      <a:lnTo>
                        <a:pt x="4018" y="31805"/>
                      </a:lnTo>
                      <a:lnTo>
                        <a:pt x="3934" y="31867"/>
                      </a:lnTo>
                      <a:lnTo>
                        <a:pt x="3829" y="32056"/>
                      </a:lnTo>
                      <a:lnTo>
                        <a:pt x="3557" y="32097"/>
                      </a:lnTo>
                      <a:lnTo>
                        <a:pt x="3411" y="31993"/>
                      </a:lnTo>
                      <a:lnTo>
                        <a:pt x="3369" y="32097"/>
                      </a:lnTo>
                      <a:lnTo>
                        <a:pt x="3369" y="32223"/>
                      </a:lnTo>
                      <a:lnTo>
                        <a:pt x="3474" y="32411"/>
                      </a:lnTo>
                      <a:lnTo>
                        <a:pt x="3453" y="32579"/>
                      </a:lnTo>
                      <a:lnTo>
                        <a:pt x="3578" y="32725"/>
                      </a:lnTo>
                      <a:lnTo>
                        <a:pt x="3578" y="32893"/>
                      </a:lnTo>
                      <a:lnTo>
                        <a:pt x="3683" y="32913"/>
                      </a:lnTo>
                      <a:lnTo>
                        <a:pt x="3808" y="32893"/>
                      </a:lnTo>
                      <a:lnTo>
                        <a:pt x="3808" y="32746"/>
                      </a:lnTo>
                      <a:lnTo>
                        <a:pt x="3892" y="32683"/>
                      </a:lnTo>
                      <a:lnTo>
                        <a:pt x="4185" y="32788"/>
                      </a:lnTo>
                      <a:lnTo>
                        <a:pt x="4457" y="32788"/>
                      </a:lnTo>
                      <a:lnTo>
                        <a:pt x="4624" y="32704"/>
                      </a:lnTo>
                      <a:lnTo>
                        <a:pt x="4750" y="32704"/>
                      </a:lnTo>
                      <a:lnTo>
                        <a:pt x="4834" y="32955"/>
                      </a:lnTo>
                      <a:lnTo>
                        <a:pt x="4959" y="33060"/>
                      </a:lnTo>
                      <a:lnTo>
                        <a:pt x="4875" y="33206"/>
                      </a:lnTo>
                      <a:lnTo>
                        <a:pt x="5043" y="33416"/>
                      </a:lnTo>
                      <a:lnTo>
                        <a:pt x="5357" y="33353"/>
                      </a:lnTo>
                      <a:lnTo>
                        <a:pt x="5461" y="33457"/>
                      </a:lnTo>
                      <a:lnTo>
                        <a:pt x="5482" y="33583"/>
                      </a:lnTo>
                      <a:lnTo>
                        <a:pt x="5587" y="33625"/>
                      </a:lnTo>
                      <a:lnTo>
                        <a:pt x="5587" y="33771"/>
                      </a:lnTo>
                      <a:lnTo>
                        <a:pt x="5650" y="33960"/>
                      </a:lnTo>
                      <a:lnTo>
                        <a:pt x="5901" y="34211"/>
                      </a:lnTo>
                      <a:lnTo>
                        <a:pt x="6005" y="34106"/>
                      </a:lnTo>
                      <a:lnTo>
                        <a:pt x="6173" y="34190"/>
                      </a:lnTo>
                      <a:lnTo>
                        <a:pt x="6298" y="34169"/>
                      </a:lnTo>
                      <a:lnTo>
                        <a:pt x="6424" y="34190"/>
                      </a:lnTo>
                      <a:lnTo>
                        <a:pt x="6612" y="34043"/>
                      </a:lnTo>
                      <a:lnTo>
                        <a:pt x="6696" y="34043"/>
                      </a:lnTo>
                      <a:lnTo>
                        <a:pt x="6821" y="34315"/>
                      </a:lnTo>
                      <a:lnTo>
                        <a:pt x="7010" y="34420"/>
                      </a:lnTo>
                      <a:lnTo>
                        <a:pt x="7051" y="34525"/>
                      </a:lnTo>
                      <a:lnTo>
                        <a:pt x="7135" y="34462"/>
                      </a:lnTo>
                      <a:lnTo>
                        <a:pt x="7344" y="34504"/>
                      </a:lnTo>
                      <a:lnTo>
                        <a:pt x="7491" y="34504"/>
                      </a:lnTo>
                      <a:lnTo>
                        <a:pt x="7595" y="34587"/>
                      </a:lnTo>
                      <a:lnTo>
                        <a:pt x="7742" y="34566"/>
                      </a:lnTo>
                      <a:lnTo>
                        <a:pt x="7888" y="34671"/>
                      </a:lnTo>
                      <a:lnTo>
                        <a:pt x="8077" y="34692"/>
                      </a:lnTo>
                      <a:lnTo>
                        <a:pt x="8160" y="34608"/>
                      </a:lnTo>
                      <a:lnTo>
                        <a:pt x="8202" y="34734"/>
                      </a:lnTo>
                      <a:lnTo>
                        <a:pt x="8286" y="34797"/>
                      </a:lnTo>
                      <a:lnTo>
                        <a:pt x="8286" y="34943"/>
                      </a:lnTo>
                      <a:lnTo>
                        <a:pt x="8181" y="35090"/>
                      </a:lnTo>
                      <a:lnTo>
                        <a:pt x="8056" y="35110"/>
                      </a:lnTo>
                      <a:lnTo>
                        <a:pt x="8014" y="35362"/>
                      </a:lnTo>
                      <a:lnTo>
                        <a:pt x="8181" y="35466"/>
                      </a:lnTo>
                      <a:lnTo>
                        <a:pt x="8202" y="35634"/>
                      </a:lnTo>
                      <a:lnTo>
                        <a:pt x="8119" y="35843"/>
                      </a:lnTo>
                      <a:lnTo>
                        <a:pt x="8160" y="35989"/>
                      </a:lnTo>
                      <a:lnTo>
                        <a:pt x="8056" y="36073"/>
                      </a:lnTo>
                      <a:lnTo>
                        <a:pt x="7763" y="36094"/>
                      </a:lnTo>
                      <a:lnTo>
                        <a:pt x="7637" y="36303"/>
                      </a:lnTo>
                      <a:lnTo>
                        <a:pt x="7554" y="36345"/>
                      </a:lnTo>
                      <a:lnTo>
                        <a:pt x="7533" y="36596"/>
                      </a:lnTo>
                      <a:lnTo>
                        <a:pt x="7554" y="36596"/>
                      </a:lnTo>
                      <a:lnTo>
                        <a:pt x="7658" y="36617"/>
                      </a:lnTo>
                      <a:lnTo>
                        <a:pt x="7784" y="36554"/>
                      </a:lnTo>
                      <a:lnTo>
                        <a:pt x="7951" y="36512"/>
                      </a:lnTo>
                      <a:lnTo>
                        <a:pt x="7972" y="36575"/>
                      </a:lnTo>
                      <a:lnTo>
                        <a:pt x="7951" y="36659"/>
                      </a:lnTo>
                      <a:lnTo>
                        <a:pt x="7637" y="36805"/>
                      </a:lnTo>
                      <a:lnTo>
                        <a:pt x="7491" y="36889"/>
                      </a:lnTo>
                      <a:lnTo>
                        <a:pt x="7554" y="36931"/>
                      </a:lnTo>
                      <a:lnTo>
                        <a:pt x="7637" y="36931"/>
                      </a:lnTo>
                      <a:lnTo>
                        <a:pt x="7554" y="37014"/>
                      </a:lnTo>
                      <a:lnTo>
                        <a:pt x="7428" y="36994"/>
                      </a:lnTo>
                      <a:lnTo>
                        <a:pt x="7240" y="37014"/>
                      </a:lnTo>
                      <a:lnTo>
                        <a:pt x="7323" y="37203"/>
                      </a:lnTo>
                      <a:lnTo>
                        <a:pt x="7386" y="37286"/>
                      </a:lnTo>
                      <a:lnTo>
                        <a:pt x="7449" y="37224"/>
                      </a:lnTo>
                      <a:lnTo>
                        <a:pt x="7470" y="37286"/>
                      </a:lnTo>
                      <a:lnTo>
                        <a:pt x="7575" y="37307"/>
                      </a:lnTo>
                      <a:lnTo>
                        <a:pt x="7575" y="37349"/>
                      </a:lnTo>
                      <a:lnTo>
                        <a:pt x="7491" y="37391"/>
                      </a:lnTo>
                      <a:lnTo>
                        <a:pt x="7449" y="37454"/>
                      </a:lnTo>
                      <a:lnTo>
                        <a:pt x="7365" y="37454"/>
                      </a:lnTo>
                      <a:lnTo>
                        <a:pt x="7323" y="37517"/>
                      </a:lnTo>
                      <a:lnTo>
                        <a:pt x="7323" y="37559"/>
                      </a:lnTo>
                      <a:lnTo>
                        <a:pt x="7177" y="37705"/>
                      </a:lnTo>
                      <a:lnTo>
                        <a:pt x="7177" y="37831"/>
                      </a:lnTo>
                      <a:lnTo>
                        <a:pt x="7240" y="37851"/>
                      </a:lnTo>
                      <a:lnTo>
                        <a:pt x="7219" y="38019"/>
                      </a:lnTo>
                      <a:lnTo>
                        <a:pt x="7114" y="37977"/>
                      </a:lnTo>
                      <a:lnTo>
                        <a:pt x="7072" y="38019"/>
                      </a:lnTo>
                      <a:lnTo>
                        <a:pt x="6968" y="37935"/>
                      </a:lnTo>
                      <a:lnTo>
                        <a:pt x="6842" y="37914"/>
                      </a:lnTo>
                      <a:lnTo>
                        <a:pt x="6842" y="37956"/>
                      </a:lnTo>
                      <a:lnTo>
                        <a:pt x="6905" y="38040"/>
                      </a:lnTo>
                      <a:lnTo>
                        <a:pt x="6821" y="38061"/>
                      </a:lnTo>
                      <a:lnTo>
                        <a:pt x="6738" y="38144"/>
                      </a:lnTo>
                      <a:lnTo>
                        <a:pt x="6863" y="38165"/>
                      </a:lnTo>
                      <a:lnTo>
                        <a:pt x="6947" y="38165"/>
                      </a:lnTo>
                      <a:lnTo>
                        <a:pt x="7114" y="38291"/>
                      </a:lnTo>
                      <a:lnTo>
                        <a:pt x="7114" y="38375"/>
                      </a:lnTo>
                      <a:lnTo>
                        <a:pt x="7240" y="38500"/>
                      </a:lnTo>
                      <a:lnTo>
                        <a:pt x="7449" y="38479"/>
                      </a:lnTo>
                      <a:lnTo>
                        <a:pt x="7679" y="38605"/>
                      </a:lnTo>
                      <a:lnTo>
                        <a:pt x="7847" y="38647"/>
                      </a:lnTo>
                      <a:lnTo>
                        <a:pt x="8202" y="38898"/>
                      </a:lnTo>
                      <a:lnTo>
                        <a:pt x="8286" y="39023"/>
                      </a:lnTo>
                      <a:lnTo>
                        <a:pt x="8391" y="39065"/>
                      </a:lnTo>
                      <a:lnTo>
                        <a:pt x="8412" y="39128"/>
                      </a:lnTo>
                      <a:lnTo>
                        <a:pt x="8516" y="39211"/>
                      </a:lnTo>
                      <a:lnTo>
                        <a:pt x="8600" y="39211"/>
                      </a:lnTo>
                      <a:lnTo>
                        <a:pt x="8621" y="39295"/>
                      </a:lnTo>
                      <a:lnTo>
                        <a:pt x="8725" y="39337"/>
                      </a:lnTo>
                      <a:lnTo>
                        <a:pt x="8788" y="39337"/>
                      </a:lnTo>
                      <a:lnTo>
                        <a:pt x="8893" y="39483"/>
                      </a:lnTo>
                      <a:lnTo>
                        <a:pt x="8997" y="39504"/>
                      </a:lnTo>
                      <a:lnTo>
                        <a:pt x="9039" y="39525"/>
                      </a:lnTo>
                      <a:lnTo>
                        <a:pt x="9102" y="39504"/>
                      </a:lnTo>
                      <a:lnTo>
                        <a:pt x="9248" y="39630"/>
                      </a:lnTo>
                      <a:lnTo>
                        <a:pt x="9248" y="39714"/>
                      </a:lnTo>
                      <a:lnTo>
                        <a:pt x="9374" y="39735"/>
                      </a:lnTo>
                      <a:lnTo>
                        <a:pt x="9520" y="39923"/>
                      </a:lnTo>
                      <a:lnTo>
                        <a:pt x="9583" y="40007"/>
                      </a:lnTo>
                      <a:lnTo>
                        <a:pt x="9625" y="40237"/>
                      </a:lnTo>
                      <a:lnTo>
                        <a:pt x="9730" y="40425"/>
                      </a:lnTo>
                      <a:lnTo>
                        <a:pt x="9688" y="40488"/>
                      </a:lnTo>
                      <a:lnTo>
                        <a:pt x="9730" y="40572"/>
                      </a:lnTo>
                      <a:cubicBezTo>
                        <a:pt x="9939" y="40572"/>
                        <a:pt x="10483" y="40572"/>
                        <a:pt x="10462" y="40446"/>
                      </a:cubicBezTo>
                      <a:lnTo>
                        <a:pt x="10420" y="40279"/>
                      </a:lnTo>
                      <a:lnTo>
                        <a:pt x="11090" y="40258"/>
                      </a:lnTo>
                      <a:cubicBezTo>
                        <a:pt x="11090" y="40258"/>
                        <a:pt x="11215" y="40383"/>
                        <a:pt x="11320" y="40383"/>
                      </a:cubicBezTo>
                      <a:cubicBezTo>
                        <a:pt x="11425" y="40383"/>
                        <a:pt x="11948" y="40153"/>
                        <a:pt x="11948" y="40153"/>
                      </a:cubicBezTo>
                      <a:cubicBezTo>
                        <a:pt x="11948" y="40153"/>
                        <a:pt x="12073" y="40174"/>
                        <a:pt x="12136" y="40279"/>
                      </a:cubicBezTo>
                      <a:cubicBezTo>
                        <a:pt x="12159" y="40337"/>
                        <a:pt x="12208" y="40350"/>
                        <a:pt x="12254" y="40350"/>
                      </a:cubicBezTo>
                      <a:cubicBezTo>
                        <a:pt x="12291" y="40350"/>
                        <a:pt x="12327" y="40341"/>
                        <a:pt x="12345" y="40341"/>
                      </a:cubicBezTo>
                      <a:lnTo>
                        <a:pt x="12345" y="40320"/>
                      </a:lnTo>
                      <a:lnTo>
                        <a:pt x="12492" y="40341"/>
                      </a:lnTo>
                      <a:lnTo>
                        <a:pt x="12764" y="40551"/>
                      </a:lnTo>
                      <a:lnTo>
                        <a:pt x="12826" y="40676"/>
                      </a:lnTo>
                      <a:lnTo>
                        <a:pt x="13098" y="40697"/>
                      </a:lnTo>
                      <a:lnTo>
                        <a:pt x="13140" y="40592"/>
                      </a:lnTo>
                      <a:lnTo>
                        <a:pt x="13308" y="40488"/>
                      </a:lnTo>
                      <a:lnTo>
                        <a:pt x="13496" y="40258"/>
                      </a:lnTo>
                      <a:lnTo>
                        <a:pt x="13433" y="40237"/>
                      </a:lnTo>
                      <a:lnTo>
                        <a:pt x="13119" y="39965"/>
                      </a:lnTo>
                      <a:lnTo>
                        <a:pt x="12910" y="39714"/>
                      </a:lnTo>
                      <a:lnTo>
                        <a:pt x="12889" y="39546"/>
                      </a:lnTo>
                      <a:lnTo>
                        <a:pt x="12805" y="39442"/>
                      </a:lnTo>
                      <a:lnTo>
                        <a:pt x="12805" y="39295"/>
                      </a:lnTo>
                      <a:lnTo>
                        <a:pt x="12785" y="39211"/>
                      </a:lnTo>
                      <a:lnTo>
                        <a:pt x="12764" y="39170"/>
                      </a:lnTo>
                      <a:lnTo>
                        <a:pt x="12680" y="39170"/>
                      </a:lnTo>
                      <a:lnTo>
                        <a:pt x="12680" y="39065"/>
                      </a:lnTo>
                      <a:lnTo>
                        <a:pt x="12722" y="39086"/>
                      </a:lnTo>
                      <a:lnTo>
                        <a:pt x="12764" y="38981"/>
                      </a:lnTo>
                      <a:lnTo>
                        <a:pt x="12805" y="38877"/>
                      </a:lnTo>
                      <a:lnTo>
                        <a:pt x="12722" y="38877"/>
                      </a:lnTo>
                      <a:lnTo>
                        <a:pt x="12680" y="38919"/>
                      </a:lnTo>
                      <a:lnTo>
                        <a:pt x="12554" y="38856"/>
                      </a:lnTo>
                      <a:lnTo>
                        <a:pt x="12554" y="38667"/>
                      </a:lnTo>
                      <a:lnTo>
                        <a:pt x="12450" y="38647"/>
                      </a:lnTo>
                      <a:lnTo>
                        <a:pt x="12366" y="38563"/>
                      </a:lnTo>
                      <a:lnTo>
                        <a:pt x="12282" y="38584"/>
                      </a:lnTo>
                      <a:lnTo>
                        <a:pt x="12178" y="38584"/>
                      </a:lnTo>
                      <a:lnTo>
                        <a:pt x="12136" y="38375"/>
                      </a:lnTo>
                      <a:lnTo>
                        <a:pt x="12157" y="38270"/>
                      </a:lnTo>
                      <a:lnTo>
                        <a:pt x="12199" y="38228"/>
                      </a:lnTo>
                      <a:lnTo>
                        <a:pt x="12199" y="38019"/>
                      </a:lnTo>
                      <a:lnTo>
                        <a:pt x="12261" y="37914"/>
                      </a:lnTo>
                      <a:lnTo>
                        <a:pt x="12282" y="37768"/>
                      </a:lnTo>
                      <a:lnTo>
                        <a:pt x="12345" y="37726"/>
                      </a:lnTo>
                      <a:lnTo>
                        <a:pt x="12366" y="37600"/>
                      </a:lnTo>
                      <a:lnTo>
                        <a:pt x="12408" y="37517"/>
                      </a:lnTo>
                      <a:lnTo>
                        <a:pt x="12408" y="37433"/>
                      </a:lnTo>
                      <a:lnTo>
                        <a:pt x="12471" y="37454"/>
                      </a:lnTo>
                      <a:lnTo>
                        <a:pt x="12513" y="37517"/>
                      </a:lnTo>
                      <a:lnTo>
                        <a:pt x="12575" y="37496"/>
                      </a:lnTo>
                      <a:lnTo>
                        <a:pt x="12596" y="37412"/>
                      </a:lnTo>
                      <a:lnTo>
                        <a:pt x="12659" y="37454"/>
                      </a:lnTo>
                      <a:lnTo>
                        <a:pt x="12701" y="37412"/>
                      </a:lnTo>
                      <a:lnTo>
                        <a:pt x="12785" y="37412"/>
                      </a:lnTo>
                      <a:lnTo>
                        <a:pt x="12868" y="37349"/>
                      </a:lnTo>
                      <a:lnTo>
                        <a:pt x="12826" y="37307"/>
                      </a:lnTo>
                      <a:lnTo>
                        <a:pt x="12764" y="37286"/>
                      </a:lnTo>
                      <a:lnTo>
                        <a:pt x="12805" y="37286"/>
                      </a:lnTo>
                      <a:cubicBezTo>
                        <a:pt x="12805" y="37286"/>
                        <a:pt x="12826" y="37307"/>
                        <a:pt x="12868" y="37307"/>
                      </a:cubicBezTo>
                      <a:cubicBezTo>
                        <a:pt x="12889" y="37307"/>
                        <a:pt x="12931" y="37286"/>
                        <a:pt x="12931" y="37286"/>
                      </a:cubicBezTo>
                      <a:lnTo>
                        <a:pt x="12994" y="37328"/>
                      </a:lnTo>
                      <a:lnTo>
                        <a:pt x="13036" y="37307"/>
                      </a:lnTo>
                      <a:lnTo>
                        <a:pt x="13015" y="37245"/>
                      </a:lnTo>
                      <a:lnTo>
                        <a:pt x="12847" y="37140"/>
                      </a:lnTo>
                      <a:lnTo>
                        <a:pt x="12931" y="37119"/>
                      </a:lnTo>
                      <a:lnTo>
                        <a:pt x="13036" y="37140"/>
                      </a:lnTo>
                      <a:lnTo>
                        <a:pt x="13098" y="37119"/>
                      </a:lnTo>
                      <a:lnTo>
                        <a:pt x="13161" y="37140"/>
                      </a:lnTo>
                      <a:lnTo>
                        <a:pt x="13161" y="37077"/>
                      </a:lnTo>
                      <a:lnTo>
                        <a:pt x="13119" y="37035"/>
                      </a:lnTo>
                      <a:lnTo>
                        <a:pt x="13161" y="37035"/>
                      </a:lnTo>
                      <a:lnTo>
                        <a:pt x="13161" y="36994"/>
                      </a:lnTo>
                      <a:lnTo>
                        <a:pt x="13119" y="36931"/>
                      </a:lnTo>
                      <a:lnTo>
                        <a:pt x="13203" y="36910"/>
                      </a:lnTo>
                      <a:lnTo>
                        <a:pt x="13203" y="36868"/>
                      </a:lnTo>
                      <a:lnTo>
                        <a:pt x="13203" y="36805"/>
                      </a:lnTo>
                      <a:lnTo>
                        <a:pt x="13057" y="36722"/>
                      </a:lnTo>
                      <a:lnTo>
                        <a:pt x="12910" y="36784"/>
                      </a:lnTo>
                      <a:lnTo>
                        <a:pt x="12701" y="36659"/>
                      </a:lnTo>
                      <a:lnTo>
                        <a:pt x="12701" y="36554"/>
                      </a:lnTo>
                      <a:lnTo>
                        <a:pt x="12910" y="36554"/>
                      </a:lnTo>
                      <a:lnTo>
                        <a:pt x="12680" y="36157"/>
                      </a:lnTo>
                      <a:lnTo>
                        <a:pt x="12408" y="35885"/>
                      </a:lnTo>
                      <a:lnTo>
                        <a:pt x="12052" y="35780"/>
                      </a:lnTo>
                      <a:lnTo>
                        <a:pt x="11989" y="35864"/>
                      </a:lnTo>
                      <a:lnTo>
                        <a:pt x="11822" y="35717"/>
                      </a:lnTo>
                      <a:lnTo>
                        <a:pt x="11843" y="35634"/>
                      </a:lnTo>
                      <a:lnTo>
                        <a:pt x="11738" y="35466"/>
                      </a:lnTo>
                      <a:lnTo>
                        <a:pt x="11508" y="35403"/>
                      </a:lnTo>
                      <a:lnTo>
                        <a:pt x="11571" y="35194"/>
                      </a:lnTo>
                      <a:lnTo>
                        <a:pt x="11634" y="34818"/>
                      </a:lnTo>
                      <a:lnTo>
                        <a:pt x="11550" y="34734"/>
                      </a:lnTo>
                      <a:lnTo>
                        <a:pt x="11529" y="34462"/>
                      </a:lnTo>
                      <a:lnTo>
                        <a:pt x="11634" y="34399"/>
                      </a:lnTo>
                      <a:lnTo>
                        <a:pt x="11780" y="34211"/>
                      </a:lnTo>
                      <a:lnTo>
                        <a:pt x="11780" y="34064"/>
                      </a:lnTo>
                      <a:lnTo>
                        <a:pt x="11864" y="33960"/>
                      </a:lnTo>
                      <a:lnTo>
                        <a:pt x="12178" y="34253"/>
                      </a:lnTo>
                      <a:lnTo>
                        <a:pt x="12199" y="34357"/>
                      </a:lnTo>
                      <a:lnTo>
                        <a:pt x="12387" y="34462"/>
                      </a:lnTo>
                      <a:lnTo>
                        <a:pt x="12575" y="34420"/>
                      </a:lnTo>
                      <a:lnTo>
                        <a:pt x="12554" y="34253"/>
                      </a:lnTo>
                      <a:lnTo>
                        <a:pt x="12617" y="34190"/>
                      </a:lnTo>
                      <a:lnTo>
                        <a:pt x="12492" y="33729"/>
                      </a:lnTo>
                      <a:lnTo>
                        <a:pt x="12680" y="33688"/>
                      </a:lnTo>
                      <a:lnTo>
                        <a:pt x="12868" y="33688"/>
                      </a:lnTo>
                      <a:lnTo>
                        <a:pt x="12868" y="33562"/>
                      </a:lnTo>
                      <a:lnTo>
                        <a:pt x="12785" y="33457"/>
                      </a:lnTo>
                      <a:lnTo>
                        <a:pt x="12805" y="33332"/>
                      </a:lnTo>
                      <a:lnTo>
                        <a:pt x="12994" y="33227"/>
                      </a:lnTo>
                      <a:lnTo>
                        <a:pt x="13077" y="33227"/>
                      </a:lnTo>
                      <a:lnTo>
                        <a:pt x="13119" y="33060"/>
                      </a:lnTo>
                      <a:lnTo>
                        <a:pt x="13203" y="32997"/>
                      </a:lnTo>
                      <a:lnTo>
                        <a:pt x="13329" y="33018"/>
                      </a:lnTo>
                      <a:lnTo>
                        <a:pt x="13349" y="32913"/>
                      </a:lnTo>
                      <a:lnTo>
                        <a:pt x="13329" y="32809"/>
                      </a:lnTo>
                      <a:lnTo>
                        <a:pt x="13349" y="32725"/>
                      </a:lnTo>
                      <a:lnTo>
                        <a:pt x="13538" y="32830"/>
                      </a:lnTo>
                      <a:lnTo>
                        <a:pt x="13663" y="32893"/>
                      </a:lnTo>
                      <a:lnTo>
                        <a:pt x="13642" y="32955"/>
                      </a:lnTo>
                      <a:lnTo>
                        <a:pt x="13559" y="33060"/>
                      </a:lnTo>
                      <a:lnTo>
                        <a:pt x="13621" y="33123"/>
                      </a:lnTo>
                      <a:lnTo>
                        <a:pt x="13726" y="33060"/>
                      </a:lnTo>
                      <a:lnTo>
                        <a:pt x="13747" y="32997"/>
                      </a:lnTo>
                      <a:lnTo>
                        <a:pt x="13831" y="32934"/>
                      </a:lnTo>
                      <a:lnTo>
                        <a:pt x="13831" y="33039"/>
                      </a:lnTo>
                      <a:lnTo>
                        <a:pt x="13914" y="32955"/>
                      </a:lnTo>
                      <a:lnTo>
                        <a:pt x="13935" y="32893"/>
                      </a:lnTo>
                      <a:lnTo>
                        <a:pt x="14040" y="32893"/>
                      </a:lnTo>
                      <a:lnTo>
                        <a:pt x="14165" y="32809"/>
                      </a:lnTo>
                      <a:lnTo>
                        <a:pt x="14270" y="32809"/>
                      </a:lnTo>
                      <a:lnTo>
                        <a:pt x="14312" y="32955"/>
                      </a:lnTo>
                      <a:lnTo>
                        <a:pt x="14458" y="33039"/>
                      </a:lnTo>
                      <a:lnTo>
                        <a:pt x="14668" y="32955"/>
                      </a:lnTo>
                      <a:lnTo>
                        <a:pt x="14772" y="32955"/>
                      </a:lnTo>
                      <a:lnTo>
                        <a:pt x="14814" y="33039"/>
                      </a:lnTo>
                      <a:lnTo>
                        <a:pt x="14898" y="33039"/>
                      </a:lnTo>
                      <a:lnTo>
                        <a:pt x="15002" y="33206"/>
                      </a:lnTo>
                      <a:lnTo>
                        <a:pt x="15128" y="33206"/>
                      </a:lnTo>
                      <a:lnTo>
                        <a:pt x="15233" y="33332"/>
                      </a:lnTo>
                      <a:lnTo>
                        <a:pt x="15400" y="33457"/>
                      </a:lnTo>
                      <a:lnTo>
                        <a:pt x="15463" y="33457"/>
                      </a:lnTo>
                      <a:lnTo>
                        <a:pt x="15526" y="33541"/>
                      </a:lnTo>
                      <a:lnTo>
                        <a:pt x="15526" y="33667"/>
                      </a:lnTo>
                      <a:lnTo>
                        <a:pt x="15609" y="33688"/>
                      </a:lnTo>
                      <a:lnTo>
                        <a:pt x="15672" y="33583"/>
                      </a:lnTo>
                      <a:lnTo>
                        <a:pt x="15672" y="33437"/>
                      </a:lnTo>
                      <a:lnTo>
                        <a:pt x="15777" y="33353"/>
                      </a:lnTo>
                      <a:lnTo>
                        <a:pt x="15860" y="33457"/>
                      </a:lnTo>
                      <a:lnTo>
                        <a:pt x="16070" y="33478"/>
                      </a:lnTo>
                      <a:lnTo>
                        <a:pt x="16153" y="33583"/>
                      </a:lnTo>
                      <a:lnTo>
                        <a:pt x="16258" y="33625"/>
                      </a:lnTo>
                      <a:lnTo>
                        <a:pt x="16383" y="33520"/>
                      </a:lnTo>
                      <a:lnTo>
                        <a:pt x="16383" y="33311"/>
                      </a:lnTo>
                      <a:lnTo>
                        <a:pt x="16509" y="33311"/>
                      </a:lnTo>
                      <a:lnTo>
                        <a:pt x="16509" y="33206"/>
                      </a:lnTo>
                      <a:lnTo>
                        <a:pt x="16614" y="33165"/>
                      </a:lnTo>
                      <a:lnTo>
                        <a:pt x="16697" y="33248"/>
                      </a:lnTo>
                      <a:lnTo>
                        <a:pt x="16760" y="33144"/>
                      </a:lnTo>
                      <a:lnTo>
                        <a:pt x="16886" y="33123"/>
                      </a:lnTo>
                      <a:lnTo>
                        <a:pt x="17032" y="33269"/>
                      </a:lnTo>
                      <a:lnTo>
                        <a:pt x="17074" y="33332"/>
                      </a:lnTo>
                      <a:lnTo>
                        <a:pt x="17220" y="33311"/>
                      </a:lnTo>
                      <a:lnTo>
                        <a:pt x="17199" y="33165"/>
                      </a:lnTo>
                      <a:lnTo>
                        <a:pt x="17283" y="33144"/>
                      </a:lnTo>
                      <a:lnTo>
                        <a:pt x="17409" y="33144"/>
                      </a:lnTo>
                      <a:lnTo>
                        <a:pt x="17451" y="33060"/>
                      </a:lnTo>
                      <a:lnTo>
                        <a:pt x="17597" y="33144"/>
                      </a:lnTo>
                      <a:lnTo>
                        <a:pt x="17660" y="33206"/>
                      </a:lnTo>
                      <a:lnTo>
                        <a:pt x="17639" y="33269"/>
                      </a:lnTo>
                      <a:lnTo>
                        <a:pt x="17555" y="33332"/>
                      </a:lnTo>
                      <a:lnTo>
                        <a:pt x="17660" y="33457"/>
                      </a:lnTo>
                      <a:lnTo>
                        <a:pt x="17764" y="33478"/>
                      </a:lnTo>
                      <a:lnTo>
                        <a:pt x="17827" y="33457"/>
                      </a:lnTo>
                      <a:lnTo>
                        <a:pt x="17911" y="33520"/>
                      </a:lnTo>
                      <a:lnTo>
                        <a:pt x="18078" y="33520"/>
                      </a:lnTo>
                      <a:lnTo>
                        <a:pt x="18287" y="33625"/>
                      </a:lnTo>
                      <a:lnTo>
                        <a:pt x="18434" y="33583"/>
                      </a:lnTo>
                      <a:lnTo>
                        <a:pt x="18476" y="33457"/>
                      </a:lnTo>
                      <a:lnTo>
                        <a:pt x="18476" y="33353"/>
                      </a:lnTo>
                      <a:lnTo>
                        <a:pt x="18539" y="33311"/>
                      </a:lnTo>
                      <a:lnTo>
                        <a:pt x="18706" y="33416"/>
                      </a:lnTo>
                      <a:lnTo>
                        <a:pt x="18873" y="33437"/>
                      </a:lnTo>
                      <a:lnTo>
                        <a:pt x="19062" y="33353"/>
                      </a:lnTo>
                      <a:lnTo>
                        <a:pt x="19103" y="33248"/>
                      </a:lnTo>
                      <a:lnTo>
                        <a:pt x="19083" y="32809"/>
                      </a:lnTo>
                      <a:lnTo>
                        <a:pt x="19020" y="32746"/>
                      </a:lnTo>
                      <a:lnTo>
                        <a:pt x="18852" y="32746"/>
                      </a:lnTo>
                      <a:lnTo>
                        <a:pt x="18748" y="32683"/>
                      </a:lnTo>
                      <a:lnTo>
                        <a:pt x="18706" y="32621"/>
                      </a:lnTo>
                      <a:lnTo>
                        <a:pt x="18580" y="32600"/>
                      </a:lnTo>
                      <a:lnTo>
                        <a:pt x="18497" y="32516"/>
                      </a:lnTo>
                      <a:lnTo>
                        <a:pt x="18371" y="32516"/>
                      </a:lnTo>
                      <a:lnTo>
                        <a:pt x="18371" y="32432"/>
                      </a:lnTo>
                      <a:lnTo>
                        <a:pt x="18350" y="32369"/>
                      </a:lnTo>
                      <a:lnTo>
                        <a:pt x="18371" y="32307"/>
                      </a:lnTo>
                      <a:lnTo>
                        <a:pt x="18476" y="32307"/>
                      </a:lnTo>
                      <a:lnTo>
                        <a:pt x="18497" y="32181"/>
                      </a:lnTo>
                      <a:lnTo>
                        <a:pt x="18580" y="32077"/>
                      </a:lnTo>
                      <a:lnTo>
                        <a:pt x="18559" y="31951"/>
                      </a:lnTo>
                      <a:lnTo>
                        <a:pt x="18476" y="31951"/>
                      </a:lnTo>
                      <a:lnTo>
                        <a:pt x="18476" y="31805"/>
                      </a:lnTo>
                      <a:lnTo>
                        <a:pt x="18601" y="31637"/>
                      </a:lnTo>
                      <a:lnTo>
                        <a:pt x="18748" y="31491"/>
                      </a:lnTo>
                      <a:lnTo>
                        <a:pt x="18978" y="31470"/>
                      </a:lnTo>
                      <a:lnTo>
                        <a:pt x="19083" y="31491"/>
                      </a:lnTo>
                      <a:lnTo>
                        <a:pt x="19166" y="31449"/>
                      </a:lnTo>
                      <a:lnTo>
                        <a:pt x="19166" y="31344"/>
                      </a:lnTo>
                      <a:lnTo>
                        <a:pt x="19062" y="31323"/>
                      </a:lnTo>
                      <a:lnTo>
                        <a:pt x="18978" y="31219"/>
                      </a:lnTo>
                      <a:lnTo>
                        <a:pt x="18873" y="31219"/>
                      </a:lnTo>
                      <a:lnTo>
                        <a:pt x="18790" y="31260"/>
                      </a:lnTo>
                      <a:lnTo>
                        <a:pt x="18685" y="31219"/>
                      </a:lnTo>
                      <a:lnTo>
                        <a:pt x="18539" y="31219"/>
                      </a:lnTo>
                      <a:lnTo>
                        <a:pt x="18539" y="31135"/>
                      </a:lnTo>
                      <a:lnTo>
                        <a:pt x="18580" y="31072"/>
                      </a:lnTo>
                      <a:lnTo>
                        <a:pt x="18748" y="31072"/>
                      </a:lnTo>
                      <a:lnTo>
                        <a:pt x="18685" y="30947"/>
                      </a:lnTo>
                      <a:lnTo>
                        <a:pt x="18539" y="30968"/>
                      </a:lnTo>
                      <a:lnTo>
                        <a:pt x="18434" y="30947"/>
                      </a:lnTo>
                      <a:lnTo>
                        <a:pt x="18476" y="30905"/>
                      </a:lnTo>
                      <a:lnTo>
                        <a:pt x="18434" y="30758"/>
                      </a:lnTo>
                      <a:lnTo>
                        <a:pt x="18476" y="30737"/>
                      </a:lnTo>
                      <a:lnTo>
                        <a:pt x="18601" y="30737"/>
                      </a:lnTo>
                      <a:lnTo>
                        <a:pt x="18664" y="30654"/>
                      </a:lnTo>
                      <a:lnTo>
                        <a:pt x="18748" y="30654"/>
                      </a:lnTo>
                      <a:lnTo>
                        <a:pt x="18769" y="30716"/>
                      </a:lnTo>
                      <a:lnTo>
                        <a:pt x="18894" y="30696"/>
                      </a:lnTo>
                      <a:lnTo>
                        <a:pt x="18999" y="30758"/>
                      </a:lnTo>
                      <a:lnTo>
                        <a:pt x="19062" y="30716"/>
                      </a:lnTo>
                      <a:lnTo>
                        <a:pt x="19062" y="30633"/>
                      </a:lnTo>
                      <a:lnTo>
                        <a:pt x="19166" y="30591"/>
                      </a:lnTo>
                      <a:lnTo>
                        <a:pt x="19271" y="30591"/>
                      </a:lnTo>
                      <a:lnTo>
                        <a:pt x="19334" y="30696"/>
                      </a:lnTo>
                      <a:lnTo>
                        <a:pt x="19396" y="30612"/>
                      </a:lnTo>
                      <a:lnTo>
                        <a:pt x="19396" y="30528"/>
                      </a:lnTo>
                      <a:lnTo>
                        <a:pt x="19606" y="30486"/>
                      </a:lnTo>
                      <a:lnTo>
                        <a:pt x="19731" y="30486"/>
                      </a:lnTo>
                      <a:lnTo>
                        <a:pt x="19899" y="30403"/>
                      </a:lnTo>
                      <a:lnTo>
                        <a:pt x="20045" y="30403"/>
                      </a:lnTo>
                      <a:lnTo>
                        <a:pt x="20066" y="30340"/>
                      </a:lnTo>
                      <a:lnTo>
                        <a:pt x="20233" y="30235"/>
                      </a:lnTo>
                      <a:lnTo>
                        <a:pt x="20359" y="30235"/>
                      </a:lnTo>
                      <a:lnTo>
                        <a:pt x="20443" y="30193"/>
                      </a:lnTo>
                      <a:lnTo>
                        <a:pt x="20526" y="30193"/>
                      </a:lnTo>
                      <a:lnTo>
                        <a:pt x="20589" y="30214"/>
                      </a:lnTo>
                      <a:lnTo>
                        <a:pt x="20652" y="30172"/>
                      </a:lnTo>
                      <a:lnTo>
                        <a:pt x="20652" y="30026"/>
                      </a:lnTo>
                      <a:lnTo>
                        <a:pt x="20736" y="29984"/>
                      </a:lnTo>
                      <a:lnTo>
                        <a:pt x="20861" y="29984"/>
                      </a:lnTo>
                      <a:lnTo>
                        <a:pt x="20882" y="29900"/>
                      </a:lnTo>
                      <a:lnTo>
                        <a:pt x="20966" y="29859"/>
                      </a:lnTo>
                      <a:lnTo>
                        <a:pt x="21008" y="29900"/>
                      </a:lnTo>
                      <a:lnTo>
                        <a:pt x="21091" y="29921"/>
                      </a:lnTo>
                      <a:lnTo>
                        <a:pt x="21196" y="29880"/>
                      </a:lnTo>
                      <a:lnTo>
                        <a:pt x="21321" y="29817"/>
                      </a:lnTo>
                      <a:lnTo>
                        <a:pt x="21572" y="29670"/>
                      </a:lnTo>
                      <a:lnTo>
                        <a:pt x="21614" y="29670"/>
                      </a:lnTo>
                      <a:lnTo>
                        <a:pt x="21677" y="29649"/>
                      </a:lnTo>
                      <a:lnTo>
                        <a:pt x="21803" y="29608"/>
                      </a:lnTo>
                      <a:lnTo>
                        <a:pt x="21886" y="29503"/>
                      </a:lnTo>
                      <a:lnTo>
                        <a:pt x="21949" y="29545"/>
                      </a:lnTo>
                      <a:lnTo>
                        <a:pt x="22116" y="29503"/>
                      </a:lnTo>
                      <a:lnTo>
                        <a:pt x="22116" y="29440"/>
                      </a:lnTo>
                      <a:lnTo>
                        <a:pt x="22054" y="29356"/>
                      </a:lnTo>
                      <a:lnTo>
                        <a:pt x="22116" y="29336"/>
                      </a:lnTo>
                      <a:lnTo>
                        <a:pt x="22284" y="29336"/>
                      </a:lnTo>
                      <a:lnTo>
                        <a:pt x="22305" y="29231"/>
                      </a:lnTo>
                      <a:lnTo>
                        <a:pt x="22409" y="29168"/>
                      </a:lnTo>
                      <a:lnTo>
                        <a:pt x="22472" y="29168"/>
                      </a:lnTo>
                      <a:lnTo>
                        <a:pt x="22556" y="29147"/>
                      </a:lnTo>
                      <a:lnTo>
                        <a:pt x="22681" y="29189"/>
                      </a:lnTo>
                      <a:lnTo>
                        <a:pt x="22849" y="29168"/>
                      </a:lnTo>
                      <a:lnTo>
                        <a:pt x="22974" y="29273"/>
                      </a:lnTo>
                      <a:lnTo>
                        <a:pt x="23100" y="29273"/>
                      </a:lnTo>
                      <a:lnTo>
                        <a:pt x="23246" y="29210"/>
                      </a:lnTo>
                      <a:lnTo>
                        <a:pt x="23372" y="29210"/>
                      </a:lnTo>
                      <a:lnTo>
                        <a:pt x="23414" y="29356"/>
                      </a:lnTo>
                      <a:lnTo>
                        <a:pt x="23477" y="29377"/>
                      </a:lnTo>
                      <a:lnTo>
                        <a:pt x="23539" y="29503"/>
                      </a:lnTo>
                      <a:lnTo>
                        <a:pt x="23602" y="29608"/>
                      </a:lnTo>
                      <a:lnTo>
                        <a:pt x="23686" y="29670"/>
                      </a:lnTo>
                      <a:lnTo>
                        <a:pt x="23686" y="29712"/>
                      </a:lnTo>
                      <a:lnTo>
                        <a:pt x="23665" y="29817"/>
                      </a:lnTo>
                      <a:lnTo>
                        <a:pt x="23686" y="29921"/>
                      </a:lnTo>
                      <a:lnTo>
                        <a:pt x="23686" y="29984"/>
                      </a:lnTo>
                      <a:lnTo>
                        <a:pt x="23602" y="30005"/>
                      </a:lnTo>
                      <a:lnTo>
                        <a:pt x="23665" y="30110"/>
                      </a:lnTo>
                      <a:lnTo>
                        <a:pt x="23749" y="30152"/>
                      </a:lnTo>
                      <a:lnTo>
                        <a:pt x="23874" y="30089"/>
                      </a:lnTo>
                      <a:lnTo>
                        <a:pt x="23937" y="30152"/>
                      </a:lnTo>
                      <a:lnTo>
                        <a:pt x="24000" y="30131"/>
                      </a:lnTo>
                      <a:lnTo>
                        <a:pt x="24021" y="30026"/>
                      </a:lnTo>
                      <a:lnTo>
                        <a:pt x="24104" y="30005"/>
                      </a:lnTo>
                      <a:lnTo>
                        <a:pt x="24125" y="30110"/>
                      </a:lnTo>
                      <a:lnTo>
                        <a:pt x="24209" y="30110"/>
                      </a:lnTo>
                      <a:lnTo>
                        <a:pt x="24230" y="30026"/>
                      </a:lnTo>
                      <a:lnTo>
                        <a:pt x="24188" y="29921"/>
                      </a:lnTo>
                      <a:lnTo>
                        <a:pt x="24209" y="29900"/>
                      </a:lnTo>
                      <a:lnTo>
                        <a:pt x="24418" y="30026"/>
                      </a:lnTo>
                      <a:lnTo>
                        <a:pt x="24439" y="30214"/>
                      </a:lnTo>
                      <a:lnTo>
                        <a:pt x="24523" y="30340"/>
                      </a:lnTo>
                      <a:lnTo>
                        <a:pt x="24606" y="30340"/>
                      </a:lnTo>
                      <a:lnTo>
                        <a:pt x="24669" y="30256"/>
                      </a:lnTo>
                      <a:lnTo>
                        <a:pt x="24627" y="30235"/>
                      </a:lnTo>
                      <a:lnTo>
                        <a:pt x="24606" y="30193"/>
                      </a:lnTo>
                      <a:lnTo>
                        <a:pt x="24732" y="30152"/>
                      </a:lnTo>
                      <a:lnTo>
                        <a:pt x="24941" y="30256"/>
                      </a:lnTo>
                      <a:lnTo>
                        <a:pt x="25025" y="30256"/>
                      </a:lnTo>
                      <a:lnTo>
                        <a:pt x="25088" y="30193"/>
                      </a:lnTo>
                      <a:lnTo>
                        <a:pt x="25150" y="30214"/>
                      </a:lnTo>
                      <a:lnTo>
                        <a:pt x="25088" y="30319"/>
                      </a:lnTo>
                      <a:lnTo>
                        <a:pt x="25025" y="30361"/>
                      </a:lnTo>
                      <a:lnTo>
                        <a:pt x="25025" y="30528"/>
                      </a:lnTo>
                      <a:lnTo>
                        <a:pt x="25088" y="30633"/>
                      </a:lnTo>
                      <a:lnTo>
                        <a:pt x="25171" y="30633"/>
                      </a:lnTo>
                      <a:lnTo>
                        <a:pt x="25255" y="30549"/>
                      </a:lnTo>
                      <a:lnTo>
                        <a:pt x="25381" y="30528"/>
                      </a:lnTo>
                      <a:lnTo>
                        <a:pt x="25611" y="30570"/>
                      </a:lnTo>
                      <a:lnTo>
                        <a:pt x="25673" y="30612"/>
                      </a:lnTo>
                      <a:lnTo>
                        <a:pt x="25757" y="30549"/>
                      </a:lnTo>
                      <a:lnTo>
                        <a:pt x="25715" y="30424"/>
                      </a:lnTo>
                      <a:lnTo>
                        <a:pt x="25820" y="30361"/>
                      </a:lnTo>
                      <a:lnTo>
                        <a:pt x="25987" y="30340"/>
                      </a:lnTo>
                      <a:lnTo>
                        <a:pt x="26092" y="30256"/>
                      </a:lnTo>
                      <a:lnTo>
                        <a:pt x="26134" y="30152"/>
                      </a:lnTo>
                      <a:lnTo>
                        <a:pt x="26217" y="30089"/>
                      </a:lnTo>
                      <a:lnTo>
                        <a:pt x="26217" y="30005"/>
                      </a:lnTo>
                      <a:lnTo>
                        <a:pt x="26343" y="29880"/>
                      </a:lnTo>
                      <a:lnTo>
                        <a:pt x="26448" y="29838"/>
                      </a:lnTo>
                      <a:lnTo>
                        <a:pt x="26531" y="29733"/>
                      </a:lnTo>
                      <a:lnTo>
                        <a:pt x="26657" y="29712"/>
                      </a:lnTo>
                      <a:lnTo>
                        <a:pt x="26824" y="29670"/>
                      </a:lnTo>
                      <a:lnTo>
                        <a:pt x="26866" y="29712"/>
                      </a:lnTo>
                      <a:lnTo>
                        <a:pt x="26866" y="29817"/>
                      </a:lnTo>
                      <a:lnTo>
                        <a:pt x="27138" y="29900"/>
                      </a:lnTo>
                      <a:lnTo>
                        <a:pt x="27054" y="29921"/>
                      </a:lnTo>
                      <a:lnTo>
                        <a:pt x="27117" y="30005"/>
                      </a:lnTo>
                      <a:lnTo>
                        <a:pt x="28163" y="30800"/>
                      </a:lnTo>
                      <a:lnTo>
                        <a:pt x="29565" y="32579"/>
                      </a:lnTo>
                      <a:lnTo>
                        <a:pt x="29712" y="32537"/>
                      </a:lnTo>
                      <a:lnTo>
                        <a:pt x="29816" y="32495"/>
                      </a:lnTo>
                      <a:lnTo>
                        <a:pt x="29837" y="32411"/>
                      </a:lnTo>
                      <a:lnTo>
                        <a:pt x="29816" y="32390"/>
                      </a:lnTo>
                      <a:lnTo>
                        <a:pt x="29816" y="32265"/>
                      </a:lnTo>
                      <a:lnTo>
                        <a:pt x="29879" y="32202"/>
                      </a:lnTo>
                      <a:lnTo>
                        <a:pt x="30047" y="32286"/>
                      </a:lnTo>
                      <a:lnTo>
                        <a:pt x="30026" y="32369"/>
                      </a:lnTo>
                      <a:lnTo>
                        <a:pt x="30026" y="32432"/>
                      </a:lnTo>
                      <a:lnTo>
                        <a:pt x="30151" y="32474"/>
                      </a:lnTo>
                      <a:lnTo>
                        <a:pt x="30214" y="32537"/>
                      </a:lnTo>
                      <a:lnTo>
                        <a:pt x="30319" y="32537"/>
                      </a:lnTo>
                      <a:lnTo>
                        <a:pt x="30402" y="32495"/>
                      </a:lnTo>
                      <a:lnTo>
                        <a:pt x="30507" y="32474"/>
                      </a:lnTo>
                      <a:lnTo>
                        <a:pt x="30674" y="32537"/>
                      </a:lnTo>
                      <a:lnTo>
                        <a:pt x="30800" y="32495"/>
                      </a:lnTo>
                      <a:lnTo>
                        <a:pt x="30904" y="32516"/>
                      </a:lnTo>
                      <a:lnTo>
                        <a:pt x="31009" y="32474"/>
                      </a:lnTo>
                      <a:lnTo>
                        <a:pt x="31030" y="32411"/>
                      </a:lnTo>
                      <a:lnTo>
                        <a:pt x="31009" y="32369"/>
                      </a:lnTo>
                      <a:lnTo>
                        <a:pt x="31030" y="32307"/>
                      </a:lnTo>
                      <a:lnTo>
                        <a:pt x="31218" y="32286"/>
                      </a:lnTo>
                      <a:lnTo>
                        <a:pt x="31427" y="32286"/>
                      </a:lnTo>
                      <a:lnTo>
                        <a:pt x="31616" y="32328"/>
                      </a:lnTo>
                      <a:lnTo>
                        <a:pt x="31783" y="32474"/>
                      </a:lnTo>
                      <a:lnTo>
                        <a:pt x="31888" y="32621"/>
                      </a:lnTo>
                      <a:lnTo>
                        <a:pt x="31951" y="32746"/>
                      </a:lnTo>
                      <a:lnTo>
                        <a:pt x="32013" y="32746"/>
                      </a:lnTo>
                      <a:lnTo>
                        <a:pt x="32139" y="32788"/>
                      </a:lnTo>
                      <a:lnTo>
                        <a:pt x="32264" y="32851"/>
                      </a:lnTo>
                      <a:lnTo>
                        <a:pt x="32327" y="32851"/>
                      </a:lnTo>
                      <a:lnTo>
                        <a:pt x="32390" y="32913"/>
                      </a:lnTo>
                      <a:lnTo>
                        <a:pt x="32390" y="32997"/>
                      </a:lnTo>
                      <a:lnTo>
                        <a:pt x="32369" y="33039"/>
                      </a:lnTo>
                      <a:lnTo>
                        <a:pt x="32369" y="33144"/>
                      </a:lnTo>
                      <a:lnTo>
                        <a:pt x="32390" y="33227"/>
                      </a:lnTo>
                      <a:lnTo>
                        <a:pt x="32453" y="33269"/>
                      </a:lnTo>
                      <a:lnTo>
                        <a:pt x="32474" y="33311"/>
                      </a:lnTo>
                      <a:lnTo>
                        <a:pt x="32536" y="33311"/>
                      </a:lnTo>
                      <a:lnTo>
                        <a:pt x="32641" y="33353"/>
                      </a:lnTo>
                      <a:lnTo>
                        <a:pt x="32704" y="33416"/>
                      </a:lnTo>
                      <a:lnTo>
                        <a:pt x="32746" y="33353"/>
                      </a:lnTo>
                      <a:lnTo>
                        <a:pt x="32850" y="33311"/>
                      </a:lnTo>
                      <a:lnTo>
                        <a:pt x="33101" y="33269"/>
                      </a:lnTo>
                      <a:lnTo>
                        <a:pt x="33227" y="33248"/>
                      </a:lnTo>
                      <a:lnTo>
                        <a:pt x="33290" y="33144"/>
                      </a:lnTo>
                      <a:lnTo>
                        <a:pt x="33394" y="33102"/>
                      </a:lnTo>
                      <a:lnTo>
                        <a:pt x="33436" y="33123"/>
                      </a:lnTo>
                      <a:lnTo>
                        <a:pt x="33394" y="33248"/>
                      </a:lnTo>
                      <a:lnTo>
                        <a:pt x="33415" y="33353"/>
                      </a:lnTo>
                      <a:lnTo>
                        <a:pt x="33499" y="33374"/>
                      </a:lnTo>
                      <a:lnTo>
                        <a:pt x="33624" y="33478"/>
                      </a:lnTo>
                      <a:lnTo>
                        <a:pt x="33792" y="33541"/>
                      </a:lnTo>
                      <a:lnTo>
                        <a:pt x="33813" y="33562"/>
                      </a:lnTo>
                      <a:lnTo>
                        <a:pt x="33896" y="33562"/>
                      </a:lnTo>
                      <a:lnTo>
                        <a:pt x="34001" y="33625"/>
                      </a:lnTo>
                      <a:lnTo>
                        <a:pt x="34043" y="33625"/>
                      </a:lnTo>
                      <a:lnTo>
                        <a:pt x="34043" y="33583"/>
                      </a:lnTo>
                      <a:lnTo>
                        <a:pt x="34127" y="33374"/>
                      </a:lnTo>
                      <a:lnTo>
                        <a:pt x="34231" y="33332"/>
                      </a:lnTo>
                      <a:lnTo>
                        <a:pt x="34482" y="33332"/>
                      </a:lnTo>
                      <a:lnTo>
                        <a:pt x="34524" y="33269"/>
                      </a:lnTo>
                      <a:lnTo>
                        <a:pt x="34629" y="33165"/>
                      </a:lnTo>
                      <a:lnTo>
                        <a:pt x="34796" y="33102"/>
                      </a:lnTo>
                      <a:lnTo>
                        <a:pt x="34796" y="32997"/>
                      </a:lnTo>
                      <a:lnTo>
                        <a:pt x="34859" y="32893"/>
                      </a:lnTo>
                      <a:lnTo>
                        <a:pt x="35005" y="32809"/>
                      </a:lnTo>
                      <a:lnTo>
                        <a:pt x="35005" y="32725"/>
                      </a:lnTo>
                      <a:lnTo>
                        <a:pt x="35110" y="32621"/>
                      </a:lnTo>
                      <a:lnTo>
                        <a:pt x="35215" y="32600"/>
                      </a:lnTo>
                      <a:lnTo>
                        <a:pt x="35298" y="32495"/>
                      </a:lnTo>
                      <a:lnTo>
                        <a:pt x="35361" y="32432"/>
                      </a:lnTo>
                      <a:lnTo>
                        <a:pt x="35298" y="32390"/>
                      </a:lnTo>
                      <a:lnTo>
                        <a:pt x="35298" y="32307"/>
                      </a:lnTo>
                      <a:lnTo>
                        <a:pt x="35319" y="32265"/>
                      </a:lnTo>
                      <a:lnTo>
                        <a:pt x="35508" y="32307"/>
                      </a:lnTo>
                      <a:lnTo>
                        <a:pt x="35591" y="32265"/>
                      </a:lnTo>
                      <a:lnTo>
                        <a:pt x="35633" y="32097"/>
                      </a:lnTo>
                      <a:lnTo>
                        <a:pt x="35717" y="32077"/>
                      </a:lnTo>
                      <a:lnTo>
                        <a:pt x="35926" y="32056"/>
                      </a:lnTo>
                      <a:lnTo>
                        <a:pt x="36031" y="32014"/>
                      </a:lnTo>
                      <a:lnTo>
                        <a:pt x="36261" y="32014"/>
                      </a:lnTo>
                      <a:lnTo>
                        <a:pt x="36345" y="31972"/>
                      </a:lnTo>
                      <a:lnTo>
                        <a:pt x="36365" y="31972"/>
                      </a:lnTo>
                      <a:lnTo>
                        <a:pt x="36449" y="32077"/>
                      </a:lnTo>
                      <a:lnTo>
                        <a:pt x="36449" y="32160"/>
                      </a:lnTo>
                      <a:lnTo>
                        <a:pt x="36533" y="32223"/>
                      </a:lnTo>
                      <a:lnTo>
                        <a:pt x="36658" y="32223"/>
                      </a:lnTo>
                      <a:lnTo>
                        <a:pt x="36700" y="32202"/>
                      </a:lnTo>
                      <a:lnTo>
                        <a:pt x="36805" y="32202"/>
                      </a:lnTo>
                      <a:lnTo>
                        <a:pt x="36889" y="32160"/>
                      </a:lnTo>
                      <a:lnTo>
                        <a:pt x="37077" y="32160"/>
                      </a:lnTo>
                      <a:lnTo>
                        <a:pt x="37098" y="32223"/>
                      </a:lnTo>
                      <a:lnTo>
                        <a:pt x="37119" y="32328"/>
                      </a:lnTo>
                      <a:lnTo>
                        <a:pt x="37161" y="32411"/>
                      </a:lnTo>
                      <a:lnTo>
                        <a:pt x="37453" y="32579"/>
                      </a:lnTo>
                      <a:lnTo>
                        <a:pt x="37537" y="32641"/>
                      </a:lnTo>
                      <a:lnTo>
                        <a:pt x="37746" y="32746"/>
                      </a:lnTo>
                      <a:lnTo>
                        <a:pt x="37830" y="32704"/>
                      </a:lnTo>
                      <a:lnTo>
                        <a:pt x="37935" y="32641"/>
                      </a:lnTo>
                      <a:lnTo>
                        <a:pt x="38060" y="32579"/>
                      </a:lnTo>
                      <a:lnTo>
                        <a:pt x="38165" y="32579"/>
                      </a:lnTo>
                      <a:lnTo>
                        <a:pt x="38269" y="32600"/>
                      </a:lnTo>
                      <a:lnTo>
                        <a:pt x="38353" y="32641"/>
                      </a:lnTo>
                      <a:lnTo>
                        <a:pt x="38437" y="32621"/>
                      </a:lnTo>
                      <a:lnTo>
                        <a:pt x="38688" y="32621"/>
                      </a:lnTo>
                      <a:lnTo>
                        <a:pt x="38793" y="32683"/>
                      </a:lnTo>
                      <a:lnTo>
                        <a:pt x="38897" y="32683"/>
                      </a:lnTo>
                      <a:lnTo>
                        <a:pt x="38939" y="32641"/>
                      </a:lnTo>
                      <a:lnTo>
                        <a:pt x="39044" y="32683"/>
                      </a:lnTo>
                      <a:lnTo>
                        <a:pt x="39211" y="32641"/>
                      </a:lnTo>
                      <a:lnTo>
                        <a:pt x="39316" y="32474"/>
                      </a:lnTo>
                      <a:lnTo>
                        <a:pt x="39274" y="32390"/>
                      </a:lnTo>
                      <a:lnTo>
                        <a:pt x="39169" y="32307"/>
                      </a:lnTo>
                      <a:lnTo>
                        <a:pt x="39169" y="32118"/>
                      </a:lnTo>
                      <a:lnTo>
                        <a:pt x="39190" y="31951"/>
                      </a:lnTo>
                      <a:lnTo>
                        <a:pt x="39169" y="31867"/>
                      </a:lnTo>
                      <a:lnTo>
                        <a:pt x="39065" y="31846"/>
                      </a:lnTo>
                      <a:lnTo>
                        <a:pt x="39002" y="31763"/>
                      </a:lnTo>
                      <a:lnTo>
                        <a:pt x="38834" y="31700"/>
                      </a:lnTo>
                      <a:lnTo>
                        <a:pt x="38772" y="31574"/>
                      </a:lnTo>
                      <a:lnTo>
                        <a:pt x="38772" y="31281"/>
                      </a:lnTo>
                      <a:lnTo>
                        <a:pt x="38876" y="31156"/>
                      </a:lnTo>
                      <a:lnTo>
                        <a:pt x="38876" y="31072"/>
                      </a:lnTo>
                      <a:lnTo>
                        <a:pt x="38939" y="30968"/>
                      </a:lnTo>
                      <a:lnTo>
                        <a:pt x="39044" y="30947"/>
                      </a:lnTo>
                      <a:lnTo>
                        <a:pt x="39086" y="30968"/>
                      </a:lnTo>
                      <a:lnTo>
                        <a:pt x="39148" y="30863"/>
                      </a:lnTo>
                      <a:lnTo>
                        <a:pt x="39106" y="30758"/>
                      </a:lnTo>
                      <a:lnTo>
                        <a:pt x="39148" y="30696"/>
                      </a:lnTo>
                      <a:lnTo>
                        <a:pt x="39211" y="30633"/>
                      </a:lnTo>
                      <a:lnTo>
                        <a:pt x="39316" y="30633"/>
                      </a:lnTo>
                      <a:lnTo>
                        <a:pt x="39399" y="30696"/>
                      </a:lnTo>
                      <a:lnTo>
                        <a:pt x="39567" y="30737"/>
                      </a:lnTo>
                      <a:lnTo>
                        <a:pt x="39713" y="30821"/>
                      </a:lnTo>
                      <a:lnTo>
                        <a:pt x="39734" y="30863"/>
                      </a:lnTo>
                      <a:lnTo>
                        <a:pt x="39881" y="30926"/>
                      </a:lnTo>
                      <a:lnTo>
                        <a:pt x="40236" y="30926"/>
                      </a:lnTo>
                      <a:lnTo>
                        <a:pt x="40320" y="30968"/>
                      </a:lnTo>
                      <a:lnTo>
                        <a:pt x="40362" y="31030"/>
                      </a:lnTo>
                      <a:lnTo>
                        <a:pt x="40529" y="31051"/>
                      </a:lnTo>
                      <a:lnTo>
                        <a:pt x="40613" y="31114"/>
                      </a:lnTo>
                      <a:lnTo>
                        <a:pt x="40718" y="31135"/>
                      </a:lnTo>
                      <a:lnTo>
                        <a:pt x="40948" y="31135"/>
                      </a:lnTo>
                      <a:lnTo>
                        <a:pt x="41031" y="31156"/>
                      </a:lnTo>
                      <a:lnTo>
                        <a:pt x="41073" y="31240"/>
                      </a:lnTo>
                      <a:lnTo>
                        <a:pt x="41073" y="31323"/>
                      </a:lnTo>
                      <a:lnTo>
                        <a:pt x="41136" y="31386"/>
                      </a:lnTo>
                      <a:lnTo>
                        <a:pt x="41136" y="31470"/>
                      </a:lnTo>
                      <a:lnTo>
                        <a:pt x="41178" y="31533"/>
                      </a:lnTo>
                      <a:lnTo>
                        <a:pt x="41241" y="31658"/>
                      </a:lnTo>
                      <a:lnTo>
                        <a:pt x="41241" y="31763"/>
                      </a:lnTo>
                      <a:lnTo>
                        <a:pt x="41303" y="31805"/>
                      </a:lnTo>
                      <a:lnTo>
                        <a:pt x="41387" y="31805"/>
                      </a:lnTo>
                      <a:lnTo>
                        <a:pt x="41492" y="31909"/>
                      </a:lnTo>
                      <a:lnTo>
                        <a:pt x="41513" y="31972"/>
                      </a:lnTo>
                      <a:lnTo>
                        <a:pt x="41680" y="32014"/>
                      </a:lnTo>
                      <a:lnTo>
                        <a:pt x="41868" y="32118"/>
                      </a:lnTo>
                      <a:lnTo>
                        <a:pt x="41931" y="32118"/>
                      </a:lnTo>
                      <a:lnTo>
                        <a:pt x="41994" y="32077"/>
                      </a:lnTo>
                      <a:lnTo>
                        <a:pt x="42182" y="32077"/>
                      </a:lnTo>
                      <a:lnTo>
                        <a:pt x="42245" y="32014"/>
                      </a:lnTo>
                      <a:lnTo>
                        <a:pt x="42329" y="32014"/>
                      </a:lnTo>
                      <a:lnTo>
                        <a:pt x="42412" y="32056"/>
                      </a:lnTo>
                      <a:lnTo>
                        <a:pt x="42496" y="32014"/>
                      </a:lnTo>
                      <a:lnTo>
                        <a:pt x="42601" y="31909"/>
                      </a:lnTo>
                      <a:lnTo>
                        <a:pt x="42747" y="31867"/>
                      </a:lnTo>
                      <a:lnTo>
                        <a:pt x="42977" y="31846"/>
                      </a:lnTo>
                      <a:lnTo>
                        <a:pt x="43124" y="31763"/>
                      </a:lnTo>
                      <a:lnTo>
                        <a:pt x="43270" y="31763"/>
                      </a:lnTo>
                      <a:lnTo>
                        <a:pt x="43396" y="31700"/>
                      </a:lnTo>
                      <a:lnTo>
                        <a:pt x="43542" y="31784"/>
                      </a:lnTo>
                      <a:lnTo>
                        <a:pt x="43710" y="31805"/>
                      </a:lnTo>
                      <a:lnTo>
                        <a:pt x="43961" y="31805"/>
                      </a:lnTo>
                      <a:lnTo>
                        <a:pt x="44065" y="31972"/>
                      </a:lnTo>
                      <a:lnTo>
                        <a:pt x="44275" y="32056"/>
                      </a:lnTo>
                      <a:lnTo>
                        <a:pt x="44421" y="32056"/>
                      </a:lnTo>
                      <a:lnTo>
                        <a:pt x="44547" y="32014"/>
                      </a:lnTo>
                      <a:lnTo>
                        <a:pt x="44609" y="32077"/>
                      </a:lnTo>
                      <a:lnTo>
                        <a:pt x="44651" y="32265"/>
                      </a:lnTo>
                      <a:lnTo>
                        <a:pt x="44756" y="32328"/>
                      </a:lnTo>
                      <a:lnTo>
                        <a:pt x="44840" y="32390"/>
                      </a:lnTo>
                      <a:lnTo>
                        <a:pt x="44923" y="32411"/>
                      </a:lnTo>
                      <a:lnTo>
                        <a:pt x="45028" y="32516"/>
                      </a:lnTo>
                      <a:lnTo>
                        <a:pt x="45112" y="32516"/>
                      </a:lnTo>
                      <a:lnTo>
                        <a:pt x="45363" y="32495"/>
                      </a:lnTo>
                      <a:lnTo>
                        <a:pt x="45593" y="32579"/>
                      </a:lnTo>
                      <a:lnTo>
                        <a:pt x="45948" y="32579"/>
                      </a:lnTo>
                      <a:lnTo>
                        <a:pt x="46095" y="32537"/>
                      </a:lnTo>
                      <a:lnTo>
                        <a:pt x="46158" y="32495"/>
                      </a:lnTo>
                      <a:lnTo>
                        <a:pt x="46283" y="32495"/>
                      </a:lnTo>
                      <a:lnTo>
                        <a:pt x="46388" y="32537"/>
                      </a:lnTo>
                      <a:lnTo>
                        <a:pt x="46472" y="32537"/>
                      </a:lnTo>
                      <a:lnTo>
                        <a:pt x="46534" y="32411"/>
                      </a:lnTo>
                      <a:lnTo>
                        <a:pt x="46744" y="32286"/>
                      </a:lnTo>
                      <a:lnTo>
                        <a:pt x="46890" y="32286"/>
                      </a:lnTo>
                      <a:lnTo>
                        <a:pt x="46953" y="32181"/>
                      </a:lnTo>
                      <a:lnTo>
                        <a:pt x="47329" y="32181"/>
                      </a:lnTo>
                      <a:lnTo>
                        <a:pt x="47434" y="32077"/>
                      </a:lnTo>
                      <a:lnTo>
                        <a:pt x="47455" y="31972"/>
                      </a:lnTo>
                      <a:lnTo>
                        <a:pt x="47455" y="31909"/>
                      </a:lnTo>
                      <a:lnTo>
                        <a:pt x="47539" y="31805"/>
                      </a:lnTo>
                      <a:lnTo>
                        <a:pt x="47664" y="31763"/>
                      </a:lnTo>
                      <a:lnTo>
                        <a:pt x="47748" y="31679"/>
                      </a:lnTo>
                      <a:lnTo>
                        <a:pt x="47790" y="31553"/>
                      </a:lnTo>
                      <a:lnTo>
                        <a:pt x="47873" y="31470"/>
                      </a:lnTo>
                      <a:lnTo>
                        <a:pt x="47978" y="31470"/>
                      </a:lnTo>
                      <a:lnTo>
                        <a:pt x="47999" y="31491"/>
                      </a:lnTo>
                      <a:lnTo>
                        <a:pt x="48187" y="31449"/>
                      </a:lnTo>
                      <a:lnTo>
                        <a:pt x="48292" y="31449"/>
                      </a:lnTo>
                      <a:lnTo>
                        <a:pt x="48417" y="31533"/>
                      </a:lnTo>
                      <a:lnTo>
                        <a:pt x="48501" y="31637"/>
                      </a:lnTo>
                      <a:lnTo>
                        <a:pt x="48585" y="31658"/>
                      </a:lnTo>
                      <a:lnTo>
                        <a:pt x="48689" y="31595"/>
                      </a:lnTo>
                      <a:lnTo>
                        <a:pt x="48731" y="31658"/>
                      </a:lnTo>
                      <a:lnTo>
                        <a:pt x="48836" y="31658"/>
                      </a:lnTo>
                      <a:lnTo>
                        <a:pt x="48982" y="31574"/>
                      </a:lnTo>
                      <a:lnTo>
                        <a:pt x="48982" y="31533"/>
                      </a:lnTo>
                      <a:lnTo>
                        <a:pt x="49150" y="31491"/>
                      </a:lnTo>
                      <a:lnTo>
                        <a:pt x="49359" y="31574"/>
                      </a:lnTo>
                      <a:lnTo>
                        <a:pt x="49422" y="31637"/>
                      </a:lnTo>
                      <a:lnTo>
                        <a:pt x="49464" y="31595"/>
                      </a:lnTo>
                      <a:lnTo>
                        <a:pt x="49547" y="31595"/>
                      </a:lnTo>
                      <a:lnTo>
                        <a:pt x="49568" y="31658"/>
                      </a:lnTo>
                      <a:lnTo>
                        <a:pt x="49673" y="31637"/>
                      </a:lnTo>
                      <a:lnTo>
                        <a:pt x="49840" y="31658"/>
                      </a:lnTo>
                      <a:lnTo>
                        <a:pt x="49924" y="31742"/>
                      </a:lnTo>
                      <a:lnTo>
                        <a:pt x="49966" y="31742"/>
                      </a:lnTo>
                      <a:lnTo>
                        <a:pt x="50259" y="31470"/>
                      </a:lnTo>
                      <a:lnTo>
                        <a:pt x="50384" y="31365"/>
                      </a:lnTo>
                      <a:lnTo>
                        <a:pt x="50594" y="31344"/>
                      </a:lnTo>
                      <a:lnTo>
                        <a:pt x="50677" y="31260"/>
                      </a:lnTo>
                      <a:lnTo>
                        <a:pt x="50698" y="31156"/>
                      </a:lnTo>
                      <a:lnTo>
                        <a:pt x="50677" y="31030"/>
                      </a:lnTo>
                      <a:lnTo>
                        <a:pt x="50614" y="31009"/>
                      </a:lnTo>
                      <a:lnTo>
                        <a:pt x="50573" y="31030"/>
                      </a:lnTo>
                      <a:lnTo>
                        <a:pt x="50510" y="31009"/>
                      </a:lnTo>
                      <a:lnTo>
                        <a:pt x="50468" y="31009"/>
                      </a:lnTo>
                      <a:lnTo>
                        <a:pt x="50468" y="30842"/>
                      </a:lnTo>
                      <a:lnTo>
                        <a:pt x="50489" y="30800"/>
                      </a:lnTo>
                      <a:lnTo>
                        <a:pt x="50489" y="30633"/>
                      </a:lnTo>
                      <a:lnTo>
                        <a:pt x="50447" y="30528"/>
                      </a:lnTo>
                      <a:lnTo>
                        <a:pt x="50468" y="30444"/>
                      </a:lnTo>
                      <a:lnTo>
                        <a:pt x="50552" y="30424"/>
                      </a:lnTo>
                      <a:lnTo>
                        <a:pt x="50552" y="30319"/>
                      </a:lnTo>
                      <a:lnTo>
                        <a:pt x="50468" y="30235"/>
                      </a:lnTo>
                      <a:lnTo>
                        <a:pt x="50447" y="30110"/>
                      </a:lnTo>
                      <a:lnTo>
                        <a:pt x="50468" y="30068"/>
                      </a:lnTo>
                      <a:lnTo>
                        <a:pt x="50405" y="29963"/>
                      </a:lnTo>
                      <a:lnTo>
                        <a:pt x="50405" y="29859"/>
                      </a:lnTo>
                      <a:lnTo>
                        <a:pt x="50489" y="29754"/>
                      </a:lnTo>
                      <a:lnTo>
                        <a:pt x="50573" y="29691"/>
                      </a:lnTo>
                      <a:lnTo>
                        <a:pt x="50594" y="29566"/>
                      </a:lnTo>
                      <a:lnTo>
                        <a:pt x="50677" y="29461"/>
                      </a:lnTo>
                      <a:lnTo>
                        <a:pt x="50761" y="29398"/>
                      </a:lnTo>
                      <a:lnTo>
                        <a:pt x="50761" y="29273"/>
                      </a:lnTo>
                      <a:lnTo>
                        <a:pt x="50719" y="29189"/>
                      </a:lnTo>
                      <a:lnTo>
                        <a:pt x="50719" y="29126"/>
                      </a:lnTo>
                      <a:lnTo>
                        <a:pt x="50656" y="29064"/>
                      </a:lnTo>
                      <a:lnTo>
                        <a:pt x="50594" y="28959"/>
                      </a:lnTo>
                      <a:lnTo>
                        <a:pt x="50510" y="28833"/>
                      </a:lnTo>
                      <a:lnTo>
                        <a:pt x="50447" y="28812"/>
                      </a:lnTo>
                      <a:lnTo>
                        <a:pt x="50363" y="28833"/>
                      </a:lnTo>
                      <a:lnTo>
                        <a:pt x="50238" y="28917"/>
                      </a:lnTo>
                      <a:lnTo>
                        <a:pt x="50175" y="28917"/>
                      </a:lnTo>
                      <a:lnTo>
                        <a:pt x="50154" y="28854"/>
                      </a:lnTo>
                      <a:lnTo>
                        <a:pt x="50154" y="28603"/>
                      </a:lnTo>
                      <a:lnTo>
                        <a:pt x="50175" y="28540"/>
                      </a:lnTo>
                      <a:lnTo>
                        <a:pt x="50175" y="28499"/>
                      </a:lnTo>
                      <a:lnTo>
                        <a:pt x="50238" y="28436"/>
                      </a:lnTo>
                      <a:lnTo>
                        <a:pt x="50259" y="28331"/>
                      </a:lnTo>
                      <a:lnTo>
                        <a:pt x="50342" y="28227"/>
                      </a:lnTo>
                      <a:lnTo>
                        <a:pt x="50342" y="28143"/>
                      </a:lnTo>
                      <a:lnTo>
                        <a:pt x="50384" y="28101"/>
                      </a:lnTo>
                      <a:lnTo>
                        <a:pt x="50552" y="28080"/>
                      </a:lnTo>
                      <a:lnTo>
                        <a:pt x="50614" y="28038"/>
                      </a:lnTo>
                      <a:lnTo>
                        <a:pt x="50698" y="28038"/>
                      </a:lnTo>
                      <a:lnTo>
                        <a:pt x="50719" y="28017"/>
                      </a:lnTo>
                      <a:lnTo>
                        <a:pt x="50803" y="28017"/>
                      </a:lnTo>
                      <a:lnTo>
                        <a:pt x="50886" y="27996"/>
                      </a:lnTo>
                      <a:lnTo>
                        <a:pt x="50928" y="27913"/>
                      </a:lnTo>
                      <a:lnTo>
                        <a:pt x="51033" y="27913"/>
                      </a:lnTo>
                      <a:lnTo>
                        <a:pt x="51117" y="27829"/>
                      </a:lnTo>
                      <a:lnTo>
                        <a:pt x="51242" y="27871"/>
                      </a:lnTo>
                      <a:lnTo>
                        <a:pt x="51451" y="27871"/>
                      </a:lnTo>
                      <a:lnTo>
                        <a:pt x="51514" y="27808"/>
                      </a:lnTo>
                      <a:lnTo>
                        <a:pt x="51556" y="27808"/>
                      </a:lnTo>
                      <a:lnTo>
                        <a:pt x="51598" y="27724"/>
                      </a:lnTo>
                      <a:lnTo>
                        <a:pt x="51744" y="27703"/>
                      </a:lnTo>
                      <a:lnTo>
                        <a:pt x="51765" y="27683"/>
                      </a:lnTo>
                      <a:lnTo>
                        <a:pt x="51849" y="27703"/>
                      </a:lnTo>
                      <a:lnTo>
                        <a:pt x="51933" y="27703"/>
                      </a:lnTo>
                      <a:lnTo>
                        <a:pt x="52016" y="27745"/>
                      </a:lnTo>
                      <a:lnTo>
                        <a:pt x="52184" y="27787"/>
                      </a:lnTo>
                      <a:lnTo>
                        <a:pt x="52267" y="27829"/>
                      </a:lnTo>
                      <a:lnTo>
                        <a:pt x="52288" y="27892"/>
                      </a:lnTo>
                      <a:lnTo>
                        <a:pt x="52435" y="27892"/>
                      </a:lnTo>
                      <a:lnTo>
                        <a:pt x="52498" y="27850"/>
                      </a:lnTo>
                      <a:lnTo>
                        <a:pt x="52539" y="27892"/>
                      </a:lnTo>
                      <a:lnTo>
                        <a:pt x="52644" y="27934"/>
                      </a:lnTo>
                      <a:lnTo>
                        <a:pt x="52686" y="27913"/>
                      </a:lnTo>
                      <a:lnTo>
                        <a:pt x="52686" y="27829"/>
                      </a:lnTo>
                      <a:lnTo>
                        <a:pt x="52749" y="27808"/>
                      </a:lnTo>
                      <a:lnTo>
                        <a:pt x="52790" y="27829"/>
                      </a:lnTo>
                      <a:lnTo>
                        <a:pt x="52874" y="27829"/>
                      </a:lnTo>
                      <a:lnTo>
                        <a:pt x="52916" y="27808"/>
                      </a:lnTo>
                      <a:lnTo>
                        <a:pt x="52979" y="27892"/>
                      </a:lnTo>
                      <a:lnTo>
                        <a:pt x="53021" y="27892"/>
                      </a:lnTo>
                      <a:lnTo>
                        <a:pt x="53104" y="27913"/>
                      </a:lnTo>
                      <a:lnTo>
                        <a:pt x="53125" y="27955"/>
                      </a:lnTo>
                      <a:lnTo>
                        <a:pt x="53104" y="28017"/>
                      </a:lnTo>
                      <a:lnTo>
                        <a:pt x="53125" y="28059"/>
                      </a:lnTo>
                      <a:lnTo>
                        <a:pt x="53188" y="28059"/>
                      </a:lnTo>
                      <a:lnTo>
                        <a:pt x="53209" y="28122"/>
                      </a:lnTo>
                      <a:lnTo>
                        <a:pt x="53272" y="28059"/>
                      </a:lnTo>
                      <a:lnTo>
                        <a:pt x="53335" y="28101"/>
                      </a:lnTo>
                      <a:lnTo>
                        <a:pt x="53376" y="28143"/>
                      </a:lnTo>
                      <a:lnTo>
                        <a:pt x="53335" y="28206"/>
                      </a:lnTo>
                      <a:lnTo>
                        <a:pt x="53376" y="28247"/>
                      </a:lnTo>
                      <a:lnTo>
                        <a:pt x="53481" y="28268"/>
                      </a:lnTo>
                      <a:lnTo>
                        <a:pt x="53523" y="28268"/>
                      </a:lnTo>
                      <a:lnTo>
                        <a:pt x="53586" y="28310"/>
                      </a:lnTo>
                      <a:lnTo>
                        <a:pt x="53586" y="28352"/>
                      </a:lnTo>
                      <a:lnTo>
                        <a:pt x="53627" y="28373"/>
                      </a:lnTo>
                      <a:lnTo>
                        <a:pt x="53690" y="28457"/>
                      </a:lnTo>
                      <a:lnTo>
                        <a:pt x="53690" y="28540"/>
                      </a:lnTo>
                      <a:lnTo>
                        <a:pt x="53711" y="28624"/>
                      </a:lnTo>
                      <a:lnTo>
                        <a:pt x="53711" y="28666"/>
                      </a:lnTo>
                      <a:lnTo>
                        <a:pt x="53732" y="28687"/>
                      </a:lnTo>
                      <a:lnTo>
                        <a:pt x="53899" y="28687"/>
                      </a:lnTo>
                      <a:lnTo>
                        <a:pt x="53920" y="28750"/>
                      </a:lnTo>
                      <a:lnTo>
                        <a:pt x="53899" y="28833"/>
                      </a:lnTo>
                      <a:lnTo>
                        <a:pt x="53899" y="28875"/>
                      </a:lnTo>
                      <a:lnTo>
                        <a:pt x="54025" y="28959"/>
                      </a:lnTo>
                      <a:lnTo>
                        <a:pt x="54067" y="29064"/>
                      </a:lnTo>
                      <a:lnTo>
                        <a:pt x="54151" y="29147"/>
                      </a:lnTo>
                      <a:lnTo>
                        <a:pt x="54171" y="29210"/>
                      </a:lnTo>
                      <a:lnTo>
                        <a:pt x="54234" y="29252"/>
                      </a:lnTo>
                      <a:lnTo>
                        <a:pt x="54255" y="29356"/>
                      </a:lnTo>
                      <a:lnTo>
                        <a:pt x="54339" y="29398"/>
                      </a:lnTo>
                      <a:lnTo>
                        <a:pt x="54339" y="29461"/>
                      </a:lnTo>
                      <a:lnTo>
                        <a:pt x="54318" y="29503"/>
                      </a:lnTo>
                      <a:lnTo>
                        <a:pt x="54339" y="29524"/>
                      </a:lnTo>
                      <a:lnTo>
                        <a:pt x="54381" y="29503"/>
                      </a:lnTo>
                      <a:lnTo>
                        <a:pt x="54443" y="29587"/>
                      </a:lnTo>
                      <a:lnTo>
                        <a:pt x="54464" y="29670"/>
                      </a:lnTo>
                      <a:lnTo>
                        <a:pt x="54569" y="29817"/>
                      </a:lnTo>
                      <a:lnTo>
                        <a:pt x="54778" y="29963"/>
                      </a:lnTo>
                      <a:lnTo>
                        <a:pt x="54799" y="30047"/>
                      </a:lnTo>
                      <a:lnTo>
                        <a:pt x="54841" y="30152"/>
                      </a:lnTo>
                      <a:lnTo>
                        <a:pt x="54883" y="30193"/>
                      </a:lnTo>
                      <a:lnTo>
                        <a:pt x="54883" y="30298"/>
                      </a:lnTo>
                      <a:lnTo>
                        <a:pt x="54967" y="30319"/>
                      </a:lnTo>
                      <a:lnTo>
                        <a:pt x="55008" y="30319"/>
                      </a:lnTo>
                      <a:lnTo>
                        <a:pt x="55050" y="30424"/>
                      </a:lnTo>
                      <a:lnTo>
                        <a:pt x="55050" y="30507"/>
                      </a:lnTo>
                      <a:lnTo>
                        <a:pt x="55092" y="30612"/>
                      </a:lnTo>
                      <a:lnTo>
                        <a:pt x="55218" y="30737"/>
                      </a:lnTo>
                      <a:lnTo>
                        <a:pt x="55322" y="30758"/>
                      </a:lnTo>
                      <a:lnTo>
                        <a:pt x="55385" y="30842"/>
                      </a:lnTo>
                      <a:lnTo>
                        <a:pt x="55469" y="30842"/>
                      </a:lnTo>
                      <a:lnTo>
                        <a:pt x="55511" y="30821"/>
                      </a:lnTo>
                      <a:lnTo>
                        <a:pt x="55573" y="30842"/>
                      </a:lnTo>
                      <a:lnTo>
                        <a:pt x="55615" y="30821"/>
                      </a:lnTo>
                      <a:lnTo>
                        <a:pt x="55741" y="30842"/>
                      </a:lnTo>
                      <a:lnTo>
                        <a:pt x="55803" y="30779"/>
                      </a:lnTo>
                      <a:lnTo>
                        <a:pt x="55887" y="30779"/>
                      </a:lnTo>
                      <a:lnTo>
                        <a:pt x="55887" y="30821"/>
                      </a:lnTo>
                      <a:lnTo>
                        <a:pt x="55824" y="30863"/>
                      </a:lnTo>
                      <a:lnTo>
                        <a:pt x="55845" y="30905"/>
                      </a:lnTo>
                      <a:lnTo>
                        <a:pt x="55992" y="30905"/>
                      </a:lnTo>
                      <a:lnTo>
                        <a:pt x="56034" y="30926"/>
                      </a:lnTo>
                      <a:lnTo>
                        <a:pt x="56055" y="30968"/>
                      </a:lnTo>
                      <a:lnTo>
                        <a:pt x="56138" y="31030"/>
                      </a:lnTo>
                      <a:lnTo>
                        <a:pt x="56159" y="30968"/>
                      </a:lnTo>
                      <a:lnTo>
                        <a:pt x="56222" y="30947"/>
                      </a:lnTo>
                      <a:lnTo>
                        <a:pt x="56264" y="30968"/>
                      </a:lnTo>
                      <a:lnTo>
                        <a:pt x="56306" y="30905"/>
                      </a:lnTo>
                      <a:lnTo>
                        <a:pt x="56348" y="30905"/>
                      </a:lnTo>
                      <a:lnTo>
                        <a:pt x="56410" y="30947"/>
                      </a:lnTo>
                      <a:lnTo>
                        <a:pt x="56431" y="31009"/>
                      </a:lnTo>
                      <a:lnTo>
                        <a:pt x="56473" y="31072"/>
                      </a:lnTo>
                      <a:lnTo>
                        <a:pt x="56536" y="31072"/>
                      </a:lnTo>
                      <a:lnTo>
                        <a:pt x="56557" y="31135"/>
                      </a:lnTo>
                      <a:lnTo>
                        <a:pt x="56620" y="31177"/>
                      </a:lnTo>
                      <a:lnTo>
                        <a:pt x="56640" y="31177"/>
                      </a:lnTo>
                      <a:lnTo>
                        <a:pt x="56682" y="31240"/>
                      </a:lnTo>
                      <a:lnTo>
                        <a:pt x="56724" y="31281"/>
                      </a:lnTo>
                      <a:lnTo>
                        <a:pt x="56850" y="31344"/>
                      </a:lnTo>
                      <a:lnTo>
                        <a:pt x="56871" y="31365"/>
                      </a:lnTo>
                      <a:lnTo>
                        <a:pt x="56933" y="31365"/>
                      </a:lnTo>
                      <a:lnTo>
                        <a:pt x="56975" y="31407"/>
                      </a:lnTo>
                      <a:lnTo>
                        <a:pt x="57059" y="31449"/>
                      </a:lnTo>
                      <a:lnTo>
                        <a:pt x="57122" y="31407"/>
                      </a:lnTo>
                      <a:lnTo>
                        <a:pt x="57184" y="31407"/>
                      </a:lnTo>
                      <a:lnTo>
                        <a:pt x="57247" y="31365"/>
                      </a:lnTo>
                      <a:lnTo>
                        <a:pt x="57289" y="31365"/>
                      </a:lnTo>
                      <a:lnTo>
                        <a:pt x="57352" y="31386"/>
                      </a:lnTo>
                      <a:lnTo>
                        <a:pt x="57352" y="31470"/>
                      </a:lnTo>
                      <a:lnTo>
                        <a:pt x="57289" y="31553"/>
                      </a:lnTo>
                      <a:lnTo>
                        <a:pt x="57289" y="31637"/>
                      </a:lnTo>
                      <a:lnTo>
                        <a:pt x="57289" y="31700"/>
                      </a:lnTo>
                      <a:lnTo>
                        <a:pt x="57394" y="31700"/>
                      </a:lnTo>
                      <a:lnTo>
                        <a:pt x="57436" y="31805"/>
                      </a:lnTo>
                      <a:lnTo>
                        <a:pt x="57456" y="31909"/>
                      </a:lnTo>
                      <a:lnTo>
                        <a:pt x="57436" y="32014"/>
                      </a:lnTo>
                      <a:lnTo>
                        <a:pt x="57394" y="32056"/>
                      </a:lnTo>
                      <a:lnTo>
                        <a:pt x="57394" y="32118"/>
                      </a:lnTo>
                      <a:lnTo>
                        <a:pt x="57498" y="32265"/>
                      </a:lnTo>
                      <a:lnTo>
                        <a:pt x="57561" y="32286"/>
                      </a:lnTo>
                      <a:lnTo>
                        <a:pt x="57645" y="32390"/>
                      </a:lnTo>
                      <a:lnTo>
                        <a:pt x="57666" y="32432"/>
                      </a:lnTo>
                      <a:lnTo>
                        <a:pt x="57749" y="32411"/>
                      </a:lnTo>
                      <a:lnTo>
                        <a:pt x="57812" y="32369"/>
                      </a:lnTo>
                      <a:lnTo>
                        <a:pt x="57896" y="32369"/>
                      </a:lnTo>
                      <a:lnTo>
                        <a:pt x="57938" y="32432"/>
                      </a:lnTo>
                      <a:lnTo>
                        <a:pt x="57980" y="32516"/>
                      </a:lnTo>
                      <a:lnTo>
                        <a:pt x="58042" y="32495"/>
                      </a:lnTo>
                      <a:lnTo>
                        <a:pt x="58105" y="32432"/>
                      </a:lnTo>
                      <a:lnTo>
                        <a:pt x="58189" y="32474"/>
                      </a:lnTo>
                      <a:lnTo>
                        <a:pt x="58231" y="32432"/>
                      </a:lnTo>
                      <a:lnTo>
                        <a:pt x="58398" y="32411"/>
                      </a:lnTo>
                      <a:lnTo>
                        <a:pt x="58461" y="32328"/>
                      </a:lnTo>
                      <a:lnTo>
                        <a:pt x="58524" y="32307"/>
                      </a:lnTo>
                      <a:lnTo>
                        <a:pt x="58524" y="32244"/>
                      </a:lnTo>
                      <a:lnTo>
                        <a:pt x="58544" y="32160"/>
                      </a:lnTo>
                      <a:lnTo>
                        <a:pt x="58628" y="32097"/>
                      </a:lnTo>
                      <a:lnTo>
                        <a:pt x="58628" y="31993"/>
                      </a:lnTo>
                      <a:lnTo>
                        <a:pt x="58649" y="31909"/>
                      </a:lnTo>
                      <a:lnTo>
                        <a:pt x="58837" y="31909"/>
                      </a:lnTo>
                      <a:lnTo>
                        <a:pt x="58858" y="31805"/>
                      </a:lnTo>
                      <a:lnTo>
                        <a:pt x="58921" y="31805"/>
                      </a:lnTo>
                      <a:lnTo>
                        <a:pt x="58963" y="31784"/>
                      </a:lnTo>
                      <a:lnTo>
                        <a:pt x="59005" y="31700"/>
                      </a:lnTo>
                      <a:lnTo>
                        <a:pt x="59047" y="31658"/>
                      </a:lnTo>
                      <a:lnTo>
                        <a:pt x="59151" y="31658"/>
                      </a:lnTo>
                      <a:lnTo>
                        <a:pt x="59214" y="31595"/>
                      </a:lnTo>
                      <a:lnTo>
                        <a:pt x="59319" y="31658"/>
                      </a:lnTo>
                      <a:lnTo>
                        <a:pt x="59361" y="31700"/>
                      </a:lnTo>
                      <a:lnTo>
                        <a:pt x="59465" y="31700"/>
                      </a:lnTo>
                      <a:lnTo>
                        <a:pt x="59486" y="31763"/>
                      </a:lnTo>
                      <a:lnTo>
                        <a:pt x="59549" y="31867"/>
                      </a:lnTo>
                      <a:lnTo>
                        <a:pt x="59486" y="31909"/>
                      </a:lnTo>
                      <a:lnTo>
                        <a:pt x="59528" y="31972"/>
                      </a:lnTo>
                      <a:lnTo>
                        <a:pt x="59633" y="32077"/>
                      </a:lnTo>
                      <a:lnTo>
                        <a:pt x="59633" y="32139"/>
                      </a:lnTo>
                      <a:lnTo>
                        <a:pt x="59674" y="32202"/>
                      </a:lnTo>
                      <a:lnTo>
                        <a:pt x="59758" y="32244"/>
                      </a:lnTo>
                      <a:lnTo>
                        <a:pt x="59737" y="32390"/>
                      </a:lnTo>
                      <a:lnTo>
                        <a:pt x="59737" y="32495"/>
                      </a:lnTo>
                      <a:lnTo>
                        <a:pt x="59695" y="32537"/>
                      </a:lnTo>
                      <a:lnTo>
                        <a:pt x="59633" y="32558"/>
                      </a:lnTo>
                      <a:lnTo>
                        <a:pt x="59549" y="32662"/>
                      </a:lnTo>
                      <a:lnTo>
                        <a:pt x="59549" y="32725"/>
                      </a:lnTo>
                      <a:lnTo>
                        <a:pt x="59591" y="32809"/>
                      </a:lnTo>
                      <a:lnTo>
                        <a:pt x="59633" y="32830"/>
                      </a:lnTo>
                      <a:lnTo>
                        <a:pt x="59633" y="32934"/>
                      </a:lnTo>
                      <a:lnTo>
                        <a:pt x="59591" y="33018"/>
                      </a:lnTo>
                      <a:lnTo>
                        <a:pt x="59633" y="33060"/>
                      </a:lnTo>
                      <a:lnTo>
                        <a:pt x="59674" y="33081"/>
                      </a:lnTo>
                      <a:lnTo>
                        <a:pt x="59674" y="33144"/>
                      </a:lnTo>
                      <a:lnTo>
                        <a:pt x="59695" y="33185"/>
                      </a:lnTo>
                      <a:lnTo>
                        <a:pt x="59695" y="33248"/>
                      </a:lnTo>
                      <a:lnTo>
                        <a:pt x="59674" y="33269"/>
                      </a:lnTo>
                      <a:lnTo>
                        <a:pt x="59653" y="33290"/>
                      </a:lnTo>
                      <a:lnTo>
                        <a:pt x="59653" y="33437"/>
                      </a:lnTo>
                      <a:lnTo>
                        <a:pt x="59695" y="33562"/>
                      </a:lnTo>
                      <a:lnTo>
                        <a:pt x="59737" y="33604"/>
                      </a:lnTo>
                      <a:lnTo>
                        <a:pt x="59737" y="33667"/>
                      </a:lnTo>
                      <a:lnTo>
                        <a:pt x="59674" y="33709"/>
                      </a:lnTo>
                      <a:lnTo>
                        <a:pt x="59653" y="33792"/>
                      </a:lnTo>
                      <a:lnTo>
                        <a:pt x="59674" y="33855"/>
                      </a:lnTo>
                      <a:lnTo>
                        <a:pt x="59674" y="33897"/>
                      </a:lnTo>
                      <a:lnTo>
                        <a:pt x="59695" y="33960"/>
                      </a:lnTo>
                      <a:lnTo>
                        <a:pt x="59633" y="34001"/>
                      </a:lnTo>
                      <a:lnTo>
                        <a:pt x="59591" y="34022"/>
                      </a:lnTo>
                      <a:lnTo>
                        <a:pt x="59633" y="34085"/>
                      </a:lnTo>
                      <a:lnTo>
                        <a:pt x="59653" y="34169"/>
                      </a:lnTo>
                      <a:lnTo>
                        <a:pt x="59633" y="34211"/>
                      </a:lnTo>
                      <a:lnTo>
                        <a:pt x="59570" y="34315"/>
                      </a:lnTo>
                      <a:lnTo>
                        <a:pt x="59591" y="34378"/>
                      </a:lnTo>
                      <a:lnTo>
                        <a:pt x="59633" y="34420"/>
                      </a:lnTo>
                      <a:lnTo>
                        <a:pt x="59591" y="34483"/>
                      </a:lnTo>
                      <a:lnTo>
                        <a:pt x="59591" y="34525"/>
                      </a:lnTo>
                      <a:lnTo>
                        <a:pt x="59633" y="34587"/>
                      </a:lnTo>
                      <a:lnTo>
                        <a:pt x="59653" y="34650"/>
                      </a:lnTo>
                      <a:lnTo>
                        <a:pt x="59591" y="34713"/>
                      </a:lnTo>
                      <a:lnTo>
                        <a:pt x="59549" y="34713"/>
                      </a:lnTo>
                      <a:lnTo>
                        <a:pt x="59486" y="34692"/>
                      </a:lnTo>
                      <a:lnTo>
                        <a:pt x="59130" y="34608"/>
                      </a:lnTo>
                      <a:lnTo>
                        <a:pt x="59047" y="34587"/>
                      </a:lnTo>
                      <a:lnTo>
                        <a:pt x="58942" y="34546"/>
                      </a:lnTo>
                      <a:lnTo>
                        <a:pt x="58900" y="34546"/>
                      </a:lnTo>
                      <a:lnTo>
                        <a:pt x="58796" y="34713"/>
                      </a:lnTo>
                      <a:lnTo>
                        <a:pt x="58754" y="34797"/>
                      </a:lnTo>
                      <a:lnTo>
                        <a:pt x="58712" y="34859"/>
                      </a:lnTo>
                      <a:lnTo>
                        <a:pt x="58628" y="34859"/>
                      </a:lnTo>
                      <a:lnTo>
                        <a:pt x="58544" y="34922"/>
                      </a:lnTo>
                      <a:lnTo>
                        <a:pt x="58524" y="34964"/>
                      </a:lnTo>
                      <a:lnTo>
                        <a:pt x="58586" y="35069"/>
                      </a:lnTo>
                      <a:lnTo>
                        <a:pt x="58712" y="35278"/>
                      </a:lnTo>
                      <a:lnTo>
                        <a:pt x="58733" y="35362"/>
                      </a:lnTo>
                      <a:lnTo>
                        <a:pt x="58754" y="35445"/>
                      </a:lnTo>
                      <a:lnTo>
                        <a:pt x="58837" y="35550"/>
                      </a:lnTo>
                      <a:lnTo>
                        <a:pt x="58837" y="35654"/>
                      </a:lnTo>
                      <a:lnTo>
                        <a:pt x="58837" y="35780"/>
                      </a:lnTo>
                      <a:lnTo>
                        <a:pt x="58837" y="35885"/>
                      </a:lnTo>
                      <a:lnTo>
                        <a:pt x="58837" y="36094"/>
                      </a:lnTo>
                      <a:lnTo>
                        <a:pt x="58921" y="36157"/>
                      </a:lnTo>
                      <a:lnTo>
                        <a:pt x="58921" y="36261"/>
                      </a:lnTo>
                      <a:lnTo>
                        <a:pt x="58921" y="36366"/>
                      </a:lnTo>
                      <a:lnTo>
                        <a:pt x="58900" y="36408"/>
                      </a:lnTo>
                      <a:lnTo>
                        <a:pt x="58900" y="36491"/>
                      </a:lnTo>
                      <a:lnTo>
                        <a:pt x="58921" y="36533"/>
                      </a:lnTo>
                      <a:lnTo>
                        <a:pt x="58921" y="36638"/>
                      </a:lnTo>
                      <a:lnTo>
                        <a:pt x="58858" y="36638"/>
                      </a:lnTo>
                      <a:lnTo>
                        <a:pt x="58733" y="36617"/>
                      </a:lnTo>
                      <a:lnTo>
                        <a:pt x="58649" y="36680"/>
                      </a:lnTo>
                      <a:lnTo>
                        <a:pt x="58649" y="36722"/>
                      </a:lnTo>
                      <a:lnTo>
                        <a:pt x="58691" y="36826"/>
                      </a:lnTo>
                      <a:lnTo>
                        <a:pt x="58733" y="36847"/>
                      </a:lnTo>
                      <a:lnTo>
                        <a:pt x="58733" y="36931"/>
                      </a:lnTo>
                      <a:lnTo>
                        <a:pt x="58733" y="36952"/>
                      </a:lnTo>
                      <a:lnTo>
                        <a:pt x="58837" y="37098"/>
                      </a:lnTo>
                      <a:lnTo>
                        <a:pt x="58858" y="37098"/>
                      </a:lnTo>
                      <a:lnTo>
                        <a:pt x="58921" y="36931"/>
                      </a:lnTo>
                      <a:lnTo>
                        <a:pt x="59068" y="36910"/>
                      </a:lnTo>
                      <a:lnTo>
                        <a:pt x="59130" y="36952"/>
                      </a:lnTo>
                      <a:lnTo>
                        <a:pt x="59172" y="36784"/>
                      </a:lnTo>
                      <a:lnTo>
                        <a:pt x="59256" y="36722"/>
                      </a:lnTo>
                      <a:lnTo>
                        <a:pt x="59256" y="36512"/>
                      </a:lnTo>
                      <a:lnTo>
                        <a:pt x="59361" y="36429"/>
                      </a:lnTo>
                      <a:lnTo>
                        <a:pt x="59361" y="36324"/>
                      </a:lnTo>
                      <a:lnTo>
                        <a:pt x="59381" y="36282"/>
                      </a:lnTo>
                      <a:lnTo>
                        <a:pt x="59528" y="36366"/>
                      </a:lnTo>
                      <a:lnTo>
                        <a:pt x="59653" y="36303"/>
                      </a:lnTo>
                      <a:lnTo>
                        <a:pt x="59695" y="36366"/>
                      </a:lnTo>
                      <a:lnTo>
                        <a:pt x="59695" y="36575"/>
                      </a:lnTo>
                      <a:lnTo>
                        <a:pt x="59884" y="36617"/>
                      </a:lnTo>
                      <a:lnTo>
                        <a:pt x="60072" y="36722"/>
                      </a:lnTo>
                      <a:lnTo>
                        <a:pt x="60114" y="36680"/>
                      </a:lnTo>
                      <a:lnTo>
                        <a:pt x="60197" y="36742"/>
                      </a:lnTo>
                      <a:lnTo>
                        <a:pt x="60323" y="36617"/>
                      </a:lnTo>
                      <a:lnTo>
                        <a:pt x="60490" y="36596"/>
                      </a:lnTo>
                      <a:lnTo>
                        <a:pt x="60511" y="36512"/>
                      </a:lnTo>
                      <a:lnTo>
                        <a:pt x="60595" y="36512"/>
                      </a:lnTo>
                      <a:lnTo>
                        <a:pt x="60679" y="36366"/>
                      </a:lnTo>
                      <a:lnTo>
                        <a:pt x="60846" y="36115"/>
                      </a:lnTo>
                      <a:lnTo>
                        <a:pt x="60825" y="36073"/>
                      </a:lnTo>
                      <a:lnTo>
                        <a:pt x="60951" y="36010"/>
                      </a:lnTo>
                      <a:lnTo>
                        <a:pt x="60951" y="35926"/>
                      </a:lnTo>
                      <a:lnTo>
                        <a:pt x="60909" y="35780"/>
                      </a:lnTo>
                      <a:lnTo>
                        <a:pt x="60993" y="35822"/>
                      </a:lnTo>
                      <a:lnTo>
                        <a:pt x="60993" y="35843"/>
                      </a:lnTo>
                      <a:lnTo>
                        <a:pt x="61118" y="35654"/>
                      </a:lnTo>
                      <a:lnTo>
                        <a:pt x="61055" y="35550"/>
                      </a:lnTo>
                      <a:lnTo>
                        <a:pt x="61118" y="35529"/>
                      </a:lnTo>
                      <a:lnTo>
                        <a:pt x="61118" y="35341"/>
                      </a:lnTo>
                      <a:lnTo>
                        <a:pt x="61223" y="35299"/>
                      </a:lnTo>
                      <a:lnTo>
                        <a:pt x="61223" y="35194"/>
                      </a:lnTo>
                      <a:lnTo>
                        <a:pt x="61369" y="35090"/>
                      </a:lnTo>
                      <a:lnTo>
                        <a:pt x="61411" y="35027"/>
                      </a:lnTo>
                      <a:lnTo>
                        <a:pt x="61348" y="34985"/>
                      </a:lnTo>
                      <a:lnTo>
                        <a:pt x="61369" y="34838"/>
                      </a:lnTo>
                      <a:lnTo>
                        <a:pt x="61453" y="34818"/>
                      </a:lnTo>
                      <a:lnTo>
                        <a:pt x="61557" y="34315"/>
                      </a:lnTo>
                      <a:lnTo>
                        <a:pt x="61683" y="34169"/>
                      </a:lnTo>
                      <a:lnTo>
                        <a:pt x="61683" y="34064"/>
                      </a:lnTo>
                      <a:lnTo>
                        <a:pt x="61829" y="33960"/>
                      </a:lnTo>
                      <a:lnTo>
                        <a:pt x="61850" y="33834"/>
                      </a:lnTo>
                      <a:lnTo>
                        <a:pt x="61976" y="33667"/>
                      </a:lnTo>
                      <a:lnTo>
                        <a:pt x="61976" y="33541"/>
                      </a:lnTo>
                      <a:lnTo>
                        <a:pt x="61934" y="33520"/>
                      </a:lnTo>
                      <a:lnTo>
                        <a:pt x="61892" y="33353"/>
                      </a:lnTo>
                      <a:lnTo>
                        <a:pt x="62039" y="33227"/>
                      </a:lnTo>
                      <a:lnTo>
                        <a:pt x="61976" y="32955"/>
                      </a:lnTo>
                      <a:lnTo>
                        <a:pt x="62081" y="32830"/>
                      </a:lnTo>
                      <a:lnTo>
                        <a:pt x="62081" y="32746"/>
                      </a:lnTo>
                      <a:lnTo>
                        <a:pt x="62039" y="32746"/>
                      </a:lnTo>
                      <a:lnTo>
                        <a:pt x="62101" y="32579"/>
                      </a:lnTo>
                      <a:lnTo>
                        <a:pt x="62101" y="32411"/>
                      </a:lnTo>
                      <a:lnTo>
                        <a:pt x="62206" y="32307"/>
                      </a:lnTo>
                      <a:lnTo>
                        <a:pt x="62206" y="32118"/>
                      </a:lnTo>
                      <a:lnTo>
                        <a:pt x="62185" y="32097"/>
                      </a:lnTo>
                      <a:lnTo>
                        <a:pt x="62164" y="31909"/>
                      </a:lnTo>
                      <a:lnTo>
                        <a:pt x="62248" y="31742"/>
                      </a:lnTo>
                      <a:lnTo>
                        <a:pt x="62248" y="31574"/>
                      </a:lnTo>
                      <a:lnTo>
                        <a:pt x="62394" y="31386"/>
                      </a:lnTo>
                      <a:lnTo>
                        <a:pt x="62394" y="31240"/>
                      </a:lnTo>
                      <a:lnTo>
                        <a:pt x="62353" y="31135"/>
                      </a:lnTo>
                      <a:lnTo>
                        <a:pt x="62353" y="30947"/>
                      </a:lnTo>
                      <a:lnTo>
                        <a:pt x="62394" y="30905"/>
                      </a:lnTo>
                      <a:lnTo>
                        <a:pt x="62394" y="30758"/>
                      </a:lnTo>
                      <a:lnTo>
                        <a:pt x="62311" y="30758"/>
                      </a:lnTo>
                      <a:lnTo>
                        <a:pt x="62269" y="30486"/>
                      </a:lnTo>
                      <a:lnTo>
                        <a:pt x="62269" y="30403"/>
                      </a:lnTo>
                      <a:lnTo>
                        <a:pt x="62248" y="30319"/>
                      </a:lnTo>
                      <a:lnTo>
                        <a:pt x="62248" y="30110"/>
                      </a:lnTo>
                      <a:lnTo>
                        <a:pt x="62081" y="29921"/>
                      </a:lnTo>
                      <a:lnTo>
                        <a:pt x="62039" y="29921"/>
                      </a:lnTo>
                      <a:lnTo>
                        <a:pt x="61976" y="29817"/>
                      </a:lnTo>
                      <a:lnTo>
                        <a:pt x="62039" y="29775"/>
                      </a:lnTo>
                      <a:lnTo>
                        <a:pt x="62101" y="29608"/>
                      </a:lnTo>
                      <a:lnTo>
                        <a:pt x="62101" y="29566"/>
                      </a:lnTo>
                      <a:lnTo>
                        <a:pt x="61997" y="29649"/>
                      </a:lnTo>
                      <a:lnTo>
                        <a:pt x="61892" y="29608"/>
                      </a:lnTo>
                      <a:lnTo>
                        <a:pt x="61788" y="29231"/>
                      </a:lnTo>
                      <a:lnTo>
                        <a:pt x="61788" y="29126"/>
                      </a:lnTo>
                      <a:lnTo>
                        <a:pt x="61767" y="29043"/>
                      </a:lnTo>
                      <a:lnTo>
                        <a:pt x="61746" y="28833"/>
                      </a:lnTo>
                      <a:lnTo>
                        <a:pt x="61788" y="28750"/>
                      </a:lnTo>
                      <a:lnTo>
                        <a:pt x="61683" y="28457"/>
                      </a:lnTo>
                      <a:lnTo>
                        <a:pt x="61767" y="28394"/>
                      </a:lnTo>
                      <a:lnTo>
                        <a:pt x="61725" y="28352"/>
                      </a:lnTo>
                      <a:lnTo>
                        <a:pt x="61746" y="28310"/>
                      </a:lnTo>
                      <a:lnTo>
                        <a:pt x="61746" y="28227"/>
                      </a:lnTo>
                      <a:lnTo>
                        <a:pt x="61683" y="28185"/>
                      </a:lnTo>
                      <a:lnTo>
                        <a:pt x="61746" y="28080"/>
                      </a:lnTo>
                      <a:lnTo>
                        <a:pt x="61683" y="27975"/>
                      </a:lnTo>
                      <a:lnTo>
                        <a:pt x="61683" y="27892"/>
                      </a:lnTo>
                      <a:lnTo>
                        <a:pt x="61767" y="27829"/>
                      </a:lnTo>
                      <a:lnTo>
                        <a:pt x="61662" y="27766"/>
                      </a:lnTo>
                      <a:lnTo>
                        <a:pt x="61641" y="27620"/>
                      </a:lnTo>
                      <a:lnTo>
                        <a:pt x="61683" y="27557"/>
                      </a:lnTo>
                      <a:lnTo>
                        <a:pt x="61662" y="27452"/>
                      </a:lnTo>
                      <a:lnTo>
                        <a:pt x="61578" y="27515"/>
                      </a:lnTo>
                      <a:lnTo>
                        <a:pt x="61474" y="27494"/>
                      </a:lnTo>
                      <a:lnTo>
                        <a:pt x="61348" y="27390"/>
                      </a:lnTo>
                      <a:lnTo>
                        <a:pt x="61348" y="27264"/>
                      </a:lnTo>
                      <a:lnTo>
                        <a:pt x="61411" y="27180"/>
                      </a:lnTo>
                      <a:lnTo>
                        <a:pt x="61411" y="27076"/>
                      </a:lnTo>
                      <a:lnTo>
                        <a:pt x="61244" y="26887"/>
                      </a:lnTo>
                      <a:lnTo>
                        <a:pt x="61160" y="26887"/>
                      </a:lnTo>
                      <a:lnTo>
                        <a:pt x="61055" y="26762"/>
                      </a:lnTo>
                      <a:lnTo>
                        <a:pt x="61139" y="26720"/>
                      </a:lnTo>
                      <a:lnTo>
                        <a:pt x="61139" y="26615"/>
                      </a:lnTo>
                      <a:lnTo>
                        <a:pt x="61202" y="26511"/>
                      </a:lnTo>
                      <a:lnTo>
                        <a:pt x="61097" y="26323"/>
                      </a:lnTo>
                      <a:lnTo>
                        <a:pt x="61013" y="26323"/>
                      </a:lnTo>
                      <a:lnTo>
                        <a:pt x="60930" y="26239"/>
                      </a:lnTo>
                      <a:lnTo>
                        <a:pt x="60825" y="26218"/>
                      </a:lnTo>
                      <a:lnTo>
                        <a:pt x="60804" y="26134"/>
                      </a:lnTo>
                      <a:lnTo>
                        <a:pt x="60532" y="26051"/>
                      </a:lnTo>
                      <a:lnTo>
                        <a:pt x="60490" y="25988"/>
                      </a:lnTo>
                      <a:lnTo>
                        <a:pt x="60323" y="25946"/>
                      </a:lnTo>
                      <a:lnTo>
                        <a:pt x="60260" y="25904"/>
                      </a:lnTo>
                      <a:lnTo>
                        <a:pt x="60197" y="25779"/>
                      </a:lnTo>
                      <a:lnTo>
                        <a:pt x="60114" y="25695"/>
                      </a:lnTo>
                      <a:lnTo>
                        <a:pt x="59988" y="25695"/>
                      </a:lnTo>
                      <a:lnTo>
                        <a:pt x="59863" y="25590"/>
                      </a:lnTo>
                      <a:lnTo>
                        <a:pt x="59737" y="25695"/>
                      </a:lnTo>
                      <a:lnTo>
                        <a:pt x="59633" y="25695"/>
                      </a:lnTo>
                      <a:lnTo>
                        <a:pt x="59570" y="25779"/>
                      </a:lnTo>
                      <a:lnTo>
                        <a:pt x="59486" y="25779"/>
                      </a:lnTo>
                      <a:lnTo>
                        <a:pt x="59444" y="25716"/>
                      </a:lnTo>
                      <a:lnTo>
                        <a:pt x="59444" y="25674"/>
                      </a:lnTo>
                      <a:lnTo>
                        <a:pt x="59340" y="25611"/>
                      </a:lnTo>
                      <a:lnTo>
                        <a:pt x="59235" y="25611"/>
                      </a:lnTo>
                      <a:lnTo>
                        <a:pt x="59277" y="25799"/>
                      </a:lnTo>
                      <a:lnTo>
                        <a:pt x="59381" y="25904"/>
                      </a:lnTo>
                      <a:lnTo>
                        <a:pt x="59340" y="26009"/>
                      </a:lnTo>
                      <a:lnTo>
                        <a:pt x="59381" y="26197"/>
                      </a:lnTo>
                      <a:lnTo>
                        <a:pt x="59340" y="26343"/>
                      </a:lnTo>
                      <a:lnTo>
                        <a:pt x="59256" y="26406"/>
                      </a:lnTo>
                      <a:lnTo>
                        <a:pt x="59256" y="26239"/>
                      </a:lnTo>
                      <a:lnTo>
                        <a:pt x="59277" y="26113"/>
                      </a:lnTo>
                      <a:lnTo>
                        <a:pt x="59214" y="25946"/>
                      </a:lnTo>
                      <a:lnTo>
                        <a:pt x="59151" y="26030"/>
                      </a:lnTo>
                      <a:lnTo>
                        <a:pt x="59172" y="26134"/>
                      </a:lnTo>
                      <a:lnTo>
                        <a:pt x="59130" y="26323"/>
                      </a:lnTo>
                      <a:lnTo>
                        <a:pt x="59005" y="26406"/>
                      </a:lnTo>
                      <a:lnTo>
                        <a:pt x="58733" y="26427"/>
                      </a:lnTo>
                      <a:lnTo>
                        <a:pt x="58712" y="26364"/>
                      </a:lnTo>
                      <a:lnTo>
                        <a:pt x="58816" y="26302"/>
                      </a:lnTo>
                      <a:lnTo>
                        <a:pt x="58858" y="26302"/>
                      </a:lnTo>
                      <a:lnTo>
                        <a:pt x="58858" y="26134"/>
                      </a:lnTo>
                      <a:lnTo>
                        <a:pt x="58921" y="26051"/>
                      </a:lnTo>
                      <a:lnTo>
                        <a:pt x="58963" y="26009"/>
                      </a:lnTo>
                      <a:lnTo>
                        <a:pt x="58837" y="26009"/>
                      </a:lnTo>
                      <a:lnTo>
                        <a:pt x="58796" y="26051"/>
                      </a:lnTo>
                      <a:lnTo>
                        <a:pt x="58733" y="26009"/>
                      </a:lnTo>
                      <a:lnTo>
                        <a:pt x="58649" y="26030"/>
                      </a:lnTo>
                      <a:lnTo>
                        <a:pt x="58607" y="26134"/>
                      </a:lnTo>
                      <a:lnTo>
                        <a:pt x="58524" y="26197"/>
                      </a:lnTo>
                      <a:lnTo>
                        <a:pt x="58503" y="26197"/>
                      </a:lnTo>
                      <a:lnTo>
                        <a:pt x="58419" y="26302"/>
                      </a:lnTo>
                      <a:lnTo>
                        <a:pt x="58272" y="26155"/>
                      </a:lnTo>
                      <a:lnTo>
                        <a:pt x="58293" y="26009"/>
                      </a:lnTo>
                      <a:lnTo>
                        <a:pt x="58231" y="25820"/>
                      </a:lnTo>
                      <a:lnTo>
                        <a:pt x="58105" y="25632"/>
                      </a:lnTo>
                      <a:lnTo>
                        <a:pt x="58105" y="25339"/>
                      </a:lnTo>
                      <a:lnTo>
                        <a:pt x="57980" y="25381"/>
                      </a:lnTo>
                      <a:lnTo>
                        <a:pt x="57917" y="25381"/>
                      </a:lnTo>
                      <a:lnTo>
                        <a:pt x="57812" y="25423"/>
                      </a:lnTo>
                      <a:lnTo>
                        <a:pt x="57749" y="25465"/>
                      </a:lnTo>
                      <a:lnTo>
                        <a:pt x="57603" y="25548"/>
                      </a:lnTo>
                      <a:lnTo>
                        <a:pt x="57498" y="25548"/>
                      </a:lnTo>
                      <a:lnTo>
                        <a:pt x="57394" y="25486"/>
                      </a:lnTo>
                      <a:lnTo>
                        <a:pt x="57289" y="25527"/>
                      </a:lnTo>
                      <a:lnTo>
                        <a:pt x="57184" y="25444"/>
                      </a:lnTo>
                      <a:lnTo>
                        <a:pt x="57143" y="25339"/>
                      </a:lnTo>
                      <a:lnTo>
                        <a:pt x="57184" y="25255"/>
                      </a:lnTo>
                      <a:lnTo>
                        <a:pt x="57226" y="25109"/>
                      </a:lnTo>
                      <a:lnTo>
                        <a:pt x="57331" y="24942"/>
                      </a:lnTo>
                      <a:lnTo>
                        <a:pt x="57477" y="24774"/>
                      </a:lnTo>
                      <a:lnTo>
                        <a:pt x="57477" y="24586"/>
                      </a:lnTo>
                      <a:lnTo>
                        <a:pt x="57666" y="24439"/>
                      </a:lnTo>
                      <a:lnTo>
                        <a:pt x="57666" y="24272"/>
                      </a:lnTo>
                      <a:lnTo>
                        <a:pt x="57708" y="24251"/>
                      </a:lnTo>
                      <a:lnTo>
                        <a:pt x="57708" y="24188"/>
                      </a:lnTo>
                      <a:lnTo>
                        <a:pt x="57812" y="24021"/>
                      </a:lnTo>
                      <a:lnTo>
                        <a:pt x="57854" y="23874"/>
                      </a:lnTo>
                      <a:lnTo>
                        <a:pt x="57917" y="23749"/>
                      </a:lnTo>
                      <a:lnTo>
                        <a:pt x="57875" y="23623"/>
                      </a:lnTo>
                      <a:lnTo>
                        <a:pt x="57917" y="23540"/>
                      </a:lnTo>
                      <a:lnTo>
                        <a:pt x="57917" y="23330"/>
                      </a:lnTo>
                      <a:lnTo>
                        <a:pt x="57980" y="23038"/>
                      </a:lnTo>
                      <a:lnTo>
                        <a:pt x="58021" y="23038"/>
                      </a:lnTo>
                      <a:lnTo>
                        <a:pt x="58063" y="22828"/>
                      </a:lnTo>
                      <a:lnTo>
                        <a:pt x="58168" y="22786"/>
                      </a:lnTo>
                      <a:lnTo>
                        <a:pt x="58126" y="22661"/>
                      </a:lnTo>
                      <a:lnTo>
                        <a:pt x="58293" y="22473"/>
                      </a:lnTo>
                      <a:lnTo>
                        <a:pt x="58314" y="22305"/>
                      </a:lnTo>
                      <a:lnTo>
                        <a:pt x="58419" y="22242"/>
                      </a:lnTo>
                      <a:lnTo>
                        <a:pt x="58377" y="22033"/>
                      </a:lnTo>
                      <a:lnTo>
                        <a:pt x="58419" y="21970"/>
                      </a:lnTo>
                      <a:lnTo>
                        <a:pt x="58419" y="21845"/>
                      </a:lnTo>
                      <a:lnTo>
                        <a:pt x="58503" y="21782"/>
                      </a:lnTo>
                      <a:lnTo>
                        <a:pt x="58544" y="21782"/>
                      </a:lnTo>
                      <a:lnTo>
                        <a:pt x="58544" y="21657"/>
                      </a:lnTo>
                      <a:lnTo>
                        <a:pt x="58503" y="21573"/>
                      </a:lnTo>
                      <a:lnTo>
                        <a:pt x="58503" y="21343"/>
                      </a:lnTo>
                      <a:lnTo>
                        <a:pt x="58482" y="21217"/>
                      </a:lnTo>
                      <a:lnTo>
                        <a:pt x="58544" y="21029"/>
                      </a:lnTo>
                      <a:lnTo>
                        <a:pt x="58712" y="20841"/>
                      </a:lnTo>
                      <a:lnTo>
                        <a:pt x="58754" y="20631"/>
                      </a:lnTo>
                      <a:lnTo>
                        <a:pt x="58607" y="20401"/>
                      </a:lnTo>
                      <a:lnTo>
                        <a:pt x="58628" y="20276"/>
                      </a:lnTo>
                      <a:lnTo>
                        <a:pt x="58733" y="20171"/>
                      </a:lnTo>
                      <a:lnTo>
                        <a:pt x="58754" y="20045"/>
                      </a:lnTo>
                      <a:lnTo>
                        <a:pt x="58963" y="19878"/>
                      </a:lnTo>
                      <a:lnTo>
                        <a:pt x="59005" y="19773"/>
                      </a:lnTo>
                      <a:lnTo>
                        <a:pt x="59068" y="19773"/>
                      </a:lnTo>
                      <a:lnTo>
                        <a:pt x="59151" y="19857"/>
                      </a:lnTo>
                      <a:lnTo>
                        <a:pt x="59277" y="19836"/>
                      </a:lnTo>
                      <a:lnTo>
                        <a:pt x="59486" y="19669"/>
                      </a:lnTo>
                      <a:lnTo>
                        <a:pt x="59674" y="19669"/>
                      </a:lnTo>
                      <a:lnTo>
                        <a:pt x="59842" y="19564"/>
                      </a:lnTo>
                      <a:lnTo>
                        <a:pt x="59967" y="19564"/>
                      </a:lnTo>
                      <a:lnTo>
                        <a:pt x="60072" y="19481"/>
                      </a:lnTo>
                      <a:lnTo>
                        <a:pt x="60177" y="19481"/>
                      </a:lnTo>
                      <a:lnTo>
                        <a:pt x="60281" y="19460"/>
                      </a:lnTo>
                      <a:lnTo>
                        <a:pt x="60323" y="19376"/>
                      </a:lnTo>
                      <a:lnTo>
                        <a:pt x="60428" y="19460"/>
                      </a:lnTo>
                      <a:lnTo>
                        <a:pt x="60386" y="19585"/>
                      </a:lnTo>
                      <a:lnTo>
                        <a:pt x="60469" y="19627"/>
                      </a:lnTo>
                      <a:lnTo>
                        <a:pt x="60574" y="19732"/>
                      </a:lnTo>
                      <a:lnTo>
                        <a:pt x="60616" y="19627"/>
                      </a:lnTo>
                      <a:lnTo>
                        <a:pt x="60721" y="19543"/>
                      </a:lnTo>
                      <a:lnTo>
                        <a:pt x="60574" y="19418"/>
                      </a:lnTo>
                      <a:lnTo>
                        <a:pt x="60574" y="19355"/>
                      </a:lnTo>
                      <a:lnTo>
                        <a:pt x="60700" y="19271"/>
                      </a:lnTo>
                      <a:lnTo>
                        <a:pt x="60909" y="19313"/>
                      </a:lnTo>
                      <a:lnTo>
                        <a:pt x="61013" y="19250"/>
                      </a:lnTo>
                      <a:lnTo>
                        <a:pt x="61244" y="19250"/>
                      </a:lnTo>
                      <a:lnTo>
                        <a:pt x="61306" y="19334"/>
                      </a:lnTo>
                      <a:lnTo>
                        <a:pt x="61348" y="19334"/>
                      </a:lnTo>
                      <a:lnTo>
                        <a:pt x="61432" y="19250"/>
                      </a:lnTo>
                      <a:lnTo>
                        <a:pt x="61516" y="19250"/>
                      </a:lnTo>
                      <a:lnTo>
                        <a:pt x="61474" y="19146"/>
                      </a:lnTo>
                      <a:lnTo>
                        <a:pt x="61557" y="19104"/>
                      </a:lnTo>
                      <a:lnTo>
                        <a:pt x="61746" y="19104"/>
                      </a:lnTo>
                      <a:lnTo>
                        <a:pt x="61829" y="19208"/>
                      </a:lnTo>
                      <a:lnTo>
                        <a:pt x="62039" y="19125"/>
                      </a:lnTo>
                      <a:lnTo>
                        <a:pt x="62039" y="19041"/>
                      </a:lnTo>
                      <a:lnTo>
                        <a:pt x="61955" y="18999"/>
                      </a:lnTo>
                      <a:lnTo>
                        <a:pt x="61892" y="19041"/>
                      </a:lnTo>
                      <a:lnTo>
                        <a:pt x="61767" y="18957"/>
                      </a:lnTo>
                      <a:lnTo>
                        <a:pt x="61850" y="18832"/>
                      </a:lnTo>
                      <a:lnTo>
                        <a:pt x="61871" y="18916"/>
                      </a:lnTo>
                      <a:lnTo>
                        <a:pt x="62039" y="18853"/>
                      </a:lnTo>
                      <a:lnTo>
                        <a:pt x="61871" y="18748"/>
                      </a:lnTo>
                      <a:lnTo>
                        <a:pt x="61871" y="18685"/>
                      </a:lnTo>
                      <a:lnTo>
                        <a:pt x="61955" y="18685"/>
                      </a:lnTo>
                      <a:lnTo>
                        <a:pt x="62101" y="18497"/>
                      </a:lnTo>
                      <a:lnTo>
                        <a:pt x="62269" y="18497"/>
                      </a:lnTo>
                      <a:lnTo>
                        <a:pt x="62353" y="18581"/>
                      </a:lnTo>
                      <a:lnTo>
                        <a:pt x="62457" y="18518"/>
                      </a:lnTo>
                      <a:lnTo>
                        <a:pt x="62666" y="18581"/>
                      </a:lnTo>
                      <a:lnTo>
                        <a:pt x="62813" y="18581"/>
                      </a:lnTo>
                      <a:lnTo>
                        <a:pt x="62813" y="18623"/>
                      </a:lnTo>
                      <a:lnTo>
                        <a:pt x="62897" y="18685"/>
                      </a:lnTo>
                      <a:lnTo>
                        <a:pt x="62959" y="18644"/>
                      </a:lnTo>
                      <a:lnTo>
                        <a:pt x="62918" y="18581"/>
                      </a:lnTo>
                      <a:lnTo>
                        <a:pt x="63106" y="18581"/>
                      </a:lnTo>
                      <a:lnTo>
                        <a:pt x="63252" y="18602"/>
                      </a:lnTo>
                      <a:lnTo>
                        <a:pt x="63357" y="18602"/>
                      </a:lnTo>
                      <a:lnTo>
                        <a:pt x="63462" y="18685"/>
                      </a:lnTo>
                      <a:lnTo>
                        <a:pt x="63462" y="18727"/>
                      </a:lnTo>
                      <a:lnTo>
                        <a:pt x="63629" y="18748"/>
                      </a:lnTo>
                      <a:lnTo>
                        <a:pt x="63734" y="18664"/>
                      </a:lnTo>
                      <a:lnTo>
                        <a:pt x="63796" y="18685"/>
                      </a:lnTo>
                      <a:lnTo>
                        <a:pt x="63838" y="18769"/>
                      </a:lnTo>
                      <a:lnTo>
                        <a:pt x="63629" y="18916"/>
                      </a:lnTo>
                      <a:lnTo>
                        <a:pt x="63441" y="18916"/>
                      </a:lnTo>
                      <a:lnTo>
                        <a:pt x="63378" y="18978"/>
                      </a:lnTo>
                      <a:lnTo>
                        <a:pt x="63378" y="19083"/>
                      </a:lnTo>
                      <a:lnTo>
                        <a:pt x="63273" y="19083"/>
                      </a:lnTo>
                      <a:lnTo>
                        <a:pt x="63252" y="19125"/>
                      </a:lnTo>
                      <a:lnTo>
                        <a:pt x="63315" y="19146"/>
                      </a:lnTo>
                      <a:lnTo>
                        <a:pt x="63378" y="19146"/>
                      </a:lnTo>
                      <a:lnTo>
                        <a:pt x="63545" y="19355"/>
                      </a:lnTo>
                      <a:lnTo>
                        <a:pt x="63587" y="19313"/>
                      </a:lnTo>
                      <a:lnTo>
                        <a:pt x="63775" y="19250"/>
                      </a:lnTo>
                      <a:lnTo>
                        <a:pt x="63859" y="19146"/>
                      </a:lnTo>
                      <a:lnTo>
                        <a:pt x="63838" y="19104"/>
                      </a:lnTo>
                      <a:lnTo>
                        <a:pt x="63964" y="19041"/>
                      </a:lnTo>
                      <a:lnTo>
                        <a:pt x="63880" y="18916"/>
                      </a:lnTo>
                      <a:lnTo>
                        <a:pt x="63964" y="18916"/>
                      </a:lnTo>
                      <a:lnTo>
                        <a:pt x="64089" y="19083"/>
                      </a:lnTo>
                      <a:lnTo>
                        <a:pt x="64173" y="19104"/>
                      </a:lnTo>
                      <a:lnTo>
                        <a:pt x="64215" y="19020"/>
                      </a:lnTo>
                      <a:lnTo>
                        <a:pt x="64173" y="18978"/>
                      </a:lnTo>
                      <a:lnTo>
                        <a:pt x="64257" y="18916"/>
                      </a:lnTo>
                      <a:lnTo>
                        <a:pt x="64298" y="18832"/>
                      </a:lnTo>
                      <a:lnTo>
                        <a:pt x="64319" y="18832"/>
                      </a:lnTo>
                      <a:lnTo>
                        <a:pt x="64319" y="18727"/>
                      </a:lnTo>
                      <a:lnTo>
                        <a:pt x="64298" y="18664"/>
                      </a:lnTo>
                      <a:lnTo>
                        <a:pt x="64382" y="18623"/>
                      </a:lnTo>
                      <a:lnTo>
                        <a:pt x="64466" y="18685"/>
                      </a:lnTo>
                      <a:lnTo>
                        <a:pt x="64529" y="18623"/>
                      </a:lnTo>
                      <a:lnTo>
                        <a:pt x="64591" y="18685"/>
                      </a:lnTo>
                      <a:lnTo>
                        <a:pt x="64612" y="18769"/>
                      </a:lnTo>
                      <a:lnTo>
                        <a:pt x="64696" y="18811"/>
                      </a:lnTo>
                      <a:lnTo>
                        <a:pt x="64842" y="18664"/>
                      </a:lnTo>
                      <a:lnTo>
                        <a:pt x="64780" y="18602"/>
                      </a:lnTo>
                      <a:lnTo>
                        <a:pt x="64780" y="18581"/>
                      </a:lnTo>
                      <a:lnTo>
                        <a:pt x="64842" y="18518"/>
                      </a:lnTo>
                      <a:lnTo>
                        <a:pt x="64926" y="18560"/>
                      </a:lnTo>
                      <a:lnTo>
                        <a:pt x="65010" y="18497"/>
                      </a:lnTo>
                      <a:lnTo>
                        <a:pt x="65094" y="18497"/>
                      </a:lnTo>
                      <a:lnTo>
                        <a:pt x="65114" y="18455"/>
                      </a:lnTo>
                      <a:lnTo>
                        <a:pt x="65010" y="18351"/>
                      </a:lnTo>
                      <a:lnTo>
                        <a:pt x="65031" y="18288"/>
                      </a:lnTo>
                      <a:lnTo>
                        <a:pt x="65031" y="18246"/>
                      </a:lnTo>
                      <a:lnTo>
                        <a:pt x="64926" y="18183"/>
                      </a:lnTo>
                      <a:lnTo>
                        <a:pt x="64884" y="18141"/>
                      </a:lnTo>
                      <a:lnTo>
                        <a:pt x="64884" y="18162"/>
                      </a:lnTo>
                      <a:lnTo>
                        <a:pt x="64884" y="18204"/>
                      </a:lnTo>
                      <a:lnTo>
                        <a:pt x="64822" y="18204"/>
                      </a:lnTo>
                      <a:lnTo>
                        <a:pt x="64717" y="18162"/>
                      </a:lnTo>
                      <a:lnTo>
                        <a:pt x="64696" y="18183"/>
                      </a:lnTo>
                      <a:lnTo>
                        <a:pt x="64696" y="18246"/>
                      </a:lnTo>
                      <a:lnTo>
                        <a:pt x="64591" y="18246"/>
                      </a:lnTo>
                      <a:lnTo>
                        <a:pt x="64529" y="18288"/>
                      </a:lnTo>
                      <a:lnTo>
                        <a:pt x="64466" y="18246"/>
                      </a:lnTo>
                      <a:lnTo>
                        <a:pt x="64487" y="18141"/>
                      </a:lnTo>
                      <a:lnTo>
                        <a:pt x="64529" y="18100"/>
                      </a:lnTo>
                      <a:lnTo>
                        <a:pt x="64382" y="17890"/>
                      </a:lnTo>
                      <a:lnTo>
                        <a:pt x="64487" y="17828"/>
                      </a:lnTo>
                      <a:lnTo>
                        <a:pt x="64382" y="17660"/>
                      </a:lnTo>
                      <a:lnTo>
                        <a:pt x="64424" y="17451"/>
                      </a:lnTo>
                      <a:lnTo>
                        <a:pt x="64424" y="17325"/>
                      </a:lnTo>
                      <a:lnTo>
                        <a:pt x="64508" y="17221"/>
                      </a:lnTo>
                      <a:lnTo>
                        <a:pt x="64508" y="17032"/>
                      </a:lnTo>
                      <a:lnTo>
                        <a:pt x="64612" y="16928"/>
                      </a:lnTo>
                      <a:lnTo>
                        <a:pt x="64612" y="16802"/>
                      </a:lnTo>
                      <a:lnTo>
                        <a:pt x="64591" y="16781"/>
                      </a:lnTo>
                      <a:lnTo>
                        <a:pt x="64717" y="16719"/>
                      </a:lnTo>
                      <a:lnTo>
                        <a:pt x="64591" y="16572"/>
                      </a:lnTo>
                      <a:lnTo>
                        <a:pt x="64633" y="16175"/>
                      </a:lnTo>
                      <a:lnTo>
                        <a:pt x="64738" y="16091"/>
                      </a:lnTo>
                      <a:lnTo>
                        <a:pt x="64633" y="15944"/>
                      </a:lnTo>
                      <a:lnTo>
                        <a:pt x="64612" y="15777"/>
                      </a:lnTo>
                      <a:lnTo>
                        <a:pt x="64529" y="15735"/>
                      </a:lnTo>
                      <a:lnTo>
                        <a:pt x="64529" y="15672"/>
                      </a:lnTo>
                      <a:lnTo>
                        <a:pt x="64633" y="15589"/>
                      </a:lnTo>
                      <a:lnTo>
                        <a:pt x="64612" y="15442"/>
                      </a:lnTo>
                      <a:lnTo>
                        <a:pt x="64696" y="15379"/>
                      </a:lnTo>
                      <a:lnTo>
                        <a:pt x="64822" y="15170"/>
                      </a:lnTo>
                      <a:lnTo>
                        <a:pt x="64947" y="15212"/>
                      </a:lnTo>
                      <a:lnTo>
                        <a:pt x="65031" y="15149"/>
                      </a:lnTo>
                      <a:lnTo>
                        <a:pt x="65114" y="15170"/>
                      </a:lnTo>
                      <a:lnTo>
                        <a:pt x="65156" y="15107"/>
                      </a:lnTo>
                      <a:lnTo>
                        <a:pt x="65366" y="15107"/>
                      </a:lnTo>
                      <a:lnTo>
                        <a:pt x="65407" y="15045"/>
                      </a:lnTo>
                      <a:lnTo>
                        <a:pt x="65470" y="15024"/>
                      </a:lnTo>
                      <a:lnTo>
                        <a:pt x="65512" y="14919"/>
                      </a:lnTo>
                      <a:lnTo>
                        <a:pt x="65554" y="14919"/>
                      </a:lnTo>
                      <a:lnTo>
                        <a:pt x="65617" y="14898"/>
                      </a:lnTo>
                      <a:lnTo>
                        <a:pt x="65742" y="14898"/>
                      </a:lnTo>
                      <a:lnTo>
                        <a:pt x="65763" y="15003"/>
                      </a:lnTo>
                      <a:lnTo>
                        <a:pt x="65826" y="14961"/>
                      </a:lnTo>
                      <a:lnTo>
                        <a:pt x="65868" y="14961"/>
                      </a:lnTo>
                      <a:lnTo>
                        <a:pt x="65951" y="15107"/>
                      </a:lnTo>
                      <a:lnTo>
                        <a:pt x="65993" y="15107"/>
                      </a:lnTo>
                      <a:lnTo>
                        <a:pt x="66098" y="14961"/>
                      </a:lnTo>
                      <a:lnTo>
                        <a:pt x="66098" y="14835"/>
                      </a:lnTo>
                      <a:lnTo>
                        <a:pt x="66182" y="14815"/>
                      </a:lnTo>
                      <a:lnTo>
                        <a:pt x="66203" y="14689"/>
                      </a:lnTo>
                      <a:lnTo>
                        <a:pt x="66265" y="14689"/>
                      </a:lnTo>
                      <a:lnTo>
                        <a:pt x="66286" y="14794"/>
                      </a:lnTo>
                      <a:lnTo>
                        <a:pt x="66412" y="14856"/>
                      </a:lnTo>
                      <a:lnTo>
                        <a:pt x="66412" y="15003"/>
                      </a:lnTo>
                      <a:lnTo>
                        <a:pt x="66391" y="15045"/>
                      </a:lnTo>
                      <a:lnTo>
                        <a:pt x="66454" y="15107"/>
                      </a:lnTo>
                      <a:lnTo>
                        <a:pt x="66475" y="15212"/>
                      </a:lnTo>
                      <a:lnTo>
                        <a:pt x="66391" y="15275"/>
                      </a:lnTo>
                      <a:lnTo>
                        <a:pt x="66454" y="15317"/>
                      </a:lnTo>
                      <a:lnTo>
                        <a:pt x="66475" y="15442"/>
                      </a:lnTo>
                      <a:lnTo>
                        <a:pt x="66454" y="15442"/>
                      </a:lnTo>
                      <a:lnTo>
                        <a:pt x="66454" y="15526"/>
                      </a:lnTo>
                      <a:lnTo>
                        <a:pt x="66475" y="15568"/>
                      </a:lnTo>
                      <a:lnTo>
                        <a:pt x="66412" y="15651"/>
                      </a:lnTo>
                      <a:lnTo>
                        <a:pt x="66391" y="15693"/>
                      </a:lnTo>
                      <a:lnTo>
                        <a:pt x="66412" y="15756"/>
                      </a:lnTo>
                      <a:lnTo>
                        <a:pt x="66516" y="15651"/>
                      </a:lnTo>
                      <a:lnTo>
                        <a:pt x="66558" y="15735"/>
                      </a:lnTo>
                      <a:lnTo>
                        <a:pt x="66663" y="15756"/>
                      </a:lnTo>
                      <a:lnTo>
                        <a:pt x="66684" y="15965"/>
                      </a:lnTo>
                      <a:lnTo>
                        <a:pt x="66726" y="15903"/>
                      </a:lnTo>
                      <a:lnTo>
                        <a:pt x="66726" y="15840"/>
                      </a:lnTo>
                      <a:lnTo>
                        <a:pt x="66830" y="15735"/>
                      </a:lnTo>
                      <a:lnTo>
                        <a:pt x="66914" y="15735"/>
                      </a:lnTo>
                      <a:lnTo>
                        <a:pt x="66977" y="15777"/>
                      </a:lnTo>
                      <a:lnTo>
                        <a:pt x="66872" y="15944"/>
                      </a:lnTo>
                      <a:lnTo>
                        <a:pt x="66977" y="16049"/>
                      </a:lnTo>
                      <a:lnTo>
                        <a:pt x="66998" y="16175"/>
                      </a:lnTo>
                      <a:lnTo>
                        <a:pt x="67081" y="15986"/>
                      </a:lnTo>
                      <a:lnTo>
                        <a:pt x="67144" y="15944"/>
                      </a:lnTo>
                      <a:lnTo>
                        <a:pt x="67144" y="15861"/>
                      </a:lnTo>
                      <a:lnTo>
                        <a:pt x="67207" y="15777"/>
                      </a:lnTo>
                      <a:lnTo>
                        <a:pt x="67207" y="15484"/>
                      </a:lnTo>
                      <a:lnTo>
                        <a:pt x="67291" y="15421"/>
                      </a:lnTo>
                      <a:lnTo>
                        <a:pt x="67207" y="15338"/>
                      </a:lnTo>
                      <a:lnTo>
                        <a:pt x="67311" y="15254"/>
                      </a:lnTo>
                      <a:lnTo>
                        <a:pt x="67311" y="15149"/>
                      </a:lnTo>
                      <a:lnTo>
                        <a:pt x="67249" y="15128"/>
                      </a:lnTo>
                      <a:lnTo>
                        <a:pt x="67249" y="15066"/>
                      </a:lnTo>
                      <a:lnTo>
                        <a:pt x="67311" y="15045"/>
                      </a:lnTo>
                      <a:lnTo>
                        <a:pt x="67332" y="14856"/>
                      </a:lnTo>
                      <a:lnTo>
                        <a:pt x="67249" y="14794"/>
                      </a:lnTo>
                      <a:lnTo>
                        <a:pt x="67311" y="14605"/>
                      </a:lnTo>
                      <a:lnTo>
                        <a:pt x="67395" y="14522"/>
                      </a:lnTo>
                      <a:lnTo>
                        <a:pt x="67542" y="14501"/>
                      </a:lnTo>
                      <a:lnTo>
                        <a:pt x="67604" y="14584"/>
                      </a:lnTo>
                      <a:lnTo>
                        <a:pt x="67667" y="14647"/>
                      </a:lnTo>
                      <a:lnTo>
                        <a:pt x="67730" y="14584"/>
                      </a:lnTo>
                      <a:lnTo>
                        <a:pt x="67646" y="14501"/>
                      </a:lnTo>
                      <a:lnTo>
                        <a:pt x="67688" y="14375"/>
                      </a:lnTo>
                      <a:lnTo>
                        <a:pt x="67521" y="14291"/>
                      </a:lnTo>
                      <a:lnTo>
                        <a:pt x="67479" y="14061"/>
                      </a:lnTo>
                      <a:lnTo>
                        <a:pt x="67395" y="13999"/>
                      </a:lnTo>
                      <a:lnTo>
                        <a:pt x="67395" y="13957"/>
                      </a:lnTo>
                      <a:lnTo>
                        <a:pt x="67291" y="13873"/>
                      </a:lnTo>
                      <a:lnTo>
                        <a:pt x="67270" y="13706"/>
                      </a:lnTo>
                      <a:lnTo>
                        <a:pt x="67311" y="13664"/>
                      </a:lnTo>
                      <a:lnTo>
                        <a:pt x="67291" y="13538"/>
                      </a:lnTo>
                      <a:lnTo>
                        <a:pt x="67165" y="13434"/>
                      </a:lnTo>
                      <a:lnTo>
                        <a:pt x="67186" y="13329"/>
                      </a:lnTo>
                      <a:lnTo>
                        <a:pt x="67123" y="13266"/>
                      </a:lnTo>
                      <a:lnTo>
                        <a:pt x="67291" y="13141"/>
                      </a:lnTo>
                      <a:lnTo>
                        <a:pt x="67416" y="13141"/>
                      </a:lnTo>
                      <a:lnTo>
                        <a:pt x="67521" y="13015"/>
                      </a:lnTo>
                      <a:lnTo>
                        <a:pt x="67688" y="13015"/>
                      </a:lnTo>
                      <a:lnTo>
                        <a:pt x="67730" y="12952"/>
                      </a:lnTo>
                      <a:lnTo>
                        <a:pt x="67897" y="13078"/>
                      </a:lnTo>
                      <a:lnTo>
                        <a:pt x="68044" y="13078"/>
                      </a:lnTo>
                      <a:lnTo>
                        <a:pt x="68107" y="13120"/>
                      </a:lnTo>
                      <a:lnTo>
                        <a:pt x="68211" y="13141"/>
                      </a:lnTo>
                      <a:lnTo>
                        <a:pt x="68274" y="13120"/>
                      </a:lnTo>
                      <a:lnTo>
                        <a:pt x="68127" y="13182"/>
                      </a:lnTo>
                      <a:lnTo>
                        <a:pt x="68211" y="13245"/>
                      </a:lnTo>
                      <a:lnTo>
                        <a:pt x="68065" y="13287"/>
                      </a:lnTo>
                      <a:lnTo>
                        <a:pt x="67939" y="13266"/>
                      </a:lnTo>
                      <a:lnTo>
                        <a:pt x="67793" y="13434"/>
                      </a:lnTo>
                      <a:lnTo>
                        <a:pt x="67793" y="13496"/>
                      </a:lnTo>
                      <a:lnTo>
                        <a:pt x="67835" y="13643"/>
                      </a:lnTo>
                      <a:lnTo>
                        <a:pt x="67835" y="13768"/>
                      </a:lnTo>
                      <a:lnTo>
                        <a:pt x="67918" y="13810"/>
                      </a:lnTo>
                      <a:lnTo>
                        <a:pt x="67939" y="13894"/>
                      </a:lnTo>
                      <a:lnTo>
                        <a:pt x="68065" y="14061"/>
                      </a:lnTo>
                      <a:lnTo>
                        <a:pt x="68065" y="14103"/>
                      </a:lnTo>
                      <a:lnTo>
                        <a:pt x="68107" y="14103"/>
                      </a:lnTo>
                      <a:lnTo>
                        <a:pt x="68065" y="14166"/>
                      </a:lnTo>
                      <a:lnTo>
                        <a:pt x="68211" y="14208"/>
                      </a:lnTo>
                      <a:lnTo>
                        <a:pt x="68232" y="14333"/>
                      </a:lnTo>
                      <a:lnTo>
                        <a:pt x="68232" y="14396"/>
                      </a:lnTo>
                      <a:lnTo>
                        <a:pt x="68169" y="14438"/>
                      </a:lnTo>
                      <a:lnTo>
                        <a:pt x="68211" y="14710"/>
                      </a:lnTo>
                      <a:lnTo>
                        <a:pt x="68253" y="14731"/>
                      </a:lnTo>
                      <a:lnTo>
                        <a:pt x="68316" y="14647"/>
                      </a:lnTo>
                      <a:lnTo>
                        <a:pt x="68358" y="14647"/>
                      </a:lnTo>
                      <a:lnTo>
                        <a:pt x="68441" y="14752"/>
                      </a:lnTo>
                      <a:lnTo>
                        <a:pt x="68483" y="14835"/>
                      </a:lnTo>
                      <a:lnTo>
                        <a:pt x="68420" y="15024"/>
                      </a:lnTo>
                      <a:lnTo>
                        <a:pt x="68420" y="15233"/>
                      </a:lnTo>
                      <a:lnTo>
                        <a:pt x="68483" y="15317"/>
                      </a:lnTo>
                      <a:lnTo>
                        <a:pt x="68567" y="15254"/>
                      </a:lnTo>
                      <a:lnTo>
                        <a:pt x="68672" y="15275"/>
                      </a:lnTo>
                      <a:lnTo>
                        <a:pt x="68692" y="15338"/>
                      </a:lnTo>
                      <a:lnTo>
                        <a:pt x="68672" y="15421"/>
                      </a:lnTo>
                      <a:lnTo>
                        <a:pt x="68588" y="15421"/>
                      </a:lnTo>
                      <a:lnTo>
                        <a:pt x="68483" y="15484"/>
                      </a:lnTo>
                      <a:lnTo>
                        <a:pt x="68462" y="15484"/>
                      </a:lnTo>
                      <a:lnTo>
                        <a:pt x="68337" y="15631"/>
                      </a:lnTo>
                      <a:lnTo>
                        <a:pt x="68316" y="15735"/>
                      </a:lnTo>
                      <a:lnTo>
                        <a:pt x="68169" y="15798"/>
                      </a:lnTo>
                      <a:lnTo>
                        <a:pt x="68148" y="15861"/>
                      </a:lnTo>
                      <a:lnTo>
                        <a:pt x="68065" y="15882"/>
                      </a:lnTo>
                      <a:lnTo>
                        <a:pt x="68065" y="15986"/>
                      </a:lnTo>
                      <a:lnTo>
                        <a:pt x="68023" y="16070"/>
                      </a:lnTo>
                      <a:lnTo>
                        <a:pt x="68065" y="16195"/>
                      </a:lnTo>
                      <a:lnTo>
                        <a:pt x="68148" y="16175"/>
                      </a:lnTo>
                      <a:lnTo>
                        <a:pt x="68148" y="16321"/>
                      </a:lnTo>
                      <a:lnTo>
                        <a:pt x="68044" y="16509"/>
                      </a:lnTo>
                      <a:lnTo>
                        <a:pt x="68065" y="16593"/>
                      </a:lnTo>
                      <a:lnTo>
                        <a:pt x="68127" y="16614"/>
                      </a:lnTo>
                      <a:lnTo>
                        <a:pt x="68107" y="16844"/>
                      </a:lnTo>
                      <a:lnTo>
                        <a:pt x="68127" y="17032"/>
                      </a:lnTo>
                      <a:lnTo>
                        <a:pt x="68065" y="17116"/>
                      </a:lnTo>
                      <a:lnTo>
                        <a:pt x="67939" y="17158"/>
                      </a:lnTo>
                      <a:lnTo>
                        <a:pt x="67918" y="17263"/>
                      </a:lnTo>
                      <a:lnTo>
                        <a:pt x="67960" y="17325"/>
                      </a:lnTo>
                      <a:lnTo>
                        <a:pt x="67939" y="17535"/>
                      </a:lnTo>
                      <a:lnTo>
                        <a:pt x="67918" y="17576"/>
                      </a:lnTo>
                      <a:lnTo>
                        <a:pt x="67939" y="17660"/>
                      </a:lnTo>
                      <a:lnTo>
                        <a:pt x="68044" y="17765"/>
                      </a:lnTo>
                      <a:lnTo>
                        <a:pt x="67960" y="17765"/>
                      </a:lnTo>
                      <a:lnTo>
                        <a:pt x="67939" y="17953"/>
                      </a:lnTo>
                      <a:lnTo>
                        <a:pt x="67960" y="17995"/>
                      </a:lnTo>
                      <a:lnTo>
                        <a:pt x="67960" y="18141"/>
                      </a:lnTo>
                      <a:lnTo>
                        <a:pt x="67855" y="18246"/>
                      </a:lnTo>
                      <a:lnTo>
                        <a:pt x="67939" y="18372"/>
                      </a:lnTo>
                      <a:lnTo>
                        <a:pt x="67939" y="18602"/>
                      </a:lnTo>
                      <a:lnTo>
                        <a:pt x="68023" y="18811"/>
                      </a:lnTo>
                      <a:lnTo>
                        <a:pt x="67835" y="19146"/>
                      </a:lnTo>
                      <a:lnTo>
                        <a:pt x="67939" y="19292"/>
                      </a:lnTo>
                      <a:lnTo>
                        <a:pt x="67835" y="19250"/>
                      </a:lnTo>
                      <a:lnTo>
                        <a:pt x="67625" y="19292"/>
                      </a:lnTo>
                      <a:lnTo>
                        <a:pt x="67625" y="19501"/>
                      </a:lnTo>
                      <a:lnTo>
                        <a:pt x="67646" y="19564"/>
                      </a:lnTo>
                      <a:lnTo>
                        <a:pt x="67521" y="19711"/>
                      </a:lnTo>
                      <a:lnTo>
                        <a:pt x="67291" y="19606"/>
                      </a:lnTo>
                      <a:lnTo>
                        <a:pt x="67186" y="19711"/>
                      </a:lnTo>
                      <a:lnTo>
                        <a:pt x="67186" y="19773"/>
                      </a:lnTo>
                      <a:lnTo>
                        <a:pt x="67332" y="19773"/>
                      </a:lnTo>
                      <a:lnTo>
                        <a:pt x="67542" y="20087"/>
                      </a:lnTo>
                      <a:lnTo>
                        <a:pt x="67542" y="20380"/>
                      </a:lnTo>
                      <a:lnTo>
                        <a:pt x="67500" y="20464"/>
                      </a:lnTo>
                      <a:lnTo>
                        <a:pt x="67542" y="20548"/>
                      </a:lnTo>
                      <a:lnTo>
                        <a:pt x="67437" y="20569"/>
                      </a:lnTo>
                      <a:lnTo>
                        <a:pt x="67416" y="20778"/>
                      </a:lnTo>
                      <a:lnTo>
                        <a:pt x="67291" y="20924"/>
                      </a:lnTo>
                      <a:lnTo>
                        <a:pt x="67270" y="21175"/>
                      </a:lnTo>
                      <a:lnTo>
                        <a:pt x="67374" y="21385"/>
                      </a:lnTo>
                      <a:lnTo>
                        <a:pt x="67416" y="21761"/>
                      </a:lnTo>
                      <a:lnTo>
                        <a:pt x="67583" y="22033"/>
                      </a:lnTo>
                      <a:lnTo>
                        <a:pt x="67583" y="22242"/>
                      </a:lnTo>
                      <a:lnTo>
                        <a:pt x="67835" y="22807"/>
                      </a:lnTo>
                      <a:lnTo>
                        <a:pt x="68148" y="23414"/>
                      </a:lnTo>
                      <a:lnTo>
                        <a:pt x="68462" y="23916"/>
                      </a:lnTo>
                      <a:lnTo>
                        <a:pt x="68630" y="24063"/>
                      </a:lnTo>
                      <a:lnTo>
                        <a:pt x="68630" y="24251"/>
                      </a:lnTo>
                      <a:lnTo>
                        <a:pt x="69048" y="24732"/>
                      </a:lnTo>
                      <a:lnTo>
                        <a:pt x="69488" y="25527"/>
                      </a:lnTo>
                      <a:lnTo>
                        <a:pt x="69697" y="25632"/>
                      </a:lnTo>
                      <a:lnTo>
                        <a:pt x="69843" y="25632"/>
                      </a:lnTo>
                      <a:lnTo>
                        <a:pt x="69927" y="25590"/>
                      </a:lnTo>
                      <a:lnTo>
                        <a:pt x="69927" y="25590"/>
                      </a:lnTo>
                      <a:lnTo>
                        <a:pt x="69885" y="25695"/>
                      </a:lnTo>
                      <a:lnTo>
                        <a:pt x="69780" y="25737"/>
                      </a:lnTo>
                      <a:lnTo>
                        <a:pt x="69697" y="25737"/>
                      </a:lnTo>
                      <a:lnTo>
                        <a:pt x="69843" y="25988"/>
                      </a:lnTo>
                      <a:lnTo>
                        <a:pt x="70052" y="26469"/>
                      </a:lnTo>
                      <a:lnTo>
                        <a:pt x="70094" y="26678"/>
                      </a:lnTo>
                      <a:lnTo>
                        <a:pt x="70220" y="26867"/>
                      </a:lnTo>
                      <a:lnTo>
                        <a:pt x="70450" y="26887"/>
                      </a:lnTo>
                      <a:lnTo>
                        <a:pt x="70471" y="26971"/>
                      </a:lnTo>
                      <a:lnTo>
                        <a:pt x="70471" y="27076"/>
                      </a:lnTo>
                      <a:lnTo>
                        <a:pt x="70513" y="27159"/>
                      </a:lnTo>
                      <a:lnTo>
                        <a:pt x="70471" y="27285"/>
                      </a:lnTo>
                      <a:lnTo>
                        <a:pt x="70617" y="27034"/>
                      </a:lnTo>
                      <a:lnTo>
                        <a:pt x="70659" y="26762"/>
                      </a:lnTo>
                      <a:lnTo>
                        <a:pt x="70680" y="26741"/>
                      </a:lnTo>
                      <a:lnTo>
                        <a:pt x="70680" y="26636"/>
                      </a:lnTo>
                      <a:lnTo>
                        <a:pt x="70827" y="26511"/>
                      </a:lnTo>
                      <a:lnTo>
                        <a:pt x="70848" y="26406"/>
                      </a:lnTo>
                      <a:lnTo>
                        <a:pt x="70827" y="26343"/>
                      </a:lnTo>
                      <a:lnTo>
                        <a:pt x="70868" y="26239"/>
                      </a:lnTo>
                      <a:lnTo>
                        <a:pt x="70931" y="25988"/>
                      </a:lnTo>
                      <a:lnTo>
                        <a:pt x="70868" y="25883"/>
                      </a:lnTo>
                      <a:lnTo>
                        <a:pt x="70889" y="25695"/>
                      </a:lnTo>
                      <a:lnTo>
                        <a:pt x="70994" y="25611"/>
                      </a:lnTo>
                      <a:lnTo>
                        <a:pt x="70889" y="25507"/>
                      </a:lnTo>
                      <a:lnTo>
                        <a:pt x="70848" y="25527"/>
                      </a:lnTo>
                      <a:lnTo>
                        <a:pt x="70764" y="25507"/>
                      </a:lnTo>
                      <a:lnTo>
                        <a:pt x="70827" y="25423"/>
                      </a:lnTo>
                      <a:lnTo>
                        <a:pt x="70743" y="25276"/>
                      </a:lnTo>
                      <a:lnTo>
                        <a:pt x="70785" y="25297"/>
                      </a:lnTo>
                      <a:lnTo>
                        <a:pt x="70848" y="25255"/>
                      </a:lnTo>
                      <a:lnTo>
                        <a:pt x="70743" y="25151"/>
                      </a:lnTo>
                      <a:lnTo>
                        <a:pt x="70764" y="25067"/>
                      </a:lnTo>
                      <a:lnTo>
                        <a:pt x="70785" y="24942"/>
                      </a:lnTo>
                      <a:lnTo>
                        <a:pt x="70659" y="24942"/>
                      </a:lnTo>
                      <a:lnTo>
                        <a:pt x="70576" y="24879"/>
                      </a:lnTo>
                      <a:lnTo>
                        <a:pt x="70638" y="24774"/>
                      </a:lnTo>
                      <a:lnTo>
                        <a:pt x="70743" y="24879"/>
                      </a:lnTo>
                      <a:lnTo>
                        <a:pt x="70889" y="24732"/>
                      </a:lnTo>
                      <a:lnTo>
                        <a:pt x="70973" y="24753"/>
                      </a:lnTo>
                      <a:lnTo>
                        <a:pt x="71078" y="24649"/>
                      </a:lnTo>
                      <a:lnTo>
                        <a:pt x="71182" y="24565"/>
                      </a:lnTo>
                      <a:lnTo>
                        <a:pt x="71203" y="24586"/>
                      </a:lnTo>
                      <a:lnTo>
                        <a:pt x="71350" y="24628"/>
                      </a:lnTo>
                      <a:lnTo>
                        <a:pt x="71266" y="24523"/>
                      </a:lnTo>
                      <a:lnTo>
                        <a:pt x="71099" y="24439"/>
                      </a:lnTo>
                      <a:lnTo>
                        <a:pt x="71099" y="24314"/>
                      </a:lnTo>
                      <a:lnTo>
                        <a:pt x="70952" y="24230"/>
                      </a:lnTo>
                      <a:lnTo>
                        <a:pt x="70848" y="23895"/>
                      </a:lnTo>
                      <a:lnTo>
                        <a:pt x="70931" y="23602"/>
                      </a:lnTo>
                      <a:lnTo>
                        <a:pt x="70827" y="23498"/>
                      </a:lnTo>
                      <a:lnTo>
                        <a:pt x="70889" y="23414"/>
                      </a:lnTo>
                      <a:lnTo>
                        <a:pt x="70931" y="23268"/>
                      </a:lnTo>
                      <a:lnTo>
                        <a:pt x="71036" y="23058"/>
                      </a:lnTo>
                      <a:lnTo>
                        <a:pt x="71078" y="23372"/>
                      </a:lnTo>
                      <a:lnTo>
                        <a:pt x="71161" y="23393"/>
                      </a:lnTo>
                      <a:lnTo>
                        <a:pt x="71350" y="23289"/>
                      </a:lnTo>
                      <a:lnTo>
                        <a:pt x="71371" y="23330"/>
                      </a:lnTo>
                      <a:lnTo>
                        <a:pt x="71705" y="23205"/>
                      </a:lnTo>
                      <a:lnTo>
                        <a:pt x="71705" y="23058"/>
                      </a:lnTo>
                      <a:lnTo>
                        <a:pt x="71789" y="22975"/>
                      </a:lnTo>
                      <a:lnTo>
                        <a:pt x="71664" y="22891"/>
                      </a:lnTo>
                      <a:lnTo>
                        <a:pt x="71454" y="22598"/>
                      </a:lnTo>
                      <a:lnTo>
                        <a:pt x="71371" y="22598"/>
                      </a:lnTo>
                      <a:lnTo>
                        <a:pt x="71078" y="22159"/>
                      </a:lnTo>
                      <a:lnTo>
                        <a:pt x="71078" y="22054"/>
                      </a:lnTo>
                      <a:lnTo>
                        <a:pt x="70994" y="21970"/>
                      </a:lnTo>
                      <a:lnTo>
                        <a:pt x="70973" y="21594"/>
                      </a:lnTo>
                      <a:lnTo>
                        <a:pt x="70994" y="21531"/>
                      </a:lnTo>
                      <a:lnTo>
                        <a:pt x="70952" y="21343"/>
                      </a:lnTo>
                      <a:lnTo>
                        <a:pt x="71036" y="21217"/>
                      </a:lnTo>
                      <a:lnTo>
                        <a:pt x="71036" y="21092"/>
                      </a:lnTo>
                      <a:lnTo>
                        <a:pt x="70889" y="21113"/>
                      </a:lnTo>
                      <a:lnTo>
                        <a:pt x="70868" y="21029"/>
                      </a:lnTo>
                      <a:lnTo>
                        <a:pt x="70973" y="20882"/>
                      </a:lnTo>
                      <a:lnTo>
                        <a:pt x="71078" y="20841"/>
                      </a:lnTo>
                      <a:lnTo>
                        <a:pt x="71078" y="20778"/>
                      </a:lnTo>
                      <a:lnTo>
                        <a:pt x="71078" y="20757"/>
                      </a:lnTo>
                      <a:lnTo>
                        <a:pt x="71161" y="20673"/>
                      </a:lnTo>
                      <a:lnTo>
                        <a:pt x="71182" y="20778"/>
                      </a:lnTo>
                      <a:lnTo>
                        <a:pt x="71182" y="20903"/>
                      </a:lnTo>
                      <a:lnTo>
                        <a:pt x="71140" y="21029"/>
                      </a:lnTo>
                      <a:lnTo>
                        <a:pt x="71140" y="21196"/>
                      </a:lnTo>
                      <a:lnTo>
                        <a:pt x="71308" y="21238"/>
                      </a:lnTo>
                      <a:lnTo>
                        <a:pt x="71475" y="21343"/>
                      </a:lnTo>
                      <a:lnTo>
                        <a:pt x="71559" y="21322"/>
                      </a:lnTo>
                      <a:lnTo>
                        <a:pt x="71559" y="21154"/>
                      </a:lnTo>
                      <a:lnTo>
                        <a:pt x="71601" y="21092"/>
                      </a:lnTo>
                      <a:lnTo>
                        <a:pt x="71496" y="20903"/>
                      </a:lnTo>
                      <a:lnTo>
                        <a:pt x="71245" y="20673"/>
                      </a:lnTo>
                      <a:lnTo>
                        <a:pt x="71245" y="20401"/>
                      </a:lnTo>
                      <a:lnTo>
                        <a:pt x="71099" y="20359"/>
                      </a:lnTo>
                      <a:lnTo>
                        <a:pt x="71078" y="20317"/>
                      </a:lnTo>
                      <a:lnTo>
                        <a:pt x="71057" y="20380"/>
                      </a:lnTo>
                      <a:lnTo>
                        <a:pt x="70973" y="20464"/>
                      </a:lnTo>
                      <a:lnTo>
                        <a:pt x="70973" y="20506"/>
                      </a:lnTo>
                      <a:lnTo>
                        <a:pt x="70931" y="20569"/>
                      </a:lnTo>
                      <a:lnTo>
                        <a:pt x="70785" y="20485"/>
                      </a:lnTo>
                      <a:lnTo>
                        <a:pt x="70785" y="20276"/>
                      </a:lnTo>
                      <a:lnTo>
                        <a:pt x="70722" y="20150"/>
                      </a:lnTo>
                      <a:lnTo>
                        <a:pt x="70617" y="19941"/>
                      </a:lnTo>
                      <a:lnTo>
                        <a:pt x="70680" y="19836"/>
                      </a:lnTo>
                      <a:lnTo>
                        <a:pt x="70743" y="19794"/>
                      </a:lnTo>
                      <a:lnTo>
                        <a:pt x="70722" y="19690"/>
                      </a:lnTo>
                      <a:lnTo>
                        <a:pt x="70785" y="19585"/>
                      </a:lnTo>
                      <a:lnTo>
                        <a:pt x="70722" y="19522"/>
                      </a:lnTo>
                      <a:lnTo>
                        <a:pt x="70743" y="19439"/>
                      </a:lnTo>
                      <a:lnTo>
                        <a:pt x="70743" y="19334"/>
                      </a:lnTo>
                      <a:lnTo>
                        <a:pt x="70659" y="19271"/>
                      </a:lnTo>
                      <a:lnTo>
                        <a:pt x="70555" y="19313"/>
                      </a:lnTo>
                      <a:lnTo>
                        <a:pt x="70366" y="19146"/>
                      </a:lnTo>
                      <a:lnTo>
                        <a:pt x="70241" y="19146"/>
                      </a:lnTo>
                      <a:lnTo>
                        <a:pt x="70157" y="19229"/>
                      </a:lnTo>
                      <a:lnTo>
                        <a:pt x="70157" y="19313"/>
                      </a:lnTo>
                      <a:lnTo>
                        <a:pt x="70304" y="19460"/>
                      </a:lnTo>
                      <a:lnTo>
                        <a:pt x="70262" y="19564"/>
                      </a:lnTo>
                      <a:lnTo>
                        <a:pt x="70220" y="19627"/>
                      </a:lnTo>
                      <a:lnTo>
                        <a:pt x="70094" y="19564"/>
                      </a:lnTo>
                      <a:lnTo>
                        <a:pt x="69927" y="19355"/>
                      </a:lnTo>
                      <a:lnTo>
                        <a:pt x="69822" y="19250"/>
                      </a:lnTo>
                      <a:lnTo>
                        <a:pt x="69739" y="19208"/>
                      </a:lnTo>
                      <a:lnTo>
                        <a:pt x="69801" y="19146"/>
                      </a:lnTo>
                      <a:lnTo>
                        <a:pt x="69697" y="18936"/>
                      </a:lnTo>
                      <a:lnTo>
                        <a:pt x="69697" y="18811"/>
                      </a:lnTo>
                      <a:lnTo>
                        <a:pt x="69697" y="18727"/>
                      </a:lnTo>
                      <a:lnTo>
                        <a:pt x="69634" y="18623"/>
                      </a:lnTo>
                      <a:lnTo>
                        <a:pt x="69697" y="18539"/>
                      </a:lnTo>
                      <a:lnTo>
                        <a:pt x="69634" y="18372"/>
                      </a:lnTo>
                      <a:lnTo>
                        <a:pt x="69718" y="18267"/>
                      </a:lnTo>
                      <a:lnTo>
                        <a:pt x="69718" y="18162"/>
                      </a:lnTo>
                      <a:lnTo>
                        <a:pt x="69739" y="18037"/>
                      </a:lnTo>
                      <a:lnTo>
                        <a:pt x="69739" y="17890"/>
                      </a:lnTo>
                      <a:lnTo>
                        <a:pt x="69697" y="17932"/>
                      </a:lnTo>
                      <a:lnTo>
                        <a:pt x="69592" y="17786"/>
                      </a:lnTo>
                      <a:lnTo>
                        <a:pt x="69613" y="17744"/>
                      </a:lnTo>
                      <a:lnTo>
                        <a:pt x="69697" y="17723"/>
                      </a:lnTo>
                      <a:lnTo>
                        <a:pt x="69801" y="17786"/>
                      </a:lnTo>
                      <a:lnTo>
                        <a:pt x="69801" y="17744"/>
                      </a:lnTo>
                      <a:lnTo>
                        <a:pt x="69718" y="17660"/>
                      </a:lnTo>
                      <a:lnTo>
                        <a:pt x="69634" y="17576"/>
                      </a:lnTo>
                      <a:lnTo>
                        <a:pt x="69676" y="17514"/>
                      </a:lnTo>
                      <a:lnTo>
                        <a:pt x="69718" y="17514"/>
                      </a:lnTo>
                      <a:lnTo>
                        <a:pt x="69697" y="17430"/>
                      </a:lnTo>
                      <a:lnTo>
                        <a:pt x="69613" y="17346"/>
                      </a:lnTo>
                      <a:lnTo>
                        <a:pt x="69488" y="17325"/>
                      </a:lnTo>
                      <a:lnTo>
                        <a:pt x="69467" y="17242"/>
                      </a:lnTo>
                      <a:lnTo>
                        <a:pt x="69508" y="17221"/>
                      </a:lnTo>
                      <a:lnTo>
                        <a:pt x="69488" y="17074"/>
                      </a:lnTo>
                      <a:lnTo>
                        <a:pt x="69383" y="16970"/>
                      </a:lnTo>
                      <a:lnTo>
                        <a:pt x="69404" y="16886"/>
                      </a:lnTo>
                      <a:lnTo>
                        <a:pt x="69425" y="16781"/>
                      </a:lnTo>
                      <a:lnTo>
                        <a:pt x="69488" y="16719"/>
                      </a:lnTo>
                      <a:lnTo>
                        <a:pt x="69404" y="16614"/>
                      </a:lnTo>
                      <a:lnTo>
                        <a:pt x="69425" y="16530"/>
                      </a:lnTo>
                      <a:lnTo>
                        <a:pt x="69508" y="16530"/>
                      </a:lnTo>
                      <a:lnTo>
                        <a:pt x="69613" y="16593"/>
                      </a:lnTo>
                      <a:lnTo>
                        <a:pt x="69697" y="16572"/>
                      </a:lnTo>
                      <a:lnTo>
                        <a:pt x="69739" y="16405"/>
                      </a:lnTo>
                      <a:lnTo>
                        <a:pt x="69822" y="16405"/>
                      </a:lnTo>
                      <a:lnTo>
                        <a:pt x="69885" y="16488"/>
                      </a:lnTo>
                      <a:lnTo>
                        <a:pt x="69927" y="16488"/>
                      </a:lnTo>
                      <a:lnTo>
                        <a:pt x="70011" y="16614"/>
                      </a:lnTo>
                      <a:lnTo>
                        <a:pt x="70136" y="16363"/>
                      </a:lnTo>
                      <a:lnTo>
                        <a:pt x="70011" y="16300"/>
                      </a:lnTo>
                      <a:lnTo>
                        <a:pt x="70032" y="16195"/>
                      </a:lnTo>
                      <a:lnTo>
                        <a:pt x="70115" y="16154"/>
                      </a:lnTo>
                      <a:lnTo>
                        <a:pt x="70241" y="15903"/>
                      </a:lnTo>
                      <a:lnTo>
                        <a:pt x="70241" y="15777"/>
                      </a:lnTo>
                      <a:lnTo>
                        <a:pt x="70324" y="15882"/>
                      </a:lnTo>
                      <a:lnTo>
                        <a:pt x="70429" y="15944"/>
                      </a:lnTo>
                      <a:lnTo>
                        <a:pt x="70429" y="16070"/>
                      </a:lnTo>
                      <a:lnTo>
                        <a:pt x="70555" y="16426"/>
                      </a:lnTo>
                      <a:lnTo>
                        <a:pt x="70638" y="16509"/>
                      </a:lnTo>
                      <a:lnTo>
                        <a:pt x="70680" y="16468"/>
                      </a:lnTo>
                      <a:lnTo>
                        <a:pt x="70722" y="16154"/>
                      </a:lnTo>
                      <a:lnTo>
                        <a:pt x="70743" y="16049"/>
                      </a:lnTo>
                      <a:lnTo>
                        <a:pt x="70722" y="15903"/>
                      </a:lnTo>
                      <a:lnTo>
                        <a:pt x="70785" y="15798"/>
                      </a:lnTo>
                      <a:lnTo>
                        <a:pt x="70722" y="15651"/>
                      </a:lnTo>
                      <a:lnTo>
                        <a:pt x="70827" y="15693"/>
                      </a:lnTo>
                      <a:lnTo>
                        <a:pt x="70889" y="15631"/>
                      </a:lnTo>
                      <a:lnTo>
                        <a:pt x="70952" y="15421"/>
                      </a:lnTo>
                      <a:lnTo>
                        <a:pt x="71057" y="15421"/>
                      </a:lnTo>
                      <a:lnTo>
                        <a:pt x="71182" y="15254"/>
                      </a:lnTo>
                      <a:lnTo>
                        <a:pt x="71308" y="15233"/>
                      </a:lnTo>
                      <a:lnTo>
                        <a:pt x="71371" y="15275"/>
                      </a:lnTo>
                      <a:lnTo>
                        <a:pt x="71559" y="15149"/>
                      </a:lnTo>
                      <a:lnTo>
                        <a:pt x="71705" y="15170"/>
                      </a:lnTo>
                      <a:lnTo>
                        <a:pt x="72019" y="15359"/>
                      </a:lnTo>
                      <a:lnTo>
                        <a:pt x="72040" y="15463"/>
                      </a:lnTo>
                      <a:lnTo>
                        <a:pt x="72124" y="15484"/>
                      </a:lnTo>
                      <a:lnTo>
                        <a:pt x="72229" y="15463"/>
                      </a:lnTo>
                      <a:lnTo>
                        <a:pt x="72291" y="15484"/>
                      </a:lnTo>
                      <a:lnTo>
                        <a:pt x="72229" y="15547"/>
                      </a:lnTo>
                      <a:lnTo>
                        <a:pt x="72396" y="15714"/>
                      </a:lnTo>
                      <a:lnTo>
                        <a:pt x="72438" y="15672"/>
                      </a:lnTo>
                      <a:lnTo>
                        <a:pt x="72542" y="15777"/>
                      </a:lnTo>
                      <a:lnTo>
                        <a:pt x="72668" y="15756"/>
                      </a:lnTo>
                      <a:lnTo>
                        <a:pt x="72752" y="15777"/>
                      </a:lnTo>
                      <a:lnTo>
                        <a:pt x="72752" y="15672"/>
                      </a:lnTo>
                      <a:lnTo>
                        <a:pt x="72647" y="15526"/>
                      </a:lnTo>
                      <a:lnTo>
                        <a:pt x="72710" y="15442"/>
                      </a:lnTo>
                      <a:lnTo>
                        <a:pt x="72668" y="15359"/>
                      </a:lnTo>
                      <a:lnTo>
                        <a:pt x="72605" y="15338"/>
                      </a:lnTo>
                      <a:lnTo>
                        <a:pt x="72605" y="15233"/>
                      </a:lnTo>
                      <a:lnTo>
                        <a:pt x="72668" y="15128"/>
                      </a:lnTo>
                      <a:lnTo>
                        <a:pt x="72731" y="14856"/>
                      </a:lnTo>
                      <a:lnTo>
                        <a:pt x="72814" y="14647"/>
                      </a:lnTo>
                      <a:lnTo>
                        <a:pt x="72773" y="14543"/>
                      </a:lnTo>
                      <a:lnTo>
                        <a:pt x="72919" y="14375"/>
                      </a:lnTo>
                      <a:lnTo>
                        <a:pt x="72856" y="14291"/>
                      </a:lnTo>
                      <a:lnTo>
                        <a:pt x="72940" y="14229"/>
                      </a:lnTo>
                      <a:lnTo>
                        <a:pt x="72856" y="14061"/>
                      </a:lnTo>
                      <a:lnTo>
                        <a:pt x="72773" y="13999"/>
                      </a:lnTo>
                      <a:lnTo>
                        <a:pt x="72773" y="13957"/>
                      </a:lnTo>
                      <a:lnTo>
                        <a:pt x="72940" y="13957"/>
                      </a:lnTo>
                      <a:lnTo>
                        <a:pt x="72982" y="13810"/>
                      </a:lnTo>
                      <a:lnTo>
                        <a:pt x="72814" y="13747"/>
                      </a:lnTo>
                      <a:lnTo>
                        <a:pt x="72752" y="13643"/>
                      </a:lnTo>
                      <a:lnTo>
                        <a:pt x="72835" y="13601"/>
                      </a:lnTo>
                      <a:lnTo>
                        <a:pt x="72877" y="13664"/>
                      </a:lnTo>
                      <a:lnTo>
                        <a:pt x="72961" y="13643"/>
                      </a:lnTo>
                      <a:lnTo>
                        <a:pt x="72982" y="13559"/>
                      </a:lnTo>
                      <a:lnTo>
                        <a:pt x="72940" y="13475"/>
                      </a:lnTo>
                      <a:lnTo>
                        <a:pt x="73065" y="13371"/>
                      </a:lnTo>
                      <a:lnTo>
                        <a:pt x="73065" y="13287"/>
                      </a:lnTo>
                      <a:lnTo>
                        <a:pt x="72982" y="13224"/>
                      </a:lnTo>
                      <a:lnTo>
                        <a:pt x="73065" y="13162"/>
                      </a:lnTo>
                      <a:lnTo>
                        <a:pt x="73149" y="13182"/>
                      </a:lnTo>
                      <a:lnTo>
                        <a:pt x="73191" y="13078"/>
                      </a:lnTo>
                      <a:lnTo>
                        <a:pt x="73233" y="13036"/>
                      </a:lnTo>
                      <a:lnTo>
                        <a:pt x="73170" y="12973"/>
                      </a:lnTo>
                      <a:lnTo>
                        <a:pt x="73275" y="12952"/>
                      </a:lnTo>
                      <a:lnTo>
                        <a:pt x="73400" y="12827"/>
                      </a:lnTo>
                      <a:lnTo>
                        <a:pt x="73358" y="12743"/>
                      </a:lnTo>
                      <a:lnTo>
                        <a:pt x="73379" y="12638"/>
                      </a:lnTo>
                      <a:lnTo>
                        <a:pt x="73421" y="12722"/>
                      </a:lnTo>
                      <a:lnTo>
                        <a:pt x="73526" y="12618"/>
                      </a:lnTo>
                      <a:lnTo>
                        <a:pt x="73463" y="12450"/>
                      </a:lnTo>
                      <a:lnTo>
                        <a:pt x="73463" y="12304"/>
                      </a:lnTo>
                      <a:lnTo>
                        <a:pt x="73568" y="12304"/>
                      </a:lnTo>
                      <a:lnTo>
                        <a:pt x="73589" y="12325"/>
                      </a:lnTo>
                      <a:lnTo>
                        <a:pt x="73651" y="12283"/>
                      </a:lnTo>
                      <a:lnTo>
                        <a:pt x="73819" y="12074"/>
                      </a:lnTo>
                      <a:lnTo>
                        <a:pt x="73756" y="12032"/>
                      </a:lnTo>
                      <a:lnTo>
                        <a:pt x="73756" y="11927"/>
                      </a:lnTo>
                      <a:lnTo>
                        <a:pt x="73861" y="11927"/>
                      </a:lnTo>
                      <a:lnTo>
                        <a:pt x="74070" y="11760"/>
                      </a:lnTo>
                      <a:lnTo>
                        <a:pt x="73986" y="11697"/>
                      </a:lnTo>
                      <a:lnTo>
                        <a:pt x="74028" y="11655"/>
                      </a:lnTo>
                      <a:lnTo>
                        <a:pt x="74174" y="11655"/>
                      </a:lnTo>
                      <a:lnTo>
                        <a:pt x="74342" y="11550"/>
                      </a:lnTo>
                      <a:lnTo>
                        <a:pt x="74300" y="11467"/>
                      </a:lnTo>
                      <a:lnTo>
                        <a:pt x="74321" y="11404"/>
                      </a:lnTo>
                      <a:lnTo>
                        <a:pt x="74405" y="11467"/>
                      </a:lnTo>
                      <a:lnTo>
                        <a:pt x="74426" y="11571"/>
                      </a:lnTo>
                      <a:lnTo>
                        <a:pt x="74530" y="11592"/>
                      </a:lnTo>
                      <a:lnTo>
                        <a:pt x="74614" y="11550"/>
                      </a:lnTo>
                      <a:lnTo>
                        <a:pt x="74739" y="11613"/>
                      </a:lnTo>
                      <a:lnTo>
                        <a:pt x="75158" y="11613"/>
                      </a:lnTo>
                      <a:lnTo>
                        <a:pt x="75242" y="11676"/>
                      </a:lnTo>
                      <a:lnTo>
                        <a:pt x="75283" y="11655"/>
                      </a:lnTo>
                      <a:lnTo>
                        <a:pt x="75242" y="11488"/>
                      </a:lnTo>
                      <a:lnTo>
                        <a:pt x="75137" y="11404"/>
                      </a:lnTo>
                      <a:lnTo>
                        <a:pt x="75137" y="11362"/>
                      </a:lnTo>
                      <a:lnTo>
                        <a:pt x="75221" y="11341"/>
                      </a:lnTo>
                      <a:lnTo>
                        <a:pt x="75221" y="10986"/>
                      </a:lnTo>
                      <a:lnTo>
                        <a:pt x="75053" y="10755"/>
                      </a:lnTo>
                      <a:lnTo>
                        <a:pt x="74928" y="10734"/>
                      </a:lnTo>
                      <a:lnTo>
                        <a:pt x="74760" y="10525"/>
                      </a:lnTo>
                      <a:lnTo>
                        <a:pt x="74844" y="10442"/>
                      </a:lnTo>
                      <a:lnTo>
                        <a:pt x="74677" y="10316"/>
                      </a:lnTo>
                      <a:lnTo>
                        <a:pt x="74426" y="10253"/>
                      </a:lnTo>
                      <a:lnTo>
                        <a:pt x="74153" y="10086"/>
                      </a:lnTo>
                      <a:lnTo>
                        <a:pt x="74049" y="9918"/>
                      </a:lnTo>
                      <a:lnTo>
                        <a:pt x="74028" y="10023"/>
                      </a:lnTo>
                      <a:lnTo>
                        <a:pt x="73944" y="10002"/>
                      </a:lnTo>
                      <a:lnTo>
                        <a:pt x="73902" y="10023"/>
                      </a:lnTo>
                      <a:lnTo>
                        <a:pt x="73881" y="10149"/>
                      </a:lnTo>
                      <a:lnTo>
                        <a:pt x="73735" y="10190"/>
                      </a:lnTo>
                      <a:lnTo>
                        <a:pt x="73693" y="10107"/>
                      </a:lnTo>
                      <a:lnTo>
                        <a:pt x="73693" y="9981"/>
                      </a:lnTo>
                      <a:lnTo>
                        <a:pt x="73819" y="9897"/>
                      </a:lnTo>
                      <a:lnTo>
                        <a:pt x="73735" y="9793"/>
                      </a:lnTo>
                      <a:lnTo>
                        <a:pt x="73777" y="9730"/>
                      </a:lnTo>
                      <a:lnTo>
                        <a:pt x="73840" y="9730"/>
                      </a:lnTo>
                      <a:lnTo>
                        <a:pt x="73923" y="9814"/>
                      </a:lnTo>
                      <a:lnTo>
                        <a:pt x="73693" y="9458"/>
                      </a:lnTo>
                      <a:lnTo>
                        <a:pt x="73526" y="9312"/>
                      </a:lnTo>
                      <a:lnTo>
                        <a:pt x="73526" y="9479"/>
                      </a:lnTo>
                      <a:lnTo>
                        <a:pt x="73526" y="9521"/>
                      </a:lnTo>
                      <a:lnTo>
                        <a:pt x="73463" y="9521"/>
                      </a:lnTo>
                      <a:lnTo>
                        <a:pt x="73254" y="9312"/>
                      </a:lnTo>
                      <a:lnTo>
                        <a:pt x="73254" y="9207"/>
                      </a:lnTo>
                      <a:lnTo>
                        <a:pt x="73358" y="9249"/>
                      </a:lnTo>
                      <a:lnTo>
                        <a:pt x="73296" y="9144"/>
                      </a:lnTo>
                      <a:lnTo>
                        <a:pt x="73003" y="8893"/>
                      </a:lnTo>
                      <a:lnTo>
                        <a:pt x="72961" y="8893"/>
                      </a:lnTo>
                      <a:lnTo>
                        <a:pt x="72982" y="8977"/>
                      </a:lnTo>
                      <a:lnTo>
                        <a:pt x="72940" y="9081"/>
                      </a:lnTo>
                      <a:lnTo>
                        <a:pt x="72773" y="9102"/>
                      </a:lnTo>
                      <a:lnTo>
                        <a:pt x="72647" y="8977"/>
                      </a:lnTo>
                      <a:lnTo>
                        <a:pt x="72521" y="8956"/>
                      </a:lnTo>
                      <a:lnTo>
                        <a:pt x="72375" y="8726"/>
                      </a:lnTo>
                      <a:lnTo>
                        <a:pt x="72375" y="8642"/>
                      </a:lnTo>
                      <a:lnTo>
                        <a:pt x="72312" y="8579"/>
                      </a:lnTo>
                      <a:lnTo>
                        <a:pt x="72208" y="8621"/>
                      </a:lnTo>
                      <a:lnTo>
                        <a:pt x="72019" y="8768"/>
                      </a:lnTo>
                      <a:lnTo>
                        <a:pt x="72019" y="8830"/>
                      </a:lnTo>
                      <a:lnTo>
                        <a:pt x="71915" y="8789"/>
                      </a:lnTo>
                      <a:lnTo>
                        <a:pt x="71831" y="8851"/>
                      </a:lnTo>
                      <a:lnTo>
                        <a:pt x="71831" y="9081"/>
                      </a:lnTo>
                      <a:lnTo>
                        <a:pt x="71894" y="9144"/>
                      </a:lnTo>
                      <a:lnTo>
                        <a:pt x="71894" y="9144"/>
                      </a:lnTo>
                      <a:lnTo>
                        <a:pt x="71789" y="9081"/>
                      </a:lnTo>
                      <a:lnTo>
                        <a:pt x="71705" y="8872"/>
                      </a:lnTo>
                      <a:lnTo>
                        <a:pt x="71747" y="8726"/>
                      </a:lnTo>
                      <a:lnTo>
                        <a:pt x="71580" y="8621"/>
                      </a:lnTo>
                      <a:lnTo>
                        <a:pt x="71517" y="8454"/>
                      </a:lnTo>
                      <a:lnTo>
                        <a:pt x="71475" y="8454"/>
                      </a:lnTo>
                      <a:lnTo>
                        <a:pt x="71580" y="8433"/>
                      </a:lnTo>
                      <a:lnTo>
                        <a:pt x="71685" y="8558"/>
                      </a:lnTo>
                      <a:lnTo>
                        <a:pt x="71685" y="8433"/>
                      </a:lnTo>
                      <a:lnTo>
                        <a:pt x="71810" y="8433"/>
                      </a:lnTo>
                      <a:lnTo>
                        <a:pt x="71915" y="8475"/>
                      </a:lnTo>
                      <a:lnTo>
                        <a:pt x="72061" y="8370"/>
                      </a:lnTo>
                      <a:lnTo>
                        <a:pt x="72019" y="8265"/>
                      </a:lnTo>
                      <a:lnTo>
                        <a:pt x="71705" y="8140"/>
                      </a:lnTo>
                      <a:lnTo>
                        <a:pt x="71622" y="8265"/>
                      </a:lnTo>
                      <a:lnTo>
                        <a:pt x="71475" y="8265"/>
                      </a:lnTo>
                      <a:lnTo>
                        <a:pt x="71329" y="8224"/>
                      </a:lnTo>
                      <a:lnTo>
                        <a:pt x="71475" y="8224"/>
                      </a:lnTo>
                      <a:lnTo>
                        <a:pt x="71580" y="8098"/>
                      </a:lnTo>
                      <a:lnTo>
                        <a:pt x="71685" y="8056"/>
                      </a:lnTo>
                      <a:lnTo>
                        <a:pt x="71789" y="8119"/>
                      </a:lnTo>
                      <a:lnTo>
                        <a:pt x="71936" y="8140"/>
                      </a:lnTo>
                      <a:lnTo>
                        <a:pt x="72061" y="8245"/>
                      </a:lnTo>
                      <a:lnTo>
                        <a:pt x="72229" y="8433"/>
                      </a:lnTo>
                      <a:lnTo>
                        <a:pt x="72354" y="8433"/>
                      </a:lnTo>
                      <a:lnTo>
                        <a:pt x="72417" y="8537"/>
                      </a:lnTo>
                      <a:lnTo>
                        <a:pt x="72480" y="8558"/>
                      </a:lnTo>
                      <a:lnTo>
                        <a:pt x="72626" y="8475"/>
                      </a:lnTo>
                      <a:lnTo>
                        <a:pt x="72668" y="8558"/>
                      </a:lnTo>
                      <a:lnTo>
                        <a:pt x="72940" y="8349"/>
                      </a:lnTo>
                      <a:lnTo>
                        <a:pt x="72961" y="8391"/>
                      </a:lnTo>
                      <a:lnTo>
                        <a:pt x="72940" y="8496"/>
                      </a:lnTo>
                      <a:lnTo>
                        <a:pt x="73045" y="8433"/>
                      </a:lnTo>
                      <a:lnTo>
                        <a:pt x="73045" y="8286"/>
                      </a:lnTo>
                      <a:lnTo>
                        <a:pt x="73170" y="8077"/>
                      </a:lnTo>
                      <a:lnTo>
                        <a:pt x="73149" y="8014"/>
                      </a:lnTo>
                      <a:lnTo>
                        <a:pt x="73149" y="7847"/>
                      </a:lnTo>
                      <a:lnTo>
                        <a:pt x="73086" y="7617"/>
                      </a:lnTo>
                      <a:lnTo>
                        <a:pt x="73191" y="7240"/>
                      </a:lnTo>
                      <a:lnTo>
                        <a:pt x="73191" y="7010"/>
                      </a:lnTo>
                      <a:lnTo>
                        <a:pt x="73086" y="6884"/>
                      </a:lnTo>
                      <a:lnTo>
                        <a:pt x="73045" y="6759"/>
                      </a:lnTo>
                      <a:lnTo>
                        <a:pt x="72877" y="6612"/>
                      </a:lnTo>
                      <a:lnTo>
                        <a:pt x="72793" y="6445"/>
                      </a:lnTo>
                      <a:lnTo>
                        <a:pt x="72856" y="6445"/>
                      </a:lnTo>
                      <a:lnTo>
                        <a:pt x="72961" y="6571"/>
                      </a:lnTo>
                      <a:lnTo>
                        <a:pt x="72982" y="6571"/>
                      </a:lnTo>
                      <a:lnTo>
                        <a:pt x="72940" y="6403"/>
                      </a:lnTo>
                      <a:lnTo>
                        <a:pt x="72773" y="6340"/>
                      </a:lnTo>
                      <a:lnTo>
                        <a:pt x="72647" y="6382"/>
                      </a:lnTo>
                      <a:lnTo>
                        <a:pt x="72417" y="6340"/>
                      </a:lnTo>
                      <a:lnTo>
                        <a:pt x="72103" y="5943"/>
                      </a:lnTo>
                      <a:lnTo>
                        <a:pt x="72019" y="5880"/>
                      </a:lnTo>
                      <a:lnTo>
                        <a:pt x="72040" y="5817"/>
                      </a:lnTo>
                      <a:lnTo>
                        <a:pt x="72208" y="5817"/>
                      </a:lnTo>
                      <a:lnTo>
                        <a:pt x="72249" y="5671"/>
                      </a:lnTo>
                      <a:lnTo>
                        <a:pt x="72166" y="5608"/>
                      </a:lnTo>
                      <a:lnTo>
                        <a:pt x="72040" y="5608"/>
                      </a:lnTo>
                      <a:lnTo>
                        <a:pt x="71998" y="5545"/>
                      </a:lnTo>
                      <a:lnTo>
                        <a:pt x="72061" y="5504"/>
                      </a:lnTo>
                      <a:lnTo>
                        <a:pt x="72019" y="5336"/>
                      </a:lnTo>
                      <a:lnTo>
                        <a:pt x="72040" y="5315"/>
                      </a:lnTo>
                      <a:lnTo>
                        <a:pt x="72166" y="5462"/>
                      </a:lnTo>
                      <a:lnTo>
                        <a:pt x="72354" y="5566"/>
                      </a:lnTo>
                      <a:lnTo>
                        <a:pt x="72375" y="5504"/>
                      </a:lnTo>
                      <a:lnTo>
                        <a:pt x="72312" y="5420"/>
                      </a:lnTo>
                      <a:lnTo>
                        <a:pt x="72312" y="5315"/>
                      </a:lnTo>
                      <a:lnTo>
                        <a:pt x="72270" y="5232"/>
                      </a:lnTo>
                      <a:lnTo>
                        <a:pt x="72333" y="5190"/>
                      </a:lnTo>
                      <a:lnTo>
                        <a:pt x="72375" y="5252"/>
                      </a:lnTo>
                      <a:lnTo>
                        <a:pt x="72417" y="5336"/>
                      </a:lnTo>
                      <a:lnTo>
                        <a:pt x="72521" y="5357"/>
                      </a:lnTo>
                      <a:lnTo>
                        <a:pt x="72563" y="5650"/>
                      </a:lnTo>
                      <a:lnTo>
                        <a:pt x="72542" y="5734"/>
                      </a:lnTo>
                      <a:lnTo>
                        <a:pt x="72835" y="5943"/>
                      </a:lnTo>
                      <a:lnTo>
                        <a:pt x="72940" y="5880"/>
                      </a:lnTo>
                      <a:lnTo>
                        <a:pt x="73065" y="5943"/>
                      </a:lnTo>
                      <a:lnTo>
                        <a:pt x="73065" y="6152"/>
                      </a:lnTo>
                      <a:lnTo>
                        <a:pt x="73170" y="6152"/>
                      </a:lnTo>
                      <a:lnTo>
                        <a:pt x="73379" y="5859"/>
                      </a:lnTo>
                      <a:lnTo>
                        <a:pt x="73421" y="5734"/>
                      </a:lnTo>
                      <a:lnTo>
                        <a:pt x="73379" y="5608"/>
                      </a:lnTo>
                      <a:lnTo>
                        <a:pt x="73400" y="5357"/>
                      </a:lnTo>
                      <a:lnTo>
                        <a:pt x="73379" y="5252"/>
                      </a:lnTo>
                      <a:lnTo>
                        <a:pt x="73421" y="5357"/>
                      </a:lnTo>
                      <a:lnTo>
                        <a:pt x="73421" y="5524"/>
                      </a:lnTo>
                      <a:lnTo>
                        <a:pt x="73505" y="5524"/>
                      </a:lnTo>
                      <a:lnTo>
                        <a:pt x="73609" y="5420"/>
                      </a:lnTo>
                      <a:lnTo>
                        <a:pt x="73798" y="5357"/>
                      </a:lnTo>
                      <a:lnTo>
                        <a:pt x="73819" y="5232"/>
                      </a:lnTo>
                      <a:lnTo>
                        <a:pt x="74007" y="5294"/>
                      </a:lnTo>
                      <a:lnTo>
                        <a:pt x="73986" y="5336"/>
                      </a:lnTo>
                      <a:lnTo>
                        <a:pt x="74007" y="5399"/>
                      </a:lnTo>
                      <a:lnTo>
                        <a:pt x="74300" y="5608"/>
                      </a:lnTo>
                      <a:lnTo>
                        <a:pt x="74342" y="5629"/>
                      </a:lnTo>
                      <a:lnTo>
                        <a:pt x="74405" y="5776"/>
                      </a:lnTo>
                      <a:lnTo>
                        <a:pt x="74405" y="5838"/>
                      </a:lnTo>
                      <a:lnTo>
                        <a:pt x="74446" y="5859"/>
                      </a:lnTo>
                      <a:lnTo>
                        <a:pt x="74698" y="5817"/>
                      </a:lnTo>
                      <a:lnTo>
                        <a:pt x="74739" y="5838"/>
                      </a:lnTo>
                      <a:lnTo>
                        <a:pt x="74739" y="5880"/>
                      </a:lnTo>
                      <a:lnTo>
                        <a:pt x="74760" y="5880"/>
                      </a:lnTo>
                      <a:lnTo>
                        <a:pt x="74865" y="5776"/>
                      </a:lnTo>
                      <a:lnTo>
                        <a:pt x="74823" y="5671"/>
                      </a:lnTo>
                      <a:lnTo>
                        <a:pt x="74844" y="5650"/>
                      </a:lnTo>
                      <a:lnTo>
                        <a:pt x="74928" y="5650"/>
                      </a:lnTo>
                      <a:lnTo>
                        <a:pt x="74886" y="5504"/>
                      </a:lnTo>
                      <a:lnTo>
                        <a:pt x="74970" y="5524"/>
                      </a:lnTo>
                      <a:lnTo>
                        <a:pt x="75032" y="5608"/>
                      </a:lnTo>
                      <a:lnTo>
                        <a:pt x="74990" y="5671"/>
                      </a:lnTo>
                      <a:lnTo>
                        <a:pt x="75095" y="5671"/>
                      </a:lnTo>
                      <a:lnTo>
                        <a:pt x="75200" y="5629"/>
                      </a:lnTo>
                      <a:lnTo>
                        <a:pt x="75472" y="5650"/>
                      </a:lnTo>
                      <a:lnTo>
                        <a:pt x="75555" y="5713"/>
                      </a:lnTo>
                      <a:lnTo>
                        <a:pt x="75618" y="5713"/>
                      </a:lnTo>
                      <a:lnTo>
                        <a:pt x="75660" y="5755"/>
                      </a:lnTo>
                      <a:lnTo>
                        <a:pt x="75702" y="5755"/>
                      </a:lnTo>
                      <a:lnTo>
                        <a:pt x="75786" y="5671"/>
                      </a:lnTo>
                      <a:lnTo>
                        <a:pt x="75723" y="5462"/>
                      </a:lnTo>
                      <a:lnTo>
                        <a:pt x="75786" y="5504"/>
                      </a:lnTo>
                      <a:lnTo>
                        <a:pt x="75911" y="5671"/>
                      </a:lnTo>
                      <a:lnTo>
                        <a:pt x="76078" y="5608"/>
                      </a:lnTo>
                      <a:lnTo>
                        <a:pt x="76078" y="5524"/>
                      </a:lnTo>
                      <a:lnTo>
                        <a:pt x="75995" y="5357"/>
                      </a:lnTo>
                      <a:lnTo>
                        <a:pt x="75869" y="5378"/>
                      </a:lnTo>
                      <a:lnTo>
                        <a:pt x="75744" y="5294"/>
                      </a:lnTo>
                      <a:lnTo>
                        <a:pt x="75806" y="5190"/>
                      </a:lnTo>
                      <a:lnTo>
                        <a:pt x="75911" y="5232"/>
                      </a:lnTo>
                      <a:lnTo>
                        <a:pt x="75995" y="5211"/>
                      </a:lnTo>
                      <a:lnTo>
                        <a:pt x="75995" y="5064"/>
                      </a:lnTo>
                      <a:lnTo>
                        <a:pt x="75890" y="5022"/>
                      </a:lnTo>
                      <a:lnTo>
                        <a:pt x="75806" y="4980"/>
                      </a:lnTo>
                      <a:lnTo>
                        <a:pt x="75744" y="5022"/>
                      </a:lnTo>
                      <a:lnTo>
                        <a:pt x="75744" y="5127"/>
                      </a:lnTo>
                      <a:lnTo>
                        <a:pt x="75681" y="5064"/>
                      </a:lnTo>
                      <a:lnTo>
                        <a:pt x="75555" y="5085"/>
                      </a:lnTo>
                      <a:lnTo>
                        <a:pt x="75576" y="4918"/>
                      </a:lnTo>
                      <a:lnTo>
                        <a:pt x="75493" y="4855"/>
                      </a:lnTo>
                      <a:lnTo>
                        <a:pt x="75388" y="4876"/>
                      </a:lnTo>
                      <a:lnTo>
                        <a:pt x="75388" y="4980"/>
                      </a:lnTo>
                      <a:lnTo>
                        <a:pt x="75346" y="4897"/>
                      </a:lnTo>
                      <a:lnTo>
                        <a:pt x="75346" y="4813"/>
                      </a:lnTo>
                      <a:lnTo>
                        <a:pt x="75472" y="4771"/>
                      </a:lnTo>
                      <a:lnTo>
                        <a:pt x="75451" y="4583"/>
                      </a:lnTo>
                      <a:lnTo>
                        <a:pt x="75367" y="4562"/>
                      </a:lnTo>
                      <a:lnTo>
                        <a:pt x="75493" y="4457"/>
                      </a:lnTo>
                      <a:lnTo>
                        <a:pt x="75430" y="4290"/>
                      </a:lnTo>
                      <a:lnTo>
                        <a:pt x="75451" y="4227"/>
                      </a:lnTo>
                      <a:lnTo>
                        <a:pt x="75283" y="4081"/>
                      </a:lnTo>
                      <a:lnTo>
                        <a:pt x="75158" y="4102"/>
                      </a:lnTo>
                      <a:lnTo>
                        <a:pt x="75032" y="4248"/>
                      </a:lnTo>
                      <a:lnTo>
                        <a:pt x="75053" y="4060"/>
                      </a:lnTo>
                      <a:lnTo>
                        <a:pt x="75158" y="4018"/>
                      </a:lnTo>
                      <a:lnTo>
                        <a:pt x="75053" y="3851"/>
                      </a:lnTo>
                      <a:lnTo>
                        <a:pt x="75053" y="3746"/>
                      </a:lnTo>
                      <a:lnTo>
                        <a:pt x="75011" y="3746"/>
                      </a:lnTo>
                      <a:lnTo>
                        <a:pt x="74928" y="3830"/>
                      </a:lnTo>
                      <a:lnTo>
                        <a:pt x="74865" y="3746"/>
                      </a:lnTo>
                      <a:lnTo>
                        <a:pt x="74739" y="3746"/>
                      </a:lnTo>
                      <a:lnTo>
                        <a:pt x="74593" y="3767"/>
                      </a:lnTo>
                      <a:lnTo>
                        <a:pt x="74718" y="3662"/>
                      </a:lnTo>
                      <a:lnTo>
                        <a:pt x="74865" y="3662"/>
                      </a:lnTo>
                      <a:lnTo>
                        <a:pt x="75011" y="3558"/>
                      </a:lnTo>
                      <a:lnTo>
                        <a:pt x="75053" y="3620"/>
                      </a:lnTo>
                      <a:lnTo>
                        <a:pt x="75158" y="3432"/>
                      </a:lnTo>
                      <a:lnTo>
                        <a:pt x="75283" y="3411"/>
                      </a:lnTo>
                      <a:lnTo>
                        <a:pt x="75325" y="3307"/>
                      </a:lnTo>
                      <a:lnTo>
                        <a:pt x="75242" y="3202"/>
                      </a:lnTo>
                      <a:lnTo>
                        <a:pt x="74970" y="3139"/>
                      </a:lnTo>
                      <a:lnTo>
                        <a:pt x="75158" y="3118"/>
                      </a:lnTo>
                      <a:lnTo>
                        <a:pt x="75346" y="3118"/>
                      </a:lnTo>
                      <a:lnTo>
                        <a:pt x="75388" y="3035"/>
                      </a:lnTo>
                      <a:lnTo>
                        <a:pt x="75346" y="2909"/>
                      </a:lnTo>
                      <a:lnTo>
                        <a:pt x="75221" y="2867"/>
                      </a:lnTo>
                      <a:lnTo>
                        <a:pt x="75137" y="2721"/>
                      </a:lnTo>
                      <a:lnTo>
                        <a:pt x="75032" y="2763"/>
                      </a:lnTo>
                      <a:lnTo>
                        <a:pt x="75011" y="2679"/>
                      </a:lnTo>
                      <a:lnTo>
                        <a:pt x="75053" y="2511"/>
                      </a:lnTo>
                      <a:lnTo>
                        <a:pt x="74949" y="2198"/>
                      </a:lnTo>
                      <a:lnTo>
                        <a:pt x="74970" y="2135"/>
                      </a:lnTo>
                      <a:lnTo>
                        <a:pt x="75032" y="2051"/>
                      </a:lnTo>
                      <a:lnTo>
                        <a:pt x="75032" y="1967"/>
                      </a:lnTo>
                      <a:lnTo>
                        <a:pt x="74928" y="1905"/>
                      </a:lnTo>
                      <a:lnTo>
                        <a:pt x="74823" y="2051"/>
                      </a:lnTo>
                      <a:lnTo>
                        <a:pt x="74718" y="2135"/>
                      </a:lnTo>
                      <a:lnTo>
                        <a:pt x="74718" y="1967"/>
                      </a:lnTo>
                      <a:lnTo>
                        <a:pt x="74614" y="1967"/>
                      </a:lnTo>
                      <a:lnTo>
                        <a:pt x="74614" y="2051"/>
                      </a:lnTo>
                      <a:lnTo>
                        <a:pt x="74530" y="2072"/>
                      </a:lnTo>
                      <a:lnTo>
                        <a:pt x="74509" y="2030"/>
                      </a:lnTo>
                      <a:lnTo>
                        <a:pt x="74530" y="1884"/>
                      </a:lnTo>
                      <a:lnTo>
                        <a:pt x="74174" y="1842"/>
                      </a:lnTo>
                      <a:lnTo>
                        <a:pt x="74091" y="1884"/>
                      </a:lnTo>
                      <a:lnTo>
                        <a:pt x="73923" y="1863"/>
                      </a:lnTo>
                      <a:lnTo>
                        <a:pt x="73819" y="1758"/>
                      </a:lnTo>
                      <a:lnTo>
                        <a:pt x="73798" y="1716"/>
                      </a:lnTo>
                      <a:lnTo>
                        <a:pt x="73693" y="1675"/>
                      </a:lnTo>
                      <a:lnTo>
                        <a:pt x="73651" y="1716"/>
                      </a:lnTo>
                      <a:lnTo>
                        <a:pt x="73589" y="1633"/>
                      </a:lnTo>
                      <a:lnTo>
                        <a:pt x="73484" y="1633"/>
                      </a:lnTo>
                      <a:lnTo>
                        <a:pt x="73379" y="1779"/>
                      </a:lnTo>
                      <a:lnTo>
                        <a:pt x="73275" y="1821"/>
                      </a:lnTo>
                      <a:lnTo>
                        <a:pt x="73233" y="1842"/>
                      </a:lnTo>
                      <a:lnTo>
                        <a:pt x="73170" y="1884"/>
                      </a:lnTo>
                      <a:lnTo>
                        <a:pt x="73296" y="1884"/>
                      </a:lnTo>
                      <a:lnTo>
                        <a:pt x="73254" y="1967"/>
                      </a:lnTo>
                      <a:lnTo>
                        <a:pt x="73128" y="2051"/>
                      </a:lnTo>
                      <a:lnTo>
                        <a:pt x="73065" y="2051"/>
                      </a:lnTo>
                      <a:lnTo>
                        <a:pt x="73086" y="2156"/>
                      </a:lnTo>
                      <a:lnTo>
                        <a:pt x="73191" y="2239"/>
                      </a:lnTo>
                      <a:lnTo>
                        <a:pt x="73170" y="2281"/>
                      </a:lnTo>
                      <a:lnTo>
                        <a:pt x="73065" y="2260"/>
                      </a:lnTo>
                      <a:lnTo>
                        <a:pt x="72982" y="2051"/>
                      </a:lnTo>
                      <a:lnTo>
                        <a:pt x="73024" y="1988"/>
                      </a:lnTo>
                      <a:lnTo>
                        <a:pt x="73024" y="1988"/>
                      </a:lnTo>
                      <a:lnTo>
                        <a:pt x="72940" y="2030"/>
                      </a:lnTo>
                      <a:lnTo>
                        <a:pt x="72773" y="2239"/>
                      </a:lnTo>
                      <a:lnTo>
                        <a:pt x="72710" y="2386"/>
                      </a:lnTo>
                      <a:lnTo>
                        <a:pt x="72605" y="2491"/>
                      </a:lnTo>
                      <a:lnTo>
                        <a:pt x="72626" y="2553"/>
                      </a:lnTo>
                      <a:lnTo>
                        <a:pt x="72773" y="2407"/>
                      </a:lnTo>
                      <a:lnTo>
                        <a:pt x="72856" y="2407"/>
                      </a:lnTo>
                      <a:lnTo>
                        <a:pt x="72919" y="2511"/>
                      </a:lnTo>
                      <a:lnTo>
                        <a:pt x="73024" y="2616"/>
                      </a:lnTo>
                      <a:lnTo>
                        <a:pt x="73233" y="2783"/>
                      </a:lnTo>
                      <a:lnTo>
                        <a:pt x="73254" y="2909"/>
                      </a:lnTo>
                      <a:lnTo>
                        <a:pt x="73170" y="2993"/>
                      </a:lnTo>
                      <a:lnTo>
                        <a:pt x="73191" y="3097"/>
                      </a:lnTo>
                      <a:lnTo>
                        <a:pt x="73358" y="3076"/>
                      </a:lnTo>
                      <a:lnTo>
                        <a:pt x="73505" y="2993"/>
                      </a:lnTo>
                      <a:lnTo>
                        <a:pt x="73589" y="3097"/>
                      </a:lnTo>
                      <a:lnTo>
                        <a:pt x="73589" y="3202"/>
                      </a:lnTo>
                      <a:lnTo>
                        <a:pt x="73672" y="3390"/>
                      </a:lnTo>
                      <a:lnTo>
                        <a:pt x="73672" y="3432"/>
                      </a:lnTo>
                      <a:lnTo>
                        <a:pt x="73568" y="3327"/>
                      </a:lnTo>
                      <a:lnTo>
                        <a:pt x="73484" y="3181"/>
                      </a:lnTo>
                      <a:lnTo>
                        <a:pt x="73400" y="3139"/>
                      </a:lnTo>
                      <a:lnTo>
                        <a:pt x="73358" y="3244"/>
                      </a:lnTo>
                      <a:lnTo>
                        <a:pt x="73379" y="3348"/>
                      </a:lnTo>
                      <a:lnTo>
                        <a:pt x="73442" y="3390"/>
                      </a:lnTo>
                      <a:lnTo>
                        <a:pt x="73400" y="3411"/>
                      </a:lnTo>
                      <a:lnTo>
                        <a:pt x="73296" y="3390"/>
                      </a:lnTo>
                      <a:lnTo>
                        <a:pt x="73191" y="3223"/>
                      </a:lnTo>
                      <a:lnTo>
                        <a:pt x="73045" y="3202"/>
                      </a:lnTo>
                      <a:lnTo>
                        <a:pt x="72940" y="3307"/>
                      </a:lnTo>
                      <a:lnTo>
                        <a:pt x="72856" y="3286"/>
                      </a:lnTo>
                      <a:lnTo>
                        <a:pt x="72835" y="3139"/>
                      </a:lnTo>
                      <a:lnTo>
                        <a:pt x="72877" y="3097"/>
                      </a:lnTo>
                      <a:lnTo>
                        <a:pt x="72814" y="2972"/>
                      </a:lnTo>
                      <a:lnTo>
                        <a:pt x="72710" y="2888"/>
                      </a:lnTo>
                      <a:lnTo>
                        <a:pt x="72668" y="2763"/>
                      </a:lnTo>
                      <a:lnTo>
                        <a:pt x="72459" y="2700"/>
                      </a:lnTo>
                      <a:lnTo>
                        <a:pt x="72291" y="2365"/>
                      </a:lnTo>
                      <a:lnTo>
                        <a:pt x="72187" y="2239"/>
                      </a:lnTo>
                      <a:lnTo>
                        <a:pt x="72208" y="2177"/>
                      </a:lnTo>
                      <a:lnTo>
                        <a:pt x="72124" y="2093"/>
                      </a:lnTo>
                      <a:lnTo>
                        <a:pt x="72019" y="2072"/>
                      </a:lnTo>
                      <a:lnTo>
                        <a:pt x="72019" y="2072"/>
                      </a:lnTo>
                      <a:lnTo>
                        <a:pt x="72040" y="2135"/>
                      </a:lnTo>
                      <a:lnTo>
                        <a:pt x="72019" y="2239"/>
                      </a:lnTo>
                      <a:lnTo>
                        <a:pt x="71977" y="2198"/>
                      </a:lnTo>
                      <a:lnTo>
                        <a:pt x="71915" y="2072"/>
                      </a:lnTo>
                      <a:lnTo>
                        <a:pt x="71685" y="1947"/>
                      </a:lnTo>
                      <a:lnTo>
                        <a:pt x="71559" y="1926"/>
                      </a:lnTo>
                      <a:lnTo>
                        <a:pt x="71454" y="1947"/>
                      </a:lnTo>
                      <a:lnTo>
                        <a:pt x="71475" y="2030"/>
                      </a:lnTo>
                      <a:lnTo>
                        <a:pt x="71580" y="2072"/>
                      </a:lnTo>
                      <a:lnTo>
                        <a:pt x="71789" y="2156"/>
                      </a:lnTo>
                      <a:lnTo>
                        <a:pt x="71622" y="2198"/>
                      </a:lnTo>
                      <a:lnTo>
                        <a:pt x="71413" y="2135"/>
                      </a:lnTo>
                      <a:lnTo>
                        <a:pt x="71308" y="2030"/>
                      </a:lnTo>
                      <a:lnTo>
                        <a:pt x="71350" y="1947"/>
                      </a:lnTo>
                      <a:lnTo>
                        <a:pt x="71287" y="1926"/>
                      </a:lnTo>
                      <a:lnTo>
                        <a:pt x="71099" y="1926"/>
                      </a:lnTo>
                      <a:lnTo>
                        <a:pt x="71161" y="1947"/>
                      </a:lnTo>
                      <a:lnTo>
                        <a:pt x="71161" y="1988"/>
                      </a:lnTo>
                      <a:lnTo>
                        <a:pt x="70994" y="2051"/>
                      </a:lnTo>
                      <a:lnTo>
                        <a:pt x="70931" y="1947"/>
                      </a:lnTo>
                      <a:lnTo>
                        <a:pt x="70952" y="1884"/>
                      </a:lnTo>
                      <a:lnTo>
                        <a:pt x="70764" y="1863"/>
                      </a:lnTo>
                      <a:lnTo>
                        <a:pt x="70722" y="1884"/>
                      </a:lnTo>
                      <a:lnTo>
                        <a:pt x="70743" y="1988"/>
                      </a:lnTo>
                      <a:lnTo>
                        <a:pt x="70638" y="1967"/>
                      </a:lnTo>
                      <a:lnTo>
                        <a:pt x="70576" y="1863"/>
                      </a:lnTo>
                      <a:lnTo>
                        <a:pt x="70429" y="1863"/>
                      </a:lnTo>
                      <a:lnTo>
                        <a:pt x="70471" y="1967"/>
                      </a:lnTo>
                      <a:lnTo>
                        <a:pt x="70471" y="1967"/>
                      </a:lnTo>
                      <a:lnTo>
                        <a:pt x="69990" y="1863"/>
                      </a:lnTo>
                      <a:lnTo>
                        <a:pt x="69843" y="1926"/>
                      </a:lnTo>
                      <a:lnTo>
                        <a:pt x="69676" y="1842"/>
                      </a:lnTo>
                      <a:lnTo>
                        <a:pt x="69676" y="1758"/>
                      </a:lnTo>
                      <a:lnTo>
                        <a:pt x="69508" y="1716"/>
                      </a:lnTo>
                      <a:lnTo>
                        <a:pt x="69488" y="1737"/>
                      </a:lnTo>
                      <a:lnTo>
                        <a:pt x="69488" y="1779"/>
                      </a:lnTo>
                      <a:lnTo>
                        <a:pt x="69425" y="1737"/>
                      </a:lnTo>
                      <a:lnTo>
                        <a:pt x="69320" y="1716"/>
                      </a:lnTo>
                      <a:lnTo>
                        <a:pt x="69216" y="1633"/>
                      </a:lnTo>
                      <a:lnTo>
                        <a:pt x="69153" y="1654"/>
                      </a:lnTo>
                      <a:lnTo>
                        <a:pt x="69174" y="1758"/>
                      </a:lnTo>
                      <a:lnTo>
                        <a:pt x="69006" y="1758"/>
                      </a:lnTo>
                      <a:lnTo>
                        <a:pt x="68860" y="1779"/>
                      </a:lnTo>
                      <a:lnTo>
                        <a:pt x="68839" y="1884"/>
                      </a:lnTo>
                      <a:lnTo>
                        <a:pt x="68651" y="1884"/>
                      </a:lnTo>
                      <a:lnTo>
                        <a:pt x="68316" y="1758"/>
                      </a:lnTo>
                      <a:lnTo>
                        <a:pt x="68337" y="1716"/>
                      </a:lnTo>
                      <a:lnTo>
                        <a:pt x="68546" y="1779"/>
                      </a:lnTo>
                      <a:lnTo>
                        <a:pt x="68651" y="1842"/>
                      </a:lnTo>
                      <a:lnTo>
                        <a:pt x="68672" y="1779"/>
                      </a:lnTo>
                      <a:lnTo>
                        <a:pt x="68337" y="1549"/>
                      </a:lnTo>
                      <a:lnTo>
                        <a:pt x="67939" y="1507"/>
                      </a:lnTo>
                      <a:lnTo>
                        <a:pt x="67793" y="1549"/>
                      </a:lnTo>
                      <a:lnTo>
                        <a:pt x="67730" y="1507"/>
                      </a:lnTo>
                      <a:lnTo>
                        <a:pt x="67793" y="1444"/>
                      </a:lnTo>
                      <a:lnTo>
                        <a:pt x="67688" y="1402"/>
                      </a:lnTo>
                      <a:lnTo>
                        <a:pt x="67542" y="1423"/>
                      </a:lnTo>
                      <a:lnTo>
                        <a:pt x="67604" y="1444"/>
                      </a:lnTo>
                      <a:lnTo>
                        <a:pt x="67521" y="1465"/>
                      </a:lnTo>
                      <a:lnTo>
                        <a:pt x="67395" y="1423"/>
                      </a:lnTo>
                      <a:lnTo>
                        <a:pt x="67019" y="1319"/>
                      </a:lnTo>
                      <a:lnTo>
                        <a:pt x="66851" y="1340"/>
                      </a:lnTo>
                      <a:lnTo>
                        <a:pt x="66788" y="1423"/>
                      </a:lnTo>
                      <a:lnTo>
                        <a:pt x="66705" y="1402"/>
                      </a:lnTo>
                      <a:lnTo>
                        <a:pt x="66663" y="1319"/>
                      </a:lnTo>
                      <a:lnTo>
                        <a:pt x="66558" y="1361"/>
                      </a:lnTo>
                      <a:lnTo>
                        <a:pt x="66349" y="1361"/>
                      </a:lnTo>
                      <a:lnTo>
                        <a:pt x="66244" y="1298"/>
                      </a:lnTo>
                      <a:lnTo>
                        <a:pt x="66161" y="1319"/>
                      </a:lnTo>
                      <a:lnTo>
                        <a:pt x="66014" y="1340"/>
                      </a:lnTo>
                      <a:lnTo>
                        <a:pt x="65951" y="1319"/>
                      </a:lnTo>
                      <a:lnTo>
                        <a:pt x="65847" y="1402"/>
                      </a:lnTo>
                      <a:lnTo>
                        <a:pt x="65826" y="1507"/>
                      </a:lnTo>
                      <a:lnTo>
                        <a:pt x="65763" y="1402"/>
                      </a:lnTo>
                      <a:lnTo>
                        <a:pt x="65303" y="1528"/>
                      </a:lnTo>
                      <a:lnTo>
                        <a:pt x="65303" y="1633"/>
                      </a:lnTo>
                      <a:lnTo>
                        <a:pt x="65198" y="1612"/>
                      </a:lnTo>
                      <a:lnTo>
                        <a:pt x="65135" y="1737"/>
                      </a:lnTo>
                      <a:lnTo>
                        <a:pt x="65094" y="1737"/>
                      </a:lnTo>
                      <a:lnTo>
                        <a:pt x="65031" y="1654"/>
                      </a:lnTo>
                      <a:lnTo>
                        <a:pt x="64884" y="1675"/>
                      </a:lnTo>
                      <a:lnTo>
                        <a:pt x="64884" y="1779"/>
                      </a:lnTo>
                      <a:lnTo>
                        <a:pt x="64801" y="1779"/>
                      </a:lnTo>
                      <a:lnTo>
                        <a:pt x="64696" y="1842"/>
                      </a:lnTo>
                      <a:lnTo>
                        <a:pt x="64529" y="1737"/>
                      </a:lnTo>
                      <a:lnTo>
                        <a:pt x="64403" y="1779"/>
                      </a:lnTo>
                      <a:lnTo>
                        <a:pt x="64403" y="1863"/>
                      </a:lnTo>
                      <a:lnTo>
                        <a:pt x="64152" y="1863"/>
                      </a:lnTo>
                      <a:lnTo>
                        <a:pt x="63838" y="1884"/>
                      </a:lnTo>
                      <a:lnTo>
                        <a:pt x="63754" y="1842"/>
                      </a:lnTo>
                      <a:lnTo>
                        <a:pt x="63482" y="1884"/>
                      </a:lnTo>
                      <a:lnTo>
                        <a:pt x="63462" y="1905"/>
                      </a:lnTo>
                      <a:lnTo>
                        <a:pt x="63629" y="2009"/>
                      </a:lnTo>
                      <a:lnTo>
                        <a:pt x="63692" y="2198"/>
                      </a:lnTo>
                      <a:lnTo>
                        <a:pt x="63775" y="2260"/>
                      </a:lnTo>
                      <a:lnTo>
                        <a:pt x="63796" y="2386"/>
                      </a:lnTo>
                      <a:lnTo>
                        <a:pt x="63880" y="2574"/>
                      </a:lnTo>
                      <a:lnTo>
                        <a:pt x="63838" y="2637"/>
                      </a:lnTo>
                      <a:lnTo>
                        <a:pt x="63838" y="2804"/>
                      </a:lnTo>
                      <a:lnTo>
                        <a:pt x="63880" y="2804"/>
                      </a:lnTo>
                      <a:lnTo>
                        <a:pt x="63985" y="2700"/>
                      </a:lnTo>
                      <a:lnTo>
                        <a:pt x="64194" y="2804"/>
                      </a:lnTo>
                      <a:lnTo>
                        <a:pt x="64257" y="2888"/>
                      </a:lnTo>
                      <a:lnTo>
                        <a:pt x="64319" y="2909"/>
                      </a:lnTo>
                      <a:lnTo>
                        <a:pt x="64529" y="3118"/>
                      </a:lnTo>
                      <a:lnTo>
                        <a:pt x="64570" y="3307"/>
                      </a:lnTo>
                      <a:lnTo>
                        <a:pt x="64717" y="3348"/>
                      </a:lnTo>
                      <a:lnTo>
                        <a:pt x="64822" y="3516"/>
                      </a:lnTo>
                      <a:lnTo>
                        <a:pt x="64822" y="3579"/>
                      </a:lnTo>
                      <a:lnTo>
                        <a:pt x="64842" y="3662"/>
                      </a:lnTo>
                      <a:lnTo>
                        <a:pt x="64801" y="3725"/>
                      </a:lnTo>
                      <a:lnTo>
                        <a:pt x="64884" y="3830"/>
                      </a:lnTo>
                      <a:lnTo>
                        <a:pt x="64822" y="3871"/>
                      </a:lnTo>
                      <a:lnTo>
                        <a:pt x="64738" y="3851"/>
                      </a:lnTo>
                      <a:lnTo>
                        <a:pt x="64612" y="3934"/>
                      </a:lnTo>
                      <a:lnTo>
                        <a:pt x="64633" y="4039"/>
                      </a:lnTo>
                      <a:lnTo>
                        <a:pt x="64508" y="4060"/>
                      </a:lnTo>
                      <a:lnTo>
                        <a:pt x="64403" y="4143"/>
                      </a:lnTo>
                      <a:lnTo>
                        <a:pt x="64215" y="4102"/>
                      </a:lnTo>
                      <a:lnTo>
                        <a:pt x="64152" y="4039"/>
                      </a:lnTo>
                      <a:lnTo>
                        <a:pt x="64152" y="3892"/>
                      </a:lnTo>
                      <a:lnTo>
                        <a:pt x="63964" y="3641"/>
                      </a:lnTo>
                      <a:lnTo>
                        <a:pt x="63880" y="3641"/>
                      </a:lnTo>
                      <a:lnTo>
                        <a:pt x="63838" y="3662"/>
                      </a:lnTo>
                      <a:lnTo>
                        <a:pt x="63566" y="3620"/>
                      </a:lnTo>
                      <a:lnTo>
                        <a:pt x="63378" y="3641"/>
                      </a:lnTo>
                      <a:lnTo>
                        <a:pt x="63315" y="3579"/>
                      </a:lnTo>
                      <a:lnTo>
                        <a:pt x="63148" y="3411"/>
                      </a:lnTo>
                      <a:lnTo>
                        <a:pt x="63148" y="3286"/>
                      </a:lnTo>
                      <a:lnTo>
                        <a:pt x="63043" y="3202"/>
                      </a:lnTo>
                      <a:lnTo>
                        <a:pt x="62897" y="3181"/>
                      </a:lnTo>
                      <a:lnTo>
                        <a:pt x="62855" y="3097"/>
                      </a:lnTo>
                      <a:lnTo>
                        <a:pt x="62813" y="2951"/>
                      </a:lnTo>
                      <a:lnTo>
                        <a:pt x="62625" y="2909"/>
                      </a:lnTo>
                      <a:lnTo>
                        <a:pt x="62583" y="2951"/>
                      </a:lnTo>
                      <a:lnTo>
                        <a:pt x="62583" y="3097"/>
                      </a:lnTo>
                      <a:lnTo>
                        <a:pt x="62583" y="3244"/>
                      </a:lnTo>
                      <a:lnTo>
                        <a:pt x="62604" y="3327"/>
                      </a:lnTo>
                      <a:lnTo>
                        <a:pt x="62478" y="3516"/>
                      </a:lnTo>
                      <a:lnTo>
                        <a:pt x="62415" y="3641"/>
                      </a:lnTo>
                      <a:lnTo>
                        <a:pt x="62332" y="3558"/>
                      </a:lnTo>
                      <a:lnTo>
                        <a:pt x="62311" y="3474"/>
                      </a:lnTo>
                      <a:lnTo>
                        <a:pt x="62269" y="3474"/>
                      </a:lnTo>
                      <a:lnTo>
                        <a:pt x="62164" y="3558"/>
                      </a:lnTo>
                      <a:lnTo>
                        <a:pt x="61913" y="3537"/>
                      </a:lnTo>
                      <a:lnTo>
                        <a:pt x="61704" y="3620"/>
                      </a:lnTo>
                      <a:lnTo>
                        <a:pt x="61641" y="3579"/>
                      </a:lnTo>
                      <a:lnTo>
                        <a:pt x="61474" y="3725"/>
                      </a:lnTo>
                      <a:lnTo>
                        <a:pt x="61327" y="3746"/>
                      </a:lnTo>
                      <a:lnTo>
                        <a:pt x="61223" y="3725"/>
                      </a:lnTo>
                      <a:lnTo>
                        <a:pt x="61118" y="3620"/>
                      </a:lnTo>
                      <a:lnTo>
                        <a:pt x="61034" y="3620"/>
                      </a:lnTo>
                      <a:lnTo>
                        <a:pt x="60972" y="3662"/>
                      </a:lnTo>
                      <a:lnTo>
                        <a:pt x="61013" y="3746"/>
                      </a:lnTo>
                      <a:lnTo>
                        <a:pt x="60804" y="3830"/>
                      </a:lnTo>
                      <a:lnTo>
                        <a:pt x="60700" y="3913"/>
                      </a:lnTo>
                      <a:lnTo>
                        <a:pt x="60449" y="3934"/>
                      </a:lnTo>
                      <a:lnTo>
                        <a:pt x="60323" y="4081"/>
                      </a:lnTo>
                      <a:lnTo>
                        <a:pt x="60323" y="4290"/>
                      </a:lnTo>
                      <a:lnTo>
                        <a:pt x="60323" y="4562"/>
                      </a:lnTo>
                      <a:lnTo>
                        <a:pt x="60532" y="4855"/>
                      </a:lnTo>
                      <a:lnTo>
                        <a:pt x="60553" y="5022"/>
                      </a:lnTo>
                      <a:lnTo>
                        <a:pt x="60407" y="4813"/>
                      </a:lnTo>
                      <a:lnTo>
                        <a:pt x="60281" y="4688"/>
                      </a:lnTo>
                      <a:lnTo>
                        <a:pt x="60177" y="4708"/>
                      </a:lnTo>
                      <a:lnTo>
                        <a:pt x="60030" y="4625"/>
                      </a:lnTo>
                      <a:lnTo>
                        <a:pt x="60072" y="4729"/>
                      </a:lnTo>
                      <a:lnTo>
                        <a:pt x="60177" y="4792"/>
                      </a:lnTo>
                      <a:lnTo>
                        <a:pt x="60218" y="4980"/>
                      </a:lnTo>
                      <a:lnTo>
                        <a:pt x="60218" y="5022"/>
                      </a:lnTo>
                      <a:lnTo>
                        <a:pt x="60072" y="4813"/>
                      </a:lnTo>
                      <a:lnTo>
                        <a:pt x="59967" y="4813"/>
                      </a:lnTo>
                      <a:lnTo>
                        <a:pt x="59925" y="4604"/>
                      </a:lnTo>
                      <a:lnTo>
                        <a:pt x="59758" y="4415"/>
                      </a:lnTo>
                      <a:lnTo>
                        <a:pt x="59674" y="4269"/>
                      </a:lnTo>
                      <a:lnTo>
                        <a:pt x="59570" y="4269"/>
                      </a:lnTo>
                      <a:lnTo>
                        <a:pt x="59612" y="4457"/>
                      </a:lnTo>
                      <a:lnTo>
                        <a:pt x="59591" y="4562"/>
                      </a:lnTo>
                      <a:lnTo>
                        <a:pt x="59549" y="4415"/>
                      </a:lnTo>
                      <a:lnTo>
                        <a:pt x="59402" y="4353"/>
                      </a:lnTo>
                      <a:lnTo>
                        <a:pt x="59256" y="4374"/>
                      </a:lnTo>
                      <a:lnTo>
                        <a:pt x="59256" y="4457"/>
                      </a:lnTo>
                      <a:lnTo>
                        <a:pt x="59172" y="4374"/>
                      </a:lnTo>
                      <a:lnTo>
                        <a:pt x="59026" y="4374"/>
                      </a:lnTo>
                      <a:lnTo>
                        <a:pt x="58879" y="4520"/>
                      </a:lnTo>
                      <a:lnTo>
                        <a:pt x="58754" y="4562"/>
                      </a:lnTo>
                      <a:lnTo>
                        <a:pt x="58837" y="4415"/>
                      </a:lnTo>
                      <a:lnTo>
                        <a:pt x="58837" y="4311"/>
                      </a:lnTo>
                      <a:lnTo>
                        <a:pt x="58712" y="4081"/>
                      </a:lnTo>
                      <a:lnTo>
                        <a:pt x="58712" y="3934"/>
                      </a:lnTo>
                      <a:lnTo>
                        <a:pt x="58649" y="3871"/>
                      </a:lnTo>
                      <a:lnTo>
                        <a:pt x="58649" y="3767"/>
                      </a:lnTo>
                      <a:lnTo>
                        <a:pt x="58544" y="3558"/>
                      </a:lnTo>
                      <a:lnTo>
                        <a:pt x="58335" y="3327"/>
                      </a:lnTo>
                      <a:lnTo>
                        <a:pt x="58105" y="3202"/>
                      </a:lnTo>
                      <a:lnTo>
                        <a:pt x="57875" y="2930"/>
                      </a:lnTo>
                      <a:lnTo>
                        <a:pt x="57310" y="2742"/>
                      </a:lnTo>
                      <a:lnTo>
                        <a:pt x="57038" y="2742"/>
                      </a:lnTo>
                      <a:lnTo>
                        <a:pt x="56892" y="2783"/>
                      </a:lnTo>
                      <a:lnTo>
                        <a:pt x="56661" y="2930"/>
                      </a:lnTo>
                      <a:lnTo>
                        <a:pt x="56661" y="2993"/>
                      </a:lnTo>
                      <a:lnTo>
                        <a:pt x="56536" y="2951"/>
                      </a:lnTo>
                      <a:lnTo>
                        <a:pt x="56327" y="3035"/>
                      </a:lnTo>
                      <a:lnTo>
                        <a:pt x="55887" y="3244"/>
                      </a:lnTo>
                      <a:lnTo>
                        <a:pt x="55720" y="3265"/>
                      </a:lnTo>
                      <a:lnTo>
                        <a:pt x="55531" y="3453"/>
                      </a:lnTo>
                      <a:lnTo>
                        <a:pt x="55427" y="3516"/>
                      </a:lnTo>
                      <a:lnTo>
                        <a:pt x="55197" y="3683"/>
                      </a:lnTo>
                      <a:lnTo>
                        <a:pt x="55071" y="3746"/>
                      </a:lnTo>
                      <a:lnTo>
                        <a:pt x="54946" y="3871"/>
                      </a:lnTo>
                      <a:lnTo>
                        <a:pt x="54757" y="3934"/>
                      </a:lnTo>
                      <a:lnTo>
                        <a:pt x="54590" y="3871"/>
                      </a:lnTo>
                      <a:lnTo>
                        <a:pt x="54360" y="3934"/>
                      </a:lnTo>
                      <a:lnTo>
                        <a:pt x="54213" y="3997"/>
                      </a:lnTo>
                      <a:lnTo>
                        <a:pt x="54339" y="3871"/>
                      </a:lnTo>
                      <a:lnTo>
                        <a:pt x="54527" y="3767"/>
                      </a:lnTo>
                      <a:lnTo>
                        <a:pt x="54548" y="3662"/>
                      </a:lnTo>
                      <a:lnTo>
                        <a:pt x="54381" y="3474"/>
                      </a:lnTo>
                      <a:lnTo>
                        <a:pt x="54109" y="3411"/>
                      </a:lnTo>
                      <a:lnTo>
                        <a:pt x="53837" y="3223"/>
                      </a:lnTo>
                      <a:lnTo>
                        <a:pt x="53753" y="3160"/>
                      </a:lnTo>
                      <a:lnTo>
                        <a:pt x="53711" y="3223"/>
                      </a:lnTo>
                      <a:lnTo>
                        <a:pt x="53607" y="3453"/>
                      </a:lnTo>
                      <a:lnTo>
                        <a:pt x="53607" y="3579"/>
                      </a:lnTo>
                      <a:lnTo>
                        <a:pt x="53544" y="3516"/>
                      </a:lnTo>
                      <a:lnTo>
                        <a:pt x="53502" y="3537"/>
                      </a:lnTo>
                      <a:lnTo>
                        <a:pt x="53439" y="3662"/>
                      </a:lnTo>
                      <a:lnTo>
                        <a:pt x="53376" y="3725"/>
                      </a:lnTo>
                      <a:lnTo>
                        <a:pt x="53335" y="3662"/>
                      </a:lnTo>
                      <a:lnTo>
                        <a:pt x="53397" y="3516"/>
                      </a:lnTo>
                      <a:lnTo>
                        <a:pt x="53439" y="3432"/>
                      </a:lnTo>
                      <a:lnTo>
                        <a:pt x="53397" y="3265"/>
                      </a:lnTo>
                      <a:lnTo>
                        <a:pt x="53272" y="3202"/>
                      </a:lnTo>
                      <a:lnTo>
                        <a:pt x="53125" y="3327"/>
                      </a:lnTo>
                      <a:lnTo>
                        <a:pt x="53167" y="3411"/>
                      </a:lnTo>
                      <a:lnTo>
                        <a:pt x="53083" y="3537"/>
                      </a:lnTo>
                      <a:lnTo>
                        <a:pt x="53000" y="3453"/>
                      </a:lnTo>
                      <a:lnTo>
                        <a:pt x="52979" y="3307"/>
                      </a:lnTo>
                      <a:lnTo>
                        <a:pt x="52916" y="3160"/>
                      </a:lnTo>
                      <a:lnTo>
                        <a:pt x="52874" y="3014"/>
                      </a:lnTo>
                      <a:lnTo>
                        <a:pt x="52770" y="3118"/>
                      </a:lnTo>
                      <a:lnTo>
                        <a:pt x="52560" y="3139"/>
                      </a:lnTo>
                      <a:lnTo>
                        <a:pt x="52246" y="3223"/>
                      </a:lnTo>
                      <a:lnTo>
                        <a:pt x="52163" y="3202"/>
                      </a:lnTo>
                      <a:lnTo>
                        <a:pt x="52267" y="3118"/>
                      </a:lnTo>
                      <a:lnTo>
                        <a:pt x="52246" y="3014"/>
                      </a:lnTo>
                      <a:lnTo>
                        <a:pt x="52246" y="2909"/>
                      </a:lnTo>
                      <a:lnTo>
                        <a:pt x="52226" y="2783"/>
                      </a:lnTo>
                      <a:lnTo>
                        <a:pt x="52246" y="2763"/>
                      </a:lnTo>
                      <a:lnTo>
                        <a:pt x="52456" y="2909"/>
                      </a:lnTo>
                      <a:lnTo>
                        <a:pt x="52560" y="2825"/>
                      </a:lnTo>
                      <a:lnTo>
                        <a:pt x="52581" y="2700"/>
                      </a:lnTo>
                      <a:lnTo>
                        <a:pt x="52393" y="2428"/>
                      </a:lnTo>
                      <a:lnTo>
                        <a:pt x="52016" y="2302"/>
                      </a:lnTo>
                      <a:lnTo>
                        <a:pt x="51702" y="2281"/>
                      </a:lnTo>
                      <a:lnTo>
                        <a:pt x="51347" y="2365"/>
                      </a:lnTo>
                      <a:lnTo>
                        <a:pt x="51033" y="2407"/>
                      </a:lnTo>
                      <a:lnTo>
                        <a:pt x="50824" y="2574"/>
                      </a:lnTo>
                      <a:lnTo>
                        <a:pt x="50886" y="3139"/>
                      </a:lnTo>
                      <a:lnTo>
                        <a:pt x="50866" y="3307"/>
                      </a:lnTo>
                      <a:lnTo>
                        <a:pt x="50907" y="3411"/>
                      </a:lnTo>
                      <a:lnTo>
                        <a:pt x="50803" y="3579"/>
                      </a:lnTo>
                      <a:lnTo>
                        <a:pt x="50803" y="3746"/>
                      </a:lnTo>
                      <a:lnTo>
                        <a:pt x="50656" y="3851"/>
                      </a:lnTo>
                      <a:lnTo>
                        <a:pt x="50552" y="3851"/>
                      </a:lnTo>
                      <a:lnTo>
                        <a:pt x="50489" y="3788"/>
                      </a:lnTo>
                      <a:lnTo>
                        <a:pt x="50489" y="3725"/>
                      </a:lnTo>
                      <a:lnTo>
                        <a:pt x="50363" y="3620"/>
                      </a:lnTo>
                      <a:lnTo>
                        <a:pt x="50447" y="3537"/>
                      </a:lnTo>
                      <a:lnTo>
                        <a:pt x="50510" y="3558"/>
                      </a:lnTo>
                      <a:lnTo>
                        <a:pt x="50594" y="3369"/>
                      </a:lnTo>
                      <a:lnTo>
                        <a:pt x="50552" y="3139"/>
                      </a:lnTo>
                      <a:lnTo>
                        <a:pt x="50405" y="3097"/>
                      </a:lnTo>
                      <a:lnTo>
                        <a:pt x="50342" y="2888"/>
                      </a:lnTo>
                      <a:lnTo>
                        <a:pt x="50405" y="2909"/>
                      </a:lnTo>
                      <a:lnTo>
                        <a:pt x="50510" y="2804"/>
                      </a:lnTo>
                      <a:lnTo>
                        <a:pt x="50510" y="2930"/>
                      </a:lnTo>
                      <a:lnTo>
                        <a:pt x="50614" y="3035"/>
                      </a:lnTo>
                      <a:lnTo>
                        <a:pt x="50698" y="3223"/>
                      </a:lnTo>
                      <a:lnTo>
                        <a:pt x="50719" y="3160"/>
                      </a:lnTo>
                      <a:lnTo>
                        <a:pt x="50698" y="2888"/>
                      </a:lnTo>
                      <a:lnTo>
                        <a:pt x="50656" y="2679"/>
                      </a:lnTo>
                      <a:lnTo>
                        <a:pt x="50259" y="2825"/>
                      </a:lnTo>
                      <a:lnTo>
                        <a:pt x="49945" y="3035"/>
                      </a:lnTo>
                      <a:lnTo>
                        <a:pt x="49945" y="3160"/>
                      </a:lnTo>
                      <a:lnTo>
                        <a:pt x="49757" y="3307"/>
                      </a:lnTo>
                      <a:lnTo>
                        <a:pt x="49652" y="3223"/>
                      </a:lnTo>
                      <a:lnTo>
                        <a:pt x="49673" y="3139"/>
                      </a:lnTo>
                      <a:lnTo>
                        <a:pt x="49777" y="3118"/>
                      </a:lnTo>
                      <a:lnTo>
                        <a:pt x="49673" y="2993"/>
                      </a:lnTo>
                      <a:lnTo>
                        <a:pt x="49757" y="2742"/>
                      </a:lnTo>
                      <a:lnTo>
                        <a:pt x="49882" y="2804"/>
                      </a:lnTo>
                      <a:lnTo>
                        <a:pt x="49945" y="2783"/>
                      </a:lnTo>
                      <a:lnTo>
                        <a:pt x="50070" y="2825"/>
                      </a:lnTo>
                      <a:lnTo>
                        <a:pt x="50468" y="2637"/>
                      </a:lnTo>
                      <a:lnTo>
                        <a:pt x="50614" y="2595"/>
                      </a:lnTo>
                      <a:lnTo>
                        <a:pt x="50342" y="2595"/>
                      </a:lnTo>
                      <a:lnTo>
                        <a:pt x="50175" y="2616"/>
                      </a:lnTo>
                      <a:lnTo>
                        <a:pt x="49945" y="2595"/>
                      </a:lnTo>
                      <a:lnTo>
                        <a:pt x="49443" y="2595"/>
                      </a:lnTo>
                      <a:lnTo>
                        <a:pt x="49338" y="2637"/>
                      </a:lnTo>
                      <a:lnTo>
                        <a:pt x="48669" y="2700"/>
                      </a:lnTo>
                      <a:lnTo>
                        <a:pt x="48271" y="2700"/>
                      </a:lnTo>
                      <a:lnTo>
                        <a:pt x="48041" y="2742"/>
                      </a:lnTo>
                      <a:lnTo>
                        <a:pt x="47769" y="2637"/>
                      </a:lnTo>
                      <a:lnTo>
                        <a:pt x="47539" y="2679"/>
                      </a:lnTo>
                      <a:lnTo>
                        <a:pt x="47371" y="2742"/>
                      </a:lnTo>
                      <a:lnTo>
                        <a:pt x="47518" y="2909"/>
                      </a:lnTo>
                      <a:lnTo>
                        <a:pt x="47685" y="2909"/>
                      </a:lnTo>
                      <a:lnTo>
                        <a:pt x="47790" y="2951"/>
                      </a:lnTo>
                      <a:lnTo>
                        <a:pt x="47894" y="2930"/>
                      </a:lnTo>
                      <a:lnTo>
                        <a:pt x="48041" y="3055"/>
                      </a:lnTo>
                      <a:lnTo>
                        <a:pt x="48041" y="3139"/>
                      </a:lnTo>
                      <a:lnTo>
                        <a:pt x="47832" y="3327"/>
                      </a:lnTo>
                      <a:lnTo>
                        <a:pt x="47685" y="3307"/>
                      </a:lnTo>
                      <a:lnTo>
                        <a:pt x="47518" y="3369"/>
                      </a:lnTo>
                      <a:lnTo>
                        <a:pt x="47476" y="3537"/>
                      </a:lnTo>
                      <a:lnTo>
                        <a:pt x="47434" y="3641"/>
                      </a:lnTo>
                      <a:lnTo>
                        <a:pt x="47560" y="3871"/>
                      </a:lnTo>
                      <a:lnTo>
                        <a:pt x="47769" y="3934"/>
                      </a:lnTo>
                      <a:lnTo>
                        <a:pt x="47790" y="3788"/>
                      </a:lnTo>
                      <a:lnTo>
                        <a:pt x="47936" y="3662"/>
                      </a:lnTo>
                      <a:lnTo>
                        <a:pt x="48145" y="3579"/>
                      </a:lnTo>
                      <a:lnTo>
                        <a:pt x="48104" y="3788"/>
                      </a:lnTo>
                      <a:lnTo>
                        <a:pt x="47894" y="3788"/>
                      </a:lnTo>
                      <a:lnTo>
                        <a:pt x="47999" y="3934"/>
                      </a:lnTo>
                      <a:lnTo>
                        <a:pt x="47978" y="3955"/>
                      </a:lnTo>
                      <a:lnTo>
                        <a:pt x="48041" y="4060"/>
                      </a:lnTo>
                      <a:lnTo>
                        <a:pt x="47894" y="4143"/>
                      </a:lnTo>
                      <a:lnTo>
                        <a:pt x="48041" y="4164"/>
                      </a:lnTo>
                      <a:lnTo>
                        <a:pt x="48166" y="4102"/>
                      </a:lnTo>
                      <a:lnTo>
                        <a:pt x="48208" y="4206"/>
                      </a:lnTo>
                      <a:lnTo>
                        <a:pt x="48187" y="4353"/>
                      </a:lnTo>
                      <a:lnTo>
                        <a:pt x="48313" y="4478"/>
                      </a:lnTo>
                      <a:lnTo>
                        <a:pt x="48459" y="4499"/>
                      </a:lnTo>
                      <a:lnTo>
                        <a:pt x="48627" y="4708"/>
                      </a:lnTo>
                      <a:lnTo>
                        <a:pt x="48606" y="4813"/>
                      </a:lnTo>
                      <a:lnTo>
                        <a:pt x="48522" y="4771"/>
                      </a:lnTo>
                      <a:lnTo>
                        <a:pt x="48397" y="4813"/>
                      </a:lnTo>
                      <a:lnTo>
                        <a:pt x="48459" y="4939"/>
                      </a:lnTo>
                      <a:lnTo>
                        <a:pt x="48376" y="5001"/>
                      </a:lnTo>
                      <a:lnTo>
                        <a:pt x="48313" y="4939"/>
                      </a:lnTo>
                      <a:lnTo>
                        <a:pt x="48250" y="4980"/>
                      </a:lnTo>
                      <a:lnTo>
                        <a:pt x="48187" y="4834"/>
                      </a:lnTo>
                      <a:lnTo>
                        <a:pt x="47999" y="4708"/>
                      </a:lnTo>
                      <a:lnTo>
                        <a:pt x="47936" y="4729"/>
                      </a:lnTo>
                      <a:lnTo>
                        <a:pt x="47978" y="4813"/>
                      </a:lnTo>
                      <a:lnTo>
                        <a:pt x="47873" y="4897"/>
                      </a:lnTo>
                      <a:lnTo>
                        <a:pt x="47790" y="4834"/>
                      </a:lnTo>
                      <a:lnTo>
                        <a:pt x="47727" y="4897"/>
                      </a:lnTo>
                      <a:lnTo>
                        <a:pt x="47769" y="5022"/>
                      </a:lnTo>
                      <a:lnTo>
                        <a:pt x="47790" y="5211"/>
                      </a:lnTo>
                      <a:lnTo>
                        <a:pt x="47936" y="5232"/>
                      </a:lnTo>
                      <a:lnTo>
                        <a:pt x="48083" y="5148"/>
                      </a:lnTo>
                      <a:lnTo>
                        <a:pt x="48187" y="5252"/>
                      </a:lnTo>
                      <a:lnTo>
                        <a:pt x="48104" y="5336"/>
                      </a:lnTo>
                      <a:lnTo>
                        <a:pt x="48250" y="5399"/>
                      </a:lnTo>
                      <a:lnTo>
                        <a:pt x="48145" y="5462"/>
                      </a:lnTo>
                      <a:lnTo>
                        <a:pt x="47978" y="5420"/>
                      </a:lnTo>
                      <a:lnTo>
                        <a:pt x="47978" y="5462"/>
                      </a:lnTo>
                      <a:lnTo>
                        <a:pt x="48145" y="5566"/>
                      </a:lnTo>
                      <a:lnTo>
                        <a:pt x="47873" y="5566"/>
                      </a:lnTo>
                      <a:lnTo>
                        <a:pt x="47832" y="5462"/>
                      </a:lnTo>
                      <a:lnTo>
                        <a:pt x="47643" y="5462"/>
                      </a:lnTo>
                      <a:lnTo>
                        <a:pt x="47560" y="5336"/>
                      </a:lnTo>
                      <a:lnTo>
                        <a:pt x="47434" y="5315"/>
                      </a:lnTo>
                      <a:lnTo>
                        <a:pt x="47308" y="5190"/>
                      </a:lnTo>
                      <a:lnTo>
                        <a:pt x="47120" y="5190"/>
                      </a:lnTo>
                      <a:lnTo>
                        <a:pt x="46995" y="5106"/>
                      </a:lnTo>
                      <a:lnTo>
                        <a:pt x="46890" y="5127"/>
                      </a:lnTo>
                      <a:lnTo>
                        <a:pt x="46827" y="5106"/>
                      </a:lnTo>
                      <a:lnTo>
                        <a:pt x="46430" y="5252"/>
                      </a:lnTo>
                      <a:lnTo>
                        <a:pt x="46409" y="5357"/>
                      </a:lnTo>
                      <a:lnTo>
                        <a:pt x="46367" y="5420"/>
                      </a:lnTo>
                      <a:lnTo>
                        <a:pt x="46430" y="5504"/>
                      </a:lnTo>
                      <a:lnTo>
                        <a:pt x="46409" y="5566"/>
                      </a:lnTo>
                      <a:lnTo>
                        <a:pt x="46492" y="5713"/>
                      </a:lnTo>
                      <a:lnTo>
                        <a:pt x="46472" y="5734"/>
                      </a:lnTo>
                      <a:lnTo>
                        <a:pt x="46367" y="5629"/>
                      </a:lnTo>
                      <a:lnTo>
                        <a:pt x="46283" y="5671"/>
                      </a:lnTo>
                      <a:lnTo>
                        <a:pt x="46179" y="5629"/>
                      </a:lnTo>
                      <a:lnTo>
                        <a:pt x="45739" y="5671"/>
                      </a:lnTo>
                      <a:lnTo>
                        <a:pt x="45530" y="5650"/>
                      </a:lnTo>
                      <a:lnTo>
                        <a:pt x="45384" y="5524"/>
                      </a:lnTo>
                      <a:lnTo>
                        <a:pt x="45258" y="5504"/>
                      </a:lnTo>
                      <a:lnTo>
                        <a:pt x="45132" y="5357"/>
                      </a:lnTo>
                      <a:lnTo>
                        <a:pt x="45049" y="5211"/>
                      </a:lnTo>
                      <a:lnTo>
                        <a:pt x="44944" y="5148"/>
                      </a:lnTo>
                      <a:lnTo>
                        <a:pt x="44944" y="5232"/>
                      </a:lnTo>
                      <a:lnTo>
                        <a:pt x="45028" y="5420"/>
                      </a:lnTo>
                      <a:lnTo>
                        <a:pt x="45049" y="5734"/>
                      </a:lnTo>
                      <a:lnTo>
                        <a:pt x="45216" y="6068"/>
                      </a:lnTo>
                      <a:lnTo>
                        <a:pt x="45342" y="6340"/>
                      </a:lnTo>
                      <a:lnTo>
                        <a:pt x="45446" y="6926"/>
                      </a:lnTo>
                      <a:lnTo>
                        <a:pt x="45425" y="7073"/>
                      </a:lnTo>
                      <a:lnTo>
                        <a:pt x="45342" y="7073"/>
                      </a:lnTo>
                      <a:lnTo>
                        <a:pt x="45258" y="6968"/>
                      </a:lnTo>
                      <a:lnTo>
                        <a:pt x="45237" y="6864"/>
                      </a:lnTo>
                      <a:lnTo>
                        <a:pt x="45132" y="6759"/>
                      </a:lnTo>
                      <a:lnTo>
                        <a:pt x="45070" y="6801"/>
                      </a:lnTo>
                      <a:lnTo>
                        <a:pt x="45132" y="6884"/>
                      </a:lnTo>
                      <a:lnTo>
                        <a:pt x="45112" y="6968"/>
                      </a:lnTo>
                      <a:lnTo>
                        <a:pt x="44923" y="6905"/>
                      </a:lnTo>
                      <a:lnTo>
                        <a:pt x="44756" y="6717"/>
                      </a:lnTo>
                      <a:lnTo>
                        <a:pt x="44505" y="6696"/>
                      </a:lnTo>
                      <a:lnTo>
                        <a:pt x="44379" y="6550"/>
                      </a:lnTo>
                      <a:lnTo>
                        <a:pt x="44275" y="6508"/>
                      </a:lnTo>
                      <a:lnTo>
                        <a:pt x="43898" y="6173"/>
                      </a:lnTo>
                      <a:lnTo>
                        <a:pt x="43877" y="6173"/>
                      </a:lnTo>
                      <a:lnTo>
                        <a:pt x="43793" y="6236"/>
                      </a:lnTo>
                      <a:lnTo>
                        <a:pt x="43689" y="6236"/>
                      </a:lnTo>
                      <a:lnTo>
                        <a:pt x="43647" y="6152"/>
                      </a:lnTo>
                      <a:lnTo>
                        <a:pt x="43877" y="5943"/>
                      </a:lnTo>
                      <a:lnTo>
                        <a:pt x="43982" y="5943"/>
                      </a:lnTo>
                      <a:lnTo>
                        <a:pt x="43898" y="5880"/>
                      </a:lnTo>
                      <a:lnTo>
                        <a:pt x="43772" y="5817"/>
                      </a:lnTo>
                      <a:lnTo>
                        <a:pt x="43647" y="5671"/>
                      </a:lnTo>
                      <a:lnTo>
                        <a:pt x="43626" y="5671"/>
                      </a:lnTo>
                      <a:lnTo>
                        <a:pt x="43647" y="5755"/>
                      </a:lnTo>
                      <a:lnTo>
                        <a:pt x="43751" y="5859"/>
                      </a:lnTo>
                      <a:lnTo>
                        <a:pt x="43751" y="5964"/>
                      </a:lnTo>
                      <a:lnTo>
                        <a:pt x="43626" y="6048"/>
                      </a:lnTo>
                      <a:lnTo>
                        <a:pt x="43417" y="5985"/>
                      </a:lnTo>
                      <a:lnTo>
                        <a:pt x="43207" y="5838"/>
                      </a:lnTo>
                      <a:lnTo>
                        <a:pt x="43145" y="5755"/>
                      </a:lnTo>
                      <a:lnTo>
                        <a:pt x="42935" y="5734"/>
                      </a:lnTo>
                      <a:lnTo>
                        <a:pt x="42894" y="5608"/>
                      </a:lnTo>
                      <a:lnTo>
                        <a:pt x="42789" y="5545"/>
                      </a:lnTo>
                      <a:lnTo>
                        <a:pt x="43040" y="5545"/>
                      </a:lnTo>
                      <a:lnTo>
                        <a:pt x="43270" y="5608"/>
                      </a:lnTo>
                      <a:lnTo>
                        <a:pt x="43375" y="5671"/>
                      </a:lnTo>
                      <a:lnTo>
                        <a:pt x="43521" y="5629"/>
                      </a:lnTo>
                      <a:lnTo>
                        <a:pt x="43626" y="5441"/>
                      </a:lnTo>
                      <a:lnTo>
                        <a:pt x="43626" y="5378"/>
                      </a:lnTo>
                      <a:lnTo>
                        <a:pt x="43542" y="5420"/>
                      </a:lnTo>
                      <a:lnTo>
                        <a:pt x="43521" y="5336"/>
                      </a:lnTo>
                      <a:lnTo>
                        <a:pt x="43417" y="5357"/>
                      </a:lnTo>
                      <a:lnTo>
                        <a:pt x="43459" y="5190"/>
                      </a:lnTo>
                      <a:lnTo>
                        <a:pt x="43333" y="5043"/>
                      </a:lnTo>
                      <a:lnTo>
                        <a:pt x="43249" y="5106"/>
                      </a:lnTo>
                      <a:lnTo>
                        <a:pt x="43228" y="5001"/>
                      </a:lnTo>
                      <a:lnTo>
                        <a:pt x="43145" y="4980"/>
                      </a:lnTo>
                      <a:lnTo>
                        <a:pt x="43061" y="5022"/>
                      </a:lnTo>
                      <a:lnTo>
                        <a:pt x="43019" y="5085"/>
                      </a:lnTo>
                      <a:lnTo>
                        <a:pt x="42831" y="5043"/>
                      </a:lnTo>
                      <a:lnTo>
                        <a:pt x="42810" y="4897"/>
                      </a:lnTo>
                      <a:lnTo>
                        <a:pt x="43019" y="4708"/>
                      </a:lnTo>
                      <a:lnTo>
                        <a:pt x="42998" y="4625"/>
                      </a:lnTo>
                      <a:lnTo>
                        <a:pt x="42894" y="4625"/>
                      </a:lnTo>
                      <a:lnTo>
                        <a:pt x="42726" y="4792"/>
                      </a:lnTo>
                      <a:lnTo>
                        <a:pt x="42705" y="4667"/>
                      </a:lnTo>
                      <a:lnTo>
                        <a:pt x="42768" y="4562"/>
                      </a:lnTo>
                      <a:lnTo>
                        <a:pt x="42726" y="4415"/>
                      </a:lnTo>
                      <a:lnTo>
                        <a:pt x="42663" y="4457"/>
                      </a:lnTo>
                      <a:lnTo>
                        <a:pt x="42622" y="4499"/>
                      </a:lnTo>
                      <a:lnTo>
                        <a:pt x="42601" y="4395"/>
                      </a:lnTo>
                      <a:lnTo>
                        <a:pt x="42496" y="4395"/>
                      </a:lnTo>
                      <a:lnTo>
                        <a:pt x="42454" y="4353"/>
                      </a:lnTo>
                      <a:lnTo>
                        <a:pt x="42391" y="4269"/>
                      </a:lnTo>
                      <a:lnTo>
                        <a:pt x="42433" y="4102"/>
                      </a:lnTo>
                      <a:lnTo>
                        <a:pt x="42391" y="4060"/>
                      </a:lnTo>
                      <a:lnTo>
                        <a:pt x="42308" y="4102"/>
                      </a:lnTo>
                      <a:lnTo>
                        <a:pt x="42224" y="4248"/>
                      </a:lnTo>
                      <a:lnTo>
                        <a:pt x="42203" y="4039"/>
                      </a:lnTo>
                      <a:lnTo>
                        <a:pt x="42099" y="3955"/>
                      </a:lnTo>
                      <a:lnTo>
                        <a:pt x="41994" y="4039"/>
                      </a:lnTo>
                      <a:lnTo>
                        <a:pt x="41910" y="4039"/>
                      </a:lnTo>
                      <a:lnTo>
                        <a:pt x="41868" y="3871"/>
                      </a:lnTo>
                      <a:lnTo>
                        <a:pt x="41764" y="3976"/>
                      </a:lnTo>
                      <a:lnTo>
                        <a:pt x="41701" y="3976"/>
                      </a:lnTo>
                      <a:lnTo>
                        <a:pt x="41680" y="4060"/>
                      </a:lnTo>
                      <a:lnTo>
                        <a:pt x="41659" y="3892"/>
                      </a:lnTo>
                      <a:lnTo>
                        <a:pt x="41659" y="3830"/>
                      </a:lnTo>
                      <a:lnTo>
                        <a:pt x="41492" y="3830"/>
                      </a:lnTo>
                      <a:lnTo>
                        <a:pt x="41408" y="3851"/>
                      </a:lnTo>
                      <a:lnTo>
                        <a:pt x="41366" y="3788"/>
                      </a:lnTo>
                      <a:lnTo>
                        <a:pt x="41199" y="3851"/>
                      </a:lnTo>
                      <a:lnTo>
                        <a:pt x="41094" y="3851"/>
                      </a:lnTo>
                      <a:lnTo>
                        <a:pt x="41073" y="3892"/>
                      </a:lnTo>
                      <a:lnTo>
                        <a:pt x="41136" y="3955"/>
                      </a:lnTo>
                      <a:lnTo>
                        <a:pt x="41178" y="4081"/>
                      </a:lnTo>
                      <a:lnTo>
                        <a:pt x="41115" y="4060"/>
                      </a:lnTo>
                      <a:lnTo>
                        <a:pt x="41052" y="4081"/>
                      </a:lnTo>
                      <a:lnTo>
                        <a:pt x="41052" y="4164"/>
                      </a:lnTo>
                      <a:lnTo>
                        <a:pt x="41031" y="4143"/>
                      </a:lnTo>
                      <a:lnTo>
                        <a:pt x="40885" y="4164"/>
                      </a:lnTo>
                      <a:lnTo>
                        <a:pt x="40843" y="4143"/>
                      </a:lnTo>
                      <a:lnTo>
                        <a:pt x="40885" y="4039"/>
                      </a:lnTo>
                      <a:lnTo>
                        <a:pt x="40969" y="3976"/>
                      </a:lnTo>
                      <a:lnTo>
                        <a:pt x="40927" y="3871"/>
                      </a:lnTo>
                      <a:lnTo>
                        <a:pt x="40822" y="3851"/>
                      </a:lnTo>
                      <a:lnTo>
                        <a:pt x="40822" y="3955"/>
                      </a:lnTo>
                      <a:lnTo>
                        <a:pt x="40738" y="3997"/>
                      </a:lnTo>
                      <a:lnTo>
                        <a:pt x="40655" y="3892"/>
                      </a:lnTo>
                      <a:lnTo>
                        <a:pt x="40550" y="3871"/>
                      </a:lnTo>
                      <a:lnTo>
                        <a:pt x="40446" y="3767"/>
                      </a:lnTo>
                      <a:lnTo>
                        <a:pt x="40425" y="3851"/>
                      </a:lnTo>
                      <a:lnTo>
                        <a:pt x="40341" y="3871"/>
                      </a:lnTo>
                      <a:lnTo>
                        <a:pt x="40194" y="3871"/>
                      </a:lnTo>
                      <a:lnTo>
                        <a:pt x="40132" y="3788"/>
                      </a:lnTo>
                      <a:lnTo>
                        <a:pt x="40111" y="3892"/>
                      </a:lnTo>
                      <a:lnTo>
                        <a:pt x="40027" y="3955"/>
                      </a:lnTo>
                      <a:lnTo>
                        <a:pt x="39902" y="3851"/>
                      </a:lnTo>
                      <a:lnTo>
                        <a:pt x="39818" y="3851"/>
                      </a:lnTo>
                      <a:lnTo>
                        <a:pt x="39860" y="3955"/>
                      </a:lnTo>
                      <a:lnTo>
                        <a:pt x="39881" y="3997"/>
                      </a:lnTo>
                      <a:lnTo>
                        <a:pt x="39755" y="4102"/>
                      </a:lnTo>
                      <a:lnTo>
                        <a:pt x="39692" y="4081"/>
                      </a:lnTo>
                      <a:lnTo>
                        <a:pt x="39671" y="3997"/>
                      </a:lnTo>
                      <a:lnTo>
                        <a:pt x="39609" y="4102"/>
                      </a:lnTo>
                      <a:lnTo>
                        <a:pt x="39630" y="4269"/>
                      </a:lnTo>
                      <a:lnTo>
                        <a:pt x="39713" y="4353"/>
                      </a:lnTo>
                      <a:lnTo>
                        <a:pt x="39734" y="4457"/>
                      </a:lnTo>
                      <a:lnTo>
                        <a:pt x="39797" y="4478"/>
                      </a:lnTo>
                      <a:lnTo>
                        <a:pt x="39818" y="4625"/>
                      </a:lnTo>
                      <a:lnTo>
                        <a:pt x="39964" y="4667"/>
                      </a:lnTo>
                      <a:lnTo>
                        <a:pt x="40006" y="4729"/>
                      </a:lnTo>
                      <a:lnTo>
                        <a:pt x="40006" y="4834"/>
                      </a:lnTo>
                      <a:lnTo>
                        <a:pt x="40111" y="4918"/>
                      </a:lnTo>
                      <a:lnTo>
                        <a:pt x="40132" y="5001"/>
                      </a:lnTo>
                      <a:lnTo>
                        <a:pt x="40069" y="5106"/>
                      </a:lnTo>
                      <a:lnTo>
                        <a:pt x="40006" y="5085"/>
                      </a:lnTo>
                      <a:lnTo>
                        <a:pt x="39985" y="5001"/>
                      </a:lnTo>
                      <a:lnTo>
                        <a:pt x="39818" y="5043"/>
                      </a:lnTo>
                      <a:lnTo>
                        <a:pt x="39713" y="5022"/>
                      </a:lnTo>
                      <a:lnTo>
                        <a:pt x="39609" y="5043"/>
                      </a:lnTo>
                      <a:lnTo>
                        <a:pt x="39671" y="5127"/>
                      </a:lnTo>
                      <a:lnTo>
                        <a:pt x="39588" y="5232"/>
                      </a:lnTo>
                      <a:lnTo>
                        <a:pt x="39462" y="5232"/>
                      </a:lnTo>
                      <a:lnTo>
                        <a:pt x="39378" y="5211"/>
                      </a:lnTo>
                      <a:lnTo>
                        <a:pt x="39127" y="5336"/>
                      </a:lnTo>
                      <a:lnTo>
                        <a:pt x="38751" y="5399"/>
                      </a:lnTo>
                      <a:lnTo>
                        <a:pt x="38625" y="5336"/>
                      </a:lnTo>
                      <a:lnTo>
                        <a:pt x="38437" y="5336"/>
                      </a:lnTo>
                      <a:lnTo>
                        <a:pt x="38416" y="5357"/>
                      </a:lnTo>
                      <a:lnTo>
                        <a:pt x="38311" y="5336"/>
                      </a:lnTo>
                      <a:lnTo>
                        <a:pt x="37788" y="5315"/>
                      </a:lnTo>
                      <a:lnTo>
                        <a:pt x="37621" y="5190"/>
                      </a:lnTo>
                      <a:lnTo>
                        <a:pt x="37579" y="4980"/>
                      </a:lnTo>
                      <a:lnTo>
                        <a:pt x="37663" y="4834"/>
                      </a:lnTo>
                      <a:lnTo>
                        <a:pt x="37705" y="4813"/>
                      </a:lnTo>
                      <a:lnTo>
                        <a:pt x="37705" y="4729"/>
                      </a:lnTo>
                      <a:lnTo>
                        <a:pt x="37558" y="4688"/>
                      </a:lnTo>
                      <a:lnTo>
                        <a:pt x="37370" y="4688"/>
                      </a:lnTo>
                      <a:lnTo>
                        <a:pt x="37035" y="4834"/>
                      </a:lnTo>
                      <a:lnTo>
                        <a:pt x="36554" y="4876"/>
                      </a:lnTo>
                      <a:lnTo>
                        <a:pt x="36156" y="4980"/>
                      </a:lnTo>
                      <a:lnTo>
                        <a:pt x="35926" y="5022"/>
                      </a:lnTo>
                      <a:lnTo>
                        <a:pt x="35884" y="5106"/>
                      </a:lnTo>
                      <a:lnTo>
                        <a:pt x="35801" y="5106"/>
                      </a:lnTo>
                      <a:lnTo>
                        <a:pt x="35738" y="5190"/>
                      </a:lnTo>
                      <a:lnTo>
                        <a:pt x="35612" y="5252"/>
                      </a:lnTo>
                      <a:lnTo>
                        <a:pt x="35466" y="5399"/>
                      </a:lnTo>
                      <a:lnTo>
                        <a:pt x="35529" y="5545"/>
                      </a:lnTo>
                      <a:lnTo>
                        <a:pt x="35612" y="5566"/>
                      </a:lnTo>
                      <a:lnTo>
                        <a:pt x="35717" y="5524"/>
                      </a:lnTo>
                      <a:lnTo>
                        <a:pt x="35780" y="5545"/>
                      </a:lnTo>
                      <a:lnTo>
                        <a:pt x="35717" y="5629"/>
                      </a:lnTo>
                      <a:lnTo>
                        <a:pt x="35654" y="5650"/>
                      </a:lnTo>
                      <a:lnTo>
                        <a:pt x="35549" y="5755"/>
                      </a:lnTo>
                      <a:lnTo>
                        <a:pt x="35549" y="5817"/>
                      </a:lnTo>
                      <a:lnTo>
                        <a:pt x="35508" y="5755"/>
                      </a:lnTo>
                      <a:lnTo>
                        <a:pt x="35487" y="5545"/>
                      </a:lnTo>
                      <a:lnTo>
                        <a:pt x="35319" y="5420"/>
                      </a:lnTo>
                      <a:lnTo>
                        <a:pt x="35298" y="5336"/>
                      </a:lnTo>
                      <a:lnTo>
                        <a:pt x="35319" y="5252"/>
                      </a:lnTo>
                      <a:lnTo>
                        <a:pt x="35194" y="5148"/>
                      </a:lnTo>
                      <a:lnTo>
                        <a:pt x="35110" y="5148"/>
                      </a:lnTo>
                      <a:lnTo>
                        <a:pt x="34880" y="4939"/>
                      </a:lnTo>
                      <a:lnTo>
                        <a:pt x="34817" y="4939"/>
                      </a:lnTo>
                      <a:lnTo>
                        <a:pt x="34817" y="5022"/>
                      </a:lnTo>
                      <a:lnTo>
                        <a:pt x="35005" y="5232"/>
                      </a:lnTo>
                      <a:lnTo>
                        <a:pt x="35026" y="5357"/>
                      </a:lnTo>
                      <a:lnTo>
                        <a:pt x="34922" y="5462"/>
                      </a:lnTo>
                      <a:lnTo>
                        <a:pt x="34733" y="5504"/>
                      </a:lnTo>
                      <a:lnTo>
                        <a:pt x="34650" y="5545"/>
                      </a:lnTo>
                      <a:lnTo>
                        <a:pt x="34482" y="5545"/>
                      </a:lnTo>
                      <a:lnTo>
                        <a:pt x="34168" y="5294"/>
                      </a:lnTo>
                      <a:lnTo>
                        <a:pt x="34168" y="5190"/>
                      </a:lnTo>
                      <a:lnTo>
                        <a:pt x="34231" y="5106"/>
                      </a:lnTo>
                      <a:lnTo>
                        <a:pt x="34210" y="5022"/>
                      </a:lnTo>
                      <a:lnTo>
                        <a:pt x="34043" y="5085"/>
                      </a:lnTo>
                      <a:lnTo>
                        <a:pt x="34043" y="5211"/>
                      </a:lnTo>
                      <a:lnTo>
                        <a:pt x="33959" y="5294"/>
                      </a:lnTo>
                      <a:lnTo>
                        <a:pt x="33750" y="5148"/>
                      </a:lnTo>
                      <a:lnTo>
                        <a:pt x="33604" y="5148"/>
                      </a:lnTo>
                      <a:lnTo>
                        <a:pt x="33499" y="5252"/>
                      </a:lnTo>
                      <a:lnTo>
                        <a:pt x="33520" y="5441"/>
                      </a:lnTo>
                      <a:lnTo>
                        <a:pt x="33436" y="5566"/>
                      </a:lnTo>
                      <a:lnTo>
                        <a:pt x="33520" y="5734"/>
                      </a:lnTo>
                      <a:lnTo>
                        <a:pt x="33645" y="5776"/>
                      </a:lnTo>
                      <a:lnTo>
                        <a:pt x="33813" y="5650"/>
                      </a:lnTo>
                      <a:lnTo>
                        <a:pt x="33834" y="5566"/>
                      </a:lnTo>
                      <a:lnTo>
                        <a:pt x="34043" y="5441"/>
                      </a:lnTo>
                      <a:lnTo>
                        <a:pt x="34106" y="5524"/>
                      </a:lnTo>
                      <a:lnTo>
                        <a:pt x="34064" y="5650"/>
                      </a:lnTo>
                      <a:lnTo>
                        <a:pt x="33855" y="5817"/>
                      </a:lnTo>
                      <a:lnTo>
                        <a:pt x="33938" y="5880"/>
                      </a:lnTo>
                      <a:lnTo>
                        <a:pt x="33855" y="6027"/>
                      </a:lnTo>
                      <a:lnTo>
                        <a:pt x="33729" y="6068"/>
                      </a:lnTo>
                      <a:lnTo>
                        <a:pt x="33604" y="5985"/>
                      </a:lnTo>
                      <a:lnTo>
                        <a:pt x="33604" y="6048"/>
                      </a:lnTo>
                      <a:lnTo>
                        <a:pt x="33645" y="6173"/>
                      </a:lnTo>
                      <a:lnTo>
                        <a:pt x="33583" y="6299"/>
                      </a:lnTo>
                      <a:lnTo>
                        <a:pt x="33394" y="6445"/>
                      </a:lnTo>
                      <a:lnTo>
                        <a:pt x="33436" y="6550"/>
                      </a:lnTo>
                      <a:lnTo>
                        <a:pt x="33394" y="6592"/>
                      </a:lnTo>
                      <a:lnTo>
                        <a:pt x="33311" y="6592"/>
                      </a:lnTo>
                      <a:lnTo>
                        <a:pt x="33164" y="6759"/>
                      </a:lnTo>
                      <a:lnTo>
                        <a:pt x="32955" y="6780"/>
                      </a:lnTo>
                      <a:lnTo>
                        <a:pt x="32746" y="6801"/>
                      </a:lnTo>
                      <a:lnTo>
                        <a:pt x="32683" y="6926"/>
                      </a:lnTo>
                      <a:lnTo>
                        <a:pt x="32746" y="7094"/>
                      </a:lnTo>
                      <a:lnTo>
                        <a:pt x="32913" y="7303"/>
                      </a:lnTo>
                      <a:lnTo>
                        <a:pt x="32997" y="7324"/>
                      </a:lnTo>
                      <a:lnTo>
                        <a:pt x="32913" y="7345"/>
                      </a:lnTo>
                      <a:lnTo>
                        <a:pt x="32767" y="7345"/>
                      </a:lnTo>
                      <a:lnTo>
                        <a:pt x="32746" y="7429"/>
                      </a:lnTo>
                      <a:lnTo>
                        <a:pt x="32767" y="7491"/>
                      </a:lnTo>
                      <a:lnTo>
                        <a:pt x="32704" y="7596"/>
                      </a:lnTo>
                      <a:lnTo>
                        <a:pt x="32599" y="7701"/>
                      </a:lnTo>
                      <a:lnTo>
                        <a:pt x="32495" y="7701"/>
                      </a:lnTo>
                      <a:lnTo>
                        <a:pt x="32474" y="7763"/>
                      </a:lnTo>
                      <a:lnTo>
                        <a:pt x="32495" y="7659"/>
                      </a:lnTo>
                      <a:lnTo>
                        <a:pt x="32599" y="7596"/>
                      </a:lnTo>
                      <a:lnTo>
                        <a:pt x="32683" y="7282"/>
                      </a:lnTo>
                      <a:lnTo>
                        <a:pt x="32599" y="7219"/>
                      </a:lnTo>
                      <a:lnTo>
                        <a:pt x="32599" y="7115"/>
                      </a:lnTo>
                      <a:lnTo>
                        <a:pt x="32662" y="7073"/>
                      </a:lnTo>
                      <a:lnTo>
                        <a:pt x="32662" y="6926"/>
                      </a:lnTo>
                      <a:lnTo>
                        <a:pt x="32599" y="6780"/>
                      </a:lnTo>
                      <a:lnTo>
                        <a:pt x="32662" y="6612"/>
                      </a:lnTo>
                      <a:lnTo>
                        <a:pt x="32767" y="6550"/>
                      </a:lnTo>
                      <a:lnTo>
                        <a:pt x="32808" y="6445"/>
                      </a:lnTo>
                      <a:lnTo>
                        <a:pt x="32767" y="6194"/>
                      </a:lnTo>
                      <a:lnTo>
                        <a:pt x="32746" y="6152"/>
                      </a:lnTo>
                      <a:lnTo>
                        <a:pt x="32788" y="6068"/>
                      </a:lnTo>
                      <a:lnTo>
                        <a:pt x="32871" y="6068"/>
                      </a:lnTo>
                      <a:lnTo>
                        <a:pt x="32913" y="6089"/>
                      </a:lnTo>
                      <a:lnTo>
                        <a:pt x="33080" y="6048"/>
                      </a:lnTo>
                      <a:lnTo>
                        <a:pt x="33185" y="5776"/>
                      </a:lnTo>
                      <a:lnTo>
                        <a:pt x="33164" y="5671"/>
                      </a:lnTo>
                      <a:lnTo>
                        <a:pt x="33101" y="5545"/>
                      </a:lnTo>
                      <a:lnTo>
                        <a:pt x="33185" y="5252"/>
                      </a:lnTo>
                      <a:lnTo>
                        <a:pt x="33269" y="5127"/>
                      </a:lnTo>
                      <a:lnTo>
                        <a:pt x="33373" y="4939"/>
                      </a:lnTo>
                      <a:lnTo>
                        <a:pt x="33311" y="4792"/>
                      </a:lnTo>
                      <a:lnTo>
                        <a:pt x="33290" y="4792"/>
                      </a:lnTo>
                      <a:lnTo>
                        <a:pt x="33206" y="4876"/>
                      </a:lnTo>
                      <a:lnTo>
                        <a:pt x="33122" y="4876"/>
                      </a:lnTo>
                      <a:lnTo>
                        <a:pt x="32997" y="4813"/>
                      </a:lnTo>
                      <a:lnTo>
                        <a:pt x="33122" y="4813"/>
                      </a:lnTo>
                      <a:lnTo>
                        <a:pt x="33269" y="4708"/>
                      </a:lnTo>
                      <a:lnTo>
                        <a:pt x="33373" y="4667"/>
                      </a:lnTo>
                      <a:lnTo>
                        <a:pt x="33415" y="4562"/>
                      </a:lnTo>
                      <a:lnTo>
                        <a:pt x="33394" y="4499"/>
                      </a:lnTo>
                      <a:lnTo>
                        <a:pt x="33436" y="4415"/>
                      </a:lnTo>
                      <a:lnTo>
                        <a:pt x="33520" y="4248"/>
                      </a:lnTo>
                      <a:lnTo>
                        <a:pt x="33499" y="4185"/>
                      </a:lnTo>
                      <a:lnTo>
                        <a:pt x="33541" y="4081"/>
                      </a:lnTo>
                      <a:lnTo>
                        <a:pt x="33708" y="3997"/>
                      </a:lnTo>
                      <a:lnTo>
                        <a:pt x="33708" y="3892"/>
                      </a:lnTo>
                      <a:lnTo>
                        <a:pt x="33624" y="3830"/>
                      </a:lnTo>
                      <a:lnTo>
                        <a:pt x="33624" y="3767"/>
                      </a:lnTo>
                      <a:lnTo>
                        <a:pt x="33708" y="3641"/>
                      </a:lnTo>
                      <a:lnTo>
                        <a:pt x="33687" y="3537"/>
                      </a:lnTo>
                      <a:lnTo>
                        <a:pt x="33729" y="3432"/>
                      </a:lnTo>
                      <a:lnTo>
                        <a:pt x="33792" y="3411"/>
                      </a:lnTo>
                      <a:lnTo>
                        <a:pt x="33855" y="3223"/>
                      </a:lnTo>
                      <a:lnTo>
                        <a:pt x="33855" y="3014"/>
                      </a:lnTo>
                      <a:lnTo>
                        <a:pt x="33813" y="2804"/>
                      </a:lnTo>
                      <a:lnTo>
                        <a:pt x="33708" y="2616"/>
                      </a:lnTo>
                      <a:lnTo>
                        <a:pt x="33729" y="2574"/>
                      </a:lnTo>
                      <a:lnTo>
                        <a:pt x="33708" y="2491"/>
                      </a:lnTo>
                      <a:lnTo>
                        <a:pt x="33645" y="2470"/>
                      </a:lnTo>
                      <a:lnTo>
                        <a:pt x="33604" y="2491"/>
                      </a:lnTo>
                      <a:lnTo>
                        <a:pt x="33520" y="2428"/>
                      </a:lnTo>
                      <a:lnTo>
                        <a:pt x="33478" y="2365"/>
                      </a:lnTo>
                      <a:lnTo>
                        <a:pt x="33436" y="2365"/>
                      </a:lnTo>
                      <a:lnTo>
                        <a:pt x="33394" y="2491"/>
                      </a:lnTo>
                      <a:lnTo>
                        <a:pt x="33332" y="2532"/>
                      </a:lnTo>
                      <a:lnTo>
                        <a:pt x="33290" y="2491"/>
                      </a:lnTo>
                      <a:lnTo>
                        <a:pt x="33206" y="2365"/>
                      </a:lnTo>
                      <a:lnTo>
                        <a:pt x="33227" y="2323"/>
                      </a:lnTo>
                      <a:lnTo>
                        <a:pt x="33185" y="2302"/>
                      </a:lnTo>
                      <a:lnTo>
                        <a:pt x="33018" y="2281"/>
                      </a:lnTo>
                      <a:lnTo>
                        <a:pt x="32955" y="2177"/>
                      </a:lnTo>
                      <a:lnTo>
                        <a:pt x="32976" y="2156"/>
                      </a:lnTo>
                      <a:lnTo>
                        <a:pt x="33122" y="2156"/>
                      </a:lnTo>
                      <a:lnTo>
                        <a:pt x="33332" y="2219"/>
                      </a:lnTo>
                      <a:lnTo>
                        <a:pt x="33415" y="2302"/>
                      </a:lnTo>
                      <a:lnTo>
                        <a:pt x="33478" y="2260"/>
                      </a:lnTo>
                      <a:lnTo>
                        <a:pt x="33520" y="2260"/>
                      </a:lnTo>
                      <a:lnTo>
                        <a:pt x="33583" y="2323"/>
                      </a:lnTo>
                      <a:lnTo>
                        <a:pt x="33604" y="2386"/>
                      </a:lnTo>
                      <a:lnTo>
                        <a:pt x="33645" y="2386"/>
                      </a:lnTo>
                      <a:lnTo>
                        <a:pt x="33645" y="2302"/>
                      </a:lnTo>
                      <a:lnTo>
                        <a:pt x="33541" y="2177"/>
                      </a:lnTo>
                      <a:lnTo>
                        <a:pt x="33541" y="2072"/>
                      </a:lnTo>
                      <a:lnTo>
                        <a:pt x="33478" y="1967"/>
                      </a:lnTo>
                      <a:lnTo>
                        <a:pt x="33394" y="1905"/>
                      </a:lnTo>
                      <a:lnTo>
                        <a:pt x="33332" y="1905"/>
                      </a:lnTo>
                      <a:lnTo>
                        <a:pt x="33290" y="1967"/>
                      </a:lnTo>
                      <a:lnTo>
                        <a:pt x="33206" y="1947"/>
                      </a:lnTo>
                      <a:lnTo>
                        <a:pt x="33185" y="1800"/>
                      </a:lnTo>
                      <a:lnTo>
                        <a:pt x="33018" y="1654"/>
                      </a:lnTo>
                      <a:lnTo>
                        <a:pt x="33018" y="1549"/>
                      </a:lnTo>
                      <a:lnTo>
                        <a:pt x="32955" y="1465"/>
                      </a:lnTo>
                      <a:lnTo>
                        <a:pt x="32892" y="1382"/>
                      </a:lnTo>
                      <a:lnTo>
                        <a:pt x="32808" y="1382"/>
                      </a:lnTo>
                      <a:lnTo>
                        <a:pt x="32704" y="1444"/>
                      </a:lnTo>
                      <a:lnTo>
                        <a:pt x="32704" y="1549"/>
                      </a:lnTo>
                      <a:lnTo>
                        <a:pt x="32808" y="1549"/>
                      </a:lnTo>
                      <a:lnTo>
                        <a:pt x="32892" y="1591"/>
                      </a:lnTo>
                      <a:lnTo>
                        <a:pt x="32871" y="1654"/>
                      </a:lnTo>
                      <a:lnTo>
                        <a:pt x="32788" y="1695"/>
                      </a:lnTo>
                      <a:lnTo>
                        <a:pt x="32788" y="1779"/>
                      </a:lnTo>
                      <a:lnTo>
                        <a:pt x="32746" y="1800"/>
                      </a:lnTo>
                      <a:lnTo>
                        <a:pt x="32536" y="1570"/>
                      </a:lnTo>
                      <a:lnTo>
                        <a:pt x="32536" y="1486"/>
                      </a:lnTo>
                      <a:lnTo>
                        <a:pt x="32474" y="1361"/>
                      </a:lnTo>
                      <a:lnTo>
                        <a:pt x="32369" y="1340"/>
                      </a:lnTo>
                      <a:lnTo>
                        <a:pt x="31930" y="1068"/>
                      </a:lnTo>
                      <a:lnTo>
                        <a:pt x="31825" y="1026"/>
                      </a:lnTo>
                      <a:lnTo>
                        <a:pt x="31804" y="1005"/>
                      </a:lnTo>
                      <a:lnTo>
                        <a:pt x="31532" y="1026"/>
                      </a:lnTo>
                      <a:lnTo>
                        <a:pt x="31511" y="921"/>
                      </a:lnTo>
                      <a:lnTo>
                        <a:pt x="31553" y="858"/>
                      </a:lnTo>
                      <a:lnTo>
                        <a:pt x="31532" y="796"/>
                      </a:lnTo>
                      <a:lnTo>
                        <a:pt x="31407" y="817"/>
                      </a:lnTo>
                      <a:lnTo>
                        <a:pt x="31344" y="754"/>
                      </a:lnTo>
                      <a:lnTo>
                        <a:pt x="31218" y="796"/>
                      </a:lnTo>
                      <a:lnTo>
                        <a:pt x="31135" y="858"/>
                      </a:lnTo>
                      <a:lnTo>
                        <a:pt x="31093" y="838"/>
                      </a:lnTo>
                      <a:lnTo>
                        <a:pt x="30988" y="942"/>
                      </a:lnTo>
                      <a:lnTo>
                        <a:pt x="30925" y="1047"/>
                      </a:lnTo>
                      <a:lnTo>
                        <a:pt x="30779" y="1047"/>
                      </a:lnTo>
                      <a:lnTo>
                        <a:pt x="30695" y="1026"/>
                      </a:lnTo>
                      <a:lnTo>
                        <a:pt x="30570" y="1172"/>
                      </a:lnTo>
                      <a:lnTo>
                        <a:pt x="30381" y="1235"/>
                      </a:lnTo>
                      <a:lnTo>
                        <a:pt x="30298" y="1256"/>
                      </a:lnTo>
                      <a:lnTo>
                        <a:pt x="30256" y="1214"/>
                      </a:lnTo>
                      <a:lnTo>
                        <a:pt x="30172" y="1214"/>
                      </a:lnTo>
                      <a:lnTo>
                        <a:pt x="30130" y="1256"/>
                      </a:lnTo>
                      <a:lnTo>
                        <a:pt x="30130" y="1361"/>
                      </a:lnTo>
                      <a:lnTo>
                        <a:pt x="30193" y="1382"/>
                      </a:lnTo>
                      <a:lnTo>
                        <a:pt x="30256" y="1382"/>
                      </a:lnTo>
                      <a:lnTo>
                        <a:pt x="30298" y="1549"/>
                      </a:lnTo>
                      <a:lnTo>
                        <a:pt x="30339" y="1758"/>
                      </a:lnTo>
                      <a:lnTo>
                        <a:pt x="30256" y="1905"/>
                      </a:lnTo>
                      <a:lnTo>
                        <a:pt x="30067" y="1905"/>
                      </a:lnTo>
                      <a:lnTo>
                        <a:pt x="29942" y="2051"/>
                      </a:lnTo>
                      <a:lnTo>
                        <a:pt x="29733" y="2093"/>
                      </a:lnTo>
                      <a:lnTo>
                        <a:pt x="29649" y="2072"/>
                      </a:lnTo>
                      <a:lnTo>
                        <a:pt x="29754" y="1988"/>
                      </a:lnTo>
                      <a:lnTo>
                        <a:pt x="29837" y="1967"/>
                      </a:lnTo>
                      <a:lnTo>
                        <a:pt x="29858" y="1842"/>
                      </a:lnTo>
                      <a:lnTo>
                        <a:pt x="29733" y="1591"/>
                      </a:lnTo>
                      <a:lnTo>
                        <a:pt x="29816" y="1444"/>
                      </a:lnTo>
                      <a:lnTo>
                        <a:pt x="29816" y="1340"/>
                      </a:lnTo>
                      <a:lnTo>
                        <a:pt x="29858" y="1256"/>
                      </a:lnTo>
                      <a:lnTo>
                        <a:pt x="29775" y="1068"/>
                      </a:lnTo>
                      <a:lnTo>
                        <a:pt x="29775" y="963"/>
                      </a:lnTo>
                      <a:lnTo>
                        <a:pt x="29628" y="817"/>
                      </a:lnTo>
                      <a:lnTo>
                        <a:pt x="29523" y="858"/>
                      </a:lnTo>
                      <a:lnTo>
                        <a:pt x="29440" y="817"/>
                      </a:lnTo>
                      <a:lnTo>
                        <a:pt x="29398" y="817"/>
                      </a:lnTo>
                      <a:lnTo>
                        <a:pt x="29356" y="942"/>
                      </a:lnTo>
                      <a:lnTo>
                        <a:pt x="29210" y="963"/>
                      </a:lnTo>
                      <a:lnTo>
                        <a:pt x="29147" y="921"/>
                      </a:lnTo>
                      <a:lnTo>
                        <a:pt x="29042" y="963"/>
                      </a:lnTo>
                      <a:lnTo>
                        <a:pt x="28938" y="1130"/>
                      </a:lnTo>
                      <a:lnTo>
                        <a:pt x="28707" y="1130"/>
                      </a:lnTo>
                      <a:lnTo>
                        <a:pt x="28707" y="1047"/>
                      </a:lnTo>
                      <a:lnTo>
                        <a:pt x="28791" y="921"/>
                      </a:lnTo>
                      <a:lnTo>
                        <a:pt x="28791" y="838"/>
                      </a:lnTo>
                      <a:lnTo>
                        <a:pt x="28707" y="817"/>
                      </a:lnTo>
                      <a:lnTo>
                        <a:pt x="28519" y="1110"/>
                      </a:lnTo>
                      <a:lnTo>
                        <a:pt x="28268" y="1214"/>
                      </a:lnTo>
                      <a:lnTo>
                        <a:pt x="28163" y="1172"/>
                      </a:lnTo>
                      <a:lnTo>
                        <a:pt x="28268" y="1026"/>
                      </a:lnTo>
                      <a:lnTo>
                        <a:pt x="28394" y="1005"/>
                      </a:lnTo>
                      <a:lnTo>
                        <a:pt x="28519" y="817"/>
                      </a:lnTo>
                      <a:lnTo>
                        <a:pt x="28498" y="691"/>
                      </a:lnTo>
                      <a:lnTo>
                        <a:pt x="28561" y="586"/>
                      </a:lnTo>
                      <a:lnTo>
                        <a:pt x="28561" y="524"/>
                      </a:lnTo>
                      <a:lnTo>
                        <a:pt x="28645" y="440"/>
                      </a:lnTo>
                      <a:lnTo>
                        <a:pt x="28645" y="398"/>
                      </a:lnTo>
                      <a:lnTo>
                        <a:pt x="28477" y="335"/>
                      </a:lnTo>
                      <a:lnTo>
                        <a:pt x="28414" y="294"/>
                      </a:lnTo>
                      <a:lnTo>
                        <a:pt x="28414" y="126"/>
                      </a:lnTo>
                      <a:lnTo>
                        <a:pt x="28373" y="105"/>
                      </a:lnTo>
                      <a:lnTo>
                        <a:pt x="28205" y="231"/>
                      </a:lnTo>
                      <a:lnTo>
                        <a:pt x="28059" y="210"/>
                      </a:lnTo>
                      <a:lnTo>
                        <a:pt x="27996" y="63"/>
                      </a:lnTo>
                      <a:lnTo>
                        <a:pt x="27891" y="63"/>
                      </a:lnTo>
                      <a:lnTo>
                        <a:pt x="27787" y="168"/>
                      </a:lnTo>
                      <a:lnTo>
                        <a:pt x="2766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3" name="Google Shape;1013;p39"/>
                <p:cNvSpPr/>
                <p:nvPr/>
              </p:nvSpPr>
              <p:spPr>
                <a:xfrm>
                  <a:off x="5538025" y="2213300"/>
                  <a:ext cx="94175" cy="20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7" h="8350" extrusionOk="0">
                      <a:moveTo>
                        <a:pt x="251" y="1"/>
                      </a:moveTo>
                      <a:lnTo>
                        <a:pt x="209" y="63"/>
                      </a:lnTo>
                      <a:lnTo>
                        <a:pt x="251" y="105"/>
                      </a:lnTo>
                      <a:lnTo>
                        <a:pt x="251" y="189"/>
                      </a:lnTo>
                      <a:lnTo>
                        <a:pt x="188" y="210"/>
                      </a:lnTo>
                      <a:lnTo>
                        <a:pt x="105" y="168"/>
                      </a:lnTo>
                      <a:lnTo>
                        <a:pt x="0" y="168"/>
                      </a:lnTo>
                      <a:lnTo>
                        <a:pt x="168" y="314"/>
                      </a:lnTo>
                      <a:lnTo>
                        <a:pt x="356" y="461"/>
                      </a:lnTo>
                      <a:lnTo>
                        <a:pt x="419" y="524"/>
                      </a:lnTo>
                      <a:lnTo>
                        <a:pt x="398" y="670"/>
                      </a:lnTo>
                      <a:lnTo>
                        <a:pt x="460" y="607"/>
                      </a:lnTo>
                      <a:lnTo>
                        <a:pt x="502" y="607"/>
                      </a:lnTo>
                      <a:lnTo>
                        <a:pt x="565" y="691"/>
                      </a:lnTo>
                      <a:lnTo>
                        <a:pt x="502" y="733"/>
                      </a:lnTo>
                      <a:lnTo>
                        <a:pt x="419" y="775"/>
                      </a:lnTo>
                      <a:lnTo>
                        <a:pt x="460" y="838"/>
                      </a:lnTo>
                      <a:lnTo>
                        <a:pt x="523" y="838"/>
                      </a:lnTo>
                      <a:lnTo>
                        <a:pt x="565" y="984"/>
                      </a:lnTo>
                      <a:lnTo>
                        <a:pt x="481" y="1026"/>
                      </a:lnTo>
                      <a:lnTo>
                        <a:pt x="377" y="1005"/>
                      </a:lnTo>
                      <a:lnTo>
                        <a:pt x="314" y="900"/>
                      </a:lnTo>
                      <a:lnTo>
                        <a:pt x="251" y="984"/>
                      </a:lnTo>
                      <a:lnTo>
                        <a:pt x="168" y="1130"/>
                      </a:lnTo>
                      <a:lnTo>
                        <a:pt x="272" y="1235"/>
                      </a:lnTo>
                      <a:lnTo>
                        <a:pt x="314" y="1382"/>
                      </a:lnTo>
                      <a:lnTo>
                        <a:pt x="419" y="1528"/>
                      </a:lnTo>
                      <a:lnTo>
                        <a:pt x="523" y="1716"/>
                      </a:lnTo>
                      <a:lnTo>
                        <a:pt x="523" y="1946"/>
                      </a:lnTo>
                      <a:lnTo>
                        <a:pt x="586" y="1988"/>
                      </a:lnTo>
                      <a:lnTo>
                        <a:pt x="607" y="2177"/>
                      </a:lnTo>
                      <a:lnTo>
                        <a:pt x="691" y="2470"/>
                      </a:lnTo>
                      <a:lnTo>
                        <a:pt x="774" y="2658"/>
                      </a:lnTo>
                      <a:lnTo>
                        <a:pt x="900" y="2700"/>
                      </a:lnTo>
                      <a:lnTo>
                        <a:pt x="900" y="2762"/>
                      </a:lnTo>
                      <a:lnTo>
                        <a:pt x="837" y="2804"/>
                      </a:lnTo>
                      <a:lnTo>
                        <a:pt x="1130" y="3097"/>
                      </a:lnTo>
                      <a:lnTo>
                        <a:pt x="1235" y="3118"/>
                      </a:lnTo>
                      <a:lnTo>
                        <a:pt x="1360" y="3307"/>
                      </a:lnTo>
                      <a:lnTo>
                        <a:pt x="1402" y="3516"/>
                      </a:lnTo>
                      <a:lnTo>
                        <a:pt x="1402" y="3641"/>
                      </a:lnTo>
                      <a:lnTo>
                        <a:pt x="1465" y="3809"/>
                      </a:lnTo>
                      <a:lnTo>
                        <a:pt x="1465" y="3934"/>
                      </a:lnTo>
                      <a:lnTo>
                        <a:pt x="1569" y="3976"/>
                      </a:lnTo>
                      <a:lnTo>
                        <a:pt x="1674" y="4123"/>
                      </a:lnTo>
                      <a:lnTo>
                        <a:pt x="1653" y="4143"/>
                      </a:lnTo>
                      <a:lnTo>
                        <a:pt x="1653" y="4227"/>
                      </a:lnTo>
                      <a:lnTo>
                        <a:pt x="1779" y="4436"/>
                      </a:lnTo>
                      <a:lnTo>
                        <a:pt x="1821" y="4562"/>
                      </a:lnTo>
                      <a:lnTo>
                        <a:pt x="1883" y="4708"/>
                      </a:lnTo>
                      <a:lnTo>
                        <a:pt x="1883" y="4918"/>
                      </a:lnTo>
                      <a:lnTo>
                        <a:pt x="1946" y="5001"/>
                      </a:lnTo>
                      <a:lnTo>
                        <a:pt x="1925" y="5106"/>
                      </a:lnTo>
                      <a:lnTo>
                        <a:pt x="1946" y="5315"/>
                      </a:lnTo>
                      <a:lnTo>
                        <a:pt x="2051" y="5524"/>
                      </a:lnTo>
                      <a:lnTo>
                        <a:pt x="2030" y="5608"/>
                      </a:lnTo>
                      <a:lnTo>
                        <a:pt x="2030" y="5755"/>
                      </a:lnTo>
                      <a:lnTo>
                        <a:pt x="2155" y="5859"/>
                      </a:lnTo>
                      <a:lnTo>
                        <a:pt x="2365" y="6131"/>
                      </a:lnTo>
                      <a:lnTo>
                        <a:pt x="2365" y="6257"/>
                      </a:lnTo>
                      <a:lnTo>
                        <a:pt x="2448" y="6424"/>
                      </a:lnTo>
                      <a:lnTo>
                        <a:pt x="2406" y="6654"/>
                      </a:lnTo>
                      <a:lnTo>
                        <a:pt x="2448" y="6843"/>
                      </a:lnTo>
                      <a:lnTo>
                        <a:pt x="2553" y="7010"/>
                      </a:lnTo>
                      <a:lnTo>
                        <a:pt x="2574" y="7156"/>
                      </a:lnTo>
                      <a:lnTo>
                        <a:pt x="2720" y="7324"/>
                      </a:lnTo>
                      <a:lnTo>
                        <a:pt x="2762" y="7408"/>
                      </a:lnTo>
                      <a:lnTo>
                        <a:pt x="2699" y="7596"/>
                      </a:lnTo>
                      <a:lnTo>
                        <a:pt x="2699" y="7847"/>
                      </a:lnTo>
                      <a:lnTo>
                        <a:pt x="2762" y="7993"/>
                      </a:lnTo>
                      <a:lnTo>
                        <a:pt x="2867" y="8098"/>
                      </a:lnTo>
                      <a:lnTo>
                        <a:pt x="2929" y="8244"/>
                      </a:lnTo>
                      <a:lnTo>
                        <a:pt x="3097" y="8349"/>
                      </a:lnTo>
                      <a:lnTo>
                        <a:pt x="3097" y="8349"/>
                      </a:lnTo>
                      <a:lnTo>
                        <a:pt x="3076" y="8224"/>
                      </a:lnTo>
                      <a:lnTo>
                        <a:pt x="3097" y="8098"/>
                      </a:lnTo>
                      <a:lnTo>
                        <a:pt x="3034" y="7993"/>
                      </a:lnTo>
                      <a:lnTo>
                        <a:pt x="3013" y="7847"/>
                      </a:lnTo>
                      <a:lnTo>
                        <a:pt x="3034" y="7680"/>
                      </a:lnTo>
                      <a:lnTo>
                        <a:pt x="3139" y="7575"/>
                      </a:lnTo>
                      <a:lnTo>
                        <a:pt x="3201" y="7596"/>
                      </a:lnTo>
                      <a:lnTo>
                        <a:pt x="3201" y="7680"/>
                      </a:lnTo>
                      <a:lnTo>
                        <a:pt x="3243" y="7721"/>
                      </a:lnTo>
                      <a:lnTo>
                        <a:pt x="3494" y="7700"/>
                      </a:lnTo>
                      <a:lnTo>
                        <a:pt x="3515" y="7638"/>
                      </a:lnTo>
                      <a:lnTo>
                        <a:pt x="3557" y="7638"/>
                      </a:lnTo>
                      <a:lnTo>
                        <a:pt x="3599" y="7700"/>
                      </a:lnTo>
                      <a:lnTo>
                        <a:pt x="3557" y="7721"/>
                      </a:lnTo>
                      <a:lnTo>
                        <a:pt x="3557" y="7826"/>
                      </a:lnTo>
                      <a:lnTo>
                        <a:pt x="3704" y="7952"/>
                      </a:lnTo>
                      <a:lnTo>
                        <a:pt x="3725" y="8056"/>
                      </a:lnTo>
                      <a:lnTo>
                        <a:pt x="3766" y="8119"/>
                      </a:lnTo>
                      <a:lnTo>
                        <a:pt x="3766" y="8035"/>
                      </a:lnTo>
                      <a:lnTo>
                        <a:pt x="3745" y="7993"/>
                      </a:lnTo>
                      <a:lnTo>
                        <a:pt x="3766" y="7847"/>
                      </a:lnTo>
                      <a:lnTo>
                        <a:pt x="3766" y="7721"/>
                      </a:lnTo>
                      <a:lnTo>
                        <a:pt x="3662" y="7638"/>
                      </a:lnTo>
                      <a:lnTo>
                        <a:pt x="3641" y="7491"/>
                      </a:lnTo>
                      <a:lnTo>
                        <a:pt x="3599" y="7387"/>
                      </a:lnTo>
                      <a:lnTo>
                        <a:pt x="3515" y="7428"/>
                      </a:lnTo>
                      <a:lnTo>
                        <a:pt x="3432" y="7428"/>
                      </a:lnTo>
                      <a:lnTo>
                        <a:pt x="3285" y="7324"/>
                      </a:lnTo>
                      <a:lnTo>
                        <a:pt x="3243" y="7156"/>
                      </a:lnTo>
                      <a:lnTo>
                        <a:pt x="3181" y="7010"/>
                      </a:lnTo>
                      <a:lnTo>
                        <a:pt x="3034" y="6905"/>
                      </a:lnTo>
                      <a:lnTo>
                        <a:pt x="2929" y="6884"/>
                      </a:lnTo>
                      <a:lnTo>
                        <a:pt x="2867" y="6780"/>
                      </a:lnTo>
                      <a:lnTo>
                        <a:pt x="2804" y="6571"/>
                      </a:lnTo>
                      <a:lnTo>
                        <a:pt x="2720" y="6424"/>
                      </a:lnTo>
                      <a:lnTo>
                        <a:pt x="2678" y="6278"/>
                      </a:lnTo>
                      <a:lnTo>
                        <a:pt x="2678" y="6089"/>
                      </a:lnTo>
                      <a:lnTo>
                        <a:pt x="2657" y="5859"/>
                      </a:lnTo>
                      <a:lnTo>
                        <a:pt x="2595" y="5755"/>
                      </a:lnTo>
                      <a:lnTo>
                        <a:pt x="2616" y="5545"/>
                      </a:lnTo>
                      <a:lnTo>
                        <a:pt x="2595" y="5441"/>
                      </a:lnTo>
                      <a:lnTo>
                        <a:pt x="2511" y="5294"/>
                      </a:lnTo>
                      <a:lnTo>
                        <a:pt x="2574" y="5211"/>
                      </a:lnTo>
                      <a:lnTo>
                        <a:pt x="2595" y="5127"/>
                      </a:lnTo>
                      <a:lnTo>
                        <a:pt x="2595" y="5085"/>
                      </a:lnTo>
                      <a:lnTo>
                        <a:pt x="2657" y="5043"/>
                      </a:lnTo>
                      <a:lnTo>
                        <a:pt x="2720" y="5085"/>
                      </a:lnTo>
                      <a:lnTo>
                        <a:pt x="2867" y="5043"/>
                      </a:lnTo>
                      <a:lnTo>
                        <a:pt x="2992" y="5043"/>
                      </a:lnTo>
                      <a:lnTo>
                        <a:pt x="3118" y="5127"/>
                      </a:lnTo>
                      <a:lnTo>
                        <a:pt x="3201" y="5315"/>
                      </a:lnTo>
                      <a:lnTo>
                        <a:pt x="3306" y="5336"/>
                      </a:lnTo>
                      <a:lnTo>
                        <a:pt x="3411" y="5420"/>
                      </a:lnTo>
                      <a:lnTo>
                        <a:pt x="3515" y="5566"/>
                      </a:lnTo>
                      <a:lnTo>
                        <a:pt x="3599" y="5608"/>
                      </a:lnTo>
                      <a:lnTo>
                        <a:pt x="3536" y="5483"/>
                      </a:lnTo>
                      <a:lnTo>
                        <a:pt x="3411" y="5315"/>
                      </a:lnTo>
                      <a:lnTo>
                        <a:pt x="3243" y="5211"/>
                      </a:lnTo>
                      <a:lnTo>
                        <a:pt x="3139" y="5022"/>
                      </a:lnTo>
                      <a:lnTo>
                        <a:pt x="3034" y="4897"/>
                      </a:lnTo>
                      <a:lnTo>
                        <a:pt x="3034" y="4813"/>
                      </a:lnTo>
                      <a:lnTo>
                        <a:pt x="2992" y="4771"/>
                      </a:lnTo>
                      <a:lnTo>
                        <a:pt x="2888" y="4562"/>
                      </a:lnTo>
                      <a:lnTo>
                        <a:pt x="2825" y="4436"/>
                      </a:lnTo>
                      <a:lnTo>
                        <a:pt x="2762" y="4395"/>
                      </a:lnTo>
                      <a:lnTo>
                        <a:pt x="2720" y="4269"/>
                      </a:lnTo>
                      <a:lnTo>
                        <a:pt x="2574" y="4060"/>
                      </a:lnTo>
                      <a:lnTo>
                        <a:pt x="2406" y="3809"/>
                      </a:lnTo>
                      <a:lnTo>
                        <a:pt x="2365" y="3641"/>
                      </a:lnTo>
                      <a:lnTo>
                        <a:pt x="2155" y="3390"/>
                      </a:lnTo>
                      <a:lnTo>
                        <a:pt x="2072" y="3181"/>
                      </a:lnTo>
                      <a:lnTo>
                        <a:pt x="1967" y="3118"/>
                      </a:lnTo>
                      <a:lnTo>
                        <a:pt x="1967" y="3014"/>
                      </a:lnTo>
                      <a:lnTo>
                        <a:pt x="1925" y="2888"/>
                      </a:lnTo>
                      <a:lnTo>
                        <a:pt x="1841" y="2867"/>
                      </a:lnTo>
                      <a:lnTo>
                        <a:pt x="1841" y="2909"/>
                      </a:lnTo>
                      <a:lnTo>
                        <a:pt x="1758" y="2909"/>
                      </a:lnTo>
                      <a:lnTo>
                        <a:pt x="1737" y="2867"/>
                      </a:lnTo>
                      <a:lnTo>
                        <a:pt x="1758" y="2762"/>
                      </a:lnTo>
                      <a:lnTo>
                        <a:pt x="1737" y="2679"/>
                      </a:lnTo>
                      <a:lnTo>
                        <a:pt x="1632" y="2616"/>
                      </a:lnTo>
                      <a:lnTo>
                        <a:pt x="1528" y="2490"/>
                      </a:lnTo>
                      <a:lnTo>
                        <a:pt x="1465" y="2344"/>
                      </a:lnTo>
                      <a:lnTo>
                        <a:pt x="1402" y="2260"/>
                      </a:lnTo>
                      <a:lnTo>
                        <a:pt x="1402" y="2135"/>
                      </a:lnTo>
                      <a:lnTo>
                        <a:pt x="1423" y="2030"/>
                      </a:lnTo>
                      <a:lnTo>
                        <a:pt x="1444" y="2051"/>
                      </a:lnTo>
                      <a:lnTo>
                        <a:pt x="1423" y="1884"/>
                      </a:lnTo>
                      <a:lnTo>
                        <a:pt x="1402" y="1716"/>
                      </a:lnTo>
                      <a:lnTo>
                        <a:pt x="1360" y="1570"/>
                      </a:lnTo>
                      <a:lnTo>
                        <a:pt x="1235" y="1528"/>
                      </a:lnTo>
                      <a:lnTo>
                        <a:pt x="1109" y="1382"/>
                      </a:lnTo>
                      <a:lnTo>
                        <a:pt x="1109" y="1319"/>
                      </a:lnTo>
                      <a:lnTo>
                        <a:pt x="1046" y="1256"/>
                      </a:lnTo>
                      <a:lnTo>
                        <a:pt x="1046" y="1193"/>
                      </a:lnTo>
                      <a:lnTo>
                        <a:pt x="1109" y="1193"/>
                      </a:lnTo>
                      <a:lnTo>
                        <a:pt x="1214" y="1298"/>
                      </a:lnTo>
                      <a:lnTo>
                        <a:pt x="1318" y="1444"/>
                      </a:lnTo>
                      <a:lnTo>
                        <a:pt x="1318" y="1444"/>
                      </a:lnTo>
                      <a:lnTo>
                        <a:pt x="1256" y="1298"/>
                      </a:lnTo>
                      <a:lnTo>
                        <a:pt x="1130" y="1110"/>
                      </a:lnTo>
                      <a:lnTo>
                        <a:pt x="1005" y="942"/>
                      </a:lnTo>
                      <a:lnTo>
                        <a:pt x="942" y="942"/>
                      </a:lnTo>
                      <a:lnTo>
                        <a:pt x="921" y="858"/>
                      </a:lnTo>
                      <a:lnTo>
                        <a:pt x="691" y="670"/>
                      </a:lnTo>
                      <a:lnTo>
                        <a:pt x="607" y="566"/>
                      </a:lnTo>
                      <a:lnTo>
                        <a:pt x="607" y="335"/>
                      </a:lnTo>
                      <a:lnTo>
                        <a:pt x="523" y="273"/>
                      </a:lnTo>
                      <a:lnTo>
                        <a:pt x="377" y="210"/>
                      </a:lnTo>
                      <a:lnTo>
                        <a:pt x="293" y="63"/>
                      </a:lnTo>
                      <a:lnTo>
                        <a:pt x="25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14" name="Google Shape;1014;p39"/>
            <p:cNvGrpSpPr/>
            <p:nvPr/>
          </p:nvGrpSpPr>
          <p:grpSpPr>
            <a:xfrm>
              <a:off x="3960625" y="2587825"/>
              <a:ext cx="94050" cy="104125"/>
              <a:chOff x="3960625" y="2587825"/>
              <a:chExt cx="94050" cy="104125"/>
            </a:xfrm>
          </p:grpSpPr>
          <p:sp>
            <p:nvSpPr>
              <p:cNvPr id="1015" name="Google Shape;1015;p39"/>
              <p:cNvSpPr/>
              <p:nvPr/>
            </p:nvSpPr>
            <p:spPr>
              <a:xfrm>
                <a:off x="3960625" y="2587825"/>
                <a:ext cx="940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2048" extrusionOk="0">
                    <a:moveTo>
                      <a:pt x="190" y="2048"/>
                    </a:moveTo>
                    <a:lnTo>
                      <a:pt x="0" y="1762"/>
                    </a:lnTo>
                    <a:lnTo>
                      <a:pt x="309" y="1048"/>
                    </a:lnTo>
                    <a:lnTo>
                      <a:pt x="3762" y="0"/>
                    </a:lnTo>
                    <a:lnTo>
                      <a:pt x="3714" y="1072"/>
                    </a:lnTo>
                    <a:lnTo>
                      <a:pt x="2929" y="1143"/>
                    </a:lnTo>
                    <a:lnTo>
                      <a:pt x="2167" y="10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1016" name="Google Shape;1016;p39"/>
              <p:cNvSpPr/>
              <p:nvPr/>
            </p:nvSpPr>
            <p:spPr>
              <a:xfrm>
                <a:off x="3963000" y="2596725"/>
                <a:ext cx="8685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3809" extrusionOk="0">
                    <a:moveTo>
                      <a:pt x="1549" y="2009"/>
                    </a:moveTo>
                    <a:lnTo>
                      <a:pt x="1632" y="2030"/>
                    </a:lnTo>
                    <a:lnTo>
                      <a:pt x="1695" y="2093"/>
                    </a:lnTo>
                    <a:lnTo>
                      <a:pt x="1674" y="2135"/>
                    </a:lnTo>
                    <a:lnTo>
                      <a:pt x="1674" y="2189"/>
                    </a:lnTo>
                    <a:lnTo>
                      <a:pt x="1674" y="2189"/>
                    </a:lnTo>
                    <a:cubicBezTo>
                      <a:pt x="1645" y="2167"/>
                      <a:pt x="1613" y="2146"/>
                      <a:pt x="1569" y="2135"/>
                    </a:cubicBezTo>
                    <a:cubicBezTo>
                      <a:pt x="1549" y="2114"/>
                      <a:pt x="1528" y="2114"/>
                      <a:pt x="1486" y="2114"/>
                    </a:cubicBezTo>
                    <a:lnTo>
                      <a:pt x="1549" y="2072"/>
                    </a:lnTo>
                    <a:lnTo>
                      <a:pt x="1549" y="2009"/>
                    </a:lnTo>
                    <a:close/>
                    <a:moveTo>
                      <a:pt x="3327" y="1"/>
                    </a:moveTo>
                    <a:lnTo>
                      <a:pt x="3201" y="105"/>
                    </a:lnTo>
                    <a:lnTo>
                      <a:pt x="3201" y="231"/>
                    </a:lnTo>
                    <a:lnTo>
                      <a:pt x="3243" y="335"/>
                    </a:lnTo>
                    <a:lnTo>
                      <a:pt x="3160" y="377"/>
                    </a:lnTo>
                    <a:lnTo>
                      <a:pt x="2929" y="356"/>
                    </a:lnTo>
                    <a:lnTo>
                      <a:pt x="2825" y="419"/>
                    </a:lnTo>
                    <a:lnTo>
                      <a:pt x="2720" y="356"/>
                    </a:lnTo>
                    <a:lnTo>
                      <a:pt x="2616" y="356"/>
                    </a:lnTo>
                    <a:lnTo>
                      <a:pt x="2532" y="419"/>
                    </a:lnTo>
                    <a:lnTo>
                      <a:pt x="2427" y="419"/>
                    </a:lnTo>
                    <a:lnTo>
                      <a:pt x="2406" y="314"/>
                    </a:lnTo>
                    <a:lnTo>
                      <a:pt x="2260" y="314"/>
                    </a:lnTo>
                    <a:lnTo>
                      <a:pt x="2113" y="273"/>
                    </a:lnTo>
                    <a:lnTo>
                      <a:pt x="2009" y="377"/>
                    </a:lnTo>
                    <a:lnTo>
                      <a:pt x="1862" y="419"/>
                    </a:lnTo>
                    <a:lnTo>
                      <a:pt x="1674" y="419"/>
                    </a:lnTo>
                    <a:lnTo>
                      <a:pt x="1632" y="377"/>
                    </a:lnTo>
                    <a:lnTo>
                      <a:pt x="1549" y="440"/>
                    </a:lnTo>
                    <a:lnTo>
                      <a:pt x="1444" y="440"/>
                    </a:lnTo>
                    <a:lnTo>
                      <a:pt x="1318" y="524"/>
                    </a:lnTo>
                    <a:lnTo>
                      <a:pt x="1025" y="524"/>
                    </a:lnTo>
                    <a:lnTo>
                      <a:pt x="900" y="586"/>
                    </a:lnTo>
                    <a:lnTo>
                      <a:pt x="900" y="649"/>
                    </a:lnTo>
                    <a:lnTo>
                      <a:pt x="732" y="691"/>
                    </a:lnTo>
                    <a:lnTo>
                      <a:pt x="502" y="838"/>
                    </a:lnTo>
                    <a:lnTo>
                      <a:pt x="481" y="984"/>
                    </a:lnTo>
                    <a:lnTo>
                      <a:pt x="398" y="1151"/>
                    </a:lnTo>
                    <a:lnTo>
                      <a:pt x="168" y="1214"/>
                    </a:lnTo>
                    <a:lnTo>
                      <a:pt x="168" y="1361"/>
                    </a:lnTo>
                    <a:lnTo>
                      <a:pt x="84" y="1507"/>
                    </a:lnTo>
                    <a:lnTo>
                      <a:pt x="0" y="1570"/>
                    </a:lnTo>
                    <a:lnTo>
                      <a:pt x="0" y="1716"/>
                    </a:lnTo>
                    <a:lnTo>
                      <a:pt x="209" y="1884"/>
                    </a:lnTo>
                    <a:lnTo>
                      <a:pt x="335" y="2072"/>
                    </a:lnTo>
                    <a:lnTo>
                      <a:pt x="398" y="2093"/>
                    </a:lnTo>
                    <a:lnTo>
                      <a:pt x="398" y="2135"/>
                    </a:lnTo>
                    <a:lnTo>
                      <a:pt x="544" y="2365"/>
                    </a:lnTo>
                    <a:lnTo>
                      <a:pt x="586" y="2532"/>
                    </a:lnTo>
                    <a:lnTo>
                      <a:pt x="649" y="2553"/>
                    </a:lnTo>
                    <a:lnTo>
                      <a:pt x="753" y="2449"/>
                    </a:lnTo>
                    <a:lnTo>
                      <a:pt x="837" y="2553"/>
                    </a:lnTo>
                    <a:lnTo>
                      <a:pt x="963" y="2595"/>
                    </a:lnTo>
                    <a:lnTo>
                      <a:pt x="1025" y="2511"/>
                    </a:lnTo>
                    <a:lnTo>
                      <a:pt x="1130" y="2511"/>
                    </a:lnTo>
                    <a:lnTo>
                      <a:pt x="1277" y="2595"/>
                    </a:lnTo>
                    <a:lnTo>
                      <a:pt x="1360" y="2532"/>
                    </a:lnTo>
                    <a:lnTo>
                      <a:pt x="1381" y="2616"/>
                    </a:lnTo>
                    <a:lnTo>
                      <a:pt x="1465" y="2616"/>
                    </a:lnTo>
                    <a:lnTo>
                      <a:pt x="1528" y="2658"/>
                    </a:lnTo>
                    <a:lnTo>
                      <a:pt x="1653" y="2700"/>
                    </a:lnTo>
                    <a:lnTo>
                      <a:pt x="1569" y="2742"/>
                    </a:lnTo>
                    <a:lnTo>
                      <a:pt x="1486" y="2825"/>
                    </a:lnTo>
                    <a:lnTo>
                      <a:pt x="1423" y="2762"/>
                    </a:lnTo>
                    <a:lnTo>
                      <a:pt x="1318" y="2742"/>
                    </a:lnTo>
                    <a:lnTo>
                      <a:pt x="1067" y="2595"/>
                    </a:lnTo>
                    <a:lnTo>
                      <a:pt x="963" y="2616"/>
                    </a:lnTo>
                    <a:lnTo>
                      <a:pt x="858" y="2658"/>
                    </a:lnTo>
                    <a:lnTo>
                      <a:pt x="753" y="2616"/>
                    </a:lnTo>
                    <a:lnTo>
                      <a:pt x="691" y="2721"/>
                    </a:lnTo>
                    <a:lnTo>
                      <a:pt x="628" y="2742"/>
                    </a:lnTo>
                    <a:lnTo>
                      <a:pt x="607" y="2846"/>
                    </a:lnTo>
                    <a:lnTo>
                      <a:pt x="732" y="2972"/>
                    </a:lnTo>
                    <a:lnTo>
                      <a:pt x="858" y="3035"/>
                    </a:lnTo>
                    <a:lnTo>
                      <a:pt x="1004" y="3139"/>
                    </a:lnTo>
                    <a:lnTo>
                      <a:pt x="1004" y="3223"/>
                    </a:lnTo>
                    <a:lnTo>
                      <a:pt x="942" y="3265"/>
                    </a:lnTo>
                    <a:lnTo>
                      <a:pt x="942" y="3369"/>
                    </a:lnTo>
                    <a:lnTo>
                      <a:pt x="1046" y="3495"/>
                    </a:lnTo>
                    <a:lnTo>
                      <a:pt x="1130" y="3579"/>
                    </a:lnTo>
                    <a:lnTo>
                      <a:pt x="1151" y="3495"/>
                    </a:lnTo>
                    <a:lnTo>
                      <a:pt x="1130" y="3453"/>
                    </a:lnTo>
                    <a:lnTo>
                      <a:pt x="1172" y="3348"/>
                    </a:lnTo>
                    <a:lnTo>
                      <a:pt x="1214" y="3474"/>
                    </a:lnTo>
                    <a:lnTo>
                      <a:pt x="1360" y="3537"/>
                    </a:lnTo>
                    <a:lnTo>
                      <a:pt x="1381" y="3599"/>
                    </a:lnTo>
                    <a:lnTo>
                      <a:pt x="1360" y="3704"/>
                    </a:lnTo>
                    <a:lnTo>
                      <a:pt x="1423" y="3788"/>
                    </a:lnTo>
                    <a:lnTo>
                      <a:pt x="1423" y="3746"/>
                    </a:lnTo>
                    <a:lnTo>
                      <a:pt x="1465" y="3599"/>
                    </a:lnTo>
                    <a:lnTo>
                      <a:pt x="1569" y="3599"/>
                    </a:lnTo>
                    <a:lnTo>
                      <a:pt x="1632" y="3704"/>
                    </a:lnTo>
                    <a:lnTo>
                      <a:pt x="1800" y="3809"/>
                    </a:lnTo>
                    <a:lnTo>
                      <a:pt x="1800" y="3809"/>
                    </a:lnTo>
                    <a:lnTo>
                      <a:pt x="1737" y="3704"/>
                    </a:lnTo>
                    <a:lnTo>
                      <a:pt x="1758" y="3641"/>
                    </a:lnTo>
                    <a:lnTo>
                      <a:pt x="1695" y="3537"/>
                    </a:lnTo>
                    <a:lnTo>
                      <a:pt x="1632" y="3348"/>
                    </a:lnTo>
                    <a:lnTo>
                      <a:pt x="1549" y="3244"/>
                    </a:lnTo>
                    <a:lnTo>
                      <a:pt x="1549" y="3181"/>
                    </a:lnTo>
                    <a:lnTo>
                      <a:pt x="1632" y="3181"/>
                    </a:lnTo>
                    <a:lnTo>
                      <a:pt x="1758" y="3265"/>
                    </a:lnTo>
                    <a:lnTo>
                      <a:pt x="1737" y="3327"/>
                    </a:lnTo>
                    <a:lnTo>
                      <a:pt x="1758" y="3369"/>
                    </a:lnTo>
                    <a:lnTo>
                      <a:pt x="1841" y="3286"/>
                    </a:lnTo>
                    <a:lnTo>
                      <a:pt x="1967" y="3348"/>
                    </a:lnTo>
                    <a:lnTo>
                      <a:pt x="1967" y="3286"/>
                    </a:lnTo>
                    <a:lnTo>
                      <a:pt x="1904" y="3244"/>
                    </a:lnTo>
                    <a:lnTo>
                      <a:pt x="1904" y="3181"/>
                    </a:lnTo>
                    <a:lnTo>
                      <a:pt x="1862" y="3181"/>
                    </a:lnTo>
                    <a:lnTo>
                      <a:pt x="1758" y="3139"/>
                    </a:lnTo>
                    <a:lnTo>
                      <a:pt x="1758" y="3076"/>
                    </a:lnTo>
                    <a:lnTo>
                      <a:pt x="1653" y="3014"/>
                    </a:lnTo>
                    <a:lnTo>
                      <a:pt x="1758" y="2951"/>
                    </a:lnTo>
                    <a:lnTo>
                      <a:pt x="1862" y="2951"/>
                    </a:lnTo>
                    <a:lnTo>
                      <a:pt x="1904" y="2909"/>
                    </a:lnTo>
                    <a:lnTo>
                      <a:pt x="2072" y="3014"/>
                    </a:lnTo>
                    <a:lnTo>
                      <a:pt x="2093" y="3055"/>
                    </a:lnTo>
                    <a:lnTo>
                      <a:pt x="2197" y="3076"/>
                    </a:lnTo>
                    <a:lnTo>
                      <a:pt x="2218" y="3035"/>
                    </a:lnTo>
                    <a:lnTo>
                      <a:pt x="2113" y="2909"/>
                    </a:lnTo>
                    <a:lnTo>
                      <a:pt x="2155" y="2762"/>
                    </a:lnTo>
                    <a:lnTo>
                      <a:pt x="2093" y="2700"/>
                    </a:lnTo>
                    <a:lnTo>
                      <a:pt x="1841" y="2532"/>
                    </a:lnTo>
                    <a:lnTo>
                      <a:pt x="1758" y="2511"/>
                    </a:lnTo>
                    <a:lnTo>
                      <a:pt x="1737" y="2490"/>
                    </a:lnTo>
                    <a:cubicBezTo>
                      <a:pt x="1758" y="2490"/>
                      <a:pt x="1779" y="2449"/>
                      <a:pt x="1800" y="2407"/>
                    </a:cubicBezTo>
                    <a:lnTo>
                      <a:pt x="1862" y="2449"/>
                    </a:lnTo>
                    <a:lnTo>
                      <a:pt x="1946" y="2490"/>
                    </a:lnTo>
                    <a:lnTo>
                      <a:pt x="1988" y="2553"/>
                    </a:lnTo>
                    <a:lnTo>
                      <a:pt x="2093" y="2616"/>
                    </a:lnTo>
                    <a:lnTo>
                      <a:pt x="2176" y="2616"/>
                    </a:lnTo>
                    <a:lnTo>
                      <a:pt x="2197" y="2658"/>
                    </a:lnTo>
                    <a:lnTo>
                      <a:pt x="2281" y="2762"/>
                    </a:lnTo>
                    <a:lnTo>
                      <a:pt x="2323" y="2825"/>
                    </a:lnTo>
                    <a:lnTo>
                      <a:pt x="2323" y="2867"/>
                    </a:lnTo>
                    <a:lnTo>
                      <a:pt x="2365" y="2930"/>
                    </a:lnTo>
                    <a:lnTo>
                      <a:pt x="2427" y="2972"/>
                    </a:lnTo>
                    <a:lnTo>
                      <a:pt x="2490" y="2951"/>
                    </a:lnTo>
                    <a:lnTo>
                      <a:pt x="2532" y="2972"/>
                    </a:lnTo>
                    <a:lnTo>
                      <a:pt x="2595" y="2867"/>
                    </a:lnTo>
                    <a:lnTo>
                      <a:pt x="2490" y="2867"/>
                    </a:lnTo>
                    <a:lnTo>
                      <a:pt x="2469" y="2888"/>
                    </a:lnTo>
                    <a:lnTo>
                      <a:pt x="2385" y="2825"/>
                    </a:lnTo>
                    <a:lnTo>
                      <a:pt x="2385" y="2742"/>
                    </a:lnTo>
                    <a:lnTo>
                      <a:pt x="2365" y="2679"/>
                    </a:lnTo>
                    <a:lnTo>
                      <a:pt x="2365" y="2637"/>
                    </a:lnTo>
                    <a:lnTo>
                      <a:pt x="2302" y="2553"/>
                    </a:lnTo>
                    <a:lnTo>
                      <a:pt x="2176" y="2428"/>
                    </a:lnTo>
                    <a:lnTo>
                      <a:pt x="2176" y="2449"/>
                    </a:lnTo>
                    <a:lnTo>
                      <a:pt x="2093" y="2449"/>
                    </a:lnTo>
                    <a:lnTo>
                      <a:pt x="2093" y="2428"/>
                    </a:lnTo>
                    <a:lnTo>
                      <a:pt x="1988" y="2365"/>
                    </a:lnTo>
                    <a:lnTo>
                      <a:pt x="1883" y="2344"/>
                    </a:lnTo>
                    <a:lnTo>
                      <a:pt x="1800" y="2239"/>
                    </a:lnTo>
                    <a:lnTo>
                      <a:pt x="1758" y="2239"/>
                    </a:lnTo>
                    <a:cubicBezTo>
                      <a:pt x="1730" y="2230"/>
                      <a:pt x="1706" y="2212"/>
                      <a:pt x="1680" y="2193"/>
                    </a:cubicBezTo>
                    <a:lnTo>
                      <a:pt x="1680" y="2193"/>
                    </a:lnTo>
                    <a:lnTo>
                      <a:pt x="1737" y="2156"/>
                    </a:lnTo>
                    <a:lnTo>
                      <a:pt x="1758" y="2030"/>
                    </a:lnTo>
                    <a:lnTo>
                      <a:pt x="1674" y="1946"/>
                    </a:lnTo>
                    <a:lnTo>
                      <a:pt x="1486" y="1737"/>
                    </a:lnTo>
                    <a:lnTo>
                      <a:pt x="1423" y="1695"/>
                    </a:lnTo>
                    <a:lnTo>
                      <a:pt x="1381" y="1612"/>
                    </a:lnTo>
                    <a:lnTo>
                      <a:pt x="1256" y="1507"/>
                    </a:lnTo>
                    <a:lnTo>
                      <a:pt x="1318" y="1465"/>
                    </a:lnTo>
                    <a:lnTo>
                      <a:pt x="1277" y="1235"/>
                    </a:lnTo>
                    <a:lnTo>
                      <a:pt x="1360" y="1130"/>
                    </a:lnTo>
                    <a:lnTo>
                      <a:pt x="1486" y="1089"/>
                    </a:lnTo>
                    <a:lnTo>
                      <a:pt x="1528" y="1193"/>
                    </a:lnTo>
                    <a:lnTo>
                      <a:pt x="1465" y="1193"/>
                    </a:lnTo>
                    <a:lnTo>
                      <a:pt x="1465" y="1256"/>
                    </a:lnTo>
                    <a:lnTo>
                      <a:pt x="1653" y="1319"/>
                    </a:lnTo>
                    <a:lnTo>
                      <a:pt x="1674" y="1465"/>
                    </a:lnTo>
                    <a:lnTo>
                      <a:pt x="1779" y="1570"/>
                    </a:lnTo>
                    <a:lnTo>
                      <a:pt x="1904" y="1570"/>
                    </a:lnTo>
                    <a:lnTo>
                      <a:pt x="1841" y="1507"/>
                    </a:lnTo>
                    <a:lnTo>
                      <a:pt x="1779" y="1423"/>
                    </a:lnTo>
                    <a:lnTo>
                      <a:pt x="1800" y="1361"/>
                    </a:lnTo>
                    <a:lnTo>
                      <a:pt x="1946" y="1402"/>
                    </a:lnTo>
                    <a:lnTo>
                      <a:pt x="2009" y="1528"/>
                    </a:lnTo>
                    <a:lnTo>
                      <a:pt x="2093" y="1570"/>
                    </a:lnTo>
                    <a:lnTo>
                      <a:pt x="2155" y="1486"/>
                    </a:lnTo>
                    <a:lnTo>
                      <a:pt x="2072" y="1423"/>
                    </a:lnTo>
                    <a:lnTo>
                      <a:pt x="1988" y="1402"/>
                    </a:lnTo>
                    <a:lnTo>
                      <a:pt x="1988" y="1361"/>
                    </a:lnTo>
                    <a:lnTo>
                      <a:pt x="2197" y="1361"/>
                    </a:lnTo>
                    <a:lnTo>
                      <a:pt x="2281" y="1423"/>
                    </a:lnTo>
                    <a:lnTo>
                      <a:pt x="2302" y="1402"/>
                    </a:lnTo>
                    <a:lnTo>
                      <a:pt x="2176" y="1298"/>
                    </a:lnTo>
                    <a:lnTo>
                      <a:pt x="2051" y="1277"/>
                    </a:lnTo>
                    <a:lnTo>
                      <a:pt x="1946" y="1151"/>
                    </a:lnTo>
                    <a:lnTo>
                      <a:pt x="1988" y="1068"/>
                    </a:lnTo>
                    <a:lnTo>
                      <a:pt x="2093" y="1089"/>
                    </a:lnTo>
                    <a:lnTo>
                      <a:pt x="2176" y="1047"/>
                    </a:lnTo>
                    <a:lnTo>
                      <a:pt x="2218" y="879"/>
                    </a:lnTo>
                    <a:lnTo>
                      <a:pt x="2302" y="858"/>
                    </a:lnTo>
                    <a:lnTo>
                      <a:pt x="2427" y="963"/>
                    </a:lnTo>
                    <a:lnTo>
                      <a:pt x="2532" y="963"/>
                    </a:lnTo>
                    <a:lnTo>
                      <a:pt x="2637" y="858"/>
                    </a:lnTo>
                    <a:lnTo>
                      <a:pt x="2637" y="796"/>
                    </a:lnTo>
                    <a:lnTo>
                      <a:pt x="2699" y="796"/>
                    </a:lnTo>
                    <a:lnTo>
                      <a:pt x="2783" y="879"/>
                    </a:lnTo>
                    <a:lnTo>
                      <a:pt x="3013" y="879"/>
                    </a:lnTo>
                    <a:lnTo>
                      <a:pt x="3201" y="942"/>
                    </a:lnTo>
                    <a:lnTo>
                      <a:pt x="3327" y="900"/>
                    </a:lnTo>
                    <a:lnTo>
                      <a:pt x="3348" y="566"/>
                    </a:lnTo>
                    <a:lnTo>
                      <a:pt x="3327" y="440"/>
                    </a:lnTo>
                    <a:lnTo>
                      <a:pt x="3473" y="335"/>
                    </a:lnTo>
                    <a:lnTo>
                      <a:pt x="3473" y="210"/>
                    </a:lnTo>
                    <a:lnTo>
                      <a:pt x="3369" y="147"/>
                    </a:lnTo>
                    <a:lnTo>
                      <a:pt x="341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7" name="Google Shape;1017;p39"/>
            <p:cNvGrpSpPr/>
            <p:nvPr/>
          </p:nvGrpSpPr>
          <p:grpSpPr>
            <a:xfrm>
              <a:off x="3765350" y="2500900"/>
              <a:ext cx="173600" cy="187925"/>
              <a:chOff x="3765350" y="2500900"/>
              <a:chExt cx="173600" cy="187925"/>
            </a:xfrm>
          </p:grpSpPr>
          <p:sp>
            <p:nvSpPr>
              <p:cNvPr id="1018" name="Google Shape;1018;p39"/>
              <p:cNvSpPr/>
              <p:nvPr/>
            </p:nvSpPr>
            <p:spPr>
              <a:xfrm>
                <a:off x="3765350" y="2500900"/>
                <a:ext cx="10895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2572" extrusionOk="0">
                    <a:moveTo>
                      <a:pt x="1286" y="596"/>
                    </a:moveTo>
                    <a:lnTo>
                      <a:pt x="0" y="1072"/>
                    </a:lnTo>
                    <a:lnTo>
                      <a:pt x="429" y="2239"/>
                    </a:lnTo>
                    <a:lnTo>
                      <a:pt x="857" y="2572"/>
                    </a:lnTo>
                    <a:lnTo>
                      <a:pt x="2191" y="1215"/>
                    </a:lnTo>
                    <a:lnTo>
                      <a:pt x="4024" y="1072"/>
                    </a:lnTo>
                    <a:lnTo>
                      <a:pt x="4358" y="429"/>
                    </a:lnTo>
                    <a:lnTo>
                      <a:pt x="3120" y="0"/>
                    </a:lnTo>
                    <a:lnTo>
                      <a:pt x="2477" y="35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1019" name="Google Shape;1019;p39"/>
              <p:cNvSpPr/>
              <p:nvPr/>
            </p:nvSpPr>
            <p:spPr>
              <a:xfrm>
                <a:off x="3797175" y="2609800"/>
                <a:ext cx="26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48" extrusionOk="0">
                    <a:moveTo>
                      <a:pt x="42" y="1"/>
                    </a:moveTo>
                    <a:lnTo>
                      <a:pt x="21" y="43"/>
                    </a:lnTo>
                    <a:lnTo>
                      <a:pt x="0" y="84"/>
                    </a:lnTo>
                    <a:lnTo>
                      <a:pt x="0" y="147"/>
                    </a:lnTo>
                    <a:lnTo>
                      <a:pt x="21" y="147"/>
                    </a:lnTo>
                    <a:lnTo>
                      <a:pt x="42" y="105"/>
                    </a:lnTo>
                    <a:lnTo>
                      <a:pt x="105" y="22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39"/>
              <p:cNvSpPr/>
              <p:nvPr/>
            </p:nvSpPr>
            <p:spPr>
              <a:xfrm>
                <a:off x="3796125" y="2610325"/>
                <a:ext cx="2252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675" extrusionOk="0">
                    <a:moveTo>
                      <a:pt x="565" y="1"/>
                    </a:moveTo>
                    <a:lnTo>
                      <a:pt x="461" y="22"/>
                    </a:lnTo>
                    <a:lnTo>
                      <a:pt x="252" y="273"/>
                    </a:lnTo>
                    <a:lnTo>
                      <a:pt x="168" y="273"/>
                    </a:lnTo>
                    <a:lnTo>
                      <a:pt x="42" y="189"/>
                    </a:lnTo>
                    <a:lnTo>
                      <a:pt x="42" y="314"/>
                    </a:lnTo>
                    <a:lnTo>
                      <a:pt x="1" y="398"/>
                    </a:lnTo>
                    <a:lnTo>
                      <a:pt x="105" y="503"/>
                    </a:lnTo>
                    <a:lnTo>
                      <a:pt x="105" y="586"/>
                    </a:lnTo>
                    <a:lnTo>
                      <a:pt x="189" y="649"/>
                    </a:lnTo>
                    <a:lnTo>
                      <a:pt x="189" y="796"/>
                    </a:lnTo>
                    <a:lnTo>
                      <a:pt x="105" y="858"/>
                    </a:lnTo>
                    <a:lnTo>
                      <a:pt x="147" y="942"/>
                    </a:lnTo>
                    <a:lnTo>
                      <a:pt x="273" y="942"/>
                    </a:lnTo>
                    <a:lnTo>
                      <a:pt x="273" y="1005"/>
                    </a:lnTo>
                    <a:lnTo>
                      <a:pt x="189" y="1068"/>
                    </a:lnTo>
                    <a:lnTo>
                      <a:pt x="147" y="1277"/>
                    </a:lnTo>
                    <a:lnTo>
                      <a:pt x="189" y="1361"/>
                    </a:lnTo>
                    <a:lnTo>
                      <a:pt x="252" y="1591"/>
                    </a:lnTo>
                    <a:lnTo>
                      <a:pt x="314" y="1674"/>
                    </a:lnTo>
                    <a:lnTo>
                      <a:pt x="377" y="1654"/>
                    </a:lnTo>
                    <a:lnTo>
                      <a:pt x="419" y="1674"/>
                    </a:lnTo>
                    <a:lnTo>
                      <a:pt x="503" y="1654"/>
                    </a:lnTo>
                    <a:lnTo>
                      <a:pt x="524" y="1528"/>
                    </a:lnTo>
                    <a:lnTo>
                      <a:pt x="565" y="1444"/>
                    </a:lnTo>
                    <a:lnTo>
                      <a:pt x="670" y="1444"/>
                    </a:lnTo>
                    <a:lnTo>
                      <a:pt x="733" y="1528"/>
                    </a:lnTo>
                    <a:lnTo>
                      <a:pt x="796" y="1528"/>
                    </a:lnTo>
                    <a:lnTo>
                      <a:pt x="837" y="1444"/>
                    </a:lnTo>
                    <a:lnTo>
                      <a:pt x="837" y="1214"/>
                    </a:lnTo>
                    <a:lnTo>
                      <a:pt x="879" y="1151"/>
                    </a:lnTo>
                    <a:lnTo>
                      <a:pt x="837" y="921"/>
                    </a:lnTo>
                    <a:lnTo>
                      <a:pt x="900" y="712"/>
                    </a:lnTo>
                    <a:lnTo>
                      <a:pt x="733" y="586"/>
                    </a:lnTo>
                    <a:lnTo>
                      <a:pt x="879" y="503"/>
                    </a:lnTo>
                    <a:lnTo>
                      <a:pt x="879" y="419"/>
                    </a:lnTo>
                    <a:lnTo>
                      <a:pt x="837" y="294"/>
                    </a:lnTo>
                    <a:lnTo>
                      <a:pt x="775" y="189"/>
                    </a:lnTo>
                    <a:lnTo>
                      <a:pt x="691" y="63"/>
                    </a:lnTo>
                    <a:lnTo>
                      <a:pt x="670" y="84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39"/>
              <p:cNvSpPr/>
              <p:nvPr/>
            </p:nvSpPr>
            <p:spPr>
              <a:xfrm>
                <a:off x="3821225" y="2579475"/>
                <a:ext cx="63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68" extrusionOk="0">
                    <a:moveTo>
                      <a:pt x="189" y="0"/>
                    </a:moveTo>
                    <a:lnTo>
                      <a:pt x="147" y="42"/>
                    </a:lnTo>
                    <a:lnTo>
                      <a:pt x="43" y="84"/>
                    </a:lnTo>
                    <a:lnTo>
                      <a:pt x="1" y="147"/>
                    </a:lnTo>
                    <a:lnTo>
                      <a:pt x="43" y="167"/>
                    </a:lnTo>
                    <a:lnTo>
                      <a:pt x="189" y="147"/>
                    </a:lnTo>
                    <a:lnTo>
                      <a:pt x="252" y="147"/>
                    </a:lnTo>
                    <a:lnTo>
                      <a:pt x="252" y="63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39"/>
              <p:cNvSpPr/>
              <p:nvPr/>
            </p:nvSpPr>
            <p:spPr>
              <a:xfrm>
                <a:off x="3833800" y="2589400"/>
                <a:ext cx="15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3" h="64" extrusionOk="0">
                    <a:moveTo>
                      <a:pt x="42" y="1"/>
                    </a:moveTo>
                    <a:lnTo>
                      <a:pt x="0" y="22"/>
                    </a:lnTo>
                    <a:lnTo>
                      <a:pt x="63" y="63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39"/>
              <p:cNvSpPr/>
              <p:nvPr/>
            </p:nvSpPr>
            <p:spPr>
              <a:xfrm>
                <a:off x="3774675" y="2506225"/>
                <a:ext cx="164275" cy="182600"/>
              </a:xfrm>
              <a:custGeom>
                <a:avLst/>
                <a:gdLst/>
                <a:ahLst/>
                <a:cxnLst/>
                <a:rect l="l" t="t" r="r" b="b"/>
                <a:pathLst>
                  <a:path w="6571" h="7304" extrusionOk="0">
                    <a:moveTo>
                      <a:pt x="2595" y="1"/>
                    </a:moveTo>
                    <a:lnTo>
                      <a:pt x="2302" y="189"/>
                    </a:lnTo>
                    <a:lnTo>
                      <a:pt x="2114" y="105"/>
                    </a:lnTo>
                    <a:lnTo>
                      <a:pt x="2009" y="252"/>
                    </a:lnTo>
                    <a:lnTo>
                      <a:pt x="2072" y="419"/>
                    </a:lnTo>
                    <a:lnTo>
                      <a:pt x="1842" y="482"/>
                    </a:lnTo>
                    <a:lnTo>
                      <a:pt x="1800" y="691"/>
                    </a:lnTo>
                    <a:lnTo>
                      <a:pt x="1695" y="608"/>
                    </a:lnTo>
                    <a:lnTo>
                      <a:pt x="1591" y="608"/>
                    </a:lnTo>
                    <a:lnTo>
                      <a:pt x="1340" y="524"/>
                    </a:lnTo>
                    <a:lnTo>
                      <a:pt x="1340" y="691"/>
                    </a:lnTo>
                    <a:lnTo>
                      <a:pt x="1235" y="901"/>
                    </a:lnTo>
                    <a:lnTo>
                      <a:pt x="1172" y="796"/>
                    </a:lnTo>
                    <a:lnTo>
                      <a:pt x="1005" y="712"/>
                    </a:lnTo>
                    <a:lnTo>
                      <a:pt x="1026" y="587"/>
                    </a:lnTo>
                    <a:lnTo>
                      <a:pt x="900" y="503"/>
                    </a:lnTo>
                    <a:lnTo>
                      <a:pt x="691" y="880"/>
                    </a:lnTo>
                    <a:lnTo>
                      <a:pt x="524" y="796"/>
                    </a:lnTo>
                    <a:lnTo>
                      <a:pt x="294" y="942"/>
                    </a:lnTo>
                    <a:lnTo>
                      <a:pt x="168" y="901"/>
                    </a:lnTo>
                    <a:lnTo>
                      <a:pt x="105" y="942"/>
                    </a:lnTo>
                    <a:lnTo>
                      <a:pt x="126" y="1089"/>
                    </a:lnTo>
                    <a:lnTo>
                      <a:pt x="231" y="1193"/>
                    </a:lnTo>
                    <a:lnTo>
                      <a:pt x="210" y="1361"/>
                    </a:lnTo>
                    <a:lnTo>
                      <a:pt x="84" y="1403"/>
                    </a:lnTo>
                    <a:lnTo>
                      <a:pt x="1" y="1465"/>
                    </a:lnTo>
                    <a:lnTo>
                      <a:pt x="126" y="1633"/>
                    </a:lnTo>
                    <a:lnTo>
                      <a:pt x="168" y="1926"/>
                    </a:lnTo>
                    <a:lnTo>
                      <a:pt x="335" y="2051"/>
                    </a:lnTo>
                    <a:lnTo>
                      <a:pt x="524" y="2051"/>
                    </a:lnTo>
                    <a:lnTo>
                      <a:pt x="440" y="2240"/>
                    </a:lnTo>
                    <a:lnTo>
                      <a:pt x="503" y="2365"/>
                    </a:lnTo>
                    <a:lnTo>
                      <a:pt x="796" y="2302"/>
                    </a:lnTo>
                    <a:lnTo>
                      <a:pt x="900" y="2177"/>
                    </a:lnTo>
                    <a:lnTo>
                      <a:pt x="900" y="2072"/>
                    </a:lnTo>
                    <a:lnTo>
                      <a:pt x="1172" y="1926"/>
                    </a:lnTo>
                    <a:lnTo>
                      <a:pt x="1570" y="2030"/>
                    </a:lnTo>
                    <a:lnTo>
                      <a:pt x="1675" y="2093"/>
                    </a:lnTo>
                    <a:lnTo>
                      <a:pt x="1842" y="2156"/>
                    </a:lnTo>
                    <a:lnTo>
                      <a:pt x="1884" y="2261"/>
                    </a:lnTo>
                    <a:lnTo>
                      <a:pt x="1905" y="2302"/>
                    </a:lnTo>
                    <a:lnTo>
                      <a:pt x="1967" y="2386"/>
                    </a:lnTo>
                    <a:lnTo>
                      <a:pt x="2072" y="2574"/>
                    </a:lnTo>
                    <a:lnTo>
                      <a:pt x="2072" y="2679"/>
                    </a:lnTo>
                    <a:lnTo>
                      <a:pt x="2156" y="2721"/>
                    </a:lnTo>
                    <a:lnTo>
                      <a:pt x="2156" y="2888"/>
                    </a:lnTo>
                    <a:lnTo>
                      <a:pt x="2281" y="2930"/>
                    </a:lnTo>
                    <a:lnTo>
                      <a:pt x="2365" y="3035"/>
                    </a:lnTo>
                    <a:lnTo>
                      <a:pt x="2511" y="3202"/>
                    </a:lnTo>
                    <a:lnTo>
                      <a:pt x="2532" y="3307"/>
                    </a:lnTo>
                    <a:lnTo>
                      <a:pt x="2700" y="3307"/>
                    </a:lnTo>
                    <a:lnTo>
                      <a:pt x="2804" y="3432"/>
                    </a:lnTo>
                    <a:lnTo>
                      <a:pt x="2825" y="3537"/>
                    </a:lnTo>
                    <a:lnTo>
                      <a:pt x="2909" y="3558"/>
                    </a:lnTo>
                    <a:lnTo>
                      <a:pt x="3139" y="3851"/>
                    </a:lnTo>
                    <a:lnTo>
                      <a:pt x="3369" y="4018"/>
                    </a:lnTo>
                    <a:lnTo>
                      <a:pt x="3474" y="4039"/>
                    </a:lnTo>
                    <a:lnTo>
                      <a:pt x="3579" y="4081"/>
                    </a:lnTo>
                    <a:lnTo>
                      <a:pt x="3620" y="4186"/>
                    </a:lnTo>
                    <a:lnTo>
                      <a:pt x="3725" y="4186"/>
                    </a:lnTo>
                    <a:lnTo>
                      <a:pt x="3788" y="4123"/>
                    </a:lnTo>
                    <a:lnTo>
                      <a:pt x="3934" y="4165"/>
                    </a:lnTo>
                    <a:lnTo>
                      <a:pt x="4039" y="4165"/>
                    </a:lnTo>
                    <a:lnTo>
                      <a:pt x="4164" y="4395"/>
                    </a:lnTo>
                    <a:lnTo>
                      <a:pt x="4248" y="4458"/>
                    </a:lnTo>
                    <a:lnTo>
                      <a:pt x="4290" y="4416"/>
                    </a:lnTo>
                    <a:lnTo>
                      <a:pt x="4395" y="4458"/>
                    </a:lnTo>
                    <a:lnTo>
                      <a:pt x="4395" y="4520"/>
                    </a:lnTo>
                    <a:lnTo>
                      <a:pt x="4604" y="4520"/>
                    </a:lnTo>
                    <a:lnTo>
                      <a:pt x="4688" y="4625"/>
                    </a:lnTo>
                    <a:lnTo>
                      <a:pt x="4688" y="4730"/>
                    </a:lnTo>
                    <a:lnTo>
                      <a:pt x="4646" y="4792"/>
                    </a:lnTo>
                    <a:lnTo>
                      <a:pt x="4708" y="4834"/>
                    </a:lnTo>
                    <a:lnTo>
                      <a:pt x="4834" y="4834"/>
                    </a:lnTo>
                    <a:lnTo>
                      <a:pt x="4897" y="4939"/>
                    </a:lnTo>
                    <a:lnTo>
                      <a:pt x="5043" y="4981"/>
                    </a:lnTo>
                    <a:lnTo>
                      <a:pt x="5106" y="4939"/>
                    </a:lnTo>
                    <a:lnTo>
                      <a:pt x="5169" y="5002"/>
                    </a:lnTo>
                    <a:lnTo>
                      <a:pt x="5232" y="5190"/>
                    </a:lnTo>
                    <a:lnTo>
                      <a:pt x="5252" y="5357"/>
                    </a:lnTo>
                    <a:lnTo>
                      <a:pt x="5315" y="5441"/>
                    </a:lnTo>
                    <a:lnTo>
                      <a:pt x="5357" y="5650"/>
                    </a:lnTo>
                    <a:lnTo>
                      <a:pt x="5420" y="5755"/>
                    </a:lnTo>
                    <a:lnTo>
                      <a:pt x="5420" y="5859"/>
                    </a:lnTo>
                    <a:lnTo>
                      <a:pt x="5357" y="5943"/>
                    </a:lnTo>
                    <a:lnTo>
                      <a:pt x="5315" y="5943"/>
                    </a:lnTo>
                    <a:lnTo>
                      <a:pt x="5273" y="5964"/>
                    </a:lnTo>
                    <a:lnTo>
                      <a:pt x="5315" y="6069"/>
                    </a:lnTo>
                    <a:lnTo>
                      <a:pt x="5273" y="6173"/>
                    </a:lnTo>
                    <a:lnTo>
                      <a:pt x="5211" y="6257"/>
                    </a:lnTo>
                    <a:lnTo>
                      <a:pt x="5127" y="6278"/>
                    </a:lnTo>
                    <a:lnTo>
                      <a:pt x="5106" y="6341"/>
                    </a:lnTo>
                    <a:lnTo>
                      <a:pt x="5106" y="6362"/>
                    </a:lnTo>
                    <a:lnTo>
                      <a:pt x="5211" y="6466"/>
                    </a:lnTo>
                    <a:lnTo>
                      <a:pt x="5357" y="6445"/>
                    </a:lnTo>
                    <a:lnTo>
                      <a:pt x="5441" y="6341"/>
                    </a:lnTo>
                    <a:lnTo>
                      <a:pt x="5462" y="6194"/>
                    </a:lnTo>
                    <a:lnTo>
                      <a:pt x="5629" y="6069"/>
                    </a:lnTo>
                    <a:lnTo>
                      <a:pt x="5650" y="5818"/>
                    </a:lnTo>
                    <a:lnTo>
                      <a:pt x="5755" y="5713"/>
                    </a:lnTo>
                    <a:lnTo>
                      <a:pt x="5859" y="5671"/>
                    </a:lnTo>
                    <a:lnTo>
                      <a:pt x="5880" y="5608"/>
                    </a:lnTo>
                    <a:lnTo>
                      <a:pt x="5859" y="5546"/>
                    </a:lnTo>
                    <a:lnTo>
                      <a:pt x="5880" y="5399"/>
                    </a:lnTo>
                    <a:lnTo>
                      <a:pt x="5859" y="5336"/>
                    </a:lnTo>
                    <a:lnTo>
                      <a:pt x="5692" y="5190"/>
                    </a:lnTo>
                    <a:lnTo>
                      <a:pt x="5587" y="5190"/>
                    </a:lnTo>
                    <a:lnTo>
                      <a:pt x="5566" y="5127"/>
                    </a:lnTo>
                    <a:lnTo>
                      <a:pt x="5566" y="5043"/>
                    </a:lnTo>
                    <a:lnTo>
                      <a:pt x="5650" y="5002"/>
                    </a:lnTo>
                    <a:lnTo>
                      <a:pt x="5671" y="4918"/>
                    </a:lnTo>
                    <a:lnTo>
                      <a:pt x="5671" y="4834"/>
                    </a:lnTo>
                    <a:lnTo>
                      <a:pt x="5734" y="4771"/>
                    </a:lnTo>
                    <a:lnTo>
                      <a:pt x="5776" y="4625"/>
                    </a:lnTo>
                    <a:lnTo>
                      <a:pt x="5838" y="4604"/>
                    </a:lnTo>
                    <a:lnTo>
                      <a:pt x="5901" y="4604"/>
                    </a:lnTo>
                    <a:lnTo>
                      <a:pt x="6006" y="4667"/>
                    </a:lnTo>
                    <a:lnTo>
                      <a:pt x="6048" y="4709"/>
                    </a:lnTo>
                    <a:lnTo>
                      <a:pt x="6215" y="4709"/>
                    </a:lnTo>
                    <a:lnTo>
                      <a:pt x="6278" y="4730"/>
                    </a:lnTo>
                    <a:lnTo>
                      <a:pt x="6257" y="4813"/>
                    </a:lnTo>
                    <a:lnTo>
                      <a:pt x="6299" y="4918"/>
                    </a:lnTo>
                    <a:lnTo>
                      <a:pt x="6382" y="5022"/>
                    </a:lnTo>
                    <a:lnTo>
                      <a:pt x="6487" y="5085"/>
                    </a:lnTo>
                    <a:lnTo>
                      <a:pt x="6487" y="5043"/>
                    </a:lnTo>
                    <a:lnTo>
                      <a:pt x="6508" y="5022"/>
                    </a:lnTo>
                    <a:lnTo>
                      <a:pt x="6487" y="5002"/>
                    </a:lnTo>
                    <a:lnTo>
                      <a:pt x="6550" y="4918"/>
                    </a:lnTo>
                    <a:lnTo>
                      <a:pt x="6571" y="4771"/>
                    </a:lnTo>
                    <a:lnTo>
                      <a:pt x="6508" y="4688"/>
                    </a:lnTo>
                    <a:lnTo>
                      <a:pt x="6403" y="4604"/>
                    </a:lnTo>
                    <a:lnTo>
                      <a:pt x="6236" y="4562"/>
                    </a:lnTo>
                    <a:lnTo>
                      <a:pt x="6131" y="4416"/>
                    </a:lnTo>
                    <a:lnTo>
                      <a:pt x="5943" y="4290"/>
                    </a:lnTo>
                    <a:lnTo>
                      <a:pt x="5504" y="4060"/>
                    </a:lnTo>
                    <a:lnTo>
                      <a:pt x="5294" y="4018"/>
                    </a:lnTo>
                    <a:lnTo>
                      <a:pt x="5148" y="4018"/>
                    </a:lnTo>
                    <a:lnTo>
                      <a:pt x="5106" y="3914"/>
                    </a:lnTo>
                    <a:lnTo>
                      <a:pt x="5106" y="3851"/>
                    </a:lnTo>
                    <a:lnTo>
                      <a:pt x="5232" y="3746"/>
                    </a:lnTo>
                    <a:lnTo>
                      <a:pt x="5252" y="3662"/>
                    </a:lnTo>
                    <a:lnTo>
                      <a:pt x="5148" y="3621"/>
                    </a:lnTo>
                    <a:lnTo>
                      <a:pt x="5022" y="3642"/>
                    </a:lnTo>
                    <a:lnTo>
                      <a:pt x="4918" y="3621"/>
                    </a:lnTo>
                    <a:lnTo>
                      <a:pt x="4708" y="3621"/>
                    </a:lnTo>
                    <a:lnTo>
                      <a:pt x="4625" y="3558"/>
                    </a:lnTo>
                    <a:lnTo>
                      <a:pt x="4520" y="3537"/>
                    </a:lnTo>
                    <a:lnTo>
                      <a:pt x="4457" y="3453"/>
                    </a:lnTo>
                    <a:lnTo>
                      <a:pt x="4290" y="3328"/>
                    </a:lnTo>
                    <a:lnTo>
                      <a:pt x="4206" y="3202"/>
                    </a:lnTo>
                    <a:lnTo>
                      <a:pt x="4102" y="3097"/>
                    </a:lnTo>
                    <a:lnTo>
                      <a:pt x="4039" y="2993"/>
                    </a:lnTo>
                    <a:lnTo>
                      <a:pt x="4039" y="2867"/>
                    </a:lnTo>
                    <a:lnTo>
                      <a:pt x="3976" y="2825"/>
                    </a:lnTo>
                    <a:lnTo>
                      <a:pt x="3976" y="2721"/>
                    </a:lnTo>
                    <a:lnTo>
                      <a:pt x="3620" y="2365"/>
                    </a:lnTo>
                    <a:lnTo>
                      <a:pt x="3537" y="2261"/>
                    </a:lnTo>
                    <a:lnTo>
                      <a:pt x="3411" y="2177"/>
                    </a:lnTo>
                    <a:lnTo>
                      <a:pt x="3139" y="2051"/>
                    </a:lnTo>
                    <a:lnTo>
                      <a:pt x="3097" y="1968"/>
                    </a:lnTo>
                    <a:lnTo>
                      <a:pt x="3056" y="1821"/>
                    </a:lnTo>
                    <a:lnTo>
                      <a:pt x="3014" y="1654"/>
                    </a:lnTo>
                    <a:lnTo>
                      <a:pt x="3056" y="1612"/>
                    </a:lnTo>
                    <a:lnTo>
                      <a:pt x="3139" y="1465"/>
                    </a:lnTo>
                    <a:lnTo>
                      <a:pt x="3056" y="1361"/>
                    </a:lnTo>
                    <a:lnTo>
                      <a:pt x="3014" y="1235"/>
                    </a:lnTo>
                    <a:lnTo>
                      <a:pt x="3056" y="1152"/>
                    </a:lnTo>
                    <a:lnTo>
                      <a:pt x="3202" y="1131"/>
                    </a:lnTo>
                    <a:lnTo>
                      <a:pt x="3307" y="1026"/>
                    </a:lnTo>
                    <a:lnTo>
                      <a:pt x="3432" y="1026"/>
                    </a:lnTo>
                    <a:lnTo>
                      <a:pt x="3516" y="942"/>
                    </a:lnTo>
                    <a:lnTo>
                      <a:pt x="3579" y="901"/>
                    </a:lnTo>
                    <a:lnTo>
                      <a:pt x="3725" y="921"/>
                    </a:lnTo>
                    <a:lnTo>
                      <a:pt x="3683" y="712"/>
                    </a:lnTo>
                    <a:lnTo>
                      <a:pt x="3725" y="691"/>
                    </a:lnTo>
                    <a:lnTo>
                      <a:pt x="3662" y="587"/>
                    </a:lnTo>
                    <a:lnTo>
                      <a:pt x="3788" y="398"/>
                    </a:lnTo>
                    <a:lnTo>
                      <a:pt x="3725" y="315"/>
                    </a:lnTo>
                    <a:lnTo>
                      <a:pt x="3537" y="356"/>
                    </a:lnTo>
                    <a:lnTo>
                      <a:pt x="3202" y="273"/>
                    </a:lnTo>
                    <a:lnTo>
                      <a:pt x="2909" y="105"/>
                    </a:lnTo>
                    <a:lnTo>
                      <a:pt x="2930" y="1"/>
                    </a:lnTo>
                    <a:lnTo>
                      <a:pt x="2721" y="43"/>
                    </a:lnTo>
                    <a:lnTo>
                      <a:pt x="2595" y="1"/>
                    </a:lnTo>
                    <a:close/>
                    <a:moveTo>
                      <a:pt x="4960" y="6236"/>
                    </a:moveTo>
                    <a:lnTo>
                      <a:pt x="4813" y="6362"/>
                    </a:lnTo>
                    <a:lnTo>
                      <a:pt x="4750" y="6362"/>
                    </a:lnTo>
                    <a:lnTo>
                      <a:pt x="4625" y="6278"/>
                    </a:lnTo>
                    <a:lnTo>
                      <a:pt x="4499" y="6403"/>
                    </a:lnTo>
                    <a:lnTo>
                      <a:pt x="4227" y="6382"/>
                    </a:lnTo>
                    <a:lnTo>
                      <a:pt x="4018" y="6445"/>
                    </a:lnTo>
                    <a:lnTo>
                      <a:pt x="3872" y="6403"/>
                    </a:lnTo>
                    <a:lnTo>
                      <a:pt x="3767" y="6341"/>
                    </a:lnTo>
                    <a:lnTo>
                      <a:pt x="3641" y="6341"/>
                    </a:lnTo>
                    <a:lnTo>
                      <a:pt x="3558" y="6382"/>
                    </a:lnTo>
                    <a:lnTo>
                      <a:pt x="3495" y="6341"/>
                    </a:lnTo>
                    <a:lnTo>
                      <a:pt x="3369" y="6382"/>
                    </a:lnTo>
                    <a:lnTo>
                      <a:pt x="3348" y="6571"/>
                    </a:lnTo>
                    <a:lnTo>
                      <a:pt x="3474" y="6675"/>
                    </a:lnTo>
                    <a:lnTo>
                      <a:pt x="3600" y="6655"/>
                    </a:lnTo>
                    <a:lnTo>
                      <a:pt x="3809" y="6801"/>
                    </a:lnTo>
                    <a:lnTo>
                      <a:pt x="3955" y="6822"/>
                    </a:lnTo>
                    <a:lnTo>
                      <a:pt x="4060" y="6927"/>
                    </a:lnTo>
                    <a:lnTo>
                      <a:pt x="4311" y="7031"/>
                    </a:lnTo>
                    <a:lnTo>
                      <a:pt x="4374" y="7010"/>
                    </a:lnTo>
                    <a:lnTo>
                      <a:pt x="4478" y="7094"/>
                    </a:lnTo>
                    <a:lnTo>
                      <a:pt x="4499" y="7199"/>
                    </a:lnTo>
                    <a:lnTo>
                      <a:pt x="4750" y="7303"/>
                    </a:lnTo>
                    <a:lnTo>
                      <a:pt x="4855" y="7282"/>
                    </a:lnTo>
                    <a:lnTo>
                      <a:pt x="4855" y="7136"/>
                    </a:lnTo>
                    <a:lnTo>
                      <a:pt x="4918" y="7073"/>
                    </a:lnTo>
                    <a:lnTo>
                      <a:pt x="4918" y="6927"/>
                    </a:lnTo>
                    <a:lnTo>
                      <a:pt x="4813" y="6801"/>
                    </a:lnTo>
                    <a:lnTo>
                      <a:pt x="4918" y="6508"/>
                    </a:lnTo>
                    <a:lnTo>
                      <a:pt x="5022" y="6403"/>
                    </a:lnTo>
                    <a:lnTo>
                      <a:pt x="5022" y="6362"/>
                    </a:lnTo>
                    <a:lnTo>
                      <a:pt x="5043" y="6362"/>
                    </a:lnTo>
                    <a:lnTo>
                      <a:pt x="5043" y="6341"/>
                    </a:lnTo>
                    <a:lnTo>
                      <a:pt x="4960" y="623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4" name="Google Shape;1024;p39"/>
            <p:cNvGrpSpPr/>
            <p:nvPr/>
          </p:nvGrpSpPr>
          <p:grpSpPr>
            <a:xfrm>
              <a:off x="3750475" y="2481850"/>
              <a:ext cx="85125" cy="51800"/>
              <a:chOff x="3750475" y="2481850"/>
              <a:chExt cx="85125" cy="51800"/>
            </a:xfrm>
          </p:grpSpPr>
          <p:sp>
            <p:nvSpPr>
              <p:cNvPr id="1025" name="Google Shape;1025;p39"/>
              <p:cNvSpPr/>
              <p:nvPr/>
            </p:nvSpPr>
            <p:spPr>
              <a:xfrm>
                <a:off x="3762125" y="2492625"/>
                <a:ext cx="6490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1466" extrusionOk="0">
                    <a:moveTo>
                      <a:pt x="1507" y="1"/>
                    </a:moveTo>
                    <a:lnTo>
                      <a:pt x="1361" y="64"/>
                    </a:lnTo>
                    <a:lnTo>
                      <a:pt x="1402" y="105"/>
                    </a:lnTo>
                    <a:lnTo>
                      <a:pt x="1340" y="189"/>
                    </a:lnTo>
                    <a:lnTo>
                      <a:pt x="1214" y="126"/>
                    </a:lnTo>
                    <a:lnTo>
                      <a:pt x="1109" y="189"/>
                    </a:lnTo>
                    <a:lnTo>
                      <a:pt x="1005" y="168"/>
                    </a:lnTo>
                    <a:lnTo>
                      <a:pt x="817" y="210"/>
                    </a:lnTo>
                    <a:lnTo>
                      <a:pt x="712" y="210"/>
                    </a:lnTo>
                    <a:lnTo>
                      <a:pt x="691" y="126"/>
                    </a:lnTo>
                    <a:lnTo>
                      <a:pt x="565" y="126"/>
                    </a:lnTo>
                    <a:lnTo>
                      <a:pt x="482" y="231"/>
                    </a:lnTo>
                    <a:lnTo>
                      <a:pt x="607" y="294"/>
                    </a:lnTo>
                    <a:lnTo>
                      <a:pt x="607" y="398"/>
                    </a:lnTo>
                    <a:lnTo>
                      <a:pt x="503" y="440"/>
                    </a:lnTo>
                    <a:lnTo>
                      <a:pt x="398" y="608"/>
                    </a:lnTo>
                    <a:lnTo>
                      <a:pt x="314" y="628"/>
                    </a:lnTo>
                    <a:lnTo>
                      <a:pt x="168" y="859"/>
                    </a:lnTo>
                    <a:lnTo>
                      <a:pt x="147" y="1047"/>
                    </a:lnTo>
                    <a:lnTo>
                      <a:pt x="147" y="1152"/>
                    </a:lnTo>
                    <a:lnTo>
                      <a:pt x="84" y="1152"/>
                    </a:lnTo>
                    <a:lnTo>
                      <a:pt x="0" y="1173"/>
                    </a:lnTo>
                    <a:lnTo>
                      <a:pt x="42" y="1277"/>
                    </a:lnTo>
                    <a:lnTo>
                      <a:pt x="147" y="1277"/>
                    </a:lnTo>
                    <a:lnTo>
                      <a:pt x="293" y="1235"/>
                    </a:lnTo>
                    <a:lnTo>
                      <a:pt x="252" y="1068"/>
                    </a:lnTo>
                    <a:lnTo>
                      <a:pt x="314" y="1026"/>
                    </a:lnTo>
                    <a:lnTo>
                      <a:pt x="482" y="1026"/>
                    </a:lnTo>
                    <a:lnTo>
                      <a:pt x="524" y="1131"/>
                    </a:lnTo>
                    <a:lnTo>
                      <a:pt x="586" y="1277"/>
                    </a:lnTo>
                    <a:lnTo>
                      <a:pt x="670" y="1340"/>
                    </a:lnTo>
                    <a:lnTo>
                      <a:pt x="670" y="1424"/>
                    </a:lnTo>
                    <a:lnTo>
                      <a:pt x="796" y="1465"/>
                    </a:lnTo>
                    <a:lnTo>
                      <a:pt x="1026" y="1319"/>
                    </a:lnTo>
                    <a:lnTo>
                      <a:pt x="1151" y="1361"/>
                    </a:lnTo>
                    <a:lnTo>
                      <a:pt x="1361" y="1026"/>
                    </a:lnTo>
                    <a:lnTo>
                      <a:pt x="1507" y="1110"/>
                    </a:lnTo>
                    <a:lnTo>
                      <a:pt x="1507" y="1235"/>
                    </a:lnTo>
                    <a:lnTo>
                      <a:pt x="1674" y="1319"/>
                    </a:lnTo>
                    <a:lnTo>
                      <a:pt x="1737" y="1445"/>
                    </a:lnTo>
                    <a:lnTo>
                      <a:pt x="1842" y="1235"/>
                    </a:lnTo>
                    <a:lnTo>
                      <a:pt x="1842" y="1068"/>
                    </a:lnTo>
                    <a:lnTo>
                      <a:pt x="2093" y="1131"/>
                    </a:lnTo>
                    <a:lnTo>
                      <a:pt x="2197" y="1131"/>
                    </a:lnTo>
                    <a:lnTo>
                      <a:pt x="2302" y="1214"/>
                    </a:lnTo>
                    <a:lnTo>
                      <a:pt x="2302" y="1005"/>
                    </a:lnTo>
                    <a:lnTo>
                      <a:pt x="2553" y="942"/>
                    </a:lnTo>
                    <a:lnTo>
                      <a:pt x="2490" y="754"/>
                    </a:lnTo>
                    <a:lnTo>
                      <a:pt x="2595" y="628"/>
                    </a:lnTo>
                    <a:lnTo>
                      <a:pt x="2553" y="524"/>
                    </a:lnTo>
                    <a:lnTo>
                      <a:pt x="2469" y="524"/>
                    </a:lnTo>
                    <a:lnTo>
                      <a:pt x="2365" y="628"/>
                    </a:lnTo>
                    <a:lnTo>
                      <a:pt x="2260" y="503"/>
                    </a:lnTo>
                    <a:lnTo>
                      <a:pt x="2177" y="524"/>
                    </a:lnTo>
                    <a:lnTo>
                      <a:pt x="2030" y="524"/>
                    </a:lnTo>
                    <a:lnTo>
                      <a:pt x="1988" y="440"/>
                    </a:lnTo>
                    <a:lnTo>
                      <a:pt x="2030" y="398"/>
                    </a:lnTo>
                    <a:lnTo>
                      <a:pt x="2030" y="294"/>
                    </a:lnTo>
                    <a:lnTo>
                      <a:pt x="1884" y="210"/>
                    </a:lnTo>
                    <a:lnTo>
                      <a:pt x="1737" y="84"/>
                    </a:lnTo>
                    <a:lnTo>
                      <a:pt x="1653" y="84"/>
                    </a:lnTo>
                    <a:lnTo>
                      <a:pt x="1612" y="126"/>
                    </a:lnTo>
                    <a:lnTo>
                      <a:pt x="1528" y="105"/>
                    </a:lnTo>
                    <a:lnTo>
                      <a:pt x="150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39"/>
              <p:cNvSpPr/>
              <p:nvPr/>
            </p:nvSpPr>
            <p:spPr>
              <a:xfrm>
                <a:off x="3750475" y="2481850"/>
                <a:ext cx="85125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2072" extrusionOk="0">
                    <a:moveTo>
                      <a:pt x="1095" y="286"/>
                    </a:moveTo>
                    <a:lnTo>
                      <a:pt x="0" y="1667"/>
                    </a:lnTo>
                    <a:lnTo>
                      <a:pt x="547" y="2072"/>
                    </a:lnTo>
                    <a:lnTo>
                      <a:pt x="1214" y="1858"/>
                    </a:lnTo>
                    <a:lnTo>
                      <a:pt x="1881" y="1262"/>
                    </a:lnTo>
                    <a:lnTo>
                      <a:pt x="2976" y="1286"/>
                    </a:lnTo>
                    <a:lnTo>
                      <a:pt x="3405" y="786"/>
                    </a:lnTo>
                    <a:lnTo>
                      <a:pt x="21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</p:grpSp>
        <p:grpSp>
          <p:nvGrpSpPr>
            <p:cNvPr id="1027" name="Google Shape;1027;p39"/>
            <p:cNvGrpSpPr/>
            <p:nvPr/>
          </p:nvGrpSpPr>
          <p:grpSpPr>
            <a:xfrm>
              <a:off x="3627175" y="2432450"/>
              <a:ext cx="172100" cy="169075"/>
              <a:chOff x="3627175" y="2432450"/>
              <a:chExt cx="172100" cy="169075"/>
            </a:xfrm>
          </p:grpSpPr>
          <p:sp>
            <p:nvSpPr>
              <p:cNvPr id="1028" name="Google Shape;1028;p39"/>
              <p:cNvSpPr/>
              <p:nvPr/>
            </p:nvSpPr>
            <p:spPr>
              <a:xfrm>
                <a:off x="3627175" y="2433000"/>
                <a:ext cx="164800" cy="15695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6278" extrusionOk="0">
                    <a:moveTo>
                      <a:pt x="3829" y="0"/>
                    </a:moveTo>
                    <a:lnTo>
                      <a:pt x="3808" y="42"/>
                    </a:lnTo>
                    <a:lnTo>
                      <a:pt x="3599" y="105"/>
                    </a:lnTo>
                    <a:lnTo>
                      <a:pt x="3578" y="63"/>
                    </a:lnTo>
                    <a:lnTo>
                      <a:pt x="3390" y="168"/>
                    </a:lnTo>
                    <a:lnTo>
                      <a:pt x="3369" y="272"/>
                    </a:lnTo>
                    <a:lnTo>
                      <a:pt x="3390" y="398"/>
                    </a:lnTo>
                    <a:lnTo>
                      <a:pt x="3348" y="607"/>
                    </a:lnTo>
                    <a:lnTo>
                      <a:pt x="3181" y="796"/>
                    </a:lnTo>
                    <a:lnTo>
                      <a:pt x="3181" y="837"/>
                    </a:lnTo>
                    <a:lnTo>
                      <a:pt x="2992" y="900"/>
                    </a:lnTo>
                    <a:lnTo>
                      <a:pt x="2888" y="900"/>
                    </a:lnTo>
                    <a:lnTo>
                      <a:pt x="2783" y="879"/>
                    </a:lnTo>
                    <a:lnTo>
                      <a:pt x="2574" y="1005"/>
                    </a:lnTo>
                    <a:lnTo>
                      <a:pt x="2532" y="1089"/>
                    </a:lnTo>
                    <a:lnTo>
                      <a:pt x="2574" y="1151"/>
                    </a:lnTo>
                    <a:lnTo>
                      <a:pt x="2658" y="1193"/>
                    </a:lnTo>
                    <a:lnTo>
                      <a:pt x="2532" y="1298"/>
                    </a:lnTo>
                    <a:lnTo>
                      <a:pt x="2365" y="1319"/>
                    </a:lnTo>
                    <a:lnTo>
                      <a:pt x="2134" y="1298"/>
                    </a:lnTo>
                    <a:lnTo>
                      <a:pt x="2030" y="1235"/>
                    </a:lnTo>
                    <a:lnTo>
                      <a:pt x="1946" y="1298"/>
                    </a:lnTo>
                    <a:lnTo>
                      <a:pt x="1925" y="1214"/>
                    </a:lnTo>
                    <a:lnTo>
                      <a:pt x="1841" y="1151"/>
                    </a:lnTo>
                    <a:lnTo>
                      <a:pt x="1883" y="1047"/>
                    </a:lnTo>
                    <a:lnTo>
                      <a:pt x="1800" y="1026"/>
                    </a:lnTo>
                    <a:lnTo>
                      <a:pt x="1695" y="1047"/>
                    </a:lnTo>
                    <a:lnTo>
                      <a:pt x="1569" y="1047"/>
                    </a:lnTo>
                    <a:lnTo>
                      <a:pt x="1507" y="1026"/>
                    </a:lnTo>
                    <a:lnTo>
                      <a:pt x="1528" y="1151"/>
                    </a:lnTo>
                    <a:lnTo>
                      <a:pt x="1507" y="1214"/>
                    </a:lnTo>
                    <a:lnTo>
                      <a:pt x="1716" y="1402"/>
                    </a:lnTo>
                    <a:lnTo>
                      <a:pt x="1674" y="1444"/>
                    </a:lnTo>
                    <a:lnTo>
                      <a:pt x="1695" y="1528"/>
                    </a:lnTo>
                    <a:lnTo>
                      <a:pt x="1695" y="1633"/>
                    </a:lnTo>
                    <a:lnTo>
                      <a:pt x="1737" y="1716"/>
                    </a:lnTo>
                    <a:lnTo>
                      <a:pt x="1737" y="1821"/>
                    </a:lnTo>
                    <a:lnTo>
                      <a:pt x="1569" y="1779"/>
                    </a:lnTo>
                    <a:lnTo>
                      <a:pt x="1465" y="1821"/>
                    </a:lnTo>
                    <a:lnTo>
                      <a:pt x="1381" y="1779"/>
                    </a:lnTo>
                    <a:lnTo>
                      <a:pt x="1277" y="1821"/>
                    </a:lnTo>
                    <a:lnTo>
                      <a:pt x="1256" y="1758"/>
                    </a:lnTo>
                    <a:lnTo>
                      <a:pt x="1109" y="1863"/>
                    </a:lnTo>
                    <a:lnTo>
                      <a:pt x="963" y="1653"/>
                    </a:lnTo>
                    <a:lnTo>
                      <a:pt x="858" y="1633"/>
                    </a:lnTo>
                    <a:lnTo>
                      <a:pt x="733" y="1653"/>
                    </a:lnTo>
                    <a:lnTo>
                      <a:pt x="628" y="1758"/>
                    </a:lnTo>
                    <a:lnTo>
                      <a:pt x="565" y="1737"/>
                    </a:lnTo>
                    <a:lnTo>
                      <a:pt x="481" y="1779"/>
                    </a:lnTo>
                    <a:lnTo>
                      <a:pt x="440" y="1758"/>
                    </a:lnTo>
                    <a:lnTo>
                      <a:pt x="335" y="1758"/>
                    </a:lnTo>
                    <a:lnTo>
                      <a:pt x="251" y="1842"/>
                    </a:lnTo>
                    <a:lnTo>
                      <a:pt x="63" y="1863"/>
                    </a:lnTo>
                    <a:lnTo>
                      <a:pt x="0" y="1946"/>
                    </a:lnTo>
                    <a:lnTo>
                      <a:pt x="42" y="2030"/>
                    </a:lnTo>
                    <a:lnTo>
                      <a:pt x="147" y="1988"/>
                    </a:lnTo>
                    <a:lnTo>
                      <a:pt x="251" y="2030"/>
                    </a:lnTo>
                    <a:lnTo>
                      <a:pt x="272" y="2051"/>
                    </a:lnTo>
                    <a:lnTo>
                      <a:pt x="272" y="2051"/>
                    </a:lnTo>
                    <a:lnTo>
                      <a:pt x="147" y="2030"/>
                    </a:lnTo>
                    <a:lnTo>
                      <a:pt x="105" y="2051"/>
                    </a:lnTo>
                    <a:lnTo>
                      <a:pt x="126" y="2156"/>
                    </a:lnTo>
                    <a:lnTo>
                      <a:pt x="168" y="2072"/>
                    </a:lnTo>
                    <a:lnTo>
                      <a:pt x="230" y="2093"/>
                    </a:lnTo>
                    <a:lnTo>
                      <a:pt x="251" y="2177"/>
                    </a:lnTo>
                    <a:lnTo>
                      <a:pt x="209" y="2197"/>
                    </a:lnTo>
                    <a:lnTo>
                      <a:pt x="105" y="2239"/>
                    </a:lnTo>
                    <a:lnTo>
                      <a:pt x="105" y="2260"/>
                    </a:lnTo>
                    <a:lnTo>
                      <a:pt x="209" y="2260"/>
                    </a:lnTo>
                    <a:lnTo>
                      <a:pt x="230" y="2386"/>
                    </a:lnTo>
                    <a:lnTo>
                      <a:pt x="230" y="2469"/>
                    </a:lnTo>
                    <a:lnTo>
                      <a:pt x="335" y="2386"/>
                    </a:lnTo>
                    <a:lnTo>
                      <a:pt x="481" y="2386"/>
                    </a:lnTo>
                    <a:lnTo>
                      <a:pt x="670" y="2469"/>
                    </a:lnTo>
                    <a:lnTo>
                      <a:pt x="733" y="2511"/>
                    </a:lnTo>
                    <a:lnTo>
                      <a:pt x="774" y="2511"/>
                    </a:lnTo>
                    <a:lnTo>
                      <a:pt x="900" y="2595"/>
                    </a:lnTo>
                    <a:lnTo>
                      <a:pt x="1005" y="2511"/>
                    </a:lnTo>
                    <a:lnTo>
                      <a:pt x="1067" y="2553"/>
                    </a:lnTo>
                    <a:lnTo>
                      <a:pt x="1046" y="2595"/>
                    </a:lnTo>
                    <a:lnTo>
                      <a:pt x="1067" y="2658"/>
                    </a:lnTo>
                    <a:lnTo>
                      <a:pt x="1172" y="2595"/>
                    </a:lnTo>
                    <a:lnTo>
                      <a:pt x="1214" y="2658"/>
                    </a:lnTo>
                    <a:lnTo>
                      <a:pt x="1172" y="2762"/>
                    </a:lnTo>
                    <a:lnTo>
                      <a:pt x="1214" y="2825"/>
                    </a:lnTo>
                    <a:lnTo>
                      <a:pt x="1297" y="2825"/>
                    </a:lnTo>
                    <a:lnTo>
                      <a:pt x="1402" y="2783"/>
                    </a:lnTo>
                    <a:lnTo>
                      <a:pt x="1528" y="2783"/>
                    </a:lnTo>
                    <a:lnTo>
                      <a:pt x="1611" y="2888"/>
                    </a:lnTo>
                    <a:lnTo>
                      <a:pt x="1507" y="2825"/>
                    </a:lnTo>
                    <a:lnTo>
                      <a:pt x="1402" y="2825"/>
                    </a:lnTo>
                    <a:lnTo>
                      <a:pt x="1360" y="2930"/>
                    </a:lnTo>
                    <a:lnTo>
                      <a:pt x="1402" y="2972"/>
                    </a:lnTo>
                    <a:lnTo>
                      <a:pt x="1423" y="3076"/>
                    </a:lnTo>
                    <a:lnTo>
                      <a:pt x="1381" y="3181"/>
                    </a:lnTo>
                    <a:lnTo>
                      <a:pt x="1402" y="3244"/>
                    </a:lnTo>
                    <a:lnTo>
                      <a:pt x="1486" y="3244"/>
                    </a:lnTo>
                    <a:lnTo>
                      <a:pt x="1632" y="3432"/>
                    </a:lnTo>
                    <a:lnTo>
                      <a:pt x="1779" y="3453"/>
                    </a:lnTo>
                    <a:lnTo>
                      <a:pt x="1904" y="3537"/>
                    </a:lnTo>
                    <a:lnTo>
                      <a:pt x="1904" y="3641"/>
                    </a:lnTo>
                    <a:lnTo>
                      <a:pt x="1946" y="3725"/>
                    </a:lnTo>
                    <a:lnTo>
                      <a:pt x="1904" y="3830"/>
                    </a:lnTo>
                    <a:lnTo>
                      <a:pt x="1883" y="3850"/>
                    </a:lnTo>
                    <a:lnTo>
                      <a:pt x="1841" y="3934"/>
                    </a:lnTo>
                    <a:lnTo>
                      <a:pt x="1946" y="3955"/>
                    </a:lnTo>
                    <a:lnTo>
                      <a:pt x="2134" y="4081"/>
                    </a:lnTo>
                    <a:lnTo>
                      <a:pt x="2260" y="4436"/>
                    </a:lnTo>
                    <a:lnTo>
                      <a:pt x="2260" y="4436"/>
                    </a:lnTo>
                    <a:lnTo>
                      <a:pt x="2113" y="4269"/>
                    </a:lnTo>
                    <a:lnTo>
                      <a:pt x="2093" y="4143"/>
                    </a:lnTo>
                    <a:lnTo>
                      <a:pt x="1946" y="4081"/>
                    </a:lnTo>
                    <a:lnTo>
                      <a:pt x="1904" y="4122"/>
                    </a:lnTo>
                    <a:lnTo>
                      <a:pt x="1841" y="4394"/>
                    </a:lnTo>
                    <a:lnTo>
                      <a:pt x="1841" y="4604"/>
                    </a:lnTo>
                    <a:lnTo>
                      <a:pt x="1946" y="4687"/>
                    </a:lnTo>
                    <a:lnTo>
                      <a:pt x="1883" y="4750"/>
                    </a:lnTo>
                    <a:lnTo>
                      <a:pt x="1841" y="5127"/>
                    </a:lnTo>
                    <a:lnTo>
                      <a:pt x="1737" y="5482"/>
                    </a:lnTo>
                    <a:lnTo>
                      <a:pt x="1590" y="5545"/>
                    </a:lnTo>
                    <a:lnTo>
                      <a:pt x="1695" y="5608"/>
                    </a:lnTo>
                    <a:lnTo>
                      <a:pt x="1716" y="5629"/>
                    </a:lnTo>
                    <a:lnTo>
                      <a:pt x="1779" y="5629"/>
                    </a:lnTo>
                    <a:lnTo>
                      <a:pt x="1800" y="5754"/>
                    </a:lnTo>
                    <a:lnTo>
                      <a:pt x="1800" y="5859"/>
                    </a:lnTo>
                    <a:lnTo>
                      <a:pt x="1946" y="5838"/>
                    </a:lnTo>
                    <a:lnTo>
                      <a:pt x="2197" y="5922"/>
                    </a:lnTo>
                    <a:lnTo>
                      <a:pt x="2302" y="6047"/>
                    </a:lnTo>
                    <a:lnTo>
                      <a:pt x="2406" y="6006"/>
                    </a:lnTo>
                    <a:lnTo>
                      <a:pt x="2532" y="6131"/>
                    </a:lnTo>
                    <a:lnTo>
                      <a:pt x="2678" y="6131"/>
                    </a:lnTo>
                    <a:lnTo>
                      <a:pt x="2762" y="6152"/>
                    </a:lnTo>
                    <a:lnTo>
                      <a:pt x="2867" y="6047"/>
                    </a:lnTo>
                    <a:lnTo>
                      <a:pt x="3139" y="6047"/>
                    </a:lnTo>
                    <a:lnTo>
                      <a:pt x="3243" y="6110"/>
                    </a:lnTo>
                    <a:lnTo>
                      <a:pt x="3390" y="6068"/>
                    </a:lnTo>
                    <a:lnTo>
                      <a:pt x="3557" y="6173"/>
                    </a:lnTo>
                    <a:lnTo>
                      <a:pt x="3829" y="6152"/>
                    </a:lnTo>
                    <a:lnTo>
                      <a:pt x="4018" y="6257"/>
                    </a:lnTo>
                    <a:lnTo>
                      <a:pt x="4101" y="6278"/>
                    </a:lnTo>
                    <a:lnTo>
                      <a:pt x="4101" y="6236"/>
                    </a:lnTo>
                    <a:lnTo>
                      <a:pt x="4038" y="6068"/>
                    </a:lnTo>
                    <a:lnTo>
                      <a:pt x="4101" y="5859"/>
                    </a:lnTo>
                    <a:lnTo>
                      <a:pt x="4101" y="5796"/>
                    </a:lnTo>
                    <a:lnTo>
                      <a:pt x="4227" y="5650"/>
                    </a:lnTo>
                    <a:lnTo>
                      <a:pt x="4436" y="5441"/>
                    </a:lnTo>
                    <a:lnTo>
                      <a:pt x="4499" y="5441"/>
                    </a:lnTo>
                    <a:lnTo>
                      <a:pt x="4562" y="5503"/>
                    </a:lnTo>
                    <a:lnTo>
                      <a:pt x="4708" y="5503"/>
                    </a:lnTo>
                    <a:lnTo>
                      <a:pt x="4834" y="5587"/>
                    </a:lnTo>
                    <a:lnTo>
                      <a:pt x="4938" y="5587"/>
                    </a:lnTo>
                    <a:lnTo>
                      <a:pt x="5022" y="5524"/>
                    </a:lnTo>
                    <a:lnTo>
                      <a:pt x="5085" y="5503"/>
                    </a:lnTo>
                    <a:lnTo>
                      <a:pt x="5461" y="5734"/>
                    </a:lnTo>
                    <a:lnTo>
                      <a:pt x="5545" y="5817"/>
                    </a:lnTo>
                    <a:lnTo>
                      <a:pt x="5796" y="5817"/>
                    </a:lnTo>
                    <a:lnTo>
                      <a:pt x="5901" y="5734"/>
                    </a:lnTo>
                    <a:lnTo>
                      <a:pt x="5880" y="5692"/>
                    </a:lnTo>
                    <a:lnTo>
                      <a:pt x="5984" y="5545"/>
                    </a:lnTo>
                    <a:lnTo>
                      <a:pt x="6340" y="5294"/>
                    </a:lnTo>
                    <a:lnTo>
                      <a:pt x="6382" y="5273"/>
                    </a:lnTo>
                    <a:lnTo>
                      <a:pt x="6319" y="5169"/>
                    </a:lnTo>
                    <a:lnTo>
                      <a:pt x="6403" y="4980"/>
                    </a:lnTo>
                    <a:lnTo>
                      <a:pt x="6235" y="4980"/>
                    </a:lnTo>
                    <a:lnTo>
                      <a:pt x="6068" y="4855"/>
                    </a:lnTo>
                    <a:lnTo>
                      <a:pt x="6026" y="4562"/>
                    </a:lnTo>
                    <a:lnTo>
                      <a:pt x="5880" y="4394"/>
                    </a:lnTo>
                    <a:lnTo>
                      <a:pt x="5963" y="4332"/>
                    </a:lnTo>
                    <a:lnTo>
                      <a:pt x="6089" y="4290"/>
                    </a:lnTo>
                    <a:lnTo>
                      <a:pt x="6131" y="4122"/>
                    </a:lnTo>
                    <a:lnTo>
                      <a:pt x="6026" y="4018"/>
                    </a:lnTo>
                    <a:lnTo>
                      <a:pt x="6005" y="3850"/>
                    </a:lnTo>
                    <a:lnTo>
                      <a:pt x="6068" y="3809"/>
                    </a:lnTo>
                    <a:lnTo>
                      <a:pt x="6068" y="3725"/>
                    </a:lnTo>
                    <a:lnTo>
                      <a:pt x="5984" y="3662"/>
                    </a:lnTo>
                    <a:lnTo>
                      <a:pt x="5922" y="3516"/>
                    </a:lnTo>
                    <a:lnTo>
                      <a:pt x="5880" y="3411"/>
                    </a:lnTo>
                    <a:lnTo>
                      <a:pt x="5712" y="3411"/>
                    </a:lnTo>
                    <a:lnTo>
                      <a:pt x="5650" y="3453"/>
                    </a:lnTo>
                    <a:lnTo>
                      <a:pt x="5691" y="3620"/>
                    </a:lnTo>
                    <a:lnTo>
                      <a:pt x="5545" y="3662"/>
                    </a:lnTo>
                    <a:lnTo>
                      <a:pt x="5440" y="3662"/>
                    </a:lnTo>
                    <a:lnTo>
                      <a:pt x="5398" y="3558"/>
                    </a:lnTo>
                    <a:lnTo>
                      <a:pt x="5482" y="3537"/>
                    </a:lnTo>
                    <a:lnTo>
                      <a:pt x="5545" y="3537"/>
                    </a:lnTo>
                    <a:lnTo>
                      <a:pt x="5545" y="3432"/>
                    </a:lnTo>
                    <a:lnTo>
                      <a:pt x="5566" y="3244"/>
                    </a:lnTo>
                    <a:lnTo>
                      <a:pt x="5712" y="3013"/>
                    </a:lnTo>
                    <a:lnTo>
                      <a:pt x="5796" y="2993"/>
                    </a:lnTo>
                    <a:lnTo>
                      <a:pt x="5901" y="2825"/>
                    </a:lnTo>
                    <a:lnTo>
                      <a:pt x="6005" y="2783"/>
                    </a:lnTo>
                    <a:lnTo>
                      <a:pt x="6005" y="2679"/>
                    </a:lnTo>
                    <a:lnTo>
                      <a:pt x="5880" y="2616"/>
                    </a:lnTo>
                    <a:lnTo>
                      <a:pt x="5963" y="2511"/>
                    </a:lnTo>
                    <a:lnTo>
                      <a:pt x="6089" y="2511"/>
                    </a:lnTo>
                    <a:lnTo>
                      <a:pt x="6110" y="2595"/>
                    </a:lnTo>
                    <a:lnTo>
                      <a:pt x="6215" y="2595"/>
                    </a:lnTo>
                    <a:lnTo>
                      <a:pt x="6403" y="2553"/>
                    </a:lnTo>
                    <a:lnTo>
                      <a:pt x="6340" y="2449"/>
                    </a:lnTo>
                    <a:lnTo>
                      <a:pt x="6235" y="2365"/>
                    </a:lnTo>
                    <a:lnTo>
                      <a:pt x="6235" y="2197"/>
                    </a:lnTo>
                    <a:lnTo>
                      <a:pt x="6298" y="2030"/>
                    </a:lnTo>
                    <a:lnTo>
                      <a:pt x="6382" y="1946"/>
                    </a:lnTo>
                    <a:lnTo>
                      <a:pt x="6382" y="1842"/>
                    </a:lnTo>
                    <a:lnTo>
                      <a:pt x="6445" y="1674"/>
                    </a:lnTo>
                    <a:lnTo>
                      <a:pt x="6591" y="1549"/>
                    </a:lnTo>
                    <a:lnTo>
                      <a:pt x="6445" y="1465"/>
                    </a:lnTo>
                    <a:lnTo>
                      <a:pt x="6340" y="1465"/>
                    </a:lnTo>
                    <a:lnTo>
                      <a:pt x="6215" y="1402"/>
                    </a:lnTo>
                    <a:lnTo>
                      <a:pt x="6110" y="1444"/>
                    </a:lnTo>
                    <a:lnTo>
                      <a:pt x="6026" y="1402"/>
                    </a:lnTo>
                    <a:lnTo>
                      <a:pt x="5922" y="1402"/>
                    </a:lnTo>
                    <a:lnTo>
                      <a:pt x="5859" y="1444"/>
                    </a:lnTo>
                    <a:lnTo>
                      <a:pt x="5754" y="1361"/>
                    </a:lnTo>
                    <a:lnTo>
                      <a:pt x="5754" y="1298"/>
                    </a:lnTo>
                    <a:lnTo>
                      <a:pt x="5650" y="1214"/>
                    </a:lnTo>
                    <a:lnTo>
                      <a:pt x="5566" y="1235"/>
                    </a:lnTo>
                    <a:lnTo>
                      <a:pt x="5398" y="1193"/>
                    </a:lnTo>
                    <a:lnTo>
                      <a:pt x="5357" y="1089"/>
                    </a:lnTo>
                    <a:lnTo>
                      <a:pt x="5252" y="1089"/>
                    </a:lnTo>
                    <a:lnTo>
                      <a:pt x="5189" y="1130"/>
                    </a:lnTo>
                    <a:lnTo>
                      <a:pt x="5085" y="1047"/>
                    </a:lnTo>
                    <a:lnTo>
                      <a:pt x="4980" y="1026"/>
                    </a:lnTo>
                    <a:lnTo>
                      <a:pt x="4854" y="879"/>
                    </a:lnTo>
                    <a:lnTo>
                      <a:pt x="4771" y="837"/>
                    </a:lnTo>
                    <a:lnTo>
                      <a:pt x="4729" y="796"/>
                    </a:lnTo>
                    <a:lnTo>
                      <a:pt x="4645" y="796"/>
                    </a:lnTo>
                    <a:lnTo>
                      <a:pt x="4603" y="837"/>
                    </a:lnTo>
                    <a:lnTo>
                      <a:pt x="4457" y="775"/>
                    </a:lnTo>
                    <a:lnTo>
                      <a:pt x="4457" y="607"/>
                    </a:lnTo>
                    <a:lnTo>
                      <a:pt x="4394" y="586"/>
                    </a:lnTo>
                    <a:lnTo>
                      <a:pt x="4310" y="524"/>
                    </a:lnTo>
                    <a:lnTo>
                      <a:pt x="4227" y="524"/>
                    </a:lnTo>
                    <a:lnTo>
                      <a:pt x="4080" y="398"/>
                    </a:lnTo>
                    <a:lnTo>
                      <a:pt x="4038" y="293"/>
                    </a:lnTo>
                    <a:lnTo>
                      <a:pt x="3913" y="252"/>
                    </a:lnTo>
                    <a:lnTo>
                      <a:pt x="3892" y="63"/>
                    </a:lnTo>
                    <a:lnTo>
                      <a:pt x="382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39"/>
              <p:cNvSpPr/>
              <p:nvPr/>
            </p:nvSpPr>
            <p:spPr>
              <a:xfrm>
                <a:off x="3658200" y="2557475"/>
                <a:ext cx="70850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1762" extrusionOk="0">
                    <a:moveTo>
                      <a:pt x="571" y="595"/>
                    </a:moveTo>
                    <a:lnTo>
                      <a:pt x="0" y="1119"/>
                    </a:lnTo>
                    <a:lnTo>
                      <a:pt x="1833" y="1762"/>
                    </a:lnTo>
                    <a:lnTo>
                      <a:pt x="2714" y="1476"/>
                    </a:lnTo>
                    <a:lnTo>
                      <a:pt x="2834" y="1071"/>
                    </a:lnTo>
                    <a:lnTo>
                      <a:pt x="183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1030" name="Google Shape;1030;p39"/>
              <p:cNvSpPr/>
              <p:nvPr/>
            </p:nvSpPr>
            <p:spPr>
              <a:xfrm>
                <a:off x="3719525" y="2432450"/>
                <a:ext cx="79750" cy="89900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596" extrusionOk="0">
                    <a:moveTo>
                      <a:pt x="0" y="167"/>
                    </a:moveTo>
                    <a:lnTo>
                      <a:pt x="261" y="0"/>
                    </a:lnTo>
                    <a:lnTo>
                      <a:pt x="1619" y="1095"/>
                    </a:lnTo>
                    <a:lnTo>
                      <a:pt x="2381" y="1286"/>
                    </a:lnTo>
                    <a:lnTo>
                      <a:pt x="3190" y="1429"/>
                    </a:lnTo>
                    <a:lnTo>
                      <a:pt x="2809" y="2595"/>
                    </a:lnTo>
                    <a:lnTo>
                      <a:pt x="2071" y="2429"/>
                    </a:lnTo>
                    <a:lnTo>
                      <a:pt x="1524" y="35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</p:grpSp>
        <p:grpSp>
          <p:nvGrpSpPr>
            <p:cNvPr id="1031" name="Google Shape;1031;p39"/>
            <p:cNvGrpSpPr/>
            <p:nvPr/>
          </p:nvGrpSpPr>
          <p:grpSpPr>
            <a:xfrm>
              <a:off x="3561536" y="2585450"/>
              <a:ext cx="61539" cy="99045"/>
              <a:chOff x="3561536" y="2585450"/>
              <a:chExt cx="61539" cy="99045"/>
            </a:xfrm>
          </p:grpSpPr>
          <p:sp>
            <p:nvSpPr>
              <p:cNvPr id="1032" name="Google Shape;1032;p39"/>
              <p:cNvSpPr/>
              <p:nvPr/>
            </p:nvSpPr>
            <p:spPr>
              <a:xfrm rot="192277">
                <a:off x="3564002" y="2593849"/>
                <a:ext cx="44498" cy="89472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579" extrusionOk="0">
                    <a:moveTo>
                      <a:pt x="628" y="1"/>
                    </a:moveTo>
                    <a:lnTo>
                      <a:pt x="356" y="22"/>
                    </a:lnTo>
                    <a:lnTo>
                      <a:pt x="377" y="147"/>
                    </a:lnTo>
                    <a:lnTo>
                      <a:pt x="461" y="357"/>
                    </a:lnTo>
                    <a:lnTo>
                      <a:pt x="440" y="712"/>
                    </a:lnTo>
                    <a:lnTo>
                      <a:pt x="440" y="775"/>
                    </a:lnTo>
                    <a:lnTo>
                      <a:pt x="419" y="943"/>
                    </a:lnTo>
                    <a:lnTo>
                      <a:pt x="482" y="1026"/>
                    </a:lnTo>
                    <a:lnTo>
                      <a:pt x="440" y="1131"/>
                    </a:lnTo>
                    <a:lnTo>
                      <a:pt x="356" y="1256"/>
                    </a:lnTo>
                    <a:lnTo>
                      <a:pt x="356" y="1445"/>
                    </a:lnTo>
                    <a:lnTo>
                      <a:pt x="231" y="1654"/>
                    </a:lnTo>
                    <a:lnTo>
                      <a:pt x="231" y="1759"/>
                    </a:lnTo>
                    <a:lnTo>
                      <a:pt x="64" y="1968"/>
                    </a:lnTo>
                    <a:lnTo>
                      <a:pt x="1" y="2303"/>
                    </a:lnTo>
                    <a:lnTo>
                      <a:pt x="1" y="2386"/>
                    </a:lnTo>
                    <a:lnTo>
                      <a:pt x="105" y="2386"/>
                    </a:lnTo>
                    <a:lnTo>
                      <a:pt x="168" y="2303"/>
                    </a:lnTo>
                    <a:lnTo>
                      <a:pt x="273" y="2219"/>
                    </a:lnTo>
                    <a:lnTo>
                      <a:pt x="252" y="2303"/>
                    </a:lnTo>
                    <a:lnTo>
                      <a:pt x="315" y="2344"/>
                    </a:lnTo>
                    <a:lnTo>
                      <a:pt x="126" y="2428"/>
                    </a:lnTo>
                    <a:lnTo>
                      <a:pt x="126" y="2554"/>
                    </a:lnTo>
                    <a:lnTo>
                      <a:pt x="168" y="2616"/>
                    </a:lnTo>
                    <a:lnTo>
                      <a:pt x="252" y="2533"/>
                    </a:lnTo>
                    <a:lnTo>
                      <a:pt x="419" y="2533"/>
                    </a:lnTo>
                    <a:lnTo>
                      <a:pt x="336" y="2616"/>
                    </a:lnTo>
                    <a:lnTo>
                      <a:pt x="377" y="2763"/>
                    </a:lnTo>
                    <a:lnTo>
                      <a:pt x="336" y="2909"/>
                    </a:lnTo>
                    <a:lnTo>
                      <a:pt x="336" y="3223"/>
                    </a:lnTo>
                    <a:lnTo>
                      <a:pt x="273" y="3432"/>
                    </a:lnTo>
                    <a:lnTo>
                      <a:pt x="231" y="3495"/>
                    </a:lnTo>
                    <a:lnTo>
                      <a:pt x="273" y="3537"/>
                    </a:lnTo>
                    <a:lnTo>
                      <a:pt x="440" y="3432"/>
                    </a:lnTo>
                    <a:lnTo>
                      <a:pt x="691" y="3495"/>
                    </a:lnTo>
                    <a:lnTo>
                      <a:pt x="796" y="3579"/>
                    </a:lnTo>
                    <a:lnTo>
                      <a:pt x="963" y="3474"/>
                    </a:lnTo>
                    <a:lnTo>
                      <a:pt x="1110" y="3474"/>
                    </a:lnTo>
                    <a:lnTo>
                      <a:pt x="1152" y="3432"/>
                    </a:lnTo>
                    <a:lnTo>
                      <a:pt x="1152" y="3286"/>
                    </a:lnTo>
                    <a:lnTo>
                      <a:pt x="1068" y="3160"/>
                    </a:lnTo>
                    <a:lnTo>
                      <a:pt x="1193" y="2909"/>
                    </a:lnTo>
                    <a:lnTo>
                      <a:pt x="1319" y="2805"/>
                    </a:lnTo>
                    <a:lnTo>
                      <a:pt x="1361" y="2658"/>
                    </a:lnTo>
                    <a:lnTo>
                      <a:pt x="1214" y="2658"/>
                    </a:lnTo>
                    <a:lnTo>
                      <a:pt x="1152" y="2512"/>
                    </a:lnTo>
                    <a:lnTo>
                      <a:pt x="1319" y="2323"/>
                    </a:lnTo>
                    <a:lnTo>
                      <a:pt x="1319" y="2093"/>
                    </a:lnTo>
                    <a:lnTo>
                      <a:pt x="1193" y="2010"/>
                    </a:lnTo>
                    <a:lnTo>
                      <a:pt x="1047" y="1717"/>
                    </a:lnTo>
                    <a:lnTo>
                      <a:pt x="1172" y="1696"/>
                    </a:lnTo>
                    <a:lnTo>
                      <a:pt x="1277" y="1696"/>
                    </a:lnTo>
                    <a:lnTo>
                      <a:pt x="1424" y="1487"/>
                    </a:lnTo>
                    <a:lnTo>
                      <a:pt x="1319" y="1382"/>
                    </a:lnTo>
                    <a:lnTo>
                      <a:pt x="1465" y="1277"/>
                    </a:lnTo>
                    <a:lnTo>
                      <a:pt x="1465" y="922"/>
                    </a:lnTo>
                    <a:lnTo>
                      <a:pt x="1424" y="754"/>
                    </a:lnTo>
                    <a:lnTo>
                      <a:pt x="1675" y="545"/>
                    </a:lnTo>
                    <a:lnTo>
                      <a:pt x="1737" y="545"/>
                    </a:lnTo>
                    <a:lnTo>
                      <a:pt x="1779" y="440"/>
                    </a:lnTo>
                    <a:lnTo>
                      <a:pt x="1675" y="252"/>
                    </a:lnTo>
                    <a:lnTo>
                      <a:pt x="1633" y="127"/>
                    </a:lnTo>
                    <a:lnTo>
                      <a:pt x="1382" y="85"/>
                    </a:lnTo>
                    <a:lnTo>
                      <a:pt x="1277" y="210"/>
                    </a:lnTo>
                    <a:lnTo>
                      <a:pt x="942" y="127"/>
                    </a:lnTo>
                    <a:lnTo>
                      <a:pt x="754" y="231"/>
                    </a:lnTo>
                    <a:lnTo>
                      <a:pt x="691" y="147"/>
                    </a:lnTo>
                    <a:lnTo>
                      <a:pt x="733" y="22"/>
                    </a:lnTo>
                    <a:lnTo>
                      <a:pt x="62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9"/>
              <p:cNvSpPr/>
              <p:nvPr/>
            </p:nvSpPr>
            <p:spPr>
              <a:xfrm>
                <a:off x="3580800" y="2585450"/>
                <a:ext cx="42275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3738" extrusionOk="0">
                    <a:moveTo>
                      <a:pt x="453" y="0"/>
                    </a:moveTo>
                    <a:lnTo>
                      <a:pt x="0" y="547"/>
                    </a:lnTo>
                    <a:lnTo>
                      <a:pt x="0" y="3429"/>
                    </a:lnTo>
                    <a:lnTo>
                      <a:pt x="429" y="3738"/>
                    </a:lnTo>
                    <a:lnTo>
                      <a:pt x="1691" y="2714"/>
                    </a:lnTo>
                    <a:lnTo>
                      <a:pt x="1691" y="5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</p:grpSp>
        <p:grpSp>
          <p:nvGrpSpPr>
            <p:cNvPr id="1034" name="Google Shape;1034;p39"/>
            <p:cNvGrpSpPr/>
            <p:nvPr/>
          </p:nvGrpSpPr>
          <p:grpSpPr>
            <a:xfrm>
              <a:off x="3906325" y="1984500"/>
              <a:ext cx="156075" cy="262825"/>
              <a:chOff x="3906325" y="1984500"/>
              <a:chExt cx="156075" cy="262825"/>
            </a:xfrm>
          </p:grpSpPr>
          <p:sp>
            <p:nvSpPr>
              <p:cNvPr id="1035" name="Google Shape;1035;p39"/>
              <p:cNvSpPr/>
              <p:nvPr/>
            </p:nvSpPr>
            <p:spPr>
              <a:xfrm>
                <a:off x="3906325" y="1984500"/>
                <a:ext cx="100825" cy="124200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4968" extrusionOk="0">
                    <a:moveTo>
                      <a:pt x="2901" y="4968"/>
                    </a:moveTo>
                    <a:lnTo>
                      <a:pt x="1524" y="4673"/>
                    </a:lnTo>
                    <a:lnTo>
                      <a:pt x="0" y="1771"/>
                    </a:lnTo>
                    <a:lnTo>
                      <a:pt x="737" y="886"/>
                    </a:lnTo>
                    <a:lnTo>
                      <a:pt x="2508" y="1181"/>
                    </a:lnTo>
                    <a:lnTo>
                      <a:pt x="2655" y="345"/>
                    </a:lnTo>
                    <a:lnTo>
                      <a:pt x="3442" y="0"/>
                    </a:lnTo>
                    <a:lnTo>
                      <a:pt x="4033" y="4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1036" name="Google Shape;1036;p39"/>
              <p:cNvSpPr/>
              <p:nvPr/>
            </p:nvSpPr>
            <p:spPr>
              <a:xfrm>
                <a:off x="3919575" y="1989950"/>
                <a:ext cx="142825" cy="25737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10295" extrusionOk="0">
                    <a:moveTo>
                      <a:pt x="2867" y="0"/>
                    </a:moveTo>
                    <a:lnTo>
                      <a:pt x="2762" y="105"/>
                    </a:lnTo>
                    <a:lnTo>
                      <a:pt x="2762" y="147"/>
                    </a:lnTo>
                    <a:lnTo>
                      <a:pt x="2679" y="189"/>
                    </a:lnTo>
                    <a:lnTo>
                      <a:pt x="2532" y="147"/>
                    </a:lnTo>
                    <a:lnTo>
                      <a:pt x="2386" y="209"/>
                    </a:lnTo>
                    <a:lnTo>
                      <a:pt x="2386" y="293"/>
                    </a:lnTo>
                    <a:lnTo>
                      <a:pt x="2323" y="419"/>
                    </a:lnTo>
                    <a:lnTo>
                      <a:pt x="2239" y="461"/>
                    </a:lnTo>
                    <a:lnTo>
                      <a:pt x="2281" y="544"/>
                    </a:lnTo>
                    <a:lnTo>
                      <a:pt x="2260" y="628"/>
                    </a:lnTo>
                    <a:lnTo>
                      <a:pt x="2239" y="921"/>
                    </a:lnTo>
                    <a:lnTo>
                      <a:pt x="2281" y="1088"/>
                    </a:lnTo>
                    <a:lnTo>
                      <a:pt x="2344" y="1193"/>
                    </a:lnTo>
                    <a:lnTo>
                      <a:pt x="2281" y="1277"/>
                    </a:lnTo>
                    <a:lnTo>
                      <a:pt x="2177" y="1360"/>
                    </a:lnTo>
                    <a:lnTo>
                      <a:pt x="2072" y="1360"/>
                    </a:lnTo>
                    <a:lnTo>
                      <a:pt x="1967" y="1444"/>
                    </a:lnTo>
                    <a:lnTo>
                      <a:pt x="1905" y="1486"/>
                    </a:lnTo>
                    <a:lnTo>
                      <a:pt x="1821" y="1611"/>
                    </a:lnTo>
                    <a:lnTo>
                      <a:pt x="1674" y="1590"/>
                    </a:lnTo>
                    <a:lnTo>
                      <a:pt x="1507" y="1465"/>
                    </a:lnTo>
                    <a:lnTo>
                      <a:pt x="1381" y="1465"/>
                    </a:lnTo>
                    <a:lnTo>
                      <a:pt x="1298" y="1549"/>
                    </a:lnTo>
                    <a:lnTo>
                      <a:pt x="1151" y="1674"/>
                    </a:lnTo>
                    <a:lnTo>
                      <a:pt x="900" y="1674"/>
                    </a:lnTo>
                    <a:lnTo>
                      <a:pt x="733" y="1590"/>
                    </a:lnTo>
                    <a:lnTo>
                      <a:pt x="670" y="1465"/>
                    </a:lnTo>
                    <a:lnTo>
                      <a:pt x="607" y="1339"/>
                    </a:lnTo>
                    <a:lnTo>
                      <a:pt x="377" y="1130"/>
                    </a:lnTo>
                    <a:lnTo>
                      <a:pt x="293" y="984"/>
                    </a:lnTo>
                    <a:lnTo>
                      <a:pt x="189" y="963"/>
                    </a:lnTo>
                    <a:lnTo>
                      <a:pt x="105" y="1046"/>
                    </a:lnTo>
                    <a:lnTo>
                      <a:pt x="84" y="1151"/>
                    </a:lnTo>
                    <a:lnTo>
                      <a:pt x="105" y="1214"/>
                    </a:lnTo>
                    <a:lnTo>
                      <a:pt x="84" y="1256"/>
                    </a:lnTo>
                    <a:lnTo>
                      <a:pt x="42" y="1214"/>
                    </a:lnTo>
                    <a:lnTo>
                      <a:pt x="1" y="1256"/>
                    </a:lnTo>
                    <a:lnTo>
                      <a:pt x="105" y="1360"/>
                    </a:lnTo>
                    <a:lnTo>
                      <a:pt x="273" y="1423"/>
                    </a:lnTo>
                    <a:lnTo>
                      <a:pt x="482" y="1674"/>
                    </a:lnTo>
                    <a:lnTo>
                      <a:pt x="628" y="1779"/>
                    </a:lnTo>
                    <a:lnTo>
                      <a:pt x="879" y="1800"/>
                    </a:lnTo>
                    <a:lnTo>
                      <a:pt x="942" y="1841"/>
                    </a:lnTo>
                    <a:lnTo>
                      <a:pt x="1026" y="1883"/>
                    </a:lnTo>
                    <a:lnTo>
                      <a:pt x="1130" y="2009"/>
                    </a:lnTo>
                    <a:lnTo>
                      <a:pt x="1193" y="2113"/>
                    </a:lnTo>
                    <a:lnTo>
                      <a:pt x="1298" y="2113"/>
                    </a:lnTo>
                    <a:lnTo>
                      <a:pt x="1402" y="2239"/>
                    </a:lnTo>
                    <a:lnTo>
                      <a:pt x="1465" y="2239"/>
                    </a:lnTo>
                    <a:lnTo>
                      <a:pt x="1528" y="2323"/>
                    </a:lnTo>
                    <a:lnTo>
                      <a:pt x="1465" y="2427"/>
                    </a:lnTo>
                    <a:lnTo>
                      <a:pt x="1507" y="2574"/>
                    </a:lnTo>
                    <a:lnTo>
                      <a:pt x="1444" y="2720"/>
                    </a:lnTo>
                    <a:lnTo>
                      <a:pt x="1444" y="2825"/>
                    </a:lnTo>
                    <a:lnTo>
                      <a:pt x="1612" y="2825"/>
                    </a:lnTo>
                    <a:lnTo>
                      <a:pt x="1633" y="2950"/>
                    </a:lnTo>
                    <a:lnTo>
                      <a:pt x="1591" y="3034"/>
                    </a:lnTo>
                    <a:lnTo>
                      <a:pt x="1612" y="3181"/>
                    </a:lnTo>
                    <a:lnTo>
                      <a:pt x="1653" y="3285"/>
                    </a:lnTo>
                    <a:lnTo>
                      <a:pt x="1695" y="3494"/>
                    </a:lnTo>
                    <a:lnTo>
                      <a:pt x="1653" y="3599"/>
                    </a:lnTo>
                    <a:lnTo>
                      <a:pt x="1695" y="3683"/>
                    </a:lnTo>
                    <a:lnTo>
                      <a:pt x="1695" y="3913"/>
                    </a:lnTo>
                    <a:lnTo>
                      <a:pt x="1653" y="3997"/>
                    </a:lnTo>
                    <a:lnTo>
                      <a:pt x="1716" y="4143"/>
                    </a:lnTo>
                    <a:lnTo>
                      <a:pt x="1821" y="4185"/>
                    </a:lnTo>
                    <a:lnTo>
                      <a:pt x="1925" y="4394"/>
                    </a:lnTo>
                    <a:lnTo>
                      <a:pt x="1967" y="4478"/>
                    </a:lnTo>
                    <a:lnTo>
                      <a:pt x="1967" y="4603"/>
                    </a:lnTo>
                    <a:lnTo>
                      <a:pt x="1988" y="4645"/>
                    </a:lnTo>
                    <a:lnTo>
                      <a:pt x="2093" y="4645"/>
                    </a:lnTo>
                    <a:lnTo>
                      <a:pt x="2197" y="4750"/>
                    </a:lnTo>
                    <a:lnTo>
                      <a:pt x="2407" y="4750"/>
                    </a:lnTo>
                    <a:lnTo>
                      <a:pt x="2574" y="4875"/>
                    </a:lnTo>
                    <a:lnTo>
                      <a:pt x="2490" y="4938"/>
                    </a:lnTo>
                    <a:lnTo>
                      <a:pt x="2553" y="5022"/>
                    </a:lnTo>
                    <a:lnTo>
                      <a:pt x="2553" y="5189"/>
                    </a:lnTo>
                    <a:lnTo>
                      <a:pt x="2490" y="5231"/>
                    </a:lnTo>
                    <a:lnTo>
                      <a:pt x="2679" y="5378"/>
                    </a:lnTo>
                    <a:lnTo>
                      <a:pt x="2553" y="5357"/>
                    </a:lnTo>
                    <a:lnTo>
                      <a:pt x="2490" y="5378"/>
                    </a:lnTo>
                    <a:lnTo>
                      <a:pt x="2658" y="5524"/>
                    </a:lnTo>
                    <a:lnTo>
                      <a:pt x="2658" y="5587"/>
                    </a:lnTo>
                    <a:lnTo>
                      <a:pt x="2469" y="5482"/>
                    </a:lnTo>
                    <a:lnTo>
                      <a:pt x="2302" y="5482"/>
                    </a:lnTo>
                    <a:lnTo>
                      <a:pt x="2156" y="5587"/>
                    </a:lnTo>
                    <a:lnTo>
                      <a:pt x="2156" y="5691"/>
                    </a:lnTo>
                    <a:lnTo>
                      <a:pt x="2051" y="5796"/>
                    </a:lnTo>
                    <a:lnTo>
                      <a:pt x="2051" y="5880"/>
                    </a:lnTo>
                    <a:lnTo>
                      <a:pt x="1988" y="5901"/>
                    </a:lnTo>
                    <a:lnTo>
                      <a:pt x="1821" y="6089"/>
                    </a:lnTo>
                    <a:lnTo>
                      <a:pt x="1779" y="6277"/>
                    </a:lnTo>
                    <a:lnTo>
                      <a:pt x="1737" y="6298"/>
                    </a:lnTo>
                    <a:lnTo>
                      <a:pt x="1716" y="6256"/>
                    </a:lnTo>
                    <a:lnTo>
                      <a:pt x="1653" y="6256"/>
                    </a:lnTo>
                    <a:lnTo>
                      <a:pt x="1716" y="6361"/>
                    </a:lnTo>
                    <a:lnTo>
                      <a:pt x="1674" y="6445"/>
                    </a:lnTo>
                    <a:lnTo>
                      <a:pt x="1549" y="6445"/>
                    </a:lnTo>
                    <a:lnTo>
                      <a:pt x="1465" y="6549"/>
                    </a:lnTo>
                    <a:lnTo>
                      <a:pt x="1507" y="6717"/>
                    </a:lnTo>
                    <a:lnTo>
                      <a:pt x="1570" y="6759"/>
                    </a:lnTo>
                    <a:lnTo>
                      <a:pt x="1444" y="6717"/>
                    </a:lnTo>
                    <a:lnTo>
                      <a:pt x="1402" y="6654"/>
                    </a:lnTo>
                    <a:lnTo>
                      <a:pt x="1319" y="6696"/>
                    </a:lnTo>
                    <a:lnTo>
                      <a:pt x="1256" y="6821"/>
                    </a:lnTo>
                    <a:lnTo>
                      <a:pt x="1298" y="6884"/>
                    </a:lnTo>
                    <a:lnTo>
                      <a:pt x="1214" y="6842"/>
                    </a:lnTo>
                    <a:lnTo>
                      <a:pt x="1193" y="6905"/>
                    </a:lnTo>
                    <a:lnTo>
                      <a:pt x="1256" y="6968"/>
                    </a:lnTo>
                    <a:lnTo>
                      <a:pt x="1256" y="7031"/>
                    </a:lnTo>
                    <a:lnTo>
                      <a:pt x="1193" y="7114"/>
                    </a:lnTo>
                    <a:lnTo>
                      <a:pt x="1151" y="7156"/>
                    </a:lnTo>
                    <a:lnTo>
                      <a:pt x="1047" y="7219"/>
                    </a:lnTo>
                    <a:lnTo>
                      <a:pt x="1005" y="7177"/>
                    </a:lnTo>
                    <a:lnTo>
                      <a:pt x="984" y="7135"/>
                    </a:lnTo>
                    <a:lnTo>
                      <a:pt x="900" y="7114"/>
                    </a:lnTo>
                    <a:lnTo>
                      <a:pt x="817" y="7135"/>
                    </a:lnTo>
                    <a:lnTo>
                      <a:pt x="837" y="7240"/>
                    </a:lnTo>
                    <a:lnTo>
                      <a:pt x="796" y="7282"/>
                    </a:lnTo>
                    <a:lnTo>
                      <a:pt x="837" y="7386"/>
                    </a:lnTo>
                    <a:lnTo>
                      <a:pt x="796" y="7491"/>
                    </a:lnTo>
                    <a:lnTo>
                      <a:pt x="733" y="7533"/>
                    </a:lnTo>
                    <a:lnTo>
                      <a:pt x="691" y="7637"/>
                    </a:lnTo>
                    <a:lnTo>
                      <a:pt x="733" y="7742"/>
                    </a:lnTo>
                    <a:lnTo>
                      <a:pt x="775" y="7763"/>
                    </a:lnTo>
                    <a:lnTo>
                      <a:pt x="733" y="7867"/>
                    </a:lnTo>
                    <a:lnTo>
                      <a:pt x="775" y="7951"/>
                    </a:lnTo>
                    <a:lnTo>
                      <a:pt x="858" y="7909"/>
                    </a:lnTo>
                    <a:lnTo>
                      <a:pt x="900" y="7972"/>
                    </a:lnTo>
                    <a:lnTo>
                      <a:pt x="879" y="8098"/>
                    </a:lnTo>
                    <a:lnTo>
                      <a:pt x="837" y="8160"/>
                    </a:lnTo>
                    <a:lnTo>
                      <a:pt x="879" y="8265"/>
                    </a:lnTo>
                    <a:lnTo>
                      <a:pt x="837" y="8307"/>
                    </a:lnTo>
                    <a:lnTo>
                      <a:pt x="942" y="8495"/>
                    </a:lnTo>
                    <a:lnTo>
                      <a:pt x="1005" y="8537"/>
                    </a:lnTo>
                    <a:lnTo>
                      <a:pt x="942" y="8621"/>
                    </a:lnTo>
                    <a:lnTo>
                      <a:pt x="1026" y="8746"/>
                    </a:lnTo>
                    <a:lnTo>
                      <a:pt x="942" y="8788"/>
                    </a:lnTo>
                    <a:lnTo>
                      <a:pt x="984" y="8955"/>
                    </a:lnTo>
                    <a:lnTo>
                      <a:pt x="942" y="9039"/>
                    </a:lnTo>
                    <a:lnTo>
                      <a:pt x="942" y="9269"/>
                    </a:lnTo>
                    <a:lnTo>
                      <a:pt x="1005" y="9353"/>
                    </a:lnTo>
                    <a:lnTo>
                      <a:pt x="942" y="9479"/>
                    </a:lnTo>
                    <a:lnTo>
                      <a:pt x="942" y="9562"/>
                    </a:lnTo>
                    <a:lnTo>
                      <a:pt x="1005" y="9625"/>
                    </a:lnTo>
                    <a:lnTo>
                      <a:pt x="1151" y="9541"/>
                    </a:lnTo>
                    <a:lnTo>
                      <a:pt x="1214" y="9583"/>
                    </a:lnTo>
                    <a:lnTo>
                      <a:pt x="1235" y="9520"/>
                    </a:lnTo>
                    <a:lnTo>
                      <a:pt x="1361" y="9646"/>
                    </a:lnTo>
                    <a:lnTo>
                      <a:pt x="1444" y="9625"/>
                    </a:lnTo>
                    <a:lnTo>
                      <a:pt x="1528" y="9688"/>
                    </a:lnTo>
                    <a:lnTo>
                      <a:pt x="1674" y="9667"/>
                    </a:lnTo>
                    <a:lnTo>
                      <a:pt x="1737" y="9688"/>
                    </a:lnTo>
                    <a:lnTo>
                      <a:pt x="1674" y="9772"/>
                    </a:lnTo>
                    <a:lnTo>
                      <a:pt x="1737" y="9772"/>
                    </a:lnTo>
                    <a:lnTo>
                      <a:pt x="1863" y="9667"/>
                    </a:lnTo>
                    <a:lnTo>
                      <a:pt x="1863" y="9751"/>
                    </a:lnTo>
                    <a:lnTo>
                      <a:pt x="1779" y="9855"/>
                    </a:lnTo>
                    <a:lnTo>
                      <a:pt x="1946" y="10064"/>
                    </a:lnTo>
                    <a:lnTo>
                      <a:pt x="1967" y="10148"/>
                    </a:lnTo>
                    <a:lnTo>
                      <a:pt x="1946" y="10274"/>
                    </a:lnTo>
                    <a:lnTo>
                      <a:pt x="1967" y="10295"/>
                    </a:lnTo>
                    <a:lnTo>
                      <a:pt x="2030" y="10148"/>
                    </a:lnTo>
                    <a:lnTo>
                      <a:pt x="2114" y="10106"/>
                    </a:lnTo>
                    <a:lnTo>
                      <a:pt x="2135" y="10190"/>
                    </a:lnTo>
                    <a:lnTo>
                      <a:pt x="2239" y="10148"/>
                    </a:lnTo>
                    <a:lnTo>
                      <a:pt x="2323" y="10148"/>
                    </a:lnTo>
                    <a:lnTo>
                      <a:pt x="2490" y="10002"/>
                    </a:lnTo>
                    <a:lnTo>
                      <a:pt x="2595" y="10002"/>
                    </a:lnTo>
                    <a:lnTo>
                      <a:pt x="2825" y="9855"/>
                    </a:lnTo>
                    <a:lnTo>
                      <a:pt x="2867" y="9792"/>
                    </a:lnTo>
                    <a:lnTo>
                      <a:pt x="3014" y="9855"/>
                    </a:lnTo>
                    <a:lnTo>
                      <a:pt x="3118" y="9834"/>
                    </a:lnTo>
                    <a:lnTo>
                      <a:pt x="3223" y="9688"/>
                    </a:lnTo>
                    <a:lnTo>
                      <a:pt x="3244" y="9751"/>
                    </a:lnTo>
                    <a:lnTo>
                      <a:pt x="3202" y="9855"/>
                    </a:lnTo>
                    <a:lnTo>
                      <a:pt x="3244" y="9876"/>
                    </a:lnTo>
                    <a:lnTo>
                      <a:pt x="3306" y="9751"/>
                    </a:lnTo>
                    <a:lnTo>
                      <a:pt x="3348" y="9772"/>
                    </a:lnTo>
                    <a:lnTo>
                      <a:pt x="3306" y="9646"/>
                    </a:lnTo>
                    <a:lnTo>
                      <a:pt x="3348" y="9583"/>
                    </a:lnTo>
                    <a:lnTo>
                      <a:pt x="3411" y="9688"/>
                    </a:lnTo>
                    <a:lnTo>
                      <a:pt x="3453" y="9688"/>
                    </a:lnTo>
                    <a:lnTo>
                      <a:pt x="3495" y="9625"/>
                    </a:lnTo>
                    <a:lnTo>
                      <a:pt x="3537" y="9751"/>
                    </a:lnTo>
                    <a:lnTo>
                      <a:pt x="3620" y="9730"/>
                    </a:lnTo>
                    <a:lnTo>
                      <a:pt x="3620" y="9646"/>
                    </a:lnTo>
                    <a:lnTo>
                      <a:pt x="3662" y="9667"/>
                    </a:lnTo>
                    <a:lnTo>
                      <a:pt x="3704" y="9730"/>
                    </a:lnTo>
                    <a:lnTo>
                      <a:pt x="3767" y="9646"/>
                    </a:lnTo>
                    <a:lnTo>
                      <a:pt x="3934" y="9625"/>
                    </a:lnTo>
                    <a:lnTo>
                      <a:pt x="4018" y="9688"/>
                    </a:lnTo>
                    <a:lnTo>
                      <a:pt x="4206" y="9667"/>
                    </a:lnTo>
                    <a:lnTo>
                      <a:pt x="4206" y="9625"/>
                    </a:lnTo>
                    <a:lnTo>
                      <a:pt x="4143" y="9562"/>
                    </a:lnTo>
                    <a:lnTo>
                      <a:pt x="4206" y="9541"/>
                    </a:lnTo>
                    <a:lnTo>
                      <a:pt x="4269" y="9562"/>
                    </a:lnTo>
                    <a:lnTo>
                      <a:pt x="4311" y="9646"/>
                    </a:lnTo>
                    <a:lnTo>
                      <a:pt x="4415" y="9667"/>
                    </a:lnTo>
                    <a:lnTo>
                      <a:pt x="4457" y="9562"/>
                    </a:lnTo>
                    <a:lnTo>
                      <a:pt x="4436" y="9416"/>
                    </a:lnTo>
                    <a:lnTo>
                      <a:pt x="4687" y="9144"/>
                    </a:lnTo>
                    <a:lnTo>
                      <a:pt x="4876" y="9123"/>
                    </a:lnTo>
                    <a:lnTo>
                      <a:pt x="5043" y="8872"/>
                    </a:lnTo>
                    <a:lnTo>
                      <a:pt x="5190" y="8621"/>
                    </a:lnTo>
                    <a:lnTo>
                      <a:pt x="5315" y="8349"/>
                    </a:lnTo>
                    <a:lnTo>
                      <a:pt x="5566" y="7951"/>
                    </a:lnTo>
                    <a:lnTo>
                      <a:pt x="5713" y="7533"/>
                    </a:lnTo>
                    <a:lnTo>
                      <a:pt x="5692" y="7344"/>
                    </a:lnTo>
                    <a:lnTo>
                      <a:pt x="5420" y="7051"/>
                    </a:lnTo>
                    <a:lnTo>
                      <a:pt x="5273" y="7010"/>
                    </a:lnTo>
                    <a:lnTo>
                      <a:pt x="5001" y="6633"/>
                    </a:lnTo>
                    <a:lnTo>
                      <a:pt x="5064" y="6466"/>
                    </a:lnTo>
                    <a:lnTo>
                      <a:pt x="5169" y="6298"/>
                    </a:lnTo>
                    <a:lnTo>
                      <a:pt x="5169" y="6110"/>
                    </a:lnTo>
                    <a:lnTo>
                      <a:pt x="4980" y="5984"/>
                    </a:lnTo>
                    <a:lnTo>
                      <a:pt x="4938" y="5859"/>
                    </a:lnTo>
                    <a:lnTo>
                      <a:pt x="4938" y="5650"/>
                    </a:lnTo>
                    <a:lnTo>
                      <a:pt x="4980" y="5587"/>
                    </a:lnTo>
                    <a:lnTo>
                      <a:pt x="4938" y="5482"/>
                    </a:lnTo>
                    <a:lnTo>
                      <a:pt x="4792" y="5461"/>
                    </a:lnTo>
                    <a:lnTo>
                      <a:pt x="4729" y="5357"/>
                    </a:lnTo>
                    <a:lnTo>
                      <a:pt x="4729" y="5168"/>
                    </a:lnTo>
                    <a:lnTo>
                      <a:pt x="4792" y="5064"/>
                    </a:lnTo>
                    <a:lnTo>
                      <a:pt x="4687" y="5043"/>
                    </a:lnTo>
                    <a:lnTo>
                      <a:pt x="4687" y="4938"/>
                    </a:lnTo>
                    <a:lnTo>
                      <a:pt x="4729" y="4582"/>
                    </a:lnTo>
                    <a:lnTo>
                      <a:pt x="4834" y="4541"/>
                    </a:lnTo>
                    <a:lnTo>
                      <a:pt x="4562" y="3955"/>
                    </a:lnTo>
                    <a:lnTo>
                      <a:pt x="4332" y="3494"/>
                    </a:lnTo>
                    <a:lnTo>
                      <a:pt x="4269" y="3348"/>
                    </a:lnTo>
                    <a:lnTo>
                      <a:pt x="4143" y="3181"/>
                    </a:lnTo>
                    <a:lnTo>
                      <a:pt x="4248" y="2929"/>
                    </a:lnTo>
                    <a:lnTo>
                      <a:pt x="4353" y="2741"/>
                    </a:lnTo>
                    <a:lnTo>
                      <a:pt x="4415" y="2553"/>
                    </a:lnTo>
                    <a:lnTo>
                      <a:pt x="4332" y="2490"/>
                    </a:lnTo>
                    <a:lnTo>
                      <a:pt x="4060" y="2323"/>
                    </a:lnTo>
                    <a:lnTo>
                      <a:pt x="4018" y="2218"/>
                    </a:lnTo>
                    <a:lnTo>
                      <a:pt x="3934" y="2093"/>
                    </a:lnTo>
                    <a:lnTo>
                      <a:pt x="3767" y="2009"/>
                    </a:lnTo>
                    <a:lnTo>
                      <a:pt x="3704" y="2009"/>
                    </a:lnTo>
                    <a:lnTo>
                      <a:pt x="3599" y="1758"/>
                    </a:lnTo>
                    <a:lnTo>
                      <a:pt x="3516" y="1653"/>
                    </a:lnTo>
                    <a:lnTo>
                      <a:pt x="3558" y="1465"/>
                    </a:lnTo>
                    <a:lnTo>
                      <a:pt x="3599" y="1297"/>
                    </a:lnTo>
                    <a:lnTo>
                      <a:pt x="3495" y="1277"/>
                    </a:lnTo>
                    <a:lnTo>
                      <a:pt x="3599" y="1235"/>
                    </a:lnTo>
                    <a:lnTo>
                      <a:pt x="3746" y="1172"/>
                    </a:lnTo>
                    <a:lnTo>
                      <a:pt x="3725" y="942"/>
                    </a:lnTo>
                    <a:lnTo>
                      <a:pt x="3830" y="774"/>
                    </a:lnTo>
                    <a:lnTo>
                      <a:pt x="3850" y="649"/>
                    </a:lnTo>
                    <a:lnTo>
                      <a:pt x="3746" y="523"/>
                    </a:lnTo>
                    <a:lnTo>
                      <a:pt x="3725" y="419"/>
                    </a:lnTo>
                    <a:lnTo>
                      <a:pt x="3537" y="398"/>
                    </a:lnTo>
                    <a:lnTo>
                      <a:pt x="3411" y="335"/>
                    </a:lnTo>
                    <a:lnTo>
                      <a:pt x="3327" y="251"/>
                    </a:lnTo>
                    <a:lnTo>
                      <a:pt x="3202" y="84"/>
                    </a:lnTo>
                    <a:lnTo>
                      <a:pt x="30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7" name="Google Shape;1037;p39"/>
            <p:cNvGrpSpPr/>
            <p:nvPr/>
          </p:nvGrpSpPr>
          <p:grpSpPr>
            <a:xfrm>
              <a:off x="1397225" y="1637375"/>
              <a:ext cx="1401575" cy="1228250"/>
              <a:chOff x="1397225" y="1637375"/>
              <a:chExt cx="1401575" cy="1228250"/>
            </a:xfrm>
          </p:grpSpPr>
          <p:sp>
            <p:nvSpPr>
              <p:cNvPr id="1038" name="Google Shape;1038;p39"/>
              <p:cNvSpPr/>
              <p:nvPr/>
            </p:nvSpPr>
            <p:spPr>
              <a:xfrm>
                <a:off x="2050925" y="2362200"/>
                <a:ext cx="747875" cy="497225"/>
              </a:xfrm>
              <a:custGeom>
                <a:avLst/>
                <a:gdLst/>
                <a:ahLst/>
                <a:cxnLst/>
                <a:rect l="l" t="t" r="r" b="b"/>
                <a:pathLst>
                  <a:path w="29915" h="19889" extrusionOk="0">
                    <a:moveTo>
                      <a:pt x="107" y="1186"/>
                    </a:moveTo>
                    <a:lnTo>
                      <a:pt x="0" y="0"/>
                    </a:lnTo>
                    <a:lnTo>
                      <a:pt x="15577" y="1563"/>
                    </a:lnTo>
                    <a:lnTo>
                      <a:pt x="26519" y="5336"/>
                    </a:lnTo>
                    <a:lnTo>
                      <a:pt x="27435" y="5444"/>
                    </a:lnTo>
                    <a:lnTo>
                      <a:pt x="28783" y="4420"/>
                    </a:lnTo>
                    <a:lnTo>
                      <a:pt x="29753" y="4527"/>
                    </a:lnTo>
                    <a:lnTo>
                      <a:pt x="29915" y="6198"/>
                    </a:lnTo>
                    <a:lnTo>
                      <a:pt x="26465" y="6899"/>
                    </a:lnTo>
                    <a:lnTo>
                      <a:pt x="11157" y="16062"/>
                    </a:lnTo>
                    <a:lnTo>
                      <a:pt x="10295" y="18649"/>
                    </a:lnTo>
                    <a:lnTo>
                      <a:pt x="10295" y="19889"/>
                    </a:lnTo>
                    <a:lnTo>
                      <a:pt x="2803" y="15846"/>
                    </a:lnTo>
                    <a:lnTo>
                      <a:pt x="1347" y="14876"/>
                    </a:lnTo>
                    <a:lnTo>
                      <a:pt x="0" y="14607"/>
                    </a:lnTo>
                    <a:lnTo>
                      <a:pt x="916" y="11642"/>
                    </a:lnTo>
                    <a:lnTo>
                      <a:pt x="1725" y="388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grpSp>
            <p:nvGrpSpPr>
              <p:cNvPr id="1039" name="Google Shape;1039;p39"/>
              <p:cNvGrpSpPr/>
              <p:nvPr/>
            </p:nvGrpSpPr>
            <p:grpSpPr>
              <a:xfrm>
                <a:off x="1397225" y="1637375"/>
                <a:ext cx="1398775" cy="1228250"/>
                <a:chOff x="1397225" y="1637375"/>
                <a:chExt cx="1398775" cy="1228250"/>
              </a:xfrm>
            </p:grpSpPr>
            <p:sp>
              <p:nvSpPr>
                <p:cNvPr id="1040" name="Google Shape;1040;p39"/>
                <p:cNvSpPr/>
                <p:nvPr/>
              </p:nvSpPr>
              <p:spPr>
                <a:xfrm>
                  <a:off x="1397225" y="1637375"/>
                  <a:ext cx="692600" cy="59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04" h="23770" extrusionOk="0">
                      <a:moveTo>
                        <a:pt x="14864" y="15547"/>
                      </a:moveTo>
                      <a:lnTo>
                        <a:pt x="14836" y="15589"/>
                      </a:lnTo>
                      <a:lnTo>
                        <a:pt x="14836" y="15568"/>
                      </a:lnTo>
                      <a:lnTo>
                        <a:pt x="14864" y="15547"/>
                      </a:lnTo>
                      <a:close/>
                      <a:moveTo>
                        <a:pt x="19460" y="16760"/>
                      </a:moveTo>
                      <a:lnTo>
                        <a:pt x="19523" y="16823"/>
                      </a:lnTo>
                      <a:lnTo>
                        <a:pt x="19460" y="16844"/>
                      </a:lnTo>
                      <a:lnTo>
                        <a:pt x="19460" y="16760"/>
                      </a:lnTo>
                      <a:close/>
                      <a:moveTo>
                        <a:pt x="23686" y="18497"/>
                      </a:moveTo>
                      <a:lnTo>
                        <a:pt x="23624" y="18644"/>
                      </a:lnTo>
                      <a:lnTo>
                        <a:pt x="23561" y="18853"/>
                      </a:lnTo>
                      <a:lnTo>
                        <a:pt x="23582" y="19020"/>
                      </a:lnTo>
                      <a:lnTo>
                        <a:pt x="23477" y="19229"/>
                      </a:lnTo>
                      <a:lnTo>
                        <a:pt x="23477" y="19355"/>
                      </a:lnTo>
                      <a:lnTo>
                        <a:pt x="23519" y="19439"/>
                      </a:lnTo>
                      <a:lnTo>
                        <a:pt x="23393" y="19355"/>
                      </a:lnTo>
                      <a:lnTo>
                        <a:pt x="23393" y="19543"/>
                      </a:lnTo>
                      <a:lnTo>
                        <a:pt x="23393" y="19564"/>
                      </a:lnTo>
                      <a:cubicBezTo>
                        <a:pt x="23352" y="19648"/>
                        <a:pt x="23310" y="19753"/>
                        <a:pt x="23310" y="19836"/>
                      </a:cubicBezTo>
                      <a:lnTo>
                        <a:pt x="23310" y="19962"/>
                      </a:lnTo>
                      <a:lnTo>
                        <a:pt x="23289" y="19941"/>
                      </a:lnTo>
                      <a:lnTo>
                        <a:pt x="23289" y="19836"/>
                      </a:lnTo>
                      <a:lnTo>
                        <a:pt x="23258" y="19791"/>
                      </a:lnTo>
                      <a:lnTo>
                        <a:pt x="23268" y="19773"/>
                      </a:lnTo>
                      <a:lnTo>
                        <a:pt x="23268" y="19627"/>
                      </a:lnTo>
                      <a:lnTo>
                        <a:pt x="23331" y="19543"/>
                      </a:lnTo>
                      <a:lnTo>
                        <a:pt x="23352" y="19250"/>
                      </a:lnTo>
                      <a:lnTo>
                        <a:pt x="23435" y="19020"/>
                      </a:lnTo>
                      <a:lnTo>
                        <a:pt x="23435" y="18790"/>
                      </a:lnTo>
                      <a:lnTo>
                        <a:pt x="23414" y="18623"/>
                      </a:lnTo>
                      <a:lnTo>
                        <a:pt x="23352" y="18539"/>
                      </a:lnTo>
                      <a:lnTo>
                        <a:pt x="23352" y="18518"/>
                      </a:lnTo>
                      <a:lnTo>
                        <a:pt x="23414" y="18539"/>
                      </a:lnTo>
                      <a:lnTo>
                        <a:pt x="23456" y="18685"/>
                      </a:lnTo>
                      <a:lnTo>
                        <a:pt x="23519" y="18706"/>
                      </a:lnTo>
                      <a:lnTo>
                        <a:pt x="23561" y="18581"/>
                      </a:lnTo>
                      <a:lnTo>
                        <a:pt x="23686" y="18497"/>
                      </a:lnTo>
                      <a:close/>
                      <a:moveTo>
                        <a:pt x="23204" y="19889"/>
                      </a:moveTo>
                      <a:lnTo>
                        <a:pt x="23184" y="19941"/>
                      </a:lnTo>
                      <a:lnTo>
                        <a:pt x="23142" y="20297"/>
                      </a:lnTo>
                      <a:lnTo>
                        <a:pt x="23038" y="20464"/>
                      </a:lnTo>
                      <a:lnTo>
                        <a:pt x="23017" y="20631"/>
                      </a:lnTo>
                      <a:lnTo>
                        <a:pt x="23121" y="20694"/>
                      </a:lnTo>
                      <a:lnTo>
                        <a:pt x="23080" y="20778"/>
                      </a:lnTo>
                      <a:lnTo>
                        <a:pt x="23121" y="20841"/>
                      </a:lnTo>
                      <a:lnTo>
                        <a:pt x="22996" y="20841"/>
                      </a:lnTo>
                      <a:lnTo>
                        <a:pt x="22912" y="20924"/>
                      </a:lnTo>
                      <a:lnTo>
                        <a:pt x="22912" y="21050"/>
                      </a:lnTo>
                      <a:cubicBezTo>
                        <a:pt x="22891" y="21050"/>
                        <a:pt x="22870" y="21092"/>
                        <a:pt x="22870" y="21134"/>
                      </a:cubicBezTo>
                      <a:lnTo>
                        <a:pt x="22870" y="21154"/>
                      </a:lnTo>
                      <a:lnTo>
                        <a:pt x="22847" y="21178"/>
                      </a:lnTo>
                      <a:lnTo>
                        <a:pt x="22847" y="21178"/>
                      </a:lnTo>
                      <a:lnTo>
                        <a:pt x="22849" y="21154"/>
                      </a:lnTo>
                      <a:lnTo>
                        <a:pt x="22849" y="20945"/>
                      </a:lnTo>
                      <a:lnTo>
                        <a:pt x="22828" y="20882"/>
                      </a:lnTo>
                      <a:cubicBezTo>
                        <a:pt x="22828" y="20820"/>
                        <a:pt x="22849" y="20778"/>
                        <a:pt x="22849" y="20736"/>
                      </a:cubicBezTo>
                      <a:lnTo>
                        <a:pt x="22891" y="20778"/>
                      </a:lnTo>
                      <a:lnTo>
                        <a:pt x="22954" y="20778"/>
                      </a:lnTo>
                      <a:lnTo>
                        <a:pt x="22954" y="20610"/>
                      </a:lnTo>
                      <a:lnTo>
                        <a:pt x="23017" y="20569"/>
                      </a:lnTo>
                      <a:lnTo>
                        <a:pt x="22954" y="20485"/>
                      </a:lnTo>
                      <a:lnTo>
                        <a:pt x="22828" y="20464"/>
                      </a:lnTo>
                      <a:lnTo>
                        <a:pt x="22828" y="20380"/>
                      </a:lnTo>
                      <a:lnTo>
                        <a:pt x="22703" y="20150"/>
                      </a:lnTo>
                      <a:lnTo>
                        <a:pt x="22703" y="20108"/>
                      </a:lnTo>
                      <a:lnTo>
                        <a:pt x="22828" y="20255"/>
                      </a:lnTo>
                      <a:lnTo>
                        <a:pt x="22912" y="20380"/>
                      </a:lnTo>
                      <a:lnTo>
                        <a:pt x="22996" y="20401"/>
                      </a:lnTo>
                      <a:lnTo>
                        <a:pt x="23038" y="20359"/>
                      </a:lnTo>
                      <a:lnTo>
                        <a:pt x="23017" y="20276"/>
                      </a:lnTo>
                      <a:lnTo>
                        <a:pt x="23121" y="20255"/>
                      </a:lnTo>
                      <a:lnTo>
                        <a:pt x="23121" y="20171"/>
                      </a:lnTo>
                      <a:lnTo>
                        <a:pt x="23059" y="20108"/>
                      </a:lnTo>
                      <a:cubicBezTo>
                        <a:pt x="23101" y="20066"/>
                        <a:pt x="23121" y="19983"/>
                        <a:pt x="23142" y="19941"/>
                      </a:cubicBezTo>
                      <a:lnTo>
                        <a:pt x="23163" y="19962"/>
                      </a:lnTo>
                      <a:lnTo>
                        <a:pt x="23204" y="19889"/>
                      </a:lnTo>
                      <a:close/>
                      <a:moveTo>
                        <a:pt x="23519" y="19836"/>
                      </a:moveTo>
                      <a:lnTo>
                        <a:pt x="23540" y="19962"/>
                      </a:lnTo>
                      <a:lnTo>
                        <a:pt x="23582" y="19962"/>
                      </a:lnTo>
                      <a:lnTo>
                        <a:pt x="23582" y="20087"/>
                      </a:lnTo>
                      <a:lnTo>
                        <a:pt x="23665" y="20171"/>
                      </a:lnTo>
                      <a:lnTo>
                        <a:pt x="23728" y="20108"/>
                      </a:lnTo>
                      <a:lnTo>
                        <a:pt x="23770" y="20150"/>
                      </a:lnTo>
                      <a:lnTo>
                        <a:pt x="23875" y="20087"/>
                      </a:lnTo>
                      <a:lnTo>
                        <a:pt x="24021" y="20087"/>
                      </a:lnTo>
                      <a:lnTo>
                        <a:pt x="24021" y="20108"/>
                      </a:lnTo>
                      <a:lnTo>
                        <a:pt x="23854" y="20213"/>
                      </a:lnTo>
                      <a:lnTo>
                        <a:pt x="23812" y="20255"/>
                      </a:lnTo>
                      <a:lnTo>
                        <a:pt x="23812" y="20297"/>
                      </a:lnTo>
                      <a:lnTo>
                        <a:pt x="23875" y="20359"/>
                      </a:lnTo>
                      <a:lnTo>
                        <a:pt x="23854" y="20401"/>
                      </a:lnTo>
                      <a:lnTo>
                        <a:pt x="23770" y="20401"/>
                      </a:lnTo>
                      <a:lnTo>
                        <a:pt x="23770" y="20464"/>
                      </a:lnTo>
                      <a:lnTo>
                        <a:pt x="23854" y="20590"/>
                      </a:lnTo>
                      <a:lnTo>
                        <a:pt x="23854" y="20694"/>
                      </a:lnTo>
                      <a:lnTo>
                        <a:pt x="23812" y="20715"/>
                      </a:lnTo>
                      <a:lnTo>
                        <a:pt x="23728" y="20631"/>
                      </a:lnTo>
                      <a:lnTo>
                        <a:pt x="23665" y="20548"/>
                      </a:lnTo>
                      <a:lnTo>
                        <a:pt x="23645" y="20610"/>
                      </a:lnTo>
                      <a:lnTo>
                        <a:pt x="23665" y="20694"/>
                      </a:lnTo>
                      <a:lnTo>
                        <a:pt x="23624" y="20757"/>
                      </a:lnTo>
                      <a:lnTo>
                        <a:pt x="23624" y="20903"/>
                      </a:lnTo>
                      <a:lnTo>
                        <a:pt x="23645" y="20924"/>
                      </a:lnTo>
                      <a:cubicBezTo>
                        <a:pt x="23629" y="20919"/>
                        <a:pt x="23614" y="20916"/>
                        <a:pt x="23601" y="20916"/>
                      </a:cubicBezTo>
                      <a:cubicBezTo>
                        <a:pt x="23562" y="20916"/>
                        <a:pt x="23535" y="20940"/>
                        <a:pt x="23519" y="20987"/>
                      </a:cubicBezTo>
                      <a:cubicBezTo>
                        <a:pt x="23456" y="21071"/>
                        <a:pt x="23414" y="21154"/>
                        <a:pt x="23373" y="21259"/>
                      </a:cubicBezTo>
                      <a:lnTo>
                        <a:pt x="23268" y="21154"/>
                      </a:lnTo>
                      <a:lnTo>
                        <a:pt x="23121" y="21154"/>
                      </a:lnTo>
                      <a:lnTo>
                        <a:pt x="23121" y="21238"/>
                      </a:lnTo>
                      <a:lnTo>
                        <a:pt x="23163" y="21322"/>
                      </a:lnTo>
                      <a:lnTo>
                        <a:pt x="23142" y="21426"/>
                      </a:lnTo>
                      <a:lnTo>
                        <a:pt x="23247" y="21468"/>
                      </a:lnTo>
                      <a:lnTo>
                        <a:pt x="23205" y="21552"/>
                      </a:lnTo>
                      <a:lnTo>
                        <a:pt x="23121" y="21552"/>
                      </a:lnTo>
                      <a:lnTo>
                        <a:pt x="23101" y="21531"/>
                      </a:lnTo>
                      <a:lnTo>
                        <a:pt x="23038" y="21615"/>
                      </a:lnTo>
                      <a:lnTo>
                        <a:pt x="23038" y="21531"/>
                      </a:lnTo>
                      <a:lnTo>
                        <a:pt x="23101" y="21447"/>
                      </a:lnTo>
                      <a:lnTo>
                        <a:pt x="22996" y="21322"/>
                      </a:lnTo>
                      <a:cubicBezTo>
                        <a:pt x="22996" y="21259"/>
                        <a:pt x="22996" y="21196"/>
                        <a:pt x="23017" y="21134"/>
                      </a:cubicBezTo>
                      <a:lnTo>
                        <a:pt x="23163" y="21050"/>
                      </a:lnTo>
                      <a:lnTo>
                        <a:pt x="23205" y="20882"/>
                      </a:lnTo>
                      <a:lnTo>
                        <a:pt x="23268" y="20903"/>
                      </a:lnTo>
                      <a:lnTo>
                        <a:pt x="23331" y="20841"/>
                      </a:lnTo>
                      <a:lnTo>
                        <a:pt x="23331" y="20736"/>
                      </a:lnTo>
                      <a:lnTo>
                        <a:pt x="23352" y="20673"/>
                      </a:lnTo>
                      <a:lnTo>
                        <a:pt x="23352" y="20276"/>
                      </a:lnTo>
                      <a:lnTo>
                        <a:pt x="23373" y="20171"/>
                      </a:lnTo>
                      <a:lnTo>
                        <a:pt x="23435" y="20401"/>
                      </a:lnTo>
                      <a:lnTo>
                        <a:pt x="23414" y="20673"/>
                      </a:lnTo>
                      <a:lnTo>
                        <a:pt x="23456" y="20694"/>
                      </a:lnTo>
                      <a:lnTo>
                        <a:pt x="23540" y="20527"/>
                      </a:lnTo>
                      <a:lnTo>
                        <a:pt x="23519" y="20108"/>
                      </a:lnTo>
                      <a:lnTo>
                        <a:pt x="23435" y="20004"/>
                      </a:lnTo>
                      <a:cubicBezTo>
                        <a:pt x="23456" y="19983"/>
                        <a:pt x="23456" y="19941"/>
                        <a:pt x="23498" y="19899"/>
                      </a:cubicBezTo>
                      <a:cubicBezTo>
                        <a:pt x="23519" y="19878"/>
                        <a:pt x="23519" y="19857"/>
                        <a:pt x="23519" y="19836"/>
                      </a:cubicBezTo>
                      <a:close/>
                      <a:moveTo>
                        <a:pt x="22808" y="1"/>
                      </a:moveTo>
                      <a:lnTo>
                        <a:pt x="22598" y="105"/>
                      </a:lnTo>
                      <a:lnTo>
                        <a:pt x="22556" y="168"/>
                      </a:lnTo>
                      <a:lnTo>
                        <a:pt x="22389" y="168"/>
                      </a:lnTo>
                      <a:lnTo>
                        <a:pt x="22264" y="231"/>
                      </a:lnTo>
                      <a:lnTo>
                        <a:pt x="22033" y="440"/>
                      </a:lnTo>
                      <a:lnTo>
                        <a:pt x="21866" y="503"/>
                      </a:lnTo>
                      <a:lnTo>
                        <a:pt x="21615" y="503"/>
                      </a:lnTo>
                      <a:lnTo>
                        <a:pt x="21448" y="398"/>
                      </a:lnTo>
                      <a:lnTo>
                        <a:pt x="21406" y="335"/>
                      </a:lnTo>
                      <a:lnTo>
                        <a:pt x="21406" y="398"/>
                      </a:lnTo>
                      <a:lnTo>
                        <a:pt x="21322" y="398"/>
                      </a:lnTo>
                      <a:lnTo>
                        <a:pt x="21217" y="294"/>
                      </a:lnTo>
                      <a:lnTo>
                        <a:pt x="21113" y="335"/>
                      </a:lnTo>
                      <a:lnTo>
                        <a:pt x="21092" y="419"/>
                      </a:lnTo>
                      <a:lnTo>
                        <a:pt x="21029" y="419"/>
                      </a:lnTo>
                      <a:lnTo>
                        <a:pt x="21008" y="335"/>
                      </a:lnTo>
                      <a:lnTo>
                        <a:pt x="21029" y="273"/>
                      </a:lnTo>
                      <a:lnTo>
                        <a:pt x="21134" y="210"/>
                      </a:lnTo>
                      <a:lnTo>
                        <a:pt x="21092" y="168"/>
                      </a:lnTo>
                      <a:lnTo>
                        <a:pt x="20945" y="210"/>
                      </a:lnTo>
                      <a:lnTo>
                        <a:pt x="20736" y="315"/>
                      </a:lnTo>
                      <a:lnTo>
                        <a:pt x="20590" y="398"/>
                      </a:lnTo>
                      <a:lnTo>
                        <a:pt x="20527" y="524"/>
                      </a:lnTo>
                      <a:lnTo>
                        <a:pt x="20569" y="628"/>
                      </a:lnTo>
                      <a:lnTo>
                        <a:pt x="20694" y="649"/>
                      </a:lnTo>
                      <a:lnTo>
                        <a:pt x="20611" y="733"/>
                      </a:lnTo>
                      <a:lnTo>
                        <a:pt x="20255" y="733"/>
                      </a:lnTo>
                      <a:lnTo>
                        <a:pt x="20088" y="859"/>
                      </a:lnTo>
                      <a:lnTo>
                        <a:pt x="19983" y="1131"/>
                      </a:lnTo>
                      <a:lnTo>
                        <a:pt x="19941" y="1319"/>
                      </a:lnTo>
                      <a:lnTo>
                        <a:pt x="19878" y="1319"/>
                      </a:lnTo>
                      <a:lnTo>
                        <a:pt x="19857" y="1256"/>
                      </a:lnTo>
                      <a:lnTo>
                        <a:pt x="19878" y="1068"/>
                      </a:lnTo>
                      <a:lnTo>
                        <a:pt x="20025" y="817"/>
                      </a:lnTo>
                      <a:lnTo>
                        <a:pt x="20025" y="733"/>
                      </a:lnTo>
                      <a:lnTo>
                        <a:pt x="19983" y="733"/>
                      </a:lnTo>
                      <a:lnTo>
                        <a:pt x="19732" y="1047"/>
                      </a:lnTo>
                      <a:lnTo>
                        <a:pt x="19585" y="1047"/>
                      </a:lnTo>
                      <a:lnTo>
                        <a:pt x="19523" y="1026"/>
                      </a:lnTo>
                      <a:lnTo>
                        <a:pt x="19439" y="921"/>
                      </a:lnTo>
                      <a:lnTo>
                        <a:pt x="19313" y="900"/>
                      </a:lnTo>
                      <a:lnTo>
                        <a:pt x="19230" y="900"/>
                      </a:lnTo>
                      <a:lnTo>
                        <a:pt x="19230" y="942"/>
                      </a:lnTo>
                      <a:lnTo>
                        <a:pt x="19418" y="1026"/>
                      </a:lnTo>
                      <a:lnTo>
                        <a:pt x="19460" y="1110"/>
                      </a:lnTo>
                      <a:lnTo>
                        <a:pt x="19418" y="1131"/>
                      </a:lnTo>
                      <a:lnTo>
                        <a:pt x="19251" y="1068"/>
                      </a:lnTo>
                      <a:lnTo>
                        <a:pt x="19062" y="1047"/>
                      </a:lnTo>
                      <a:lnTo>
                        <a:pt x="18832" y="1151"/>
                      </a:lnTo>
                      <a:lnTo>
                        <a:pt x="18539" y="1423"/>
                      </a:lnTo>
                      <a:lnTo>
                        <a:pt x="18204" y="1570"/>
                      </a:lnTo>
                      <a:lnTo>
                        <a:pt x="17974" y="1758"/>
                      </a:lnTo>
                      <a:lnTo>
                        <a:pt x="17744" y="1967"/>
                      </a:lnTo>
                      <a:lnTo>
                        <a:pt x="17451" y="2219"/>
                      </a:lnTo>
                      <a:lnTo>
                        <a:pt x="17263" y="2302"/>
                      </a:lnTo>
                      <a:lnTo>
                        <a:pt x="17158" y="2323"/>
                      </a:lnTo>
                      <a:lnTo>
                        <a:pt x="17012" y="2428"/>
                      </a:lnTo>
                      <a:lnTo>
                        <a:pt x="16865" y="2428"/>
                      </a:lnTo>
                      <a:lnTo>
                        <a:pt x="16698" y="2574"/>
                      </a:lnTo>
                      <a:lnTo>
                        <a:pt x="16510" y="2574"/>
                      </a:lnTo>
                      <a:lnTo>
                        <a:pt x="16426" y="2491"/>
                      </a:lnTo>
                      <a:lnTo>
                        <a:pt x="16238" y="2470"/>
                      </a:lnTo>
                      <a:lnTo>
                        <a:pt x="16091" y="2365"/>
                      </a:lnTo>
                      <a:lnTo>
                        <a:pt x="15986" y="2302"/>
                      </a:lnTo>
                      <a:lnTo>
                        <a:pt x="15798" y="2219"/>
                      </a:lnTo>
                      <a:lnTo>
                        <a:pt x="15714" y="2260"/>
                      </a:lnTo>
                      <a:lnTo>
                        <a:pt x="15589" y="2386"/>
                      </a:lnTo>
                      <a:lnTo>
                        <a:pt x="15380" y="2595"/>
                      </a:lnTo>
                      <a:lnTo>
                        <a:pt x="15338" y="2721"/>
                      </a:lnTo>
                      <a:lnTo>
                        <a:pt x="15233" y="2825"/>
                      </a:lnTo>
                      <a:lnTo>
                        <a:pt x="15170" y="2951"/>
                      </a:lnTo>
                      <a:lnTo>
                        <a:pt x="15087" y="2951"/>
                      </a:lnTo>
                      <a:lnTo>
                        <a:pt x="15024" y="2909"/>
                      </a:lnTo>
                      <a:lnTo>
                        <a:pt x="14940" y="2951"/>
                      </a:lnTo>
                      <a:lnTo>
                        <a:pt x="15045" y="3202"/>
                      </a:lnTo>
                      <a:lnTo>
                        <a:pt x="15170" y="3683"/>
                      </a:lnTo>
                      <a:lnTo>
                        <a:pt x="15296" y="4081"/>
                      </a:lnTo>
                      <a:lnTo>
                        <a:pt x="15359" y="4416"/>
                      </a:lnTo>
                      <a:lnTo>
                        <a:pt x="15338" y="4729"/>
                      </a:lnTo>
                      <a:lnTo>
                        <a:pt x="15191" y="4980"/>
                      </a:lnTo>
                      <a:lnTo>
                        <a:pt x="15087" y="5127"/>
                      </a:lnTo>
                      <a:lnTo>
                        <a:pt x="15087" y="5190"/>
                      </a:lnTo>
                      <a:lnTo>
                        <a:pt x="15296" y="5441"/>
                      </a:lnTo>
                      <a:lnTo>
                        <a:pt x="15442" y="5504"/>
                      </a:lnTo>
                      <a:lnTo>
                        <a:pt x="15442" y="5357"/>
                      </a:lnTo>
                      <a:lnTo>
                        <a:pt x="15484" y="5420"/>
                      </a:lnTo>
                      <a:lnTo>
                        <a:pt x="15589" y="5357"/>
                      </a:lnTo>
                      <a:lnTo>
                        <a:pt x="15673" y="5357"/>
                      </a:lnTo>
                      <a:lnTo>
                        <a:pt x="15589" y="5441"/>
                      </a:lnTo>
                      <a:lnTo>
                        <a:pt x="15589" y="5525"/>
                      </a:lnTo>
                      <a:lnTo>
                        <a:pt x="15882" y="5755"/>
                      </a:lnTo>
                      <a:lnTo>
                        <a:pt x="15798" y="5817"/>
                      </a:lnTo>
                      <a:lnTo>
                        <a:pt x="15673" y="5776"/>
                      </a:lnTo>
                      <a:lnTo>
                        <a:pt x="15652" y="5859"/>
                      </a:lnTo>
                      <a:lnTo>
                        <a:pt x="15610" y="6152"/>
                      </a:lnTo>
                      <a:lnTo>
                        <a:pt x="15610" y="6278"/>
                      </a:lnTo>
                      <a:lnTo>
                        <a:pt x="15673" y="6341"/>
                      </a:lnTo>
                      <a:lnTo>
                        <a:pt x="15756" y="6257"/>
                      </a:lnTo>
                      <a:lnTo>
                        <a:pt x="15882" y="6236"/>
                      </a:lnTo>
                      <a:lnTo>
                        <a:pt x="15986" y="6278"/>
                      </a:lnTo>
                      <a:lnTo>
                        <a:pt x="16028" y="6361"/>
                      </a:lnTo>
                      <a:lnTo>
                        <a:pt x="16196" y="6299"/>
                      </a:lnTo>
                      <a:lnTo>
                        <a:pt x="16384" y="6361"/>
                      </a:lnTo>
                      <a:lnTo>
                        <a:pt x="16530" y="6445"/>
                      </a:lnTo>
                      <a:lnTo>
                        <a:pt x="16384" y="6508"/>
                      </a:lnTo>
                      <a:lnTo>
                        <a:pt x="16405" y="6654"/>
                      </a:lnTo>
                      <a:lnTo>
                        <a:pt x="16384" y="6759"/>
                      </a:lnTo>
                      <a:lnTo>
                        <a:pt x="16196" y="6780"/>
                      </a:lnTo>
                      <a:lnTo>
                        <a:pt x="16217" y="6696"/>
                      </a:lnTo>
                      <a:lnTo>
                        <a:pt x="16112" y="6613"/>
                      </a:lnTo>
                      <a:lnTo>
                        <a:pt x="16028" y="6675"/>
                      </a:lnTo>
                      <a:lnTo>
                        <a:pt x="15882" y="6654"/>
                      </a:lnTo>
                      <a:lnTo>
                        <a:pt x="15819" y="6592"/>
                      </a:lnTo>
                      <a:lnTo>
                        <a:pt x="15777" y="6445"/>
                      </a:lnTo>
                      <a:lnTo>
                        <a:pt x="15673" y="6403"/>
                      </a:lnTo>
                      <a:lnTo>
                        <a:pt x="15610" y="6403"/>
                      </a:lnTo>
                      <a:lnTo>
                        <a:pt x="15484" y="6299"/>
                      </a:lnTo>
                      <a:lnTo>
                        <a:pt x="15505" y="6131"/>
                      </a:lnTo>
                      <a:lnTo>
                        <a:pt x="15652" y="5776"/>
                      </a:lnTo>
                      <a:lnTo>
                        <a:pt x="15610" y="5671"/>
                      </a:lnTo>
                      <a:lnTo>
                        <a:pt x="15568" y="5671"/>
                      </a:lnTo>
                      <a:lnTo>
                        <a:pt x="15463" y="5776"/>
                      </a:lnTo>
                      <a:lnTo>
                        <a:pt x="15463" y="6131"/>
                      </a:lnTo>
                      <a:lnTo>
                        <a:pt x="15401" y="6341"/>
                      </a:lnTo>
                      <a:lnTo>
                        <a:pt x="15296" y="6445"/>
                      </a:lnTo>
                      <a:lnTo>
                        <a:pt x="15296" y="6508"/>
                      </a:lnTo>
                      <a:lnTo>
                        <a:pt x="15380" y="6382"/>
                      </a:lnTo>
                      <a:lnTo>
                        <a:pt x="15463" y="6382"/>
                      </a:lnTo>
                      <a:lnTo>
                        <a:pt x="15505" y="6445"/>
                      </a:lnTo>
                      <a:lnTo>
                        <a:pt x="15652" y="6445"/>
                      </a:lnTo>
                      <a:lnTo>
                        <a:pt x="15694" y="6571"/>
                      </a:lnTo>
                      <a:lnTo>
                        <a:pt x="15694" y="6780"/>
                      </a:lnTo>
                      <a:lnTo>
                        <a:pt x="15589" y="6905"/>
                      </a:lnTo>
                      <a:lnTo>
                        <a:pt x="15442" y="6968"/>
                      </a:lnTo>
                      <a:lnTo>
                        <a:pt x="15442" y="6968"/>
                      </a:lnTo>
                      <a:lnTo>
                        <a:pt x="15589" y="6780"/>
                      </a:lnTo>
                      <a:lnTo>
                        <a:pt x="15589" y="6696"/>
                      </a:lnTo>
                      <a:lnTo>
                        <a:pt x="15505" y="6675"/>
                      </a:lnTo>
                      <a:lnTo>
                        <a:pt x="15463" y="6613"/>
                      </a:lnTo>
                      <a:lnTo>
                        <a:pt x="15380" y="6675"/>
                      </a:lnTo>
                      <a:lnTo>
                        <a:pt x="15191" y="6801"/>
                      </a:lnTo>
                      <a:lnTo>
                        <a:pt x="15191" y="6905"/>
                      </a:lnTo>
                      <a:lnTo>
                        <a:pt x="15087" y="6926"/>
                      </a:lnTo>
                      <a:lnTo>
                        <a:pt x="14982" y="6989"/>
                      </a:lnTo>
                      <a:lnTo>
                        <a:pt x="14961" y="6885"/>
                      </a:lnTo>
                      <a:lnTo>
                        <a:pt x="14898" y="6864"/>
                      </a:lnTo>
                      <a:lnTo>
                        <a:pt x="14752" y="6864"/>
                      </a:lnTo>
                      <a:lnTo>
                        <a:pt x="14668" y="6822"/>
                      </a:lnTo>
                      <a:lnTo>
                        <a:pt x="14647" y="6696"/>
                      </a:lnTo>
                      <a:lnTo>
                        <a:pt x="14564" y="6675"/>
                      </a:lnTo>
                      <a:lnTo>
                        <a:pt x="14522" y="6696"/>
                      </a:lnTo>
                      <a:lnTo>
                        <a:pt x="14417" y="6696"/>
                      </a:lnTo>
                      <a:lnTo>
                        <a:pt x="14417" y="6613"/>
                      </a:lnTo>
                      <a:lnTo>
                        <a:pt x="14334" y="6571"/>
                      </a:lnTo>
                      <a:lnTo>
                        <a:pt x="14250" y="6613"/>
                      </a:lnTo>
                      <a:lnTo>
                        <a:pt x="14208" y="6613"/>
                      </a:lnTo>
                      <a:lnTo>
                        <a:pt x="14208" y="6487"/>
                      </a:lnTo>
                      <a:lnTo>
                        <a:pt x="14145" y="6403"/>
                      </a:lnTo>
                      <a:lnTo>
                        <a:pt x="14145" y="6341"/>
                      </a:lnTo>
                      <a:lnTo>
                        <a:pt x="14250" y="6299"/>
                      </a:lnTo>
                      <a:lnTo>
                        <a:pt x="14396" y="6131"/>
                      </a:lnTo>
                      <a:lnTo>
                        <a:pt x="14459" y="6131"/>
                      </a:lnTo>
                      <a:lnTo>
                        <a:pt x="14543" y="6048"/>
                      </a:lnTo>
                      <a:lnTo>
                        <a:pt x="14543" y="5964"/>
                      </a:lnTo>
                      <a:lnTo>
                        <a:pt x="14396" y="5817"/>
                      </a:lnTo>
                      <a:lnTo>
                        <a:pt x="14313" y="5755"/>
                      </a:lnTo>
                      <a:lnTo>
                        <a:pt x="14208" y="5755"/>
                      </a:lnTo>
                      <a:lnTo>
                        <a:pt x="14020" y="5859"/>
                      </a:lnTo>
                      <a:lnTo>
                        <a:pt x="13915" y="5859"/>
                      </a:lnTo>
                      <a:lnTo>
                        <a:pt x="13810" y="5776"/>
                      </a:lnTo>
                      <a:lnTo>
                        <a:pt x="13706" y="5776"/>
                      </a:lnTo>
                      <a:lnTo>
                        <a:pt x="13371" y="5922"/>
                      </a:lnTo>
                      <a:lnTo>
                        <a:pt x="13329" y="5964"/>
                      </a:lnTo>
                      <a:lnTo>
                        <a:pt x="13392" y="6027"/>
                      </a:lnTo>
                      <a:lnTo>
                        <a:pt x="13517" y="6131"/>
                      </a:lnTo>
                      <a:lnTo>
                        <a:pt x="13497" y="6152"/>
                      </a:lnTo>
                      <a:lnTo>
                        <a:pt x="13392" y="6131"/>
                      </a:lnTo>
                      <a:lnTo>
                        <a:pt x="13287" y="6131"/>
                      </a:lnTo>
                      <a:lnTo>
                        <a:pt x="13225" y="6069"/>
                      </a:lnTo>
                      <a:lnTo>
                        <a:pt x="13120" y="6048"/>
                      </a:lnTo>
                      <a:lnTo>
                        <a:pt x="12911" y="6027"/>
                      </a:lnTo>
                      <a:lnTo>
                        <a:pt x="12701" y="6048"/>
                      </a:lnTo>
                      <a:lnTo>
                        <a:pt x="12639" y="6089"/>
                      </a:lnTo>
                      <a:lnTo>
                        <a:pt x="12639" y="6152"/>
                      </a:lnTo>
                      <a:lnTo>
                        <a:pt x="12534" y="6152"/>
                      </a:lnTo>
                      <a:lnTo>
                        <a:pt x="12492" y="6131"/>
                      </a:lnTo>
                      <a:lnTo>
                        <a:pt x="12429" y="6131"/>
                      </a:lnTo>
                      <a:lnTo>
                        <a:pt x="12262" y="6236"/>
                      </a:lnTo>
                      <a:lnTo>
                        <a:pt x="12262" y="6278"/>
                      </a:lnTo>
                      <a:lnTo>
                        <a:pt x="12178" y="6299"/>
                      </a:lnTo>
                      <a:lnTo>
                        <a:pt x="12011" y="6382"/>
                      </a:lnTo>
                      <a:lnTo>
                        <a:pt x="11865" y="6466"/>
                      </a:lnTo>
                      <a:lnTo>
                        <a:pt x="11802" y="6466"/>
                      </a:lnTo>
                      <a:lnTo>
                        <a:pt x="11823" y="6403"/>
                      </a:lnTo>
                      <a:lnTo>
                        <a:pt x="11844" y="6341"/>
                      </a:lnTo>
                      <a:lnTo>
                        <a:pt x="11739" y="6382"/>
                      </a:lnTo>
                      <a:lnTo>
                        <a:pt x="11634" y="6508"/>
                      </a:lnTo>
                      <a:lnTo>
                        <a:pt x="11634" y="6571"/>
                      </a:lnTo>
                      <a:lnTo>
                        <a:pt x="11802" y="6759"/>
                      </a:lnTo>
                      <a:lnTo>
                        <a:pt x="11948" y="6989"/>
                      </a:lnTo>
                      <a:lnTo>
                        <a:pt x="12116" y="7031"/>
                      </a:lnTo>
                      <a:lnTo>
                        <a:pt x="12241" y="7198"/>
                      </a:lnTo>
                      <a:lnTo>
                        <a:pt x="12367" y="7282"/>
                      </a:lnTo>
                      <a:lnTo>
                        <a:pt x="12429" y="7408"/>
                      </a:lnTo>
                      <a:lnTo>
                        <a:pt x="12534" y="7429"/>
                      </a:lnTo>
                      <a:lnTo>
                        <a:pt x="12660" y="7512"/>
                      </a:lnTo>
                      <a:lnTo>
                        <a:pt x="12597" y="7533"/>
                      </a:lnTo>
                      <a:lnTo>
                        <a:pt x="12429" y="7533"/>
                      </a:lnTo>
                      <a:lnTo>
                        <a:pt x="12388" y="7429"/>
                      </a:lnTo>
                      <a:lnTo>
                        <a:pt x="12262" y="7324"/>
                      </a:lnTo>
                      <a:lnTo>
                        <a:pt x="12178" y="7282"/>
                      </a:lnTo>
                      <a:lnTo>
                        <a:pt x="12137" y="7282"/>
                      </a:lnTo>
                      <a:lnTo>
                        <a:pt x="12011" y="7408"/>
                      </a:lnTo>
                      <a:lnTo>
                        <a:pt x="11885" y="7408"/>
                      </a:lnTo>
                      <a:lnTo>
                        <a:pt x="11802" y="7303"/>
                      </a:lnTo>
                      <a:lnTo>
                        <a:pt x="11906" y="7198"/>
                      </a:lnTo>
                      <a:lnTo>
                        <a:pt x="11906" y="7136"/>
                      </a:lnTo>
                      <a:lnTo>
                        <a:pt x="11823" y="7136"/>
                      </a:lnTo>
                      <a:lnTo>
                        <a:pt x="11739" y="7282"/>
                      </a:lnTo>
                      <a:lnTo>
                        <a:pt x="11781" y="7512"/>
                      </a:lnTo>
                      <a:lnTo>
                        <a:pt x="11802" y="7554"/>
                      </a:lnTo>
                      <a:lnTo>
                        <a:pt x="11802" y="7638"/>
                      </a:lnTo>
                      <a:lnTo>
                        <a:pt x="11676" y="7742"/>
                      </a:lnTo>
                      <a:lnTo>
                        <a:pt x="11593" y="7910"/>
                      </a:lnTo>
                      <a:lnTo>
                        <a:pt x="11572" y="8056"/>
                      </a:lnTo>
                      <a:lnTo>
                        <a:pt x="11593" y="8224"/>
                      </a:lnTo>
                      <a:lnTo>
                        <a:pt x="11802" y="8454"/>
                      </a:lnTo>
                      <a:lnTo>
                        <a:pt x="11990" y="8538"/>
                      </a:lnTo>
                      <a:lnTo>
                        <a:pt x="12116" y="8663"/>
                      </a:lnTo>
                      <a:lnTo>
                        <a:pt x="12199" y="8663"/>
                      </a:lnTo>
                      <a:lnTo>
                        <a:pt x="12346" y="8558"/>
                      </a:lnTo>
                      <a:lnTo>
                        <a:pt x="12492" y="8496"/>
                      </a:lnTo>
                      <a:lnTo>
                        <a:pt x="12639" y="8579"/>
                      </a:lnTo>
                      <a:lnTo>
                        <a:pt x="12890" y="8600"/>
                      </a:lnTo>
                      <a:lnTo>
                        <a:pt x="12994" y="8684"/>
                      </a:lnTo>
                      <a:lnTo>
                        <a:pt x="13015" y="8810"/>
                      </a:lnTo>
                      <a:lnTo>
                        <a:pt x="13078" y="8851"/>
                      </a:lnTo>
                      <a:lnTo>
                        <a:pt x="13141" y="8789"/>
                      </a:lnTo>
                      <a:lnTo>
                        <a:pt x="13141" y="8642"/>
                      </a:lnTo>
                      <a:lnTo>
                        <a:pt x="13162" y="8579"/>
                      </a:lnTo>
                      <a:lnTo>
                        <a:pt x="13266" y="8642"/>
                      </a:lnTo>
                      <a:lnTo>
                        <a:pt x="13266" y="8705"/>
                      </a:lnTo>
                      <a:lnTo>
                        <a:pt x="13162" y="8851"/>
                      </a:lnTo>
                      <a:lnTo>
                        <a:pt x="13162" y="8956"/>
                      </a:lnTo>
                      <a:lnTo>
                        <a:pt x="13204" y="8956"/>
                      </a:lnTo>
                      <a:lnTo>
                        <a:pt x="13371" y="8810"/>
                      </a:lnTo>
                      <a:lnTo>
                        <a:pt x="13413" y="8747"/>
                      </a:lnTo>
                      <a:lnTo>
                        <a:pt x="13601" y="8684"/>
                      </a:lnTo>
                      <a:lnTo>
                        <a:pt x="13831" y="8538"/>
                      </a:lnTo>
                      <a:lnTo>
                        <a:pt x="13999" y="8496"/>
                      </a:lnTo>
                      <a:lnTo>
                        <a:pt x="14082" y="8391"/>
                      </a:lnTo>
                      <a:lnTo>
                        <a:pt x="14124" y="8391"/>
                      </a:lnTo>
                      <a:lnTo>
                        <a:pt x="14145" y="8475"/>
                      </a:lnTo>
                      <a:lnTo>
                        <a:pt x="14208" y="8496"/>
                      </a:lnTo>
                      <a:lnTo>
                        <a:pt x="14396" y="8370"/>
                      </a:lnTo>
                      <a:lnTo>
                        <a:pt x="14543" y="8370"/>
                      </a:lnTo>
                      <a:lnTo>
                        <a:pt x="14606" y="8328"/>
                      </a:lnTo>
                      <a:lnTo>
                        <a:pt x="14543" y="8391"/>
                      </a:lnTo>
                      <a:lnTo>
                        <a:pt x="14417" y="8475"/>
                      </a:lnTo>
                      <a:lnTo>
                        <a:pt x="14417" y="8538"/>
                      </a:lnTo>
                      <a:lnTo>
                        <a:pt x="14459" y="8558"/>
                      </a:lnTo>
                      <a:lnTo>
                        <a:pt x="14354" y="8747"/>
                      </a:lnTo>
                      <a:lnTo>
                        <a:pt x="14208" y="8768"/>
                      </a:lnTo>
                      <a:lnTo>
                        <a:pt x="14145" y="8705"/>
                      </a:lnTo>
                      <a:lnTo>
                        <a:pt x="14082" y="8705"/>
                      </a:lnTo>
                      <a:lnTo>
                        <a:pt x="13915" y="8851"/>
                      </a:lnTo>
                      <a:lnTo>
                        <a:pt x="13915" y="8872"/>
                      </a:lnTo>
                      <a:lnTo>
                        <a:pt x="14041" y="8893"/>
                      </a:lnTo>
                      <a:lnTo>
                        <a:pt x="14124" y="8977"/>
                      </a:lnTo>
                      <a:lnTo>
                        <a:pt x="14124" y="9123"/>
                      </a:lnTo>
                      <a:lnTo>
                        <a:pt x="13936" y="9333"/>
                      </a:lnTo>
                      <a:lnTo>
                        <a:pt x="13915" y="9479"/>
                      </a:lnTo>
                      <a:lnTo>
                        <a:pt x="13873" y="9542"/>
                      </a:lnTo>
                      <a:lnTo>
                        <a:pt x="13831" y="9626"/>
                      </a:lnTo>
                      <a:lnTo>
                        <a:pt x="13873" y="9688"/>
                      </a:lnTo>
                      <a:lnTo>
                        <a:pt x="13894" y="9751"/>
                      </a:lnTo>
                      <a:lnTo>
                        <a:pt x="13873" y="9856"/>
                      </a:lnTo>
                      <a:lnTo>
                        <a:pt x="13748" y="10002"/>
                      </a:lnTo>
                      <a:lnTo>
                        <a:pt x="13643" y="10065"/>
                      </a:lnTo>
                      <a:lnTo>
                        <a:pt x="13538" y="10065"/>
                      </a:lnTo>
                      <a:lnTo>
                        <a:pt x="13476" y="10128"/>
                      </a:lnTo>
                      <a:lnTo>
                        <a:pt x="13371" y="10232"/>
                      </a:lnTo>
                      <a:lnTo>
                        <a:pt x="13287" y="10253"/>
                      </a:lnTo>
                      <a:lnTo>
                        <a:pt x="13162" y="10232"/>
                      </a:lnTo>
                      <a:lnTo>
                        <a:pt x="12994" y="10128"/>
                      </a:lnTo>
                      <a:lnTo>
                        <a:pt x="12953" y="10149"/>
                      </a:lnTo>
                      <a:lnTo>
                        <a:pt x="12890" y="10107"/>
                      </a:lnTo>
                      <a:lnTo>
                        <a:pt x="12806" y="10002"/>
                      </a:lnTo>
                      <a:lnTo>
                        <a:pt x="12785" y="10023"/>
                      </a:lnTo>
                      <a:lnTo>
                        <a:pt x="12681" y="10170"/>
                      </a:lnTo>
                      <a:lnTo>
                        <a:pt x="12555" y="10253"/>
                      </a:lnTo>
                      <a:lnTo>
                        <a:pt x="12471" y="10358"/>
                      </a:lnTo>
                      <a:lnTo>
                        <a:pt x="12241" y="10442"/>
                      </a:lnTo>
                      <a:lnTo>
                        <a:pt x="12157" y="10483"/>
                      </a:lnTo>
                      <a:lnTo>
                        <a:pt x="12053" y="10483"/>
                      </a:lnTo>
                      <a:lnTo>
                        <a:pt x="11948" y="10462"/>
                      </a:lnTo>
                      <a:lnTo>
                        <a:pt x="11760" y="10462"/>
                      </a:lnTo>
                      <a:lnTo>
                        <a:pt x="11634" y="10567"/>
                      </a:lnTo>
                      <a:lnTo>
                        <a:pt x="11509" y="10567"/>
                      </a:lnTo>
                      <a:lnTo>
                        <a:pt x="11425" y="10630"/>
                      </a:lnTo>
                      <a:lnTo>
                        <a:pt x="11425" y="10755"/>
                      </a:lnTo>
                      <a:lnTo>
                        <a:pt x="11341" y="10965"/>
                      </a:lnTo>
                      <a:lnTo>
                        <a:pt x="11279" y="11048"/>
                      </a:lnTo>
                      <a:lnTo>
                        <a:pt x="11279" y="10965"/>
                      </a:lnTo>
                      <a:lnTo>
                        <a:pt x="11132" y="10839"/>
                      </a:lnTo>
                      <a:lnTo>
                        <a:pt x="10986" y="10839"/>
                      </a:lnTo>
                      <a:lnTo>
                        <a:pt x="10902" y="10860"/>
                      </a:lnTo>
                      <a:lnTo>
                        <a:pt x="10923" y="10944"/>
                      </a:lnTo>
                      <a:lnTo>
                        <a:pt x="11007" y="10986"/>
                      </a:lnTo>
                      <a:lnTo>
                        <a:pt x="10965" y="11090"/>
                      </a:lnTo>
                      <a:lnTo>
                        <a:pt x="10902" y="11090"/>
                      </a:lnTo>
                      <a:lnTo>
                        <a:pt x="10860" y="10986"/>
                      </a:lnTo>
                      <a:lnTo>
                        <a:pt x="10756" y="10881"/>
                      </a:lnTo>
                      <a:lnTo>
                        <a:pt x="10693" y="10881"/>
                      </a:lnTo>
                      <a:lnTo>
                        <a:pt x="10546" y="11048"/>
                      </a:lnTo>
                      <a:lnTo>
                        <a:pt x="10484" y="11174"/>
                      </a:lnTo>
                      <a:lnTo>
                        <a:pt x="10400" y="11195"/>
                      </a:lnTo>
                      <a:lnTo>
                        <a:pt x="10337" y="11195"/>
                      </a:lnTo>
                      <a:lnTo>
                        <a:pt x="10065" y="11425"/>
                      </a:lnTo>
                      <a:lnTo>
                        <a:pt x="10023" y="11613"/>
                      </a:lnTo>
                      <a:lnTo>
                        <a:pt x="9960" y="11634"/>
                      </a:lnTo>
                      <a:lnTo>
                        <a:pt x="9835" y="11676"/>
                      </a:lnTo>
                      <a:lnTo>
                        <a:pt x="9730" y="11613"/>
                      </a:lnTo>
                      <a:lnTo>
                        <a:pt x="9709" y="11634"/>
                      </a:lnTo>
                      <a:lnTo>
                        <a:pt x="9814" y="11781"/>
                      </a:lnTo>
                      <a:lnTo>
                        <a:pt x="9772" y="11843"/>
                      </a:lnTo>
                      <a:lnTo>
                        <a:pt x="9709" y="11843"/>
                      </a:lnTo>
                      <a:lnTo>
                        <a:pt x="9647" y="11739"/>
                      </a:lnTo>
                      <a:lnTo>
                        <a:pt x="9605" y="11739"/>
                      </a:lnTo>
                      <a:lnTo>
                        <a:pt x="9542" y="11843"/>
                      </a:lnTo>
                      <a:lnTo>
                        <a:pt x="9416" y="12011"/>
                      </a:lnTo>
                      <a:lnTo>
                        <a:pt x="9416" y="12095"/>
                      </a:lnTo>
                      <a:lnTo>
                        <a:pt x="9521" y="12241"/>
                      </a:lnTo>
                      <a:lnTo>
                        <a:pt x="9542" y="12367"/>
                      </a:lnTo>
                      <a:lnTo>
                        <a:pt x="9521" y="12471"/>
                      </a:lnTo>
                      <a:lnTo>
                        <a:pt x="9458" y="12576"/>
                      </a:lnTo>
                      <a:lnTo>
                        <a:pt x="9500" y="12680"/>
                      </a:lnTo>
                      <a:lnTo>
                        <a:pt x="9563" y="12659"/>
                      </a:lnTo>
                      <a:lnTo>
                        <a:pt x="9647" y="12576"/>
                      </a:lnTo>
                      <a:lnTo>
                        <a:pt x="9668" y="12639"/>
                      </a:lnTo>
                      <a:lnTo>
                        <a:pt x="9709" y="12785"/>
                      </a:lnTo>
                      <a:lnTo>
                        <a:pt x="9647" y="12827"/>
                      </a:lnTo>
                      <a:lnTo>
                        <a:pt x="9605" y="12869"/>
                      </a:lnTo>
                      <a:lnTo>
                        <a:pt x="9626" y="12931"/>
                      </a:lnTo>
                      <a:lnTo>
                        <a:pt x="9709" y="12931"/>
                      </a:lnTo>
                      <a:lnTo>
                        <a:pt x="9751" y="12869"/>
                      </a:lnTo>
                      <a:lnTo>
                        <a:pt x="9835" y="12869"/>
                      </a:lnTo>
                      <a:lnTo>
                        <a:pt x="9856" y="12931"/>
                      </a:lnTo>
                      <a:lnTo>
                        <a:pt x="9856" y="12973"/>
                      </a:lnTo>
                      <a:lnTo>
                        <a:pt x="9981" y="12994"/>
                      </a:lnTo>
                      <a:lnTo>
                        <a:pt x="10086" y="13057"/>
                      </a:lnTo>
                      <a:lnTo>
                        <a:pt x="10232" y="13057"/>
                      </a:lnTo>
                      <a:lnTo>
                        <a:pt x="10337" y="12973"/>
                      </a:lnTo>
                      <a:lnTo>
                        <a:pt x="10379" y="12764"/>
                      </a:lnTo>
                      <a:lnTo>
                        <a:pt x="10463" y="12680"/>
                      </a:lnTo>
                      <a:lnTo>
                        <a:pt x="10672" y="12680"/>
                      </a:lnTo>
                      <a:lnTo>
                        <a:pt x="10756" y="12639"/>
                      </a:lnTo>
                      <a:lnTo>
                        <a:pt x="10651" y="12764"/>
                      </a:lnTo>
                      <a:lnTo>
                        <a:pt x="10546" y="12764"/>
                      </a:lnTo>
                      <a:lnTo>
                        <a:pt x="10358" y="12952"/>
                      </a:lnTo>
                      <a:lnTo>
                        <a:pt x="10337" y="13057"/>
                      </a:lnTo>
                      <a:lnTo>
                        <a:pt x="10253" y="13141"/>
                      </a:lnTo>
                      <a:lnTo>
                        <a:pt x="10358" y="13266"/>
                      </a:lnTo>
                      <a:lnTo>
                        <a:pt x="10358" y="13350"/>
                      </a:lnTo>
                      <a:lnTo>
                        <a:pt x="10191" y="13392"/>
                      </a:lnTo>
                      <a:lnTo>
                        <a:pt x="10149" y="13350"/>
                      </a:lnTo>
                      <a:lnTo>
                        <a:pt x="10149" y="13266"/>
                      </a:lnTo>
                      <a:lnTo>
                        <a:pt x="10086" y="13203"/>
                      </a:lnTo>
                      <a:lnTo>
                        <a:pt x="9981" y="13203"/>
                      </a:lnTo>
                      <a:lnTo>
                        <a:pt x="9940" y="13099"/>
                      </a:lnTo>
                      <a:lnTo>
                        <a:pt x="9772" y="13078"/>
                      </a:lnTo>
                      <a:lnTo>
                        <a:pt x="9730" y="12994"/>
                      </a:lnTo>
                      <a:lnTo>
                        <a:pt x="9647" y="13078"/>
                      </a:lnTo>
                      <a:lnTo>
                        <a:pt x="9542" y="13099"/>
                      </a:lnTo>
                      <a:lnTo>
                        <a:pt x="9521" y="13203"/>
                      </a:lnTo>
                      <a:lnTo>
                        <a:pt x="9437" y="13266"/>
                      </a:lnTo>
                      <a:lnTo>
                        <a:pt x="9312" y="13245"/>
                      </a:lnTo>
                      <a:lnTo>
                        <a:pt x="9291" y="13308"/>
                      </a:lnTo>
                      <a:lnTo>
                        <a:pt x="9333" y="13413"/>
                      </a:lnTo>
                      <a:lnTo>
                        <a:pt x="9396" y="13413"/>
                      </a:lnTo>
                      <a:lnTo>
                        <a:pt x="9312" y="13496"/>
                      </a:lnTo>
                      <a:lnTo>
                        <a:pt x="9291" y="13664"/>
                      </a:lnTo>
                      <a:lnTo>
                        <a:pt x="9312" y="13768"/>
                      </a:lnTo>
                      <a:lnTo>
                        <a:pt x="9396" y="13768"/>
                      </a:lnTo>
                      <a:lnTo>
                        <a:pt x="9396" y="13936"/>
                      </a:lnTo>
                      <a:lnTo>
                        <a:pt x="9416" y="13999"/>
                      </a:lnTo>
                      <a:lnTo>
                        <a:pt x="9416" y="14082"/>
                      </a:lnTo>
                      <a:lnTo>
                        <a:pt x="9521" y="14187"/>
                      </a:lnTo>
                      <a:lnTo>
                        <a:pt x="9521" y="14229"/>
                      </a:lnTo>
                      <a:lnTo>
                        <a:pt x="9396" y="14250"/>
                      </a:lnTo>
                      <a:lnTo>
                        <a:pt x="9354" y="14312"/>
                      </a:lnTo>
                      <a:lnTo>
                        <a:pt x="9730" y="14501"/>
                      </a:lnTo>
                      <a:lnTo>
                        <a:pt x="9877" y="14501"/>
                      </a:lnTo>
                      <a:lnTo>
                        <a:pt x="10065" y="14417"/>
                      </a:lnTo>
                      <a:lnTo>
                        <a:pt x="10170" y="14396"/>
                      </a:lnTo>
                      <a:lnTo>
                        <a:pt x="10232" y="14438"/>
                      </a:lnTo>
                      <a:lnTo>
                        <a:pt x="10295" y="14438"/>
                      </a:lnTo>
                      <a:lnTo>
                        <a:pt x="10463" y="14229"/>
                      </a:lnTo>
                      <a:lnTo>
                        <a:pt x="10463" y="14124"/>
                      </a:lnTo>
                      <a:lnTo>
                        <a:pt x="10400" y="14040"/>
                      </a:lnTo>
                      <a:lnTo>
                        <a:pt x="10400" y="13999"/>
                      </a:lnTo>
                      <a:lnTo>
                        <a:pt x="10567" y="13915"/>
                      </a:lnTo>
                      <a:lnTo>
                        <a:pt x="10714" y="13789"/>
                      </a:lnTo>
                      <a:lnTo>
                        <a:pt x="10986" y="13622"/>
                      </a:lnTo>
                      <a:lnTo>
                        <a:pt x="11090" y="13664"/>
                      </a:lnTo>
                      <a:lnTo>
                        <a:pt x="10986" y="13664"/>
                      </a:lnTo>
                      <a:lnTo>
                        <a:pt x="10756" y="13894"/>
                      </a:lnTo>
                      <a:lnTo>
                        <a:pt x="10588" y="13978"/>
                      </a:lnTo>
                      <a:lnTo>
                        <a:pt x="10588" y="14019"/>
                      </a:lnTo>
                      <a:lnTo>
                        <a:pt x="10693" y="14103"/>
                      </a:lnTo>
                      <a:lnTo>
                        <a:pt x="10693" y="14187"/>
                      </a:lnTo>
                      <a:lnTo>
                        <a:pt x="10588" y="14333"/>
                      </a:lnTo>
                      <a:lnTo>
                        <a:pt x="10463" y="14417"/>
                      </a:lnTo>
                      <a:lnTo>
                        <a:pt x="10442" y="14543"/>
                      </a:lnTo>
                      <a:lnTo>
                        <a:pt x="10463" y="14710"/>
                      </a:lnTo>
                      <a:lnTo>
                        <a:pt x="10442" y="14815"/>
                      </a:lnTo>
                      <a:lnTo>
                        <a:pt x="10442" y="14856"/>
                      </a:lnTo>
                      <a:lnTo>
                        <a:pt x="10442" y="14961"/>
                      </a:lnTo>
                      <a:lnTo>
                        <a:pt x="10463" y="15087"/>
                      </a:lnTo>
                      <a:lnTo>
                        <a:pt x="10295" y="15149"/>
                      </a:lnTo>
                      <a:lnTo>
                        <a:pt x="10232" y="15191"/>
                      </a:lnTo>
                      <a:lnTo>
                        <a:pt x="10191" y="15275"/>
                      </a:lnTo>
                      <a:lnTo>
                        <a:pt x="10044" y="15442"/>
                      </a:lnTo>
                      <a:lnTo>
                        <a:pt x="10002" y="15463"/>
                      </a:lnTo>
                      <a:lnTo>
                        <a:pt x="10044" y="15568"/>
                      </a:lnTo>
                      <a:lnTo>
                        <a:pt x="10044" y="15672"/>
                      </a:lnTo>
                      <a:lnTo>
                        <a:pt x="10107" y="15693"/>
                      </a:lnTo>
                      <a:lnTo>
                        <a:pt x="10212" y="15672"/>
                      </a:lnTo>
                      <a:lnTo>
                        <a:pt x="10274" y="15672"/>
                      </a:lnTo>
                      <a:lnTo>
                        <a:pt x="10316" y="15714"/>
                      </a:lnTo>
                      <a:lnTo>
                        <a:pt x="10253" y="15798"/>
                      </a:lnTo>
                      <a:lnTo>
                        <a:pt x="10128" y="15798"/>
                      </a:lnTo>
                      <a:lnTo>
                        <a:pt x="10065" y="15840"/>
                      </a:lnTo>
                      <a:lnTo>
                        <a:pt x="10086" y="15903"/>
                      </a:lnTo>
                      <a:lnTo>
                        <a:pt x="10065" y="15944"/>
                      </a:lnTo>
                      <a:lnTo>
                        <a:pt x="10086" y="16028"/>
                      </a:lnTo>
                      <a:lnTo>
                        <a:pt x="10023" y="16091"/>
                      </a:lnTo>
                      <a:lnTo>
                        <a:pt x="9940" y="16112"/>
                      </a:lnTo>
                      <a:lnTo>
                        <a:pt x="9835" y="16154"/>
                      </a:lnTo>
                      <a:lnTo>
                        <a:pt x="9751" y="16133"/>
                      </a:lnTo>
                      <a:lnTo>
                        <a:pt x="9709" y="16154"/>
                      </a:lnTo>
                      <a:lnTo>
                        <a:pt x="9772" y="16216"/>
                      </a:lnTo>
                      <a:lnTo>
                        <a:pt x="9877" y="16237"/>
                      </a:lnTo>
                      <a:lnTo>
                        <a:pt x="9960" y="16300"/>
                      </a:lnTo>
                      <a:lnTo>
                        <a:pt x="10086" y="16154"/>
                      </a:lnTo>
                      <a:lnTo>
                        <a:pt x="10337" y="16007"/>
                      </a:lnTo>
                      <a:lnTo>
                        <a:pt x="10379" y="16007"/>
                      </a:lnTo>
                      <a:lnTo>
                        <a:pt x="10463" y="16028"/>
                      </a:lnTo>
                      <a:lnTo>
                        <a:pt x="10546" y="15944"/>
                      </a:lnTo>
                      <a:lnTo>
                        <a:pt x="10714" y="15882"/>
                      </a:lnTo>
                      <a:lnTo>
                        <a:pt x="10693" y="15944"/>
                      </a:lnTo>
                      <a:lnTo>
                        <a:pt x="10630" y="16007"/>
                      </a:lnTo>
                      <a:lnTo>
                        <a:pt x="10630" y="16049"/>
                      </a:lnTo>
                      <a:lnTo>
                        <a:pt x="10693" y="16091"/>
                      </a:lnTo>
                      <a:lnTo>
                        <a:pt x="10714" y="16196"/>
                      </a:lnTo>
                      <a:lnTo>
                        <a:pt x="10693" y="16237"/>
                      </a:lnTo>
                      <a:lnTo>
                        <a:pt x="10776" y="16300"/>
                      </a:lnTo>
                      <a:lnTo>
                        <a:pt x="10881" y="16216"/>
                      </a:lnTo>
                      <a:lnTo>
                        <a:pt x="10944" y="16133"/>
                      </a:lnTo>
                      <a:lnTo>
                        <a:pt x="10986" y="16196"/>
                      </a:lnTo>
                      <a:lnTo>
                        <a:pt x="10965" y="16237"/>
                      </a:lnTo>
                      <a:lnTo>
                        <a:pt x="11049" y="16363"/>
                      </a:lnTo>
                      <a:lnTo>
                        <a:pt x="11069" y="16551"/>
                      </a:lnTo>
                      <a:lnTo>
                        <a:pt x="11049" y="16656"/>
                      </a:lnTo>
                      <a:lnTo>
                        <a:pt x="11090" y="16823"/>
                      </a:lnTo>
                      <a:lnTo>
                        <a:pt x="11153" y="16823"/>
                      </a:lnTo>
                      <a:lnTo>
                        <a:pt x="11195" y="16677"/>
                      </a:lnTo>
                      <a:lnTo>
                        <a:pt x="11195" y="16572"/>
                      </a:lnTo>
                      <a:lnTo>
                        <a:pt x="11300" y="16426"/>
                      </a:lnTo>
                      <a:lnTo>
                        <a:pt x="11321" y="16321"/>
                      </a:lnTo>
                      <a:lnTo>
                        <a:pt x="11467" y="16216"/>
                      </a:lnTo>
                      <a:lnTo>
                        <a:pt x="11488" y="16216"/>
                      </a:lnTo>
                      <a:lnTo>
                        <a:pt x="11593" y="16133"/>
                      </a:lnTo>
                      <a:lnTo>
                        <a:pt x="11739" y="16133"/>
                      </a:lnTo>
                      <a:lnTo>
                        <a:pt x="11593" y="16216"/>
                      </a:lnTo>
                      <a:lnTo>
                        <a:pt x="11425" y="16405"/>
                      </a:lnTo>
                      <a:lnTo>
                        <a:pt x="11425" y="16447"/>
                      </a:lnTo>
                      <a:lnTo>
                        <a:pt x="11572" y="16614"/>
                      </a:lnTo>
                      <a:lnTo>
                        <a:pt x="11634" y="16635"/>
                      </a:lnTo>
                      <a:lnTo>
                        <a:pt x="11802" y="16551"/>
                      </a:lnTo>
                      <a:lnTo>
                        <a:pt x="12032" y="16530"/>
                      </a:lnTo>
                      <a:lnTo>
                        <a:pt x="12137" y="16447"/>
                      </a:lnTo>
                      <a:lnTo>
                        <a:pt x="12220" y="16447"/>
                      </a:lnTo>
                      <a:lnTo>
                        <a:pt x="12429" y="16342"/>
                      </a:lnTo>
                      <a:lnTo>
                        <a:pt x="12513" y="16342"/>
                      </a:lnTo>
                      <a:lnTo>
                        <a:pt x="12429" y="16363"/>
                      </a:lnTo>
                      <a:lnTo>
                        <a:pt x="12304" y="16530"/>
                      </a:lnTo>
                      <a:lnTo>
                        <a:pt x="12304" y="16572"/>
                      </a:lnTo>
                      <a:lnTo>
                        <a:pt x="12220" y="16656"/>
                      </a:lnTo>
                      <a:lnTo>
                        <a:pt x="11906" y="16844"/>
                      </a:lnTo>
                      <a:lnTo>
                        <a:pt x="11781" y="16970"/>
                      </a:lnTo>
                      <a:lnTo>
                        <a:pt x="11676" y="17158"/>
                      </a:lnTo>
                      <a:lnTo>
                        <a:pt x="11634" y="17263"/>
                      </a:lnTo>
                      <a:lnTo>
                        <a:pt x="11697" y="17367"/>
                      </a:lnTo>
                      <a:lnTo>
                        <a:pt x="11802" y="17451"/>
                      </a:lnTo>
                      <a:lnTo>
                        <a:pt x="11613" y="17409"/>
                      </a:lnTo>
                      <a:lnTo>
                        <a:pt x="11530" y="17451"/>
                      </a:lnTo>
                      <a:lnTo>
                        <a:pt x="11425" y="17577"/>
                      </a:lnTo>
                      <a:lnTo>
                        <a:pt x="11383" y="17702"/>
                      </a:lnTo>
                      <a:lnTo>
                        <a:pt x="11216" y="17869"/>
                      </a:lnTo>
                      <a:lnTo>
                        <a:pt x="11153" y="17974"/>
                      </a:lnTo>
                      <a:lnTo>
                        <a:pt x="11174" y="18016"/>
                      </a:lnTo>
                      <a:lnTo>
                        <a:pt x="11216" y="18079"/>
                      </a:lnTo>
                      <a:lnTo>
                        <a:pt x="11195" y="18141"/>
                      </a:lnTo>
                      <a:lnTo>
                        <a:pt x="11111" y="18121"/>
                      </a:lnTo>
                      <a:lnTo>
                        <a:pt x="11090" y="18037"/>
                      </a:lnTo>
                      <a:lnTo>
                        <a:pt x="11007" y="18016"/>
                      </a:lnTo>
                      <a:lnTo>
                        <a:pt x="10944" y="18121"/>
                      </a:lnTo>
                      <a:lnTo>
                        <a:pt x="10776" y="18204"/>
                      </a:lnTo>
                      <a:lnTo>
                        <a:pt x="10839" y="18288"/>
                      </a:lnTo>
                      <a:lnTo>
                        <a:pt x="10776" y="18351"/>
                      </a:lnTo>
                      <a:lnTo>
                        <a:pt x="10693" y="18330"/>
                      </a:lnTo>
                      <a:lnTo>
                        <a:pt x="10672" y="18288"/>
                      </a:lnTo>
                      <a:lnTo>
                        <a:pt x="10630" y="18330"/>
                      </a:lnTo>
                      <a:lnTo>
                        <a:pt x="10358" y="18539"/>
                      </a:lnTo>
                      <a:lnTo>
                        <a:pt x="10274" y="18644"/>
                      </a:lnTo>
                      <a:lnTo>
                        <a:pt x="10316" y="18727"/>
                      </a:lnTo>
                      <a:lnTo>
                        <a:pt x="10253" y="18769"/>
                      </a:lnTo>
                      <a:lnTo>
                        <a:pt x="10170" y="18748"/>
                      </a:lnTo>
                      <a:lnTo>
                        <a:pt x="10170" y="18644"/>
                      </a:lnTo>
                      <a:lnTo>
                        <a:pt x="10023" y="18727"/>
                      </a:lnTo>
                      <a:lnTo>
                        <a:pt x="9898" y="18811"/>
                      </a:lnTo>
                      <a:lnTo>
                        <a:pt x="9793" y="18853"/>
                      </a:lnTo>
                      <a:lnTo>
                        <a:pt x="9751" y="18937"/>
                      </a:lnTo>
                      <a:lnTo>
                        <a:pt x="9647" y="18978"/>
                      </a:lnTo>
                      <a:lnTo>
                        <a:pt x="9500" y="18978"/>
                      </a:lnTo>
                      <a:lnTo>
                        <a:pt x="9333" y="19146"/>
                      </a:lnTo>
                      <a:lnTo>
                        <a:pt x="9082" y="19250"/>
                      </a:lnTo>
                      <a:lnTo>
                        <a:pt x="8893" y="19397"/>
                      </a:lnTo>
                      <a:lnTo>
                        <a:pt x="8810" y="19564"/>
                      </a:lnTo>
                      <a:lnTo>
                        <a:pt x="8810" y="19606"/>
                      </a:lnTo>
                      <a:lnTo>
                        <a:pt x="8872" y="19711"/>
                      </a:lnTo>
                      <a:lnTo>
                        <a:pt x="8872" y="19794"/>
                      </a:lnTo>
                      <a:lnTo>
                        <a:pt x="8852" y="19815"/>
                      </a:lnTo>
                      <a:lnTo>
                        <a:pt x="8768" y="19711"/>
                      </a:lnTo>
                      <a:lnTo>
                        <a:pt x="8747" y="19711"/>
                      </a:lnTo>
                      <a:lnTo>
                        <a:pt x="8705" y="19773"/>
                      </a:lnTo>
                      <a:lnTo>
                        <a:pt x="8747" y="19857"/>
                      </a:lnTo>
                      <a:lnTo>
                        <a:pt x="8684" y="19878"/>
                      </a:lnTo>
                      <a:lnTo>
                        <a:pt x="8621" y="19794"/>
                      </a:lnTo>
                      <a:lnTo>
                        <a:pt x="8705" y="19711"/>
                      </a:lnTo>
                      <a:cubicBezTo>
                        <a:pt x="8761" y="19673"/>
                        <a:pt x="8717" y="19603"/>
                        <a:pt x="8677" y="19603"/>
                      </a:cubicBezTo>
                      <a:cubicBezTo>
                        <a:pt x="8673" y="19603"/>
                        <a:pt x="8668" y="19604"/>
                        <a:pt x="8663" y="19606"/>
                      </a:cubicBezTo>
                      <a:lnTo>
                        <a:pt x="8600" y="19585"/>
                      </a:lnTo>
                      <a:lnTo>
                        <a:pt x="8496" y="19585"/>
                      </a:lnTo>
                      <a:lnTo>
                        <a:pt x="8454" y="19564"/>
                      </a:lnTo>
                      <a:lnTo>
                        <a:pt x="8349" y="19585"/>
                      </a:lnTo>
                      <a:lnTo>
                        <a:pt x="8161" y="19606"/>
                      </a:lnTo>
                      <a:lnTo>
                        <a:pt x="8056" y="19669"/>
                      </a:lnTo>
                      <a:lnTo>
                        <a:pt x="7973" y="19773"/>
                      </a:lnTo>
                      <a:lnTo>
                        <a:pt x="7826" y="19815"/>
                      </a:lnTo>
                      <a:lnTo>
                        <a:pt x="7680" y="19899"/>
                      </a:lnTo>
                      <a:lnTo>
                        <a:pt x="7554" y="20066"/>
                      </a:lnTo>
                      <a:lnTo>
                        <a:pt x="7575" y="20108"/>
                      </a:lnTo>
                      <a:lnTo>
                        <a:pt x="7533" y="20171"/>
                      </a:lnTo>
                      <a:lnTo>
                        <a:pt x="7471" y="20171"/>
                      </a:lnTo>
                      <a:lnTo>
                        <a:pt x="7345" y="20213"/>
                      </a:lnTo>
                      <a:lnTo>
                        <a:pt x="7261" y="20276"/>
                      </a:lnTo>
                      <a:lnTo>
                        <a:pt x="7261" y="20338"/>
                      </a:lnTo>
                      <a:lnTo>
                        <a:pt x="7219" y="20338"/>
                      </a:lnTo>
                      <a:lnTo>
                        <a:pt x="7115" y="20318"/>
                      </a:lnTo>
                      <a:lnTo>
                        <a:pt x="7010" y="20338"/>
                      </a:lnTo>
                      <a:lnTo>
                        <a:pt x="6989" y="20422"/>
                      </a:lnTo>
                      <a:lnTo>
                        <a:pt x="6947" y="20548"/>
                      </a:lnTo>
                      <a:lnTo>
                        <a:pt x="6947" y="20590"/>
                      </a:lnTo>
                      <a:cubicBezTo>
                        <a:pt x="6927" y="20590"/>
                        <a:pt x="6906" y="20610"/>
                        <a:pt x="6885" y="20610"/>
                      </a:cubicBezTo>
                      <a:lnTo>
                        <a:pt x="6843" y="20590"/>
                      </a:lnTo>
                      <a:lnTo>
                        <a:pt x="6906" y="20485"/>
                      </a:lnTo>
                      <a:lnTo>
                        <a:pt x="6822" y="20380"/>
                      </a:lnTo>
                      <a:lnTo>
                        <a:pt x="6675" y="20380"/>
                      </a:lnTo>
                      <a:lnTo>
                        <a:pt x="6634" y="20422"/>
                      </a:lnTo>
                      <a:lnTo>
                        <a:pt x="6571" y="20485"/>
                      </a:lnTo>
                      <a:lnTo>
                        <a:pt x="6466" y="20485"/>
                      </a:lnTo>
                      <a:lnTo>
                        <a:pt x="6403" y="20527"/>
                      </a:lnTo>
                      <a:lnTo>
                        <a:pt x="6299" y="20422"/>
                      </a:lnTo>
                      <a:lnTo>
                        <a:pt x="6257" y="20422"/>
                      </a:lnTo>
                      <a:lnTo>
                        <a:pt x="6152" y="20610"/>
                      </a:lnTo>
                      <a:lnTo>
                        <a:pt x="6090" y="20631"/>
                      </a:lnTo>
                      <a:lnTo>
                        <a:pt x="5985" y="20715"/>
                      </a:lnTo>
                      <a:lnTo>
                        <a:pt x="5943" y="20694"/>
                      </a:lnTo>
                      <a:lnTo>
                        <a:pt x="5880" y="20736"/>
                      </a:lnTo>
                      <a:lnTo>
                        <a:pt x="5859" y="20841"/>
                      </a:lnTo>
                      <a:lnTo>
                        <a:pt x="5880" y="20945"/>
                      </a:lnTo>
                      <a:lnTo>
                        <a:pt x="5943" y="20966"/>
                      </a:lnTo>
                      <a:cubicBezTo>
                        <a:pt x="5776" y="21029"/>
                        <a:pt x="5629" y="21071"/>
                        <a:pt x="5462" y="21154"/>
                      </a:cubicBezTo>
                      <a:lnTo>
                        <a:pt x="5441" y="21071"/>
                      </a:lnTo>
                      <a:lnTo>
                        <a:pt x="5378" y="21050"/>
                      </a:lnTo>
                      <a:lnTo>
                        <a:pt x="5378" y="21154"/>
                      </a:lnTo>
                      <a:lnTo>
                        <a:pt x="5378" y="21217"/>
                      </a:lnTo>
                      <a:cubicBezTo>
                        <a:pt x="5357" y="21217"/>
                        <a:pt x="5336" y="21238"/>
                        <a:pt x="5274" y="21238"/>
                      </a:cubicBezTo>
                      <a:lnTo>
                        <a:pt x="5232" y="21217"/>
                      </a:lnTo>
                      <a:lnTo>
                        <a:pt x="5169" y="21134"/>
                      </a:lnTo>
                      <a:lnTo>
                        <a:pt x="5064" y="21154"/>
                      </a:lnTo>
                      <a:lnTo>
                        <a:pt x="5064" y="21238"/>
                      </a:lnTo>
                      <a:lnTo>
                        <a:pt x="5127" y="21280"/>
                      </a:lnTo>
                      <a:cubicBezTo>
                        <a:pt x="5106" y="21322"/>
                        <a:pt x="5043" y="21322"/>
                        <a:pt x="5022" y="21343"/>
                      </a:cubicBezTo>
                      <a:lnTo>
                        <a:pt x="4960" y="21280"/>
                      </a:lnTo>
                      <a:lnTo>
                        <a:pt x="4960" y="21364"/>
                      </a:lnTo>
                      <a:cubicBezTo>
                        <a:pt x="4939" y="21385"/>
                        <a:pt x="4918" y="21385"/>
                        <a:pt x="4897" y="21385"/>
                      </a:cubicBezTo>
                      <a:lnTo>
                        <a:pt x="4855" y="21343"/>
                      </a:lnTo>
                      <a:lnTo>
                        <a:pt x="4730" y="21322"/>
                      </a:lnTo>
                      <a:lnTo>
                        <a:pt x="4688" y="21238"/>
                      </a:lnTo>
                      <a:lnTo>
                        <a:pt x="4583" y="21238"/>
                      </a:lnTo>
                      <a:lnTo>
                        <a:pt x="4478" y="21343"/>
                      </a:lnTo>
                      <a:lnTo>
                        <a:pt x="4478" y="21426"/>
                      </a:lnTo>
                      <a:lnTo>
                        <a:pt x="4541" y="21489"/>
                      </a:lnTo>
                      <a:cubicBezTo>
                        <a:pt x="4520" y="21489"/>
                        <a:pt x="4499" y="21531"/>
                        <a:pt x="4499" y="21531"/>
                      </a:cubicBezTo>
                      <a:lnTo>
                        <a:pt x="4395" y="21468"/>
                      </a:lnTo>
                      <a:lnTo>
                        <a:pt x="4290" y="21552"/>
                      </a:lnTo>
                      <a:lnTo>
                        <a:pt x="4290" y="21594"/>
                      </a:lnTo>
                      <a:cubicBezTo>
                        <a:pt x="4081" y="21678"/>
                        <a:pt x="3893" y="21761"/>
                        <a:pt x="3683" y="21845"/>
                      </a:cubicBezTo>
                      <a:lnTo>
                        <a:pt x="3704" y="21782"/>
                      </a:lnTo>
                      <a:lnTo>
                        <a:pt x="3809" y="21740"/>
                      </a:lnTo>
                      <a:lnTo>
                        <a:pt x="3746" y="21698"/>
                      </a:lnTo>
                      <a:lnTo>
                        <a:pt x="3704" y="21573"/>
                      </a:lnTo>
                      <a:lnTo>
                        <a:pt x="3600" y="21636"/>
                      </a:lnTo>
                      <a:lnTo>
                        <a:pt x="3432" y="21636"/>
                      </a:lnTo>
                      <a:lnTo>
                        <a:pt x="3453" y="21698"/>
                      </a:lnTo>
                      <a:lnTo>
                        <a:pt x="3390" y="21803"/>
                      </a:lnTo>
                      <a:lnTo>
                        <a:pt x="3286" y="21845"/>
                      </a:lnTo>
                      <a:lnTo>
                        <a:pt x="3160" y="21970"/>
                      </a:lnTo>
                      <a:lnTo>
                        <a:pt x="3160" y="22012"/>
                      </a:lnTo>
                      <a:cubicBezTo>
                        <a:pt x="2951" y="22096"/>
                        <a:pt x="2742" y="22159"/>
                        <a:pt x="2533" y="22201"/>
                      </a:cubicBezTo>
                      <a:lnTo>
                        <a:pt x="2512" y="22180"/>
                      </a:lnTo>
                      <a:lnTo>
                        <a:pt x="2386" y="22222"/>
                      </a:lnTo>
                      <a:lnTo>
                        <a:pt x="2407" y="22263"/>
                      </a:lnTo>
                      <a:cubicBezTo>
                        <a:pt x="2344" y="22263"/>
                        <a:pt x="2302" y="22284"/>
                        <a:pt x="2240" y="22284"/>
                      </a:cubicBezTo>
                      <a:cubicBezTo>
                        <a:pt x="2177" y="22305"/>
                        <a:pt x="2093" y="22305"/>
                        <a:pt x="2009" y="22326"/>
                      </a:cubicBezTo>
                      <a:lnTo>
                        <a:pt x="1926" y="22263"/>
                      </a:lnTo>
                      <a:lnTo>
                        <a:pt x="1821" y="22368"/>
                      </a:lnTo>
                      <a:lnTo>
                        <a:pt x="1821" y="22389"/>
                      </a:lnTo>
                      <a:cubicBezTo>
                        <a:pt x="1758" y="22410"/>
                        <a:pt x="1654" y="22410"/>
                        <a:pt x="1570" y="22431"/>
                      </a:cubicBezTo>
                      <a:cubicBezTo>
                        <a:pt x="1264" y="22480"/>
                        <a:pt x="957" y="22500"/>
                        <a:pt x="651" y="22500"/>
                      </a:cubicBezTo>
                      <a:cubicBezTo>
                        <a:pt x="434" y="22500"/>
                        <a:pt x="218" y="22490"/>
                        <a:pt x="1" y="22473"/>
                      </a:cubicBezTo>
                      <a:lnTo>
                        <a:pt x="1" y="22473"/>
                      </a:lnTo>
                      <a:cubicBezTo>
                        <a:pt x="332" y="22512"/>
                        <a:pt x="664" y="22527"/>
                        <a:pt x="990" y="22527"/>
                      </a:cubicBezTo>
                      <a:cubicBezTo>
                        <a:pt x="1179" y="22527"/>
                        <a:pt x="1365" y="22522"/>
                        <a:pt x="1549" y="22514"/>
                      </a:cubicBezTo>
                      <a:lnTo>
                        <a:pt x="1549" y="22535"/>
                      </a:lnTo>
                      <a:lnTo>
                        <a:pt x="1654" y="22577"/>
                      </a:lnTo>
                      <a:lnTo>
                        <a:pt x="1612" y="22514"/>
                      </a:lnTo>
                      <a:cubicBezTo>
                        <a:pt x="2093" y="22473"/>
                        <a:pt x="2533" y="22389"/>
                        <a:pt x="2972" y="22263"/>
                      </a:cubicBezTo>
                      <a:lnTo>
                        <a:pt x="2972" y="22263"/>
                      </a:lnTo>
                      <a:lnTo>
                        <a:pt x="2867" y="22368"/>
                      </a:lnTo>
                      <a:lnTo>
                        <a:pt x="3077" y="22368"/>
                      </a:lnTo>
                      <a:lnTo>
                        <a:pt x="3223" y="22222"/>
                      </a:lnTo>
                      <a:lnTo>
                        <a:pt x="3370" y="22222"/>
                      </a:lnTo>
                      <a:lnTo>
                        <a:pt x="3453" y="22159"/>
                      </a:lnTo>
                      <a:cubicBezTo>
                        <a:pt x="3579" y="22096"/>
                        <a:pt x="3746" y="22075"/>
                        <a:pt x="3872" y="22012"/>
                      </a:cubicBezTo>
                      <a:lnTo>
                        <a:pt x="3893" y="22054"/>
                      </a:lnTo>
                      <a:lnTo>
                        <a:pt x="4081" y="22054"/>
                      </a:lnTo>
                      <a:lnTo>
                        <a:pt x="4227" y="21991"/>
                      </a:lnTo>
                      <a:lnTo>
                        <a:pt x="4290" y="21719"/>
                      </a:lnTo>
                      <a:lnTo>
                        <a:pt x="4311" y="21803"/>
                      </a:lnTo>
                      <a:lnTo>
                        <a:pt x="4374" y="21845"/>
                      </a:lnTo>
                      <a:lnTo>
                        <a:pt x="4416" y="21740"/>
                      </a:lnTo>
                      <a:lnTo>
                        <a:pt x="4458" y="21657"/>
                      </a:lnTo>
                      <a:lnTo>
                        <a:pt x="4520" y="21678"/>
                      </a:lnTo>
                      <a:lnTo>
                        <a:pt x="4562" y="21740"/>
                      </a:lnTo>
                      <a:lnTo>
                        <a:pt x="4604" y="21719"/>
                      </a:lnTo>
                      <a:lnTo>
                        <a:pt x="4688" y="21615"/>
                      </a:lnTo>
                      <a:lnTo>
                        <a:pt x="4834" y="21531"/>
                      </a:lnTo>
                      <a:lnTo>
                        <a:pt x="4834" y="21468"/>
                      </a:lnTo>
                      <a:cubicBezTo>
                        <a:pt x="5043" y="21406"/>
                        <a:pt x="5253" y="21301"/>
                        <a:pt x="5462" y="21217"/>
                      </a:cubicBezTo>
                      <a:lnTo>
                        <a:pt x="5462" y="21217"/>
                      </a:lnTo>
                      <a:lnTo>
                        <a:pt x="5420" y="21238"/>
                      </a:lnTo>
                      <a:lnTo>
                        <a:pt x="5546" y="21238"/>
                      </a:lnTo>
                      <a:lnTo>
                        <a:pt x="5504" y="21196"/>
                      </a:lnTo>
                      <a:cubicBezTo>
                        <a:pt x="5839" y="21050"/>
                        <a:pt x="6173" y="20903"/>
                        <a:pt x="6508" y="20778"/>
                      </a:cubicBezTo>
                      <a:lnTo>
                        <a:pt x="6571" y="20799"/>
                      </a:lnTo>
                      <a:lnTo>
                        <a:pt x="6759" y="20778"/>
                      </a:lnTo>
                      <a:lnTo>
                        <a:pt x="6822" y="20694"/>
                      </a:lnTo>
                      <a:lnTo>
                        <a:pt x="6989" y="20715"/>
                      </a:lnTo>
                      <a:lnTo>
                        <a:pt x="6989" y="20673"/>
                      </a:lnTo>
                      <a:lnTo>
                        <a:pt x="6927" y="20610"/>
                      </a:lnTo>
                      <a:cubicBezTo>
                        <a:pt x="7031" y="20569"/>
                        <a:pt x="7136" y="20527"/>
                        <a:pt x="7240" y="20485"/>
                      </a:cubicBezTo>
                      <a:lnTo>
                        <a:pt x="7282" y="20485"/>
                      </a:lnTo>
                      <a:cubicBezTo>
                        <a:pt x="7324" y="20464"/>
                        <a:pt x="7387" y="20422"/>
                        <a:pt x="7429" y="20422"/>
                      </a:cubicBezTo>
                      <a:lnTo>
                        <a:pt x="7450" y="20485"/>
                      </a:lnTo>
                      <a:lnTo>
                        <a:pt x="7554" y="20485"/>
                      </a:lnTo>
                      <a:lnTo>
                        <a:pt x="7617" y="20380"/>
                      </a:lnTo>
                      <a:lnTo>
                        <a:pt x="7638" y="20464"/>
                      </a:lnTo>
                      <a:lnTo>
                        <a:pt x="7659" y="20464"/>
                      </a:lnTo>
                      <a:lnTo>
                        <a:pt x="7701" y="20380"/>
                      </a:lnTo>
                      <a:lnTo>
                        <a:pt x="7763" y="20318"/>
                      </a:lnTo>
                      <a:lnTo>
                        <a:pt x="7868" y="20318"/>
                      </a:lnTo>
                      <a:lnTo>
                        <a:pt x="7973" y="20255"/>
                      </a:lnTo>
                      <a:lnTo>
                        <a:pt x="8015" y="20171"/>
                      </a:lnTo>
                      <a:cubicBezTo>
                        <a:pt x="8077" y="20150"/>
                        <a:pt x="8161" y="20087"/>
                        <a:pt x="8224" y="20066"/>
                      </a:cubicBezTo>
                      <a:lnTo>
                        <a:pt x="8224" y="20066"/>
                      </a:lnTo>
                      <a:lnTo>
                        <a:pt x="8182" y="20108"/>
                      </a:lnTo>
                      <a:lnTo>
                        <a:pt x="8182" y="20213"/>
                      </a:lnTo>
                      <a:lnTo>
                        <a:pt x="8224" y="20255"/>
                      </a:lnTo>
                      <a:lnTo>
                        <a:pt x="8370" y="20150"/>
                      </a:lnTo>
                      <a:lnTo>
                        <a:pt x="8391" y="20066"/>
                      </a:lnTo>
                      <a:lnTo>
                        <a:pt x="8475" y="20045"/>
                      </a:lnTo>
                      <a:lnTo>
                        <a:pt x="8496" y="20087"/>
                      </a:lnTo>
                      <a:lnTo>
                        <a:pt x="8538" y="20045"/>
                      </a:lnTo>
                      <a:lnTo>
                        <a:pt x="8580" y="20045"/>
                      </a:lnTo>
                      <a:lnTo>
                        <a:pt x="8600" y="20108"/>
                      </a:lnTo>
                      <a:lnTo>
                        <a:pt x="8580" y="20192"/>
                      </a:lnTo>
                      <a:lnTo>
                        <a:pt x="8642" y="20192"/>
                      </a:lnTo>
                      <a:lnTo>
                        <a:pt x="8705" y="20087"/>
                      </a:lnTo>
                      <a:lnTo>
                        <a:pt x="8789" y="20087"/>
                      </a:lnTo>
                      <a:lnTo>
                        <a:pt x="8872" y="20004"/>
                      </a:lnTo>
                      <a:lnTo>
                        <a:pt x="8977" y="20004"/>
                      </a:lnTo>
                      <a:lnTo>
                        <a:pt x="9082" y="19857"/>
                      </a:lnTo>
                      <a:lnTo>
                        <a:pt x="9186" y="19794"/>
                      </a:lnTo>
                      <a:lnTo>
                        <a:pt x="9270" y="19836"/>
                      </a:lnTo>
                      <a:lnTo>
                        <a:pt x="9270" y="19899"/>
                      </a:lnTo>
                      <a:lnTo>
                        <a:pt x="9186" y="20004"/>
                      </a:lnTo>
                      <a:lnTo>
                        <a:pt x="9103" y="20150"/>
                      </a:lnTo>
                      <a:lnTo>
                        <a:pt x="9103" y="20192"/>
                      </a:lnTo>
                      <a:lnTo>
                        <a:pt x="9165" y="20192"/>
                      </a:lnTo>
                      <a:lnTo>
                        <a:pt x="9312" y="20045"/>
                      </a:lnTo>
                      <a:lnTo>
                        <a:pt x="9312" y="19857"/>
                      </a:lnTo>
                      <a:lnTo>
                        <a:pt x="9333" y="19836"/>
                      </a:lnTo>
                      <a:lnTo>
                        <a:pt x="9396" y="19899"/>
                      </a:lnTo>
                      <a:lnTo>
                        <a:pt x="9479" y="19857"/>
                      </a:lnTo>
                      <a:lnTo>
                        <a:pt x="9542" y="19878"/>
                      </a:lnTo>
                      <a:lnTo>
                        <a:pt x="9647" y="19878"/>
                      </a:lnTo>
                      <a:lnTo>
                        <a:pt x="9751" y="19753"/>
                      </a:lnTo>
                      <a:lnTo>
                        <a:pt x="9793" y="19753"/>
                      </a:lnTo>
                      <a:lnTo>
                        <a:pt x="9814" y="19773"/>
                      </a:lnTo>
                      <a:lnTo>
                        <a:pt x="9856" y="19648"/>
                      </a:lnTo>
                      <a:lnTo>
                        <a:pt x="9919" y="19585"/>
                      </a:lnTo>
                      <a:lnTo>
                        <a:pt x="9940" y="19627"/>
                      </a:lnTo>
                      <a:lnTo>
                        <a:pt x="9919" y="19690"/>
                      </a:lnTo>
                      <a:lnTo>
                        <a:pt x="9919" y="19794"/>
                      </a:lnTo>
                      <a:lnTo>
                        <a:pt x="9960" y="19773"/>
                      </a:lnTo>
                      <a:lnTo>
                        <a:pt x="10044" y="19669"/>
                      </a:lnTo>
                      <a:lnTo>
                        <a:pt x="10002" y="19648"/>
                      </a:lnTo>
                      <a:lnTo>
                        <a:pt x="10065" y="19564"/>
                      </a:lnTo>
                      <a:lnTo>
                        <a:pt x="10065" y="19522"/>
                      </a:lnTo>
                      <a:lnTo>
                        <a:pt x="9898" y="19522"/>
                      </a:lnTo>
                      <a:lnTo>
                        <a:pt x="9856" y="19481"/>
                      </a:lnTo>
                      <a:lnTo>
                        <a:pt x="10023" y="19439"/>
                      </a:lnTo>
                      <a:lnTo>
                        <a:pt x="10212" y="19334"/>
                      </a:lnTo>
                      <a:lnTo>
                        <a:pt x="10442" y="19334"/>
                      </a:lnTo>
                      <a:lnTo>
                        <a:pt x="10484" y="19271"/>
                      </a:lnTo>
                      <a:lnTo>
                        <a:pt x="10484" y="19209"/>
                      </a:lnTo>
                      <a:lnTo>
                        <a:pt x="10442" y="19209"/>
                      </a:lnTo>
                      <a:lnTo>
                        <a:pt x="10484" y="19167"/>
                      </a:lnTo>
                      <a:lnTo>
                        <a:pt x="10567" y="19146"/>
                      </a:lnTo>
                      <a:lnTo>
                        <a:pt x="10651" y="19104"/>
                      </a:lnTo>
                      <a:lnTo>
                        <a:pt x="10693" y="19104"/>
                      </a:lnTo>
                      <a:lnTo>
                        <a:pt x="10735" y="19209"/>
                      </a:lnTo>
                      <a:lnTo>
                        <a:pt x="10839" y="19209"/>
                      </a:lnTo>
                      <a:lnTo>
                        <a:pt x="10881" y="19125"/>
                      </a:lnTo>
                      <a:lnTo>
                        <a:pt x="10860" y="19104"/>
                      </a:lnTo>
                      <a:lnTo>
                        <a:pt x="10944" y="19020"/>
                      </a:lnTo>
                      <a:lnTo>
                        <a:pt x="10944" y="18916"/>
                      </a:lnTo>
                      <a:lnTo>
                        <a:pt x="10986" y="18853"/>
                      </a:lnTo>
                      <a:lnTo>
                        <a:pt x="11049" y="18916"/>
                      </a:lnTo>
                      <a:lnTo>
                        <a:pt x="11049" y="18999"/>
                      </a:lnTo>
                      <a:lnTo>
                        <a:pt x="11090" y="19041"/>
                      </a:lnTo>
                      <a:lnTo>
                        <a:pt x="11216" y="18957"/>
                      </a:lnTo>
                      <a:lnTo>
                        <a:pt x="11279" y="18895"/>
                      </a:lnTo>
                      <a:lnTo>
                        <a:pt x="11362" y="18895"/>
                      </a:lnTo>
                      <a:lnTo>
                        <a:pt x="11404" y="18790"/>
                      </a:lnTo>
                      <a:lnTo>
                        <a:pt x="11425" y="18748"/>
                      </a:lnTo>
                      <a:lnTo>
                        <a:pt x="11488" y="18811"/>
                      </a:lnTo>
                      <a:lnTo>
                        <a:pt x="11593" y="18790"/>
                      </a:lnTo>
                      <a:lnTo>
                        <a:pt x="11718" y="18623"/>
                      </a:lnTo>
                      <a:lnTo>
                        <a:pt x="11718" y="18539"/>
                      </a:lnTo>
                      <a:lnTo>
                        <a:pt x="11613" y="18539"/>
                      </a:lnTo>
                      <a:lnTo>
                        <a:pt x="11593" y="18518"/>
                      </a:lnTo>
                      <a:lnTo>
                        <a:pt x="11739" y="18413"/>
                      </a:lnTo>
                      <a:lnTo>
                        <a:pt x="11844" y="18393"/>
                      </a:lnTo>
                      <a:lnTo>
                        <a:pt x="11927" y="18288"/>
                      </a:lnTo>
                      <a:lnTo>
                        <a:pt x="11990" y="18288"/>
                      </a:lnTo>
                      <a:lnTo>
                        <a:pt x="12011" y="18330"/>
                      </a:lnTo>
                      <a:lnTo>
                        <a:pt x="12137" y="18204"/>
                      </a:lnTo>
                      <a:lnTo>
                        <a:pt x="12241" y="18141"/>
                      </a:lnTo>
                      <a:lnTo>
                        <a:pt x="12262" y="18079"/>
                      </a:lnTo>
                      <a:lnTo>
                        <a:pt x="12346" y="18037"/>
                      </a:lnTo>
                      <a:lnTo>
                        <a:pt x="12367" y="17995"/>
                      </a:lnTo>
                      <a:lnTo>
                        <a:pt x="12450" y="17995"/>
                      </a:lnTo>
                      <a:lnTo>
                        <a:pt x="12471" y="18079"/>
                      </a:lnTo>
                      <a:lnTo>
                        <a:pt x="12534" y="18100"/>
                      </a:lnTo>
                      <a:lnTo>
                        <a:pt x="12555" y="18016"/>
                      </a:lnTo>
                      <a:lnTo>
                        <a:pt x="12660" y="18016"/>
                      </a:lnTo>
                      <a:lnTo>
                        <a:pt x="12722" y="17995"/>
                      </a:lnTo>
                      <a:lnTo>
                        <a:pt x="12722" y="17911"/>
                      </a:lnTo>
                      <a:lnTo>
                        <a:pt x="12827" y="17890"/>
                      </a:lnTo>
                      <a:lnTo>
                        <a:pt x="12848" y="17828"/>
                      </a:lnTo>
                      <a:lnTo>
                        <a:pt x="12869" y="17869"/>
                      </a:lnTo>
                      <a:lnTo>
                        <a:pt x="13036" y="17890"/>
                      </a:lnTo>
                      <a:lnTo>
                        <a:pt x="13057" y="17786"/>
                      </a:lnTo>
                      <a:lnTo>
                        <a:pt x="13099" y="17786"/>
                      </a:lnTo>
                      <a:lnTo>
                        <a:pt x="13099" y="17849"/>
                      </a:lnTo>
                      <a:lnTo>
                        <a:pt x="13162" y="17849"/>
                      </a:lnTo>
                      <a:lnTo>
                        <a:pt x="13204" y="17786"/>
                      </a:lnTo>
                      <a:lnTo>
                        <a:pt x="13266" y="17849"/>
                      </a:lnTo>
                      <a:lnTo>
                        <a:pt x="13308" y="17807"/>
                      </a:lnTo>
                      <a:lnTo>
                        <a:pt x="13371" y="17660"/>
                      </a:lnTo>
                      <a:lnTo>
                        <a:pt x="13308" y="17660"/>
                      </a:lnTo>
                      <a:lnTo>
                        <a:pt x="13266" y="17681"/>
                      </a:lnTo>
                      <a:lnTo>
                        <a:pt x="13287" y="17597"/>
                      </a:lnTo>
                      <a:lnTo>
                        <a:pt x="13350" y="17556"/>
                      </a:lnTo>
                      <a:cubicBezTo>
                        <a:pt x="13371" y="17618"/>
                        <a:pt x="13392" y="17702"/>
                        <a:pt x="13455" y="17765"/>
                      </a:cubicBezTo>
                      <a:cubicBezTo>
                        <a:pt x="13517" y="17849"/>
                        <a:pt x="13392" y="17995"/>
                        <a:pt x="13308" y="18079"/>
                      </a:cubicBezTo>
                      <a:lnTo>
                        <a:pt x="13245" y="18183"/>
                      </a:lnTo>
                      <a:lnTo>
                        <a:pt x="13266" y="18225"/>
                      </a:lnTo>
                      <a:lnTo>
                        <a:pt x="13371" y="18309"/>
                      </a:lnTo>
                      <a:lnTo>
                        <a:pt x="13350" y="18413"/>
                      </a:lnTo>
                      <a:lnTo>
                        <a:pt x="13266" y="18351"/>
                      </a:lnTo>
                      <a:lnTo>
                        <a:pt x="13245" y="18393"/>
                      </a:lnTo>
                      <a:lnTo>
                        <a:pt x="13266" y="18497"/>
                      </a:lnTo>
                      <a:lnTo>
                        <a:pt x="13162" y="18623"/>
                      </a:lnTo>
                      <a:lnTo>
                        <a:pt x="13099" y="18602"/>
                      </a:lnTo>
                      <a:lnTo>
                        <a:pt x="13099" y="18351"/>
                      </a:lnTo>
                      <a:lnTo>
                        <a:pt x="13057" y="18330"/>
                      </a:lnTo>
                      <a:lnTo>
                        <a:pt x="12890" y="18351"/>
                      </a:lnTo>
                      <a:lnTo>
                        <a:pt x="12639" y="18497"/>
                      </a:lnTo>
                      <a:lnTo>
                        <a:pt x="12471" y="18602"/>
                      </a:lnTo>
                      <a:lnTo>
                        <a:pt x="12450" y="18665"/>
                      </a:lnTo>
                      <a:lnTo>
                        <a:pt x="12471" y="18727"/>
                      </a:lnTo>
                      <a:lnTo>
                        <a:pt x="12471" y="18853"/>
                      </a:lnTo>
                      <a:lnTo>
                        <a:pt x="12450" y="18957"/>
                      </a:lnTo>
                      <a:lnTo>
                        <a:pt x="12409" y="19041"/>
                      </a:lnTo>
                      <a:lnTo>
                        <a:pt x="12409" y="19146"/>
                      </a:lnTo>
                      <a:lnTo>
                        <a:pt x="12471" y="19188"/>
                      </a:lnTo>
                      <a:lnTo>
                        <a:pt x="12555" y="19167"/>
                      </a:lnTo>
                      <a:lnTo>
                        <a:pt x="12576" y="19125"/>
                      </a:lnTo>
                      <a:lnTo>
                        <a:pt x="12555" y="19083"/>
                      </a:lnTo>
                      <a:lnTo>
                        <a:pt x="12513" y="19062"/>
                      </a:lnTo>
                      <a:lnTo>
                        <a:pt x="12555" y="19020"/>
                      </a:lnTo>
                      <a:lnTo>
                        <a:pt x="12681" y="19020"/>
                      </a:lnTo>
                      <a:lnTo>
                        <a:pt x="12660" y="19062"/>
                      </a:lnTo>
                      <a:lnTo>
                        <a:pt x="12722" y="19125"/>
                      </a:lnTo>
                      <a:lnTo>
                        <a:pt x="12785" y="19041"/>
                      </a:lnTo>
                      <a:lnTo>
                        <a:pt x="12848" y="19041"/>
                      </a:lnTo>
                      <a:lnTo>
                        <a:pt x="12764" y="19146"/>
                      </a:lnTo>
                      <a:lnTo>
                        <a:pt x="12764" y="19188"/>
                      </a:lnTo>
                      <a:lnTo>
                        <a:pt x="12555" y="19355"/>
                      </a:lnTo>
                      <a:lnTo>
                        <a:pt x="12534" y="19397"/>
                      </a:lnTo>
                      <a:lnTo>
                        <a:pt x="12639" y="19439"/>
                      </a:lnTo>
                      <a:lnTo>
                        <a:pt x="12681" y="19355"/>
                      </a:lnTo>
                      <a:lnTo>
                        <a:pt x="12764" y="19292"/>
                      </a:lnTo>
                      <a:lnTo>
                        <a:pt x="12764" y="19229"/>
                      </a:lnTo>
                      <a:lnTo>
                        <a:pt x="12890" y="19146"/>
                      </a:lnTo>
                      <a:lnTo>
                        <a:pt x="12869" y="19083"/>
                      </a:lnTo>
                      <a:lnTo>
                        <a:pt x="12932" y="19041"/>
                      </a:lnTo>
                      <a:lnTo>
                        <a:pt x="12973" y="19041"/>
                      </a:lnTo>
                      <a:lnTo>
                        <a:pt x="13036" y="18916"/>
                      </a:lnTo>
                      <a:lnTo>
                        <a:pt x="13078" y="18937"/>
                      </a:lnTo>
                      <a:lnTo>
                        <a:pt x="13183" y="18916"/>
                      </a:lnTo>
                      <a:lnTo>
                        <a:pt x="13287" y="18937"/>
                      </a:lnTo>
                      <a:lnTo>
                        <a:pt x="13455" y="18832"/>
                      </a:lnTo>
                      <a:lnTo>
                        <a:pt x="13413" y="18748"/>
                      </a:lnTo>
                      <a:lnTo>
                        <a:pt x="13287" y="18706"/>
                      </a:lnTo>
                      <a:lnTo>
                        <a:pt x="13371" y="18665"/>
                      </a:lnTo>
                      <a:lnTo>
                        <a:pt x="13497" y="18665"/>
                      </a:lnTo>
                      <a:lnTo>
                        <a:pt x="13580" y="18769"/>
                      </a:lnTo>
                      <a:lnTo>
                        <a:pt x="13664" y="18769"/>
                      </a:lnTo>
                      <a:lnTo>
                        <a:pt x="13727" y="18665"/>
                      </a:lnTo>
                      <a:lnTo>
                        <a:pt x="13685" y="18539"/>
                      </a:lnTo>
                      <a:lnTo>
                        <a:pt x="13580" y="18518"/>
                      </a:lnTo>
                      <a:lnTo>
                        <a:pt x="13622" y="18455"/>
                      </a:lnTo>
                      <a:lnTo>
                        <a:pt x="13706" y="18455"/>
                      </a:lnTo>
                      <a:lnTo>
                        <a:pt x="13789" y="18497"/>
                      </a:lnTo>
                      <a:lnTo>
                        <a:pt x="13852" y="18455"/>
                      </a:lnTo>
                      <a:lnTo>
                        <a:pt x="13894" y="18518"/>
                      </a:lnTo>
                      <a:lnTo>
                        <a:pt x="13957" y="18539"/>
                      </a:lnTo>
                      <a:lnTo>
                        <a:pt x="14041" y="18413"/>
                      </a:lnTo>
                      <a:lnTo>
                        <a:pt x="14020" y="18330"/>
                      </a:lnTo>
                      <a:lnTo>
                        <a:pt x="13957" y="18309"/>
                      </a:lnTo>
                      <a:lnTo>
                        <a:pt x="13957" y="18225"/>
                      </a:lnTo>
                      <a:lnTo>
                        <a:pt x="14062" y="18225"/>
                      </a:lnTo>
                      <a:lnTo>
                        <a:pt x="14166" y="18204"/>
                      </a:lnTo>
                      <a:lnTo>
                        <a:pt x="14124" y="18079"/>
                      </a:lnTo>
                      <a:lnTo>
                        <a:pt x="14041" y="18037"/>
                      </a:lnTo>
                      <a:lnTo>
                        <a:pt x="13957" y="18079"/>
                      </a:lnTo>
                      <a:lnTo>
                        <a:pt x="14041" y="17995"/>
                      </a:lnTo>
                      <a:cubicBezTo>
                        <a:pt x="14062" y="17974"/>
                        <a:pt x="14041" y="17932"/>
                        <a:pt x="14041" y="17932"/>
                      </a:cubicBezTo>
                      <a:lnTo>
                        <a:pt x="14145" y="17828"/>
                      </a:lnTo>
                      <a:lnTo>
                        <a:pt x="14166" y="17911"/>
                      </a:lnTo>
                      <a:lnTo>
                        <a:pt x="14229" y="17911"/>
                      </a:lnTo>
                      <a:lnTo>
                        <a:pt x="14313" y="17807"/>
                      </a:lnTo>
                      <a:lnTo>
                        <a:pt x="14354" y="17869"/>
                      </a:lnTo>
                      <a:lnTo>
                        <a:pt x="14438" y="17828"/>
                      </a:lnTo>
                      <a:lnTo>
                        <a:pt x="14417" y="17765"/>
                      </a:lnTo>
                      <a:lnTo>
                        <a:pt x="14334" y="17723"/>
                      </a:lnTo>
                      <a:lnTo>
                        <a:pt x="14396" y="17660"/>
                      </a:lnTo>
                      <a:lnTo>
                        <a:pt x="14438" y="17597"/>
                      </a:lnTo>
                      <a:lnTo>
                        <a:pt x="14396" y="17514"/>
                      </a:lnTo>
                      <a:lnTo>
                        <a:pt x="14313" y="17556"/>
                      </a:lnTo>
                      <a:lnTo>
                        <a:pt x="14292" y="17597"/>
                      </a:lnTo>
                      <a:lnTo>
                        <a:pt x="14229" y="17597"/>
                      </a:lnTo>
                      <a:lnTo>
                        <a:pt x="14250" y="17493"/>
                      </a:lnTo>
                      <a:lnTo>
                        <a:pt x="14208" y="17472"/>
                      </a:lnTo>
                      <a:lnTo>
                        <a:pt x="14103" y="17493"/>
                      </a:lnTo>
                      <a:lnTo>
                        <a:pt x="14041" y="17577"/>
                      </a:lnTo>
                      <a:lnTo>
                        <a:pt x="14103" y="17618"/>
                      </a:lnTo>
                      <a:lnTo>
                        <a:pt x="14041" y="17723"/>
                      </a:lnTo>
                      <a:lnTo>
                        <a:pt x="13999" y="17702"/>
                      </a:lnTo>
                      <a:lnTo>
                        <a:pt x="13978" y="17786"/>
                      </a:lnTo>
                      <a:lnTo>
                        <a:pt x="13894" y="17765"/>
                      </a:lnTo>
                      <a:lnTo>
                        <a:pt x="13831" y="17807"/>
                      </a:lnTo>
                      <a:lnTo>
                        <a:pt x="13873" y="17869"/>
                      </a:lnTo>
                      <a:lnTo>
                        <a:pt x="13999" y="17995"/>
                      </a:lnTo>
                      <a:lnTo>
                        <a:pt x="13831" y="18141"/>
                      </a:lnTo>
                      <a:lnTo>
                        <a:pt x="13831" y="18079"/>
                      </a:lnTo>
                      <a:lnTo>
                        <a:pt x="13727" y="17995"/>
                      </a:lnTo>
                      <a:lnTo>
                        <a:pt x="13685" y="18037"/>
                      </a:lnTo>
                      <a:lnTo>
                        <a:pt x="13706" y="18121"/>
                      </a:lnTo>
                      <a:lnTo>
                        <a:pt x="13685" y="18225"/>
                      </a:lnTo>
                      <a:lnTo>
                        <a:pt x="13622" y="18204"/>
                      </a:lnTo>
                      <a:lnTo>
                        <a:pt x="13580" y="18225"/>
                      </a:lnTo>
                      <a:lnTo>
                        <a:pt x="13517" y="18330"/>
                      </a:lnTo>
                      <a:lnTo>
                        <a:pt x="13434" y="18351"/>
                      </a:lnTo>
                      <a:lnTo>
                        <a:pt x="13434" y="18288"/>
                      </a:lnTo>
                      <a:lnTo>
                        <a:pt x="13497" y="18225"/>
                      </a:lnTo>
                      <a:lnTo>
                        <a:pt x="13497" y="18121"/>
                      </a:lnTo>
                      <a:lnTo>
                        <a:pt x="13413" y="18079"/>
                      </a:lnTo>
                      <a:lnTo>
                        <a:pt x="13371" y="18079"/>
                      </a:lnTo>
                      <a:cubicBezTo>
                        <a:pt x="13413" y="17995"/>
                        <a:pt x="13476" y="17911"/>
                        <a:pt x="13559" y="17849"/>
                      </a:cubicBezTo>
                      <a:lnTo>
                        <a:pt x="13559" y="17807"/>
                      </a:lnTo>
                      <a:cubicBezTo>
                        <a:pt x="13497" y="17702"/>
                        <a:pt x="13476" y="17597"/>
                        <a:pt x="13434" y="17493"/>
                      </a:cubicBezTo>
                      <a:lnTo>
                        <a:pt x="13476" y="17493"/>
                      </a:lnTo>
                      <a:lnTo>
                        <a:pt x="13517" y="17535"/>
                      </a:lnTo>
                      <a:lnTo>
                        <a:pt x="13538" y="17493"/>
                      </a:lnTo>
                      <a:lnTo>
                        <a:pt x="13497" y="17409"/>
                      </a:lnTo>
                      <a:lnTo>
                        <a:pt x="13413" y="17388"/>
                      </a:lnTo>
                      <a:lnTo>
                        <a:pt x="13476" y="17367"/>
                      </a:lnTo>
                      <a:lnTo>
                        <a:pt x="13580" y="17388"/>
                      </a:lnTo>
                      <a:lnTo>
                        <a:pt x="13706" y="17263"/>
                      </a:lnTo>
                      <a:lnTo>
                        <a:pt x="13831" y="17263"/>
                      </a:lnTo>
                      <a:lnTo>
                        <a:pt x="13936" y="17158"/>
                      </a:lnTo>
                      <a:lnTo>
                        <a:pt x="14020" y="17137"/>
                      </a:lnTo>
                      <a:lnTo>
                        <a:pt x="14145" y="16991"/>
                      </a:lnTo>
                      <a:lnTo>
                        <a:pt x="14145" y="16844"/>
                      </a:lnTo>
                      <a:lnTo>
                        <a:pt x="14103" y="16781"/>
                      </a:lnTo>
                      <a:lnTo>
                        <a:pt x="14082" y="16781"/>
                      </a:lnTo>
                      <a:lnTo>
                        <a:pt x="14020" y="16656"/>
                      </a:lnTo>
                      <a:lnTo>
                        <a:pt x="13957" y="16635"/>
                      </a:lnTo>
                      <a:lnTo>
                        <a:pt x="13810" y="16635"/>
                      </a:lnTo>
                      <a:lnTo>
                        <a:pt x="13831" y="16530"/>
                      </a:lnTo>
                      <a:lnTo>
                        <a:pt x="13831" y="16426"/>
                      </a:lnTo>
                      <a:lnTo>
                        <a:pt x="13999" y="16363"/>
                      </a:lnTo>
                      <a:lnTo>
                        <a:pt x="14020" y="16321"/>
                      </a:lnTo>
                      <a:lnTo>
                        <a:pt x="14103" y="16300"/>
                      </a:lnTo>
                      <a:lnTo>
                        <a:pt x="14124" y="16216"/>
                      </a:lnTo>
                      <a:lnTo>
                        <a:pt x="14103" y="16216"/>
                      </a:lnTo>
                      <a:lnTo>
                        <a:pt x="14145" y="16154"/>
                      </a:lnTo>
                      <a:lnTo>
                        <a:pt x="14250" y="16196"/>
                      </a:lnTo>
                      <a:lnTo>
                        <a:pt x="14417" y="16091"/>
                      </a:lnTo>
                      <a:lnTo>
                        <a:pt x="14522" y="16175"/>
                      </a:lnTo>
                      <a:lnTo>
                        <a:pt x="14647" y="16091"/>
                      </a:lnTo>
                      <a:lnTo>
                        <a:pt x="14626" y="16175"/>
                      </a:lnTo>
                      <a:lnTo>
                        <a:pt x="14647" y="16216"/>
                      </a:lnTo>
                      <a:lnTo>
                        <a:pt x="14731" y="16216"/>
                      </a:lnTo>
                      <a:lnTo>
                        <a:pt x="14857" y="16091"/>
                      </a:lnTo>
                      <a:lnTo>
                        <a:pt x="14836" y="16028"/>
                      </a:lnTo>
                      <a:lnTo>
                        <a:pt x="14773" y="16007"/>
                      </a:lnTo>
                      <a:lnTo>
                        <a:pt x="14752" y="15965"/>
                      </a:lnTo>
                      <a:lnTo>
                        <a:pt x="14794" y="15924"/>
                      </a:lnTo>
                      <a:lnTo>
                        <a:pt x="14919" y="15986"/>
                      </a:lnTo>
                      <a:lnTo>
                        <a:pt x="15129" y="15924"/>
                      </a:lnTo>
                      <a:lnTo>
                        <a:pt x="15170" y="15777"/>
                      </a:lnTo>
                      <a:lnTo>
                        <a:pt x="15129" y="15631"/>
                      </a:lnTo>
                      <a:lnTo>
                        <a:pt x="14961" y="15526"/>
                      </a:lnTo>
                      <a:lnTo>
                        <a:pt x="14891" y="15526"/>
                      </a:lnTo>
                      <a:lnTo>
                        <a:pt x="14919" y="15505"/>
                      </a:lnTo>
                      <a:lnTo>
                        <a:pt x="15066" y="15505"/>
                      </a:lnTo>
                      <a:lnTo>
                        <a:pt x="15150" y="15589"/>
                      </a:lnTo>
                      <a:lnTo>
                        <a:pt x="15296" y="15589"/>
                      </a:lnTo>
                      <a:lnTo>
                        <a:pt x="15401" y="15484"/>
                      </a:lnTo>
                      <a:lnTo>
                        <a:pt x="15401" y="15400"/>
                      </a:lnTo>
                      <a:lnTo>
                        <a:pt x="15673" y="15275"/>
                      </a:lnTo>
                      <a:lnTo>
                        <a:pt x="15798" y="15149"/>
                      </a:lnTo>
                      <a:lnTo>
                        <a:pt x="15924" y="15149"/>
                      </a:lnTo>
                      <a:lnTo>
                        <a:pt x="15986" y="15087"/>
                      </a:lnTo>
                      <a:lnTo>
                        <a:pt x="15986" y="15003"/>
                      </a:lnTo>
                      <a:lnTo>
                        <a:pt x="16217" y="14836"/>
                      </a:lnTo>
                      <a:lnTo>
                        <a:pt x="16426" y="14794"/>
                      </a:lnTo>
                      <a:lnTo>
                        <a:pt x="16656" y="14584"/>
                      </a:lnTo>
                      <a:lnTo>
                        <a:pt x="16844" y="14564"/>
                      </a:lnTo>
                      <a:lnTo>
                        <a:pt x="17033" y="14333"/>
                      </a:lnTo>
                      <a:lnTo>
                        <a:pt x="16949" y="14480"/>
                      </a:lnTo>
                      <a:lnTo>
                        <a:pt x="16949" y="14626"/>
                      </a:lnTo>
                      <a:lnTo>
                        <a:pt x="17012" y="14647"/>
                      </a:lnTo>
                      <a:lnTo>
                        <a:pt x="17075" y="14668"/>
                      </a:lnTo>
                      <a:lnTo>
                        <a:pt x="17116" y="14731"/>
                      </a:lnTo>
                      <a:lnTo>
                        <a:pt x="17263" y="14564"/>
                      </a:lnTo>
                      <a:lnTo>
                        <a:pt x="17367" y="14522"/>
                      </a:lnTo>
                      <a:lnTo>
                        <a:pt x="17598" y="14438"/>
                      </a:lnTo>
                      <a:lnTo>
                        <a:pt x="17681" y="14354"/>
                      </a:lnTo>
                      <a:lnTo>
                        <a:pt x="17681" y="14354"/>
                      </a:lnTo>
                      <a:lnTo>
                        <a:pt x="17639" y="14480"/>
                      </a:lnTo>
                      <a:lnTo>
                        <a:pt x="17451" y="14584"/>
                      </a:lnTo>
                      <a:lnTo>
                        <a:pt x="17326" y="14584"/>
                      </a:lnTo>
                      <a:lnTo>
                        <a:pt x="17054" y="14856"/>
                      </a:lnTo>
                      <a:lnTo>
                        <a:pt x="17033" y="14961"/>
                      </a:lnTo>
                      <a:lnTo>
                        <a:pt x="17158" y="15149"/>
                      </a:lnTo>
                      <a:lnTo>
                        <a:pt x="17179" y="15275"/>
                      </a:lnTo>
                      <a:lnTo>
                        <a:pt x="17054" y="15191"/>
                      </a:lnTo>
                      <a:lnTo>
                        <a:pt x="16949" y="15191"/>
                      </a:lnTo>
                      <a:lnTo>
                        <a:pt x="16886" y="15212"/>
                      </a:lnTo>
                      <a:lnTo>
                        <a:pt x="16823" y="15212"/>
                      </a:lnTo>
                      <a:lnTo>
                        <a:pt x="16719" y="15149"/>
                      </a:lnTo>
                      <a:lnTo>
                        <a:pt x="16698" y="14982"/>
                      </a:lnTo>
                      <a:lnTo>
                        <a:pt x="16510" y="15066"/>
                      </a:lnTo>
                      <a:lnTo>
                        <a:pt x="16405" y="15066"/>
                      </a:lnTo>
                      <a:lnTo>
                        <a:pt x="16238" y="15170"/>
                      </a:lnTo>
                      <a:lnTo>
                        <a:pt x="16091" y="15170"/>
                      </a:lnTo>
                      <a:lnTo>
                        <a:pt x="15986" y="15275"/>
                      </a:lnTo>
                      <a:lnTo>
                        <a:pt x="15986" y="15380"/>
                      </a:lnTo>
                      <a:lnTo>
                        <a:pt x="16007" y="15421"/>
                      </a:lnTo>
                      <a:lnTo>
                        <a:pt x="15903" y="15610"/>
                      </a:lnTo>
                      <a:lnTo>
                        <a:pt x="15777" y="15693"/>
                      </a:lnTo>
                      <a:lnTo>
                        <a:pt x="15714" y="15840"/>
                      </a:lnTo>
                      <a:lnTo>
                        <a:pt x="15380" y="16133"/>
                      </a:lnTo>
                      <a:lnTo>
                        <a:pt x="15296" y="16237"/>
                      </a:lnTo>
                      <a:lnTo>
                        <a:pt x="15296" y="16321"/>
                      </a:lnTo>
                      <a:lnTo>
                        <a:pt x="15401" y="16468"/>
                      </a:lnTo>
                      <a:lnTo>
                        <a:pt x="15463" y="16405"/>
                      </a:lnTo>
                      <a:lnTo>
                        <a:pt x="15505" y="16405"/>
                      </a:lnTo>
                      <a:lnTo>
                        <a:pt x="15610" y="16321"/>
                      </a:lnTo>
                      <a:lnTo>
                        <a:pt x="15694" y="16342"/>
                      </a:lnTo>
                      <a:lnTo>
                        <a:pt x="15694" y="16405"/>
                      </a:lnTo>
                      <a:lnTo>
                        <a:pt x="15484" y="16551"/>
                      </a:lnTo>
                      <a:lnTo>
                        <a:pt x="15401" y="16551"/>
                      </a:lnTo>
                      <a:lnTo>
                        <a:pt x="15359" y="16656"/>
                      </a:lnTo>
                      <a:lnTo>
                        <a:pt x="15254" y="16614"/>
                      </a:lnTo>
                      <a:lnTo>
                        <a:pt x="15170" y="16614"/>
                      </a:lnTo>
                      <a:lnTo>
                        <a:pt x="15087" y="16635"/>
                      </a:lnTo>
                      <a:lnTo>
                        <a:pt x="15087" y="16740"/>
                      </a:lnTo>
                      <a:lnTo>
                        <a:pt x="15024" y="16719"/>
                      </a:lnTo>
                      <a:lnTo>
                        <a:pt x="14919" y="16740"/>
                      </a:lnTo>
                      <a:lnTo>
                        <a:pt x="14919" y="16865"/>
                      </a:lnTo>
                      <a:lnTo>
                        <a:pt x="15066" y="17053"/>
                      </a:lnTo>
                      <a:lnTo>
                        <a:pt x="15129" y="17032"/>
                      </a:lnTo>
                      <a:lnTo>
                        <a:pt x="15170" y="16949"/>
                      </a:lnTo>
                      <a:lnTo>
                        <a:pt x="15233" y="17032"/>
                      </a:lnTo>
                      <a:lnTo>
                        <a:pt x="15275" y="16886"/>
                      </a:lnTo>
                      <a:lnTo>
                        <a:pt x="15359" y="16886"/>
                      </a:lnTo>
                      <a:lnTo>
                        <a:pt x="15359" y="16991"/>
                      </a:lnTo>
                      <a:lnTo>
                        <a:pt x="15442" y="16949"/>
                      </a:lnTo>
                      <a:lnTo>
                        <a:pt x="15463" y="16865"/>
                      </a:lnTo>
                      <a:lnTo>
                        <a:pt x="15526" y="16823"/>
                      </a:lnTo>
                      <a:lnTo>
                        <a:pt x="15652" y="16740"/>
                      </a:lnTo>
                      <a:lnTo>
                        <a:pt x="15652" y="16614"/>
                      </a:lnTo>
                      <a:lnTo>
                        <a:pt x="15714" y="16530"/>
                      </a:lnTo>
                      <a:lnTo>
                        <a:pt x="15714" y="16572"/>
                      </a:lnTo>
                      <a:lnTo>
                        <a:pt x="15673" y="16635"/>
                      </a:lnTo>
                      <a:lnTo>
                        <a:pt x="15714" y="16719"/>
                      </a:lnTo>
                      <a:lnTo>
                        <a:pt x="15840" y="16719"/>
                      </a:lnTo>
                      <a:lnTo>
                        <a:pt x="16028" y="16572"/>
                      </a:lnTo>
                      <a:lnTo>
                        <a:pt x="16175" y="16572"/>
                      </a:lnTo>
                      <a:lnTo>
                        <a:pt x="16196" y="16656"/>
                      </a:lnTo>
                      <a:lnTo>
                        <a:pt x="16258" y="16614"/>
                      </a:lnTo>
                      <a:lnTo>
                        <a:pt x="16321" y="16405"/>
                      </a:lnTo>
                      <a:lnTo>
                        <a:pt x="16447" y="16321"/>
                      </a:lnTo>
                      <a:lnTo>
                        <a:pt x="16510" y="16321"/>
                      </a:lnTo>
                      <a:lnTo>
                        <a:pt x="16363" y="16468"/>
                      </a:lnTo>
                      <a:lnTo>
                        <a:pt x="16363" y="16551"/>
                      </a:lnTo>
                      <a:lnTo>
                        <a:pt x="16447" y="16509"/>
                      </a:lnTo>
                      <a:lnTo>
                        <a:pt x="16572" y="16342"/>
                      </a:lnTo>
                      <a:lnTo>
                        <a:pt x="16656" y="16154"/>
                      </a:lnTo>
                      <a:lnTo>
                        <a:pt x="16740" y="16112"/>
                      </a:lnTo>
                      <a:lnTo>
                        <a:pt x="16740" y="16196"/>
                      </a:lnTo>
                      <a:lnTo>
                        <a:pt x="16656" y="16321"/>
                      </a:lnTo>
                      <a:lnTo>
                        <a:pt x="16656" y="16363"/>
                      </a:lnTo>
                      <a:lnTo>
                        <a:pt x="16782" y="16237"/>
                      </a:lnTo>
                      <a:lnTo>
                        <a:pt x="16844" y="16321"/>
                      </a:lnTo>
                      <a:lnTo>
                        <a:pt x="16844" y="16405"/>
                      </a:lnTo>
                      <a:lnTo>
                        <a:pt x="16970" y="16426"/>
                      </a:lnTo>
                      <a:lnTo>
                        <a:pt x="17033" y="16468"/>
                      </a:lnTo>
                      <a:lnTo>
                        <a:pt x="17095" y="16405"/>
                      </a:lnTo>
                      <a:lnTo>
                        <a:pt x="17158" y="16258"/>
                      </a:lnTo>
                      <a:lnTo>
                        <a:pt x="17305" y="16237"/>
                      </a:lnTo>
                      <a:lnTo>
                        <a:pt x="17409" y="16154"/>
                      </a:lnTo>
                      <a:lnTo>
                        <a:pt x="17347" y="16133"/>
                      </a:lnTo>
                      <a:lnTo>
                        <a:pt x="17367" y="16007"/>
                      </a:lnTo>
                      <a:lnTo>
                        <a:pt x="17577" y="15924"/>
                      </a:lnTo>
                      <a:lnTo>
                        <a:pt x="17598" y="15840"/>
                      </a:lnTo>
                      <a:lnTo>
                        <a:pt x="17598" y="15735"/>
                      </a:lnTo>
                      <a:lnTo>
                        <a:pt x="17493" y="15777"/>
                      </a:lnTo>
                      <a:lnTo>
                        <a:pt x="17409" y="15714"/>
                      </a:lnTo>
                      <a:lnTo>
                        <a:pt x="17284" y="15693"/>
                      </a:lnTo>
                      <a:lnTo>
                        <a:pt x="17347" y="15610"/>
                      </a:lnTo>
                      <a:lnTo>
                        <a:pt x="17451" y="15610"/>
                      </a:lnTo>
                      <a:lnTo>
                        <a:pt x="17514" y="15631"/>
                      </a:lnTo>
                      <a:lnTo>
                        <a:pt x="17577" y="15568"/>
                      </a:lnTo>
                      <a:lnTo>
                        <a:pt x="17577" y="15463"/>
                      </a:lnTo>
                      <a:lnTo>
                        <a:pt x="17472" y="15505"/>
                      </a:lnTo>
                      <a:lnTo>
                        <a:pt x="17367" y="15400"/>
                      </a:lnTo>
                      <a:lnTo>
                        <a:pt x="17367" y="15317"/>
                      </a:lnTo>
                      <a:lnTo>
                        <a:pt x="17514" y="15296"/>
                      </a:lnTo>
                      <a:lnTo>
                        <a:pt x="17598" y="15275"/>
                      </a:lnTo>
                      <a:lnTo>
                        <a:pt x="17660" y="15296"/>
                      </a:lnTo>
                      <a:lnTo>
                        <a:pt x="17681" y="15254"/>
                      </a:lnTo>
                      <a:lnTo>
                        <a:pt x="17619" y="15108"/>
                      </a:lnTo>
                      <a:lnTo>
                        <a:pt x="17807" y="15045"/>
                      </a:lnTo>
                      <a:lnTo>
                        <a:pt x="17911" y="15108"/>
                      </a:lnTo>
                      <a:lnTo>
                        <a:pt x="17995" y="15087"/>
                      </a:lnTo>
                      <a:lnTo>
                        <a:pt x="18121" y="15087"/>
                      </a:lnTo>
                      <a:lnTo>
                        <a:pt x="17911" y="15254"/>
                      </a:lnTo>
                      <a:lnTo>
                        <a:pt x="17911" y="15359"/>
                      </a:lnTo>
                      <a:lnTo>
                        <a:pt x="17932" y="15526"/>
                      </a:lnTo>
                      <a:lnTo>
                        <a:pt x="17995" y="15526"/>
                      </a:lnTo>
                      <a:lnTo>
                        <a:pt x="18079" y="15317"/>
                      </a:lnTo>
                      <a:lnTo>
                        <a:pt x="18142" y="15275"/>
                      </a:lnTo>
                      <a:lnTo>
                        <a:pt x="18204" y="15275"/>
                      </a:lnTo>
                      <a:lnTo>
                        <a:pt x="18183" y="15359"/>
                      </a:lnTo>
                      <a:lnTo>
                        <a:pt x="18121" y="15421"/>
                      </a:lnTo>
                      <a:lnTo>
                        <a:pt x="18142" y="15505"/>
                      </a:lnTo>
                      <a:lnTo>
                        <a:pt x="18288" y="15400"/>
                      </a:lnTo>
                      <a:lnTo>
                        <a:pt x="18309" y="15317"/>
                      </a:lnTo>
                      <a:lnTo>
                        <a:pt x="18393" y="15400"/>
                      </a:lnTo>
                      <a:lnTo>
                        <a:pt x="18497" y="15317"/>
                      </a:lnTo>
                      <a:lnTo>
                        <a:pt x="18539" y="15317"/>
                      </a:lnTo>
                      <a:lnTo>
                        <a:pt x="18644" y="15254"/>
                      </a:lnTo>
                      <a:lnTo>
                        <a:pt x="18769" y="15212"/>
                      </a:lnTo>
                      <a:lnTo>
                        <a:pt x="18874" y="15254"/>
                      </a:lnTo>
                      <a:lnTo>
                        <a:pt x="18853" y="15296"/>
                      </a:lnTo>
                      <a:lnTo>
                        <a:pt x="18727" y="15296"/>
                      </a:lnTo>
                      <a:lnTo>
                        <a:pt x="18602" y="15421"/>
                      </a:lnTo>
                      <a:lnTo>
                        <a:pt x="18686" y="15421"/>
                      </a:lnTo>
                      <a:lnTo>
                        <a:pt x="18623" y="15505"/>
                      </a:lnTo>
                      <a:lnTo>
                        <a:pt x="18686" y="15568"/>
                      </a:lnTo>
                      <a:lnTo>
                        <a:pt x="18895" y="15610"/>
                      </a:lnTo>
                      <a:lnTo>
                        <a:pt x="18958" y="15693"/>
                      </a:lnTo>
                      <a:lnTo>
                        <a:pt x="18958" y="15735"/>
                      </a:lnTo>
                      <a:lnTo>
                        <a:pt x="18832" y="15631"/>
                      </a:lnTo>
                      <a:lnTo>
                        <a:pt x="18686" y="15610"/>
                      </a:lnTo>
                      <a:lnTo>
                        <a:pt x="18581" y="15672"/>
                      </a:lnTo>
                      <a:lnTo>
                        <a:pt x="18581" y="15777"/>
                      </a:lnTo>
                      <a:lnTo>
                        <a:pt x="18644" y="15798"/>
                      </a:lnTo>
                      <a:lnTo>
                        <a:pt x="18748" y="15735"/>
                      </a:lnTo>
                      <a:lnTo>
                        <a:pt x="18832" y="15819"/>
                      </a:lnTo>
                      <a:lnTo>
                        <a:pt x="18790" y="15840"/>
                      </a:lnTo>
                      <a:lnTo>
                        <a:pt x="18644" y="15840"/>
                      </a:lnTo>
                      <a:lnTo>
                        <a:pt x="18644" y="15924"/>
                      </a:lnTo>
                      <a:lnTo>
                        <a:pt x="18811" y="15986"/>
                      </a:lnTo>
                      <a:lnTo>
                        <a:pt x="18853" y="16049"/>
                      </a:lnTo>
                      <a:lnTo>
                        <a:pt x="18790" y="16091"/>
                      </a:lnTo>
                      <a:lnTo>
                        <a:pt x="18707" y="16112"/>
                      </a:lnTo>
                      <a:lnTo>
                        <a:pt x="18707" y="16154"/>
                      </a:lnTo>
                      <a:lnTo>
                        <a:pt x="18811" y="16154"/>
                      </a:lnTo>
                      <a:lnTo>
                        <a:pt x="18916" y="16112"/>
                      </a:lnTo>
                      <a:lnTo>
                        <a:pt x="19020" y="16196"/>
                      </a:lnTo>
                      <a:lnTo>
                        <a:pt x="19125" y="16237"/>
                      </a:lnTo>
                      <a:lnTo>
                        <a:pt x="19271" y="16196"/>
                      </a:lnTo>
                      <a:lnTo>
                        <a:pt x="19334" y="16258"/>
                      </a:lnTo>
                      <a:lnTo>
                        <a:pt x="19334" y="16321"/>
                      </a:lnTo>
                      <a:lnTo>
                        <a:pt x="19251" y="16363"/>
                      </a:lnTo>
                      <a:lnTo>
                        <a:pt x="19271" y="16447"/>
                      </a:lnTo>
                      <a:lnTo>
                        <a:pt x="19334" y="16468"/>
                      </a:lnTo>
                      <a:lnTo>
                        <a:pt x="19355" y="16551"/>
                      </a:lnTo>
                      <a:lnTo>
                        <a:pt x="19439" y="16572"/>
                      </a:lnTo>
                      <a:lnTo>
                        <a:pt x="19523" y="16488"/>
                      </a:lnTo>
                      <a:lnTo>
                        <a:pt x="19481" y="16426"/>
                      </a:lnTo>
                      <a:lnTo>
                        <a:pt x="19523" y="16384"/>
                      </a:lnTo>
                      <a:lnTo>
                        <a:pt x="19648" y="16384"/>
                      </a:lnTo>
                      <a:lnTo>
                        <a:pt x="19564" y="16488"/>
                      </a:lnTo>
                      <a:lnTo>
                        <a:pt x="19564" y="16551"/>
                      </a:lnTo>
                      <a:lnTo>
                        <a:pt x="19418" y="16719"/>
                      </a:lnTo>
                      <a:lnTo>
                        <a:pt x="19443" y="16744"/>
                      </a:lnTo>
                      <a:lnTo>
                        <a:pt x="19376" y="16760"/>
                      </a:lnTo>
                      <a:lnTo>
                        <a:pt x="19418" y="16844"/>
                      </a:lnTo>
                      <a:lnTo>
                        <a:pt x="19690" y="16907"/>
                      </a:lnTo>
                      <a:lnTo>
                        <a:pt x="19774" y="16865"/>
                      </a:lnTo>
                      <a:lnTo>
                        <a:pt x="19857" y="16907"/>
                      </a:lnTo>
                      <a:lnTo>
                        <a:pt x="20108" y="16907"/>
                      </a:lnTo>
                      <a:lnTo>
                        <a:pt x="20234" y="16865"/>
                      </a:lnTo>
                      <a:lnTo>
                        <a:pt x="20297" y="16907"/>
                      </a:lnTo>
                      <a:lnTo>
                        <a:pt x="20297" y="16970"/>
                      </a:lnTo>
                      <a:lnTo>
                        <a:pt x="20380" y="16970"/>
                      </a:lnTo>
                      <a:lnTo>
                        <a:pt x="20443" y="17053"/>
                      </a:lnTo>
                      <a:lnTo>
                        <a:pt x="20527" y="17116"/>
                      </a:lnTo>
                      <a:lnTo>
                        <a:pt x="20548" y="17179"/>
                      </a:lnTo>
                      <a:lnTo>
                        <a:pt x="20652" y="17179"/>
                      </a:lnTo>
                      <a:lnTo>
                        <a:pt x="20820" y="17116"/>
                      </a:lnTo>
                      <a:lnTo>
                        <a:pt x="20841" y="17074"/>
                      </a:lnTo>
                      <a:lnTo>
                        <a:pt x="20904" y="17116"/>
                      </a:lnTo>
                      <a:lnTo>
                        <a:pt x="20904" y="17179"/>
                      </a:lnTo>
                      <a:lnTo>
                        <a:pt x="20820" y="17263"/>
                      </a:lnTo>
                      <a:lnTo>
                        <a:pt x="20715" y="17284"/>
                      </a:lnTo>
                      <a:lnTo>
                        <a:pt x="20736" y="17346"/>
                      </a:lnTo>
                      <a:lnTo>
                        <a:pt x="20904" y="17388"/>
                      </a:lnTo>
                      <a:lnTo>
                        <a:pt x="20924" y="17493"/>
                      </a:lnTo>
                      <a:lnTo>
                        <a:pt x="21008" y="17577"/>
                      </a:lnTo>
                      <a:lnTo>
                        <a:pt x="21176" y="17639"/>
                      </a:lnTo>
                      <a:lnTo>
                        <a:pt x="21385" y="17577"/>
                      </a:lnTo>
                      <a:lnTo>
                        <a:pt x="21468" y="17556"/>
                      </a:lnTo>
                      <a:lnTo>
                        <a:pt x="21489" y="17597"/>
                      </a:lnTo>
                      <a:lnTo>
                        <a:pt x="21573" y="17535"/>
                      </a:lnTo>
                      <a:lnTo>
                        <a:pt x="21740" y="17430"/>
                      </a:lnTo>
                      <a:lnTo>
                        <a:pt x="21782" y="17430"/>
                      </a:lnTo>
                      <a:lnTo>
                        <a:pt x="21740" y="17493"/>
                      </a:lnTo>
                      <a:lnTo>
                        <a:pt x="21636" y="17577"/>
                      </a:lnTo>
                      <a:lnTo>
                        <a:pt x="21594" y="17786"/>
                      </a:lnTo>
                      <a:lnTo>
                        <a:pt x="21552" y="17911"/>
                      </a:lnTo>
                      <a:lnTo>
                        <a:pt x="21468" y="17911"/>
                      </a:lnTo>
                      <a:lnTo>
                        <a:pt x="21343" y="17849"/>
                      </a:lnTo>
                      <a:lnTo>
                        <a:pt x="21280" y="17869"/>
                      </a:lnTo>
                      <a:lnTo>
                        <a:pt x="21364" y="17995"/>
                      </a:lnTo>
                      <a:lnTo>
                        <a:pt x="21385" y="18100"/>
                      </a:lnTo>
                      <a:lnTo>
                        <a:pt x="21468" y="18162"/>
                      </a:lnTo>
                      <a:lnTo>
                        <a:pt x="21573" y="18121"/>
                      </a:lnTo>
                      <a:lnTo>
                        <a:pt x="21657" y="18162"/>
                      </a:lnTo>
                      <a:lnTo>
                        <a:pt x="21636" y="18225"/>
                      </a:lnTo>
                      <a:lnTo>
                        <a:pt x="21552" y="18225"/>
                      </a:lnTo>
                      <a:lnTo>
                        <a:pt x="21552" y="18288"/>
                      </a:lnTo>
                      <a:lnTo>
                        <a:pt x="21720" y="18434"/>
                      </a:lnTo>
                      <a:lnTo>
                        <a:pt x="21761" y="18413"/>
                      </a:lnTo>
                      <a:lnTo>
                        <a:pt x="21887" y="18434"/>
                      </a:lnTo>
                      <a:lnTo>
                        <a:pt x="21950" y="18330"/>
                      </a:lnTo>
                      <a:lnTo>
                        <a:pt x="22075" y="18100"/>
                      </a:lnTo>
                      <a:lnTo>
                        <a:pt x="22033" y="18288"/>
                      </a:lnTo>
                      <a:lnTo>
                        <a:pt x="22033" y="18413"/>
                      </a:lnTo>
                      <a:lnTo>
                        <a:pt x="21992" y="18497"/>
                      </a:lnTo>
                      <a:lnTo>
                        <a:pt x="21950" y="18518"/>
                      </a:lnTo>
                      <a:lnTo>
                        <a:pt x="21866" y="18623"/>
                      </a:lnTo>
                      <a:lnTo>
                        <a:pt x="21887" y="18706"/>
                      </a:lnTo>
                      <a:lnTo>
                        <a:pt x="21971" y="18748"/>
                      </a:lnTo>
                      <a:lnTo>
                        <a:pt x="21929" y="18811"/>
                      </a:lnTo>
                      <a:lnTo>
                        <a:pt x="21929" y="19062"/>
                      </a:lnTo>
                      <a:lnTo>
                        <a:pt x="21971" y="19125"/>
                      </a:lnTo>
                      <a:lnTo>
                        <a:pt x="22054" y="19125"/>
                      </a:lnTo>
                      <a:lnTo>
                        <a:pt x="22033" y="19229"/>
                      </a:lnTo>
                      <a:lnTo>
                        <a:pt x="22054" y="19334"/>
                      </a:lnTo>
                      <a:lnTo>
                        <a:pt x="22243" y="19522"/>
                      </a:lnTo>
                      <a:lnTo>
                        <a:pt x="22284" y="19543"/>
                      </a:lnTo>
                      <a:lnTo>
                        <a:pt x="22284" y="19585"/>
                      </a:lnTo>
                      <a:lnTo>
                        <a:pt x="22347" y="19543"/>
                      </a:lnTo>
                      <a:lnTo>
                        <a:pt x="22389" y="19627"/>
                      </a:lnTo>
                      <a:lnTo>
                        <a:pt x="22473" y="19585"/>
                      </a:lnTo>
                      <a:lnTo>
                        <a:pt x="22452" y="19543"/>
                      </a:lnTo>
                      <a:lnTo>
                        <a:pt x="22473" y="19481"/>
                      </a:lnTo>
                      <a:lnTo>
                        <a:pt x="22515" y="19543"/>
                      </a:lnTo>
                      <a:lnTo>
                        <a:pt x="22598" y="19564"/>
                      </a:lnTo>
                      <a:lnTo>
                        <a:pt x="22661" y="19481"/>
                      </a:lnTo>
                      <a:lnTo>
                        <a:pt x="22577" y="19334"/>
                      </a:lnTo>
                      <a:lnTo>
                        <a:pt x="22515" y="19334"/>
                      </a:lnTo>
                      <a:lnTo>
                        <a:pt x="22473" y="19355"/>
                      </a:lnTo>
                      <a:lnTo>
                        <a:pt x="22452" y="19334"/>
                      </a:lnTo>
                      <a:lnTo>
                        <a:pt x="22515" y="19229"/>
                      </a:lnTo>
                      <a:lnTo>
                        <a:pt x="22515" y="19146"/>
                      </a:lnTo>
                      <a:lnTo>
                        <a:pt x="22494" y="19062"/>
                      </a:lnTo>
                      <a:lnTo>
                        <a:pt x="22410" y="19041"/>
                      </a:lnTo>
                      <a:lnTo>
                        <a:pt x="22410" y="18999"/>
                      </a:lnTo>
                      <a:lnTo>
                        <a:pt x="22473" y="18937"/>
                      </a:lnTo>
                      <a:lnTo>
                        <a:pt x="22494" y="18811"/>
                      </a:lnTo>
                      <a:lnTo>
                        <a:pt x="22577" y="18811"/>
                      </a:lnTo>
                      <a:lnTo>
                        <a:pt x="22577" y="18916"/>
                      </a:lnTo>
                      <a:lnTo>
                        <a:pt x="22598" y="18999"/>
                      </a:lnTo>
                      <a:lnTo>
                        <a:pt x="22682" y="18895"/>
                      </a:lnTo>
                      <a:lnTo>
                        <a:pt x="22703" y="18957"/>
                      </a:lnTo>
                      <a:lnTo>
                        <a:pt x="22766" y="19041"/>
                      </a:lnTo>
                      <a:lnTo>
                        <a:pt x="22703" y="19146"/>
                      </a:lnTo>
                      <a:lnTo>
                        <a:pt x="22724" y="19229"/>
                      </a:lnTo>
                      <a:lnTo>
                        <a:pt x="22787" y="19250"/>
                      </a:lnTo>
                      <a:lnTo>
                        <a:pt x="22891" y="19146"/>
                      </a:lnTo>
                      <a:lnTo>
                        <a:pt x="22933" y="19146"/>
                      </a:lnTo>
                      <a:lnTo>
                        <a:pt x="22912" y="19229"/>
                      </a:lnTo>
                      <a:lnTo>
                        <a:pt x="22828" y="19313"/>
                      </a:lnTo>
                      <a:lnTo>
                        <a:pt x="22828" y="19376"/>
                      </a:lnTo>
                      <a:lnTo>
                        <a:pt x="22870" y="19481"/>
                      </a:lnTo>
                      <a:lnTo>
                        <a:pt x="22808" y="19627"/>
                      </a:lnTo>
                      <a:lnTo>
                        <a:pt x="22828" y="19669"/>
                      </a:lnTo>
                      <a:lnTo>
                        <a:pt x="22891" y="19669"/>
                      </a:lnTo>
                      <a:lnTo>
                        <a:pt x="22891" y="19857"/>
                      </a:lnTo>
                      <a:cubicBezTo>
                        <a:pt x="22891" y="19899"/>
                        <a:pt x="22870" y="19983"/>
                        <a:pt x="22870" y="20045"/>
                      </a:cubicBezTo>
                      <a:lnTo>
                        <a:pt x="22828" y="20087"/>
                      </a:lnTo>
                      <a:lnTo>
                        <a:pt x="22808" y="20004"/>
                      </a:lnTo>
                      <a:lnTo>
                        <a:pt x="22870" y="19941"/>
                      </a:lnTo>
                      <a:lnTo>
                        <a:pt x="22870" y="19857"/>
                      </a:lnTo>
                      <a:lnTo>
                        <a:pt x="22766" y="19794"/>
                      </a:lnTo>
                      <a:lnTo>
                        <a:pt x="22598" y="19836"/>
                      </a:lnTo>
                      <a:lnTo>
                        <a:pt x="22577" y="19878"/>
                      </a:lnTo>
                      <a:lnTo>
                        <a:pt x="22515" y="19899"/>
                      </a:lnTo>
                      <a:lnTo>
                        <a:pt x="22473" y="19794"/>
                      </a:lnTo>
                      <a:lnTo>
                        <a:pt x="22410" y="19941"/>
                      </a:lnTo>
                      <a:lnTo>
                        <a:pt x="22452" y="20066"/>
                      </a:lnTo>
                      <a:lnTo>
                        <a:pt x="22515" y="20108"/>
                      </a:lnTo>
                      <a:lnTo>
                        <a:pt x="22473" y="20192"/>
                      </a:lnTo>
                      <a:lnTo>
                        <a:pt x="22410" y="20150"/>
                      </a:lnTo>
                      <a:lnTo>
                        <a:pt x="22368" y="20255"/>
                      </a:lnTo>
                      <a:lnTo>
                        <a:pt x="22452" y="20401"/>
                      </a:lnTo>
                      <a:lnTo>
                        <a:pt x="22410" y="20506"/>
                      </a:lnTo>
                      <a:lnTo>
                        <a:pt x="22494" y="20569"/>
                      </a:lnTo>
                      <a:lnTo>
                        <a:pt x="22410" y="20631"/>
                      </a:lnTo>
                      <a:lnTo>
                        <a:pt x="22515" y="20778"/>
                      </a:lnTo>
                      <a:lnTo>
                        <a:pt x="22619" y="20778"/>
                      </a:lnTo>
                      <a:lnTo>
                        <a:pt x="22703" y="20694"/>
                      </a:lnTo>
                      <a:lnTo>
                        <a:pt x="22703" y="20569"/>
                      </a:lnTo>
                      <a:lnTo>
                        <a:pt x="22619" y="20401"/>
                      </a:lnTo>
                      <a:lnTo>
                        <a:pt x="22661" y="20297"/>
                      </a:lnTo>
                      <a:lnTo>
                        <a:pt x="22787" y="20527"/>
                      </a:lnTo>
                      <a:lnTo>
                        <a:pt x="22787" y="20631"/>
                      </a:lnTo>
                      <a:lnTo>
                        <a:pt x="22787" y="20694"/>
                      </a:lnTo>
                      <a:cubicBezTo>
                        <a:pt x="22766" y="20694"/>
                        <a:pt x="22724" y="20694"/>
                        <a:pt x="22724" y="20715"/>
                      </a:cubicBezTo>
                      <a:lnTo>
                        <a:pt x="22724" y="20736"/>
                      </a:lnTo>
                      <a:lnTo>
                        <a:pt x="22682" y="20799"/>
                      </a:lnTo>
                      <a:lnTo>
                        <a:pt x="22577" y="20841"/>
                      </a:lnTo>
                      <a:lnTo>
                        <a:pt x="22598" y="20924"/>
                      </a:lnTo>
                      <a:lnTo>
                        <a:pt x="22682" y="21008"/>
                      </a:lnTo>
                      <a:lnTo>
                        <a:pt x="22598" y="21092"/>
                      </a:lnTo>
                      <a:lnTo>
                        <a:pt x="22598" y="21196"/>
                      </a:lnTo>
                      <a:lnTo>
                        <a:pt x="22536" y="21259"/>
                      </a:lnTo>
                      <a:lnTo>
                        <a:pt x="22431" y="21301"/>
                      </a:lnTo>
                      <a:lnTo>
                        <a:pt x="22431" y="21343"/>
                      </a:lnTo>
                      <a:lnTo>
                        <a:pt x="22577" y="21364"/>
                      </a:lnTo>
                      <a:lnTo>
                        <a:pt x="22536" y="21426"/>
                      </a:lnTo>
                      <a:lnTo>
                        <a:pt x="22494" y="21447"/>
                      </a:lnTo>
                      <a:lnTo>
                        <a:pt x="22494" y="21531"/>
                      </a:lnTo>
                      <a:lnTo>
                        <a:pt x="22536" y="21531"/>
                      </a:lnTo>
                      <a:lnTo>
                        <a:pt x="22619" y="21510"/>
                      </a:lnTo>
                      <a:lnTo>
                        <a:pt x="22640" y="21552"/>
                      </a:lnTo>
                      <a:lnTo>
                        <a:pt x="22598" y="21615"/>
                      </a:lnTo>
                      <a:lnTo>
                        <a:pt x="22515" y="21636"/>
                      </a:lnTo>
                      <a:lnTo>
                        <a:pt x="22473" y="21719"/>
                      </a:lnTo>
                      <a:lnTo>
                        <a:pt x="22494" y="21866"/>
                      </a:lnTo>
                      <a:lnTo>
                        <a:pt x="22536" y="21929"/>
                      </a:lnTo>
                      <a:lnTo>
                        <a:pt x="22515" y="21991"/>
                      </a:lnTo>
                      <a:lnTo>
                        <a:pt x="22536" y="22075"/>
                      </a:lnTo>
                      <a:lnTo>
                        <a:pt x="22598" y="22054"/>
                      </a:lnTo>
                      <a:lnTo>
                        <a:pt x="22619" y="21970"/>
                      </a:lnTo>
                      <a:lnTo>
                        <a:pt x="22640" y="21845"/>
                      </a:lnTo>
                      <a:lnTo>
                        <a:pt x="22703" y="21678"/>
                      </a:lnTo>
                      <a:lnTo>
                        <a:pt x="22745" y="21615"/>
                      </a:lnTo>
                      <a:lnTo>
                        <a:pt x="22787" y="21406"/>
                      </a:lnTo>
                      <a:lnTo>
                        <a:pt x="22828" y="21343"/>
                      </a:lnTo>
                      <a:lnTo>
                        <a:pt x="22844" y="21204"/>
                      </a:lnTo>
                      <a:lnTo>
                        <a:pt x="22870" y="21217"/>
                      </a:lnTo>
                      <a:cubicBezTo>
                        <a:pt x="22870" y="21301"/>
                        <a:pt x="22870" y="21364"/>
                        <a:pt x="22891" y="21447"/>
                      </a:cubicBezTo>
                      <a:lnTo>
                        <a:pt x="22870" y="21426"/>
                      </a:lnTo>
                      <a:lnTo>
                        <a:pt x="22808" y="21510"/>
                      </a:lnTo>
                      <a:lnTo>
                        <a:pt x="22808" y="21636"/>
                      </a:lnTo>
                      <a:lnTo>
                        <a:pt x="22870" y="21678"/>
                      </a:lnTo>
                      <a:lnTo>
                        <a:pt x="22787" y="21782"/>
                      </a:lnTo>
                      <a:lnTo>
                        <a:pt x="22891" y="21845"/>
                      </a:lnTo>
                      <a:lnTo>
                        <a:pt x="22891" y="21929"/>
                      </a:lnTo>
                      <a:lnTo>
                        <a:pt x="22828" y="21970"/>
                      </a:lnTo>
                      <a:lnTo>
                        <a:pt x="22766" y="21929"/>
                      </a:lnTo>
                      <a:lnTo>
                        <a:pt x="22703" y="21991"/>
                      </a:lnTo>
                      <a:lnTo>
                        <a:pt x="22703" y="22054"/>
                      </a:lnTo>
                      <a:lnTo>
                        <a:pt x="22661" y="22138"/>
                      </a:lnTo>
                      <a:lnTo>
                        <a:pt x="22619" y="22201"/>
                      </a:lnTo>
                      <a:lnTo>
                        <a:pt x="22682" y="22263"/>
                      </a:lnTo>
                      <a:lnTo>
                        <a:pt x="22766" y="22054"/>
                      </a:lnTo>
                      <a:lnTo>
                        <a:pt x="22787" y="22096"/>
                      </a:lnTo>
                      <a:lnTo>
                        <a:pt x="22724" y="22201"/>
                      </a:lnTo>
                      <a:lnTo>
                        <a:pt x="22828" y="22180"/>
                      </a:lnTo>
                      <a:lnTo>
                        <a:pt x="22891" y="22096"/>
                      </a:lnTo>
                      <a:lnTo>
                        <a:pt x="22891" y="21991"/>
                      </a:lnTo>
                      <a:lnTo>
                        <a:pt x="23017" y="21845"/>
                      </a:lnTo>
                      <a:cubicBezTo>
                        <a:pt x="23017" y="21929"/>
                        <a:pt x="23017" y="21991"/>
                        <a:pt x="23038" y="22075"/>
                      </a:cubicBezTo>
                      <a:lnTo>
                        <a:pt x="23017" y="22096"/>
                      </a:lnTo>
                      <a:lnTo>
                        <a:pt x="23080" y="22159"/>
                      </a:lnTo>
                      <a:cubicBezTo>
                        <a:pt x="23101" y="22201"/>
                        <a:pt x="23101" y="22284"/>
                        <a:pt x="23121" y="22326"/>
                      </a:cubicBezTo>
                      <a:lnTo>
                        <a:pt x="23080" y="22473"/>
                      </a:lnTo>
                      <a:lnTo>
                        <a:pt x="23080" y="22556"/>
                      </a:lnTo>
                      <a:lnTo>
                        <a:pt x="23038" y="22640"/>
                      </a:lnTo>
                      <a:lnTo>
                        <a:pt x="22933" y="22682"/>
                      </a:lnTo>
                      <a:lnTo>
                        <a:pt x="22912" y="22724"/>
                      </a:lnTo>
                      <a:lnTo>
                        <a:pt x="22933" y="22786"/>
                      </a:lnTo>
                      <a:lnTo>
                        <a:pt x="23017" y="22745"/>
                      </a:lnTo>
                      <a:lnTo>
                        <a:pt x="23101" y="22786"/>
                      </a:lnTo>
                      <a:lnTo>
                        <a:pt x="23101" y="22828"/>
                      </a:lnTo>
                      <a:lnTo>
                        <a:pt x="22996" y="22912"/>
                      </a:lnTo>
                      <a:lnTo>
                        <a:pt x="22996" y="22954"/>
                      </a:lnTo>
                      <a:lnTo>
                        <a:pt x="22975" y="23038"/>
                      </a:lnTo>
                      <a:lnTo>
                        <a:pt x="22912" y="23038"/>
                      </a:lnTo>
                      <a:lnTo>
                        <a:pt x="22870" y="23100"/>
                      </a:lnTo>
                      <a:lnTo>
                        <a:pt x="22891" y="23142"/>
                      </a:lnTo>
                      <a:lnTo>
                        <a:pt x="22975" y="23142"/>
                      </a:lnTo>
                      <a:lnTo>
                        <a:pt x="23017" y="23205"/>
                      </a:lnTo>
                      <a:lnTo>
                        <a:pt x="23038" y="23142"/>
                      </a:lnTo>
                      <a:lnTo>
                        <a:pt x="23121" y="23121"/>
                      </a:lnTo>
                      <a:lnTo>
                        <a:pt x="23184" y="23163"/>
                      </a:lnTo>
                      <a:lnTo>
                        <a:pt x="23101" y="23226"/>
                      </a:lnTo>
                      <a:lnTo>
                        <a:pt x="23080" y="23268"/>
                      </a:lnTo>
                      <a:lnTo>
                        <a:pt x="23121" y="23351"/>
                      </a:lnTo>
                      <a:lnTo>
                        <a:pt x="23038" y="23435"/>
                      </a:lnTo>
                      <a:lnTo>
                        <a:pt x="23017" y="23519"/>
                      </a:lnTo>
                      <a:lnTo>
                        <a:pt x="23121" y="23582"/>
                      </a:lnTo>
                      <a:lnTo>
                        <a:pt x="23101" y="23686"/>
                      </a:lnTo>
                      <a:lnTo>
                        <a:pt x="23142" y="23749"/>
                      </a:lnTo>
                      <a:lnTo>
                        <a:pt x="23247" y="23749"/>
                      </a:lnTo>
                      <a:lnTo>
                        <a:pt x="23310" y="23686"/>
                      </a:lnTo>
                      <a:lnTo>
                        <a:pt x="23247" y="23623"/>
                      </a:lnTo>
                      <a:lnTo>
                        <a:pt x="23310" y="23561"/>
                      </a:lnTo>
                      <a:lnTo>
                        <a:pt x="23247" y="23519"/>
                      </a:lnTo>
                      <a:lnTo>
                        <a:pt x="23205" y="23519"/>
                      </a:lnTo>
                      <a:lnTo>
                        <a:pt x="23247" y="23435"/>
                      </a:lnTo>
                      <a:lnTo>
                        <a:pt x="23331" y="23414"/>
                      </a:lnTo>
                      <a:lnTo>
                        <a:pt x="23435" y="23331"/>
                      </a:lnTo>
                      <a:lnTo>
                        <a:pt x="23435" y="23247"/>
                      </a:lnTo>
                      <a:lnTo>
                        <a:pt x="23393" y="23226"/>
                      </a:lnTo>
                      <a:lnTo>
                        <a:pt x="23310" y="23226"/>
                      </a:lnTo>
                      <a:lnTo>
                        <a:pt x="23310" y="23205"/>
                      </a:lnTo>
                      <a:lnTo>
                        <a:pt x="23414" y="23121"/>
                      </a:lnTo>
                      <a:lnTo>
                        <a:pt x="23393" y="23017"/>
                      </a:lnTo>
                      <a:lnTo>
                        <a:pt x="23247" y="22912"/>
                      </a:lnTo>
                      <a:lnTo>
                        <a:pt x="23310" y="22807"/>
                      </a:lnTo>
                      <a:lnTo>
                        <a:pt x="23331" y="22828"/>
                      </a:lnTo>
                      <a:lnTo>
                        <a:pt x="23414" y="22828"/>
                      </a:lnTo>
                      <a:lnTo>
                        <a:pt x="23414" y="22766"/>
                      </a:lnTo>
                      <a:lnTo>
                        <a:pt x="23310" y="22661"/>
                      </a:lnTo>
                      <a:lnTo>
                        <a:pt x="23373" y="22661"/>
                      </a:lnTo>
                      <a:lnTo>
                        <a:pt x="23373" y="22473"/>
                      </a:lnTo>
                      <a:lnTo>
                        <a:pt x="23247" y="22389"/>
                      </a:lnTo>
                      <a:lnTo>
                        <a:pt x="23226" y="22410"/>
                      </a:lnTo>
                      <a:lnTo>
                        <a:pt x="23142" y="22347"/>
                      </a:lnTo>
                      <a:lnTo>
                        <a:pt x="23163" y="22305"/>
                      </a:lnTo>
                      <a:lnTo>
                        <a:pt x="23163" y="22284"/>
                      </a:lnTo>
                      <a:lnTo>
                        <a:pt x="23247" y="22180"/>
                      </a:lnTo>
                      <a:lnTo>
                        <a:pt x="23205" y="22096"/>
                      </a:lnTo>
                      <a:cubicBezTo>
                        <a:pt x="23205" y="22054"/>
                        <a:pt x="23226" y="21991"/>
                        <a:pt x="23226" y="21950"/>
                      </a:cubicBezTo>
                      <a:lnTo>
                        <a:pt x="23226" y="21887"/>
                      </a:lnTo>
                      <a:lnTo>
                        <a:pt x="23268" y="21929"/>
                      </a:lnTo>
                      <a:lnTo>
                        <a:pt x="23352" y="21866"/>
                      </a:lnTo>
                      <a:lnTo>
                        <a:pt x="23310" y="21761"/>
                      </a:lnTo>
                      <a:lnTo>
                        <a:pt x="23352" y="21719"/>
                      </a:lnTo>
                      <a:lnTo>
                        <a:pt x="23352" y="21573"/>
                      </a:lnTo>
                      <a:lnTo>
                        <a:pt x="23414" y="21552"/>
                      </a:lnTo>
                      <a:lnTo>
                        <a:pt x="23435" y="21719"/>
                      </a:lnTo>
                      <a:lnTo>
                        <a:pt x="23477" y="21678"/>
                      </a:lnTo>
                      <a:lnTo>
                        <a:pt x="23519" y="21657"/>
                      </a:lnTo>
                      <a:lnTo>
                        <a:pt x="23519" y="21678"/>
                      </a:lnTo>
                      <a:lnTo>
                        <a:pt x="23519" y="21719"/>
                      </a:lnTo>
                      <a:lnTo>
                        <a:pt x="23477" y="21761"/>
                      </a:lnTo>
                      <a:lnTo>
                        <a:pt x="23477" y="21845"/>
                      </a:lnTo>
                      <a:lnTo>
                        <a:pt x="23540" y="21887"/>
                      </a:lnTo>
                      <a:lnTo>
                        <a:pt x="23665" y="21866"/>
                      </a:lnTo>
                      <a:lnTo>
                        <a:pt x="23749" y="21761"/>
                      </a:lnTo>
                      <a:lnTo>
                        <a:pt x="23728" y="21719"/>
                      </a:lnTo>
                      <a:cubicBezTo>
                        <a:pt x="23749" y="21657"/>
                        <a:pt x="23770" y="21573"/>
                        <a:pt x="23791" y="21510"/>
                      </a:cubicBezTo>
                      <a:lnTo>
                        <a:pt x="23833" y="21531"/>
                      </a:lnTo>
                      <a:lnTo>
                        <a:pt x="23854" y="21636"/>
                      </a:lnTo>
                      <a:lnTo>
                        <a:pt x="23958" y="21719"/>
                      </a:lnTo>
                      <a:lnTo>
                        <a:pt x="24000" y="21719"/>
                      </a:lnTo>
                      <a:lnTo>
                        <a:pt x="23937" y="21740"/>
                      </a:lnTo>
                      <a:lnTo>
                        <a:pt x="23854" y="21740"/>
                      </a:lnTo>
                      <a:lnTo>
                        <a:pt x="23833" y="21782"/>
                      </a:lnTo>
                      <a:cubicBezTo>
                        <a:pt x="23749" y="21824"/>
                        <a:pt x="23665" y="21866"/>
                        <a:pt x="23665" y="21970"/>
                      </a:cubicBezTo>
                      <a:cubicBezTo>
                        <a:pt x="23665" y="22054"/>
                        <a:pt x="23665" y="22096"/>
                        <a:pt x="23686" y="22180"/>
                      </a:cubicBezTo>
                      <a:lnTo>
                        <a:pt x="23665" y="22159"/>
                      </a:lnTo>
                      <a:lnTo>
                        <a:pt x="23665" y="22138"/>
                      </a:lnTo>
                      <a:lnTo>
                        <a:pt x="23645" y="22159"/>
                      </a:lnTo>
                      <a:cubicBezTo>
                        <a:pt x="23624" y="22159"/>
                        <a:pt x="23603" y="22138"/>
                        <a:pt x="23561" y="22138"/>
                      </a:cubicBezTo>
                      <a:lnTo>
                        <a:pt x="23624" y="22075"/>
                      </a:lnTo>
                      <a:lnTo>
                        <a:pt x="23645" y="21991"/>
                      </a:lnTo>
                      <a:lnTo>
                        <a:pt x="23456" y="21970"/>
                      </a:lnTo>
                      <a:lnTo>
                        <a:pt x="23352" y="22075"/>
                      </a:lnTo>
                      <a:lnTo>
                        <a:pt x="23414" y="22180"/>
                      </a:lnTo>
                      <a:lnTo>
                        <a:pt x="23435" y="22180"/>
                      </a:lnTo>
                      <a:cubicBezTo>
                        <a:pt x="23414" y="22201"/>
                        <a:pt x="23414" y="22222"/>
                        <a:pt x="23414" y="22263"/>
                      </a:cubicBezTo>
                      <a:cubicBezTo>
                        <a:pt x="23435" y="22284"/>
                        <a:pt x="23435" y="22326"/>
                        <a:pt x="23456" y="22368"/>
                      </a:cubicBezTo>
                      <a:cubicBezTo>
                        <a:pt x="23498" y="22389"/>
                        <a:pt x="23519" y="22431"/>
                        <a:pt x="23540" y="22494"/>
                      </a:cubicBezTo>
                      <a:lnTo>
                        <a:pt x="23561" y="22494"/>
                      </a:lnTo>
                      <a:cubicBezTo>
                        <a:pt x="23561" y="22494"/>
                        <a:pt x="23561" y="22514"/>
                        <a:pt x="23582" y="22514"/>
                      </a:cubicBezTo>
                      <a:cubicBezTo>
                        <a:pt x="23624" y="22577"/>
                        <a:pt x="23665" y="22577"/>
                        <a:pt x="23686" y="22598"/>
                      </a:cubicBezTo>
                      <a:lnTo>
                        <a:pt x="23665" y="22619"/>
                      </a:lnTo>
                      <a:lnTo>
                        <a:pt x="23540" y="22724"/>
                      </a:lnTo>
                      <a:lnTo>
                        <a:pt x="23540" y="22828"/>
                      </a:lnTo>
                      <a:lnTo>
                        <a:pt x="23603" y="22933"/>
                      </a:lnTo>
                      <a:lnTo>
                        <a:pt x="23728" y="22828"/>
                      </a:lnTo>
                      <a:lnTo>
                        <a:pt x="23812" y="22682"/>
                      </a:lnTo>
                      <a:lnTo>
                        <a:pt x="23812" y="22619"/>
                      </a:lnTo>
                      <a:lnTo>
                        <a:pt x="23875" y="22598"/>
                      </a:lnTo>
                      <a:lnTo>
                        <a:pt x="24021" y="22473"/>
                      </a:lnTo>
                      <a:lnTo>
                        <a:pt x="24042" y="22514"/>
                      </a:lnTo>
                      <a:lnTo>
                        <a:pt x="24251" y="22514"/>
                      </a:lnTo>
                      <a:lnTo>
                        <a:pt x="24168" y="22619"/>
                      </a:lnTo>
                      <a:lnTo>
                        <a:pt x="24189" y="22640"/>
                      </a:lnTo>
                      <a:lnTo>
                        <a:pt x="24314" y="22640"/>
                      </a:lnTo>
                      <a:lnTo>
                        <a:pt x="24314" y="22703"/>
                      </a:lnTo>
                      <a:lnTo>
                        <a:pt x="24209" y="22807"/>
                      </a:lnTo>
                      <a:cubicBezTo>
                        <a:pt x="24189" y="22807"/>
                        <a:pt x="24168" y="22828"/>
                        <a:pt x="24147" y="22828"/>
                      </a:cubicBezTo>
                      <a:lnTo>
                        <a:pt x="24168" y="22724"/>
                      </a:lnTo>
                      <a:lnTo>
                        <a:pt x="24105" y="22598"/>
                      </a:lnTo>
                      <a:lnTo>
                        <a:pt x="23979" y="22598"/>
                      </a:lnTo>
                      <a:lnTo>
                        <a:pt x="23979" y="22640"/>
                      </a:lnTo>
                      <a:lnTo>
                        <a:pt x="23875" y="22703"/>
                      </a:lnTo>
                      <a:lnTo>
                        <a:pt x="23833" y="22849"/>
                      </a:lnTo>
                      <a:lnTo>
                        <a:pt x="23833" y="22912"/>
                      </a:lnTo>
                      <a:lnTo>
                        <a:pt x="23728" y="23017"/>
                      </a:lnTo>
                      <a:lnTo>
                        <a:pt x="23749" y="23100"/>
                      </a:lnTo>
                      <a:lnTo>
                        <a:pt x="23937" y="23017"/>
                      </a:lnTo>
                      <a:cubicBezTo>
                        <a:pt x="23937" y="23038"/>
                        <a:pt x="23958" y="23038"/>
                        <a:pt x="23958" y="23038"/>
                      </a:cubicBezTo>
                      <a:lnTo>
                        <a:pt x="23854" y="23121"/>
                      </a:lnTo>
                      <a:lnTo>
                        <a:pt x="23770" y="23247"/>
                      </a:lnTo>
                      <a:lnTo>
                        <a:pt x="23833" y="23310"/>
                      </a:lnTo>
                      <a:lnTo>
                        <a:pt x="24000" y="23163"/>
                      </a:lnTo>
                      <a:lnTo>
                        <a:pt x="24063" y="23100"/>
                      </a:lnTo>
                      <a:cubicBezTo>
                        <a:pt x="24084" y="23121"/>
                        <a:pt x="24105" y="23121"/>
                        <a:pt x="24147" y="23142"/>
                      </a:cubicBezTo>
                      <a:lnTo>
                        <a:pt x="24147" y="23163"/>
                      </a:lnTo>
                      <a:lnTo>
                        <a:pt x="24168" y="23226"/>
                      </a:lnTo>
                      <a:lnTo>
                        <a:pt x="24189" y="23268"/>
                      </a:lnTo>
                      <a:lnTo>
                        <a:pt x="24000" y="23268"/>
                      </a:lnTo>
                      <a:lnTo>
                        <a:pt x="23937" y="23351"/>
                      </a:lnTo>
                      <a:lnTo>
                        <a:pt x="23937" y="23414"/>
                      </a:lnTo>
                      <a:lnTo>
                        <a:pt x="24000" y="23414"/>
                      </a:lnTo>
                      <a:lnTo>
                        <a:pt x="24063" y="23372"/>
                      </a:lnTo>
                      <a:lnTo>
                        <a:pt x="24168" y="23372"/>
                      </a:lnTo>
                      <a:lnTo>
                        <a:pt x="24168" y="23414"/>
                      </a:lnTo>
                      <a:lnTo>
                        <a:pt x="24063" y="23477"/>
                      </a:lnTo>
                      <a:lnTo>
                        <a:pt x="23937" y="23477"/>
                      </a:lnTo>
                      <a:lnTo>
                        <a:pt x="23875" y="23540"/>
                      </a:lnTo>
                      <a:lnTo>
                        <a:pt x="23854" y="23665"/>
                      </a:lnTo>
                      <a:lnTo>
                        <a:pt x="23896" y="23770"/>
                      </a:lnTo>
                      <a:lnTo>
                        <a:pt x="23979" y="23728"/>
                      </a:lnTo>
                      <a:lnTo>
                        <a:pt x="24000" y="23644"/>
                      </a:lnTo>
                      <a:lnTo>
                        <a:pt x="24084" y="23644"/>
                      </a:lnTo>
                      <a:lnTo>
                        <a:pt x="24189" y="23582"/>
                      </a:lnTo>
                      <a:lnTo>
                        <a:pt x="24314" y="23435"/>
                      </a:lnTo>
                      <a:lnTo>
                        <a:pt x="24461" y="23247"/>
                      </a:lnTo>
                      <a:lnTo>
                        <a:pt x="24502" y="23017"/>
                      </a:lnTo>
                      <a:lnTo>
                        <a:pt x="24628" y="22745"/>
                      </a:lnTo>
                      <a:lnTo>
                        <a:pt x="24691" y="22724"/>
                      </a:lnTo>
                      <a:lnTo>
                        <a:pt x="24691" y="22703"/>
                      </a:lnTo>
                      <a:lnTo>
                        <a:pt x="24691" y="22661"/>
                      </a:lnTo>
                      <a:lnTo>
                        <a:pt x="24670" y="22661"/>
                      </a:lnTo>
                      <a:lnTo>
                        <a:pt x="24712" y="22619"/>
                      </a:lnTo>
                      <a:lnTo>
                        <a:pt x="24712" y="22577"/>
                      </a:lnTo>
                      <a:lnTo>
                        <a:pt x="24753" y="22514"/>
                      </a:lnTo>
                      <a:lnTo>
                        <a:pt x="24712" y="22473"/>
                      </a:lnTo>
                      <a:lnTo>
                        <a:pt x="24670" y="22452"/>
                      </a:lnTo>
                      <a:lnTo>
                        <a:pt x="24670" y="22347"/>
                      </a:lnTo>
                      <a:lnTo>
                        <a:pt x="24607" y="22242"/>
                      </a:lnTo>
                      <a:lnTo>
                        <a:pt x="24481" y="22159"/>
                      </a:lnTo>
                      <a:lnTo>
                        <a:pt x="24398" y="22096"/>
                      </a:lnTo>
                      <a:lnTo>
                        <a:pt x="24377" y="22033"/>
                      </a:lnTo>
                      <a:lnTo>
                        <a:pt x="24272" y="21866"/>
                      </a:lnTo>
                      <a:lnTo>
                        <a:pt x="24189" y="21845"/>
                      </a:lnTo>
                      <a:lnTo>
                        <a:pt x="24084" y="21845"/>
                      </a:lnTo>
                      <a:lnTo>
                        <a:pt x="24084" y="21782"/>
                      </a:lnTo>
                      <a:lnTo>
                        <a:pt x="24126" y="21740"/>
                      </a:lnTo>
                      <a:lnTo>
                        <a:pt x="24084" y="21657"/>
                      </a:lnTo>
                      <a:lnTo>
                        <a:pt x="24042" y="21615"/>
                      </a:lnTo>
                      <a:lnTo>
                        <a:pt x="24021" y="21531"/>
                      </a:lnTo>
                      <a:lnTo>
                        <a:pt x="24063" y="21468"/>
                      </a:lnTo>
                      <a:lnTo>
                        <a:pt x="24126" y="21447"/>
                      </a:lnTo>
                      <a:lnTo>
                        <a:pt x="24084" y="21406"/>
                      </a:lnTo>
                      <a:lnTo>
                        <a:pt x="24021" y="21343"/>
                      </a:lnTo>
                      <a:lnTo>
                        <a:pt x="23958" y="21343"/>
                      </a:lnTo>
                      <a:lnTo>
                        <a:pt x="23958" y="21259"/>
                      </a:lnTo>
                      <a:lnTo>
                        <a:pt x="24063" y="21217"/>
                      </a:lnTo>
                      <a:lnTo>
                        <a:pt x="24042" y="20799"/>
                      </a:lnTo>
                      <a:lnTo>
                        <a:pt x="24042" y="20380"/>
                      </a:lnTo>
                      <a:lnTo>
                        <a:pt x="24084" y="20025"/>
                      </a:lnTo>
                      <a:lnTo>
                        <a:pt x="24063" y="19941"/>
                      </a:lnTo>
                      <a:lnTo>
                        <a:pt x="24063" y="19836"/>
                      </a:lnTo>
                      <a:lnTo>
                        <a:pt x="24126" y="19732"/>
                      </a:lnTo>
                      <a:lnTo>
                        <a:pt x="24084" y="19627"/>
                      </a:lnTo>
                      <a:lnTo>
                        <a:pt x="24042" y="19543"/>
                      </a:lnTo>
                      <a:lnTo>
                        <a:pt x="24021" y="19334"/>
                      </a:lnTo>
                      <a:lnTo>
                        <a:pt x="23875" y="19167"/>
                      </a:lnTo>
                      <a:lnTo>
                        <a:pt x="23833" y="18957"/>
                      </a:lnTo>
                      <a:lnTo>
                        <a:pt x="23854" y="18853"/>
                      </a:lnTo>
                      <a:lnTo>
                        <a:pt x="23728" y="18518"/>
                      </a:lnTo>
                      <a:lnTo>
                        <a:pt x="23749" y="18434"/>
                      </a:lnTo>
                      <a:lnTo>
                        <a:pt x="23833" y="18288"/>
                      </a:lnTo>
                      <a:lnTo>
                        <a:pt x="23812" y="18204"/>
                      </a:lnTo>
                      <a:lnTo>
                        <a:pt x="23812" y="18100"/>
                      </a:lnTo>
                      <a:lnTo>
                        <a:pt x="23665" y="17995"/>
                      </a:lnTo>
                      <a:lnTo>
                        <a:pt x="23498" y="17995"/>
                      </a:lnTo>
                      <a:lnTo>
                        <a:pt x="23289" y="18058"/>
                      </a:lnTo>
                      <a:lnTo>
                        <a:pt x="23226" y="18079"/>
                      </a:lnTo>
                      <a:lnTo>
                        <a:pt x="23017" y="18162"/>
                      </a:lnTo>
                      <a:lnTo>
                        <a:pt x="22891" y="18288"/>
                      </a:lnTo>
                      <a:lnTo>
                        <a:pt x="22724" y="18518"/>
                      </a:lnTo>
                      <a:lnTo>
                        <a:pt x="22598" y="18602"/>
                      </a:lnTo>
                      <a:lnTo>
                        <a:pt x="22410" y="18623"/>
                      </a:lnTo>
                      <a:lnTo>
                        <a:pt x="22201" y="18644"/>
                      </a:lnTo>
                      <a:lnTo>
                        <a:pt x="22159" y="18644"/>
                      </a:lnTo>
                      <a:lnTo>
                        <a:pt x="22159" y="18581"/>
                      </a:lnTo>
                      <a:lnTo>
                        <a:pt x="22264" y="18413"/>
                      </a:lnTo>
                      <a:lnTo>
                        <a:pt x="22201" y="18267"/>
                      </a:lnTo>
                      <a:lnTo>
                        <a:pt x="22054" y="17597"/>
                      </a:lnTo>
                      <a:lnTo>
                        <a:pt x="21950" y="17325"/>
                      </a:lnTo>
                      <a:lnTo>
                        <a:pt x="21887" y="17179"/>
                      </a:lnTo>
                      <a:lnTo>
                        <a:pt x="22033" y="16928"/>
                      </a:lnTo>
                      <a:lnTo>
                        <a:pt x="21740" y="16886"/>
                      </a:lnTo>
                      <a:lnTo>
                        <a:pt x="21531" y="17032"/>
                      </a:lnTo>
                      <a:lnTo>
                        <a:pt x="21406" y="16970"/>
                      </a:lnTo>
                      <a:lnTo>
                        <a:pt x="21029" y="16970"/>
                      </a:lnTo>
                      <a:lnTo>
                        <a:pt x="27704" y="4792"/>
                      </a:lnTo>
                      <a:lnTo>
                        <a:pt x="27683" y="4729"/>
                      </a:lnTo>
                      <a:lnTo>
                        <a:pt x="27536" y="4708"/>
                      </a:lnTo>
                      <a:lnTo>
                        <a:pt x="27474" y="4729"/>
                      </a:lnTo>
                      <a:lnTo>
                        <a:pt x="27411" y="4667"/>
                      </a:lnTo>
                      <a:lnTo>
                        <a:pt x="27369" y="4416"/>
                      </a:lnTo>
                      <a:lnTo>
                        <a:pt x="27306" y="4290"/>
                      </a:lnTo>
                      <a:lnTo>
                        <a:pt x="27222" y="4248"/>
                      </a:lnTo>
                      <a:lnTo>
                        <a:pt x="27202" y="4102"/>
                      </a:lnTo>
                      <a:lnTo>
                        <a:pt x="27118" y="3955"/>
                      </a:lnTo>
                      <a:lnTo>
                        <a:pt x="27076" y="3892"/>
                      </a:lnTo>
                      <a:lnTo>
                        <a:pt x="26867" y="3892"/>
                      </a:lnTo>
                      <a:lnTo>
                        <a:pt x="26846" y="3934"/>
                      </a:lnTo>
                      <a:lnTo>
                        <a:pt x="26678" y="3892"/>
                      </a:lnTo>
                      <a:lnTo>
                        <a:pt x="26532" y="3934"/>
                      </a:lnTo>
                      <a:lnTo>
                        <a:pt x="26448" y="3872"/>
                      </a:lnTo>
                      <a:lnTo>
                        <a:pt x="26386" y="3892"/>
                      </a:lnTo>
                      <a:lnTo>
                        <a:pt x="26344" y="3872"/>
                      </a:lnTo>
                      <a:lnTo>
                        <a:pt x="26323" y="3892"/>
                      </a:lnTo>
                      <a:lnTo>
                        <a:pt x="26239" y="3892"/>
                      </a:lnTo>
                      <a:lnTo>
                        <a:pt x="26239" y="3872"/>
                      </a:lnTo>
                      <a:lnTo>
                        <a:pt x="26281" y="3872"/>
                      </a:lnTo>
                      <a:lnTo>
                        <a:pt x="26281" y="3830"/>
                      </a:lnTo>
                      <a:lnTo>
                        <a:pt x="26176" y="3746"/>
                      </a:lnTo>
                      <a:lnTo>
                        <a:pt x="26114" y="3767"/>
                      </a:lnTo>
                      <a:lnTo>
                        <a:pt x="26030" y="3746"/>
                      </a:lnTo>
                      <a:lnTo>
                        <a:pt x="26051" y="3725"/>
                      </a:lnTo>
                      <a:lnTo>
                        <a:pt x="26114" y="3683"/>
                      </a:lnTo>
                      <a:lnTo>
                        <a:pt x="26051" y="3641"/>
                      </a:lnTo>
                      <a:lnTo>
                        <a:pt x="25967" y="3641"/>
                      </a:lnTo>
                      <a:lnTo>
                        <a:pt x="25904" y="3620"/>
                      </a:lnTo>
                      <a:lnTo>
                        <a:pt x="25904" y="3558"/>
                      </a:lnTo>
                      <a:lnTo>
                        <a:pt x="25821" y="3474"/>
                      </a:lnTo>
                      <a:lnTo>
                        <a:pt x="25737" y="3411"/>
                      </a:lnTo>
                      <a:lnTo>
                        <a:pt x="25716" y="3411"/>
                      </a:lnTo>
                      <a:lnTo>
                        <a:pt x="25653" y="3369"/>
                      </a:lnTo>
                      <a:lnTo>
                        <a:pt x="25611" y="3369"/>
                      </a:lnTo>
                      <a:lnTo>
                        <a:pt x="25549" y="3432"/>
                      </a:lnTo>
                      <a:lnTo>
                        <a:pt x="25549" y="3369"/>
                      </a:lnTo>
                      <a:lnTo>
                        <a:pt x="25528" y="3328"/>
                      </a:lnTo>
                      <a:lnTo>
                        <a:pt x="25444" y="3265"/>
                      </a:lnTo>
                      <a:lnTo>
                        <a:pt x="25381" y="3369"/>
                      </a:lnTo>
                      <a:lnTo>
                        <a:pt x="25318" y="3328"/>
                      </a:lnTo>
                      <a:lnTo>
                        <a:pt x="25318" y="3244"/>
                      </a:lnTo>
                      <a:lnTo>
                        <a:pt x="25381" y="3223"/>
                      </a:lnTo>
                      <a:lnTo>
                        <a:pt x="25339" y="3160"/>
                      </a:lnTo>
                      <a:lnTo>
                        <a:pt x="25277" y="3139"/>
                      </a:lnTo>
                      <a:lnTo>
                        <a:pt x="25193" y="3160"/>
                      </a:lnTo>
                      <a:lnTo>
                        <a:pt x="25193" y="3160"/>
                      </a:lnTo>
                      <a:lnTo>
                        <a:pt x="25214" y="3118"/>
                      </a:lnTo>
                      <a:lnTo>
                        <a:pt x="25214" y="3056"/>
                      </a:lnTo>
                      <a:lnTo>
                        <a:pt x="25109" y="3014"/>
                      </a:lnTo>
                      <a:lnTo>
                        <a:pt x="25025" y="2909"/>
                      </a:lnTo>
                      <a:lnTo>
                        <a:pt x="25067" y="2888"/>
                      </a:lnTo>
                      <a:lnTo>
                        <a:pt x="25025" y="2825"/>
                      </a:lnTo>
                      <a:lnTo>
                        <a:pt x="24963" y="2804"/>
                      </a:lnTo>
                      <a:lnTo>
                        <a:pt x="24900" y="2846"/>
                      </a:lnTo>
                      <a:lnTo>
                        <a:pt x="24691" y="3056"/>
                      </a:lnTo>
                      <a:lnTo>
                        <a:pt x="24461" y="3202"/>
                      </a:lnTo>
                      <a:lnTo>
                        <a:pt x="24670" y="3035"/>
                      </a:lnTo>
                      <a:lnTo>
                        <a:pt x="24795" y="2846"/>
                      </a:lnTo>
                      <a:lnTo>
                        <a:pt x="24921" y="2721"/>
                      </a:lnTo>
                      <a:lnTo>
                        <a:pt x="24963" y="2595"/>
                      </a:lnTo>
                      <a:lnTo>
                        <a:pt x="24879" y="2532"/>
                      </a:lnTo>
                      <a:lnTo>
                        <a:pt x="24712" y="2428"/>
                      </a:lnTo>
                      <a:lnTo>
                        <a:pt x="24586" y="2428"/>
                      </a:lnTo>
                      <a:lnTo>
                        <a:pt x="24440" y="2491"/>
                      </a:lnTo>
                      <a:lnTo>
                        <a:pt x="24356" y="2491"/>
                      </a:lnTo>
                      <a:lnTo>
                        <a:pt x="24293" y="2512"/>
                      </a:lnTo>
                      <a:lnTo>
                        <a:pt x="24147" y="2532"/>
                      </a:lnTo>
                      <a:lnTo>
                        <a:pt x="23979" y="2721"/>
                      </a:lnTo>
                      <a:lnTo>
                        <a:pt x="23854" y="2825"/>
                      </a:lnTo>
                      <a:lnTo>
                        <a:pt x="23854" y="2825"/>
                      </a:lnTo>
                      <a:lnTo>
                        <a:pt x="23958" y="2700"/>
                      </a:lnTo>
                      <a:lnTo>
                        <a:pt x="23937" y="2532"/>
                      </a:lnTo>
                      <a:lnTo>
                        <a:pt x="23958" y="2407"/>
                      </a:lnTo>
                      <a:lnTo>
                        <a:pt x="23958" y="2302"/>
                      </a:lnTo>
                      <a:lnTo>
                        <a:pt x="23770" y="2198"/>
                      </a:lnTo>
                      <a:lnTo>
                        <a:pt x="23770" y="2156"/>
                      </a:lnTo>
                      <a:lnTo>
                        <a:pt x="23875" y="2093"/>
                      </a:lnTo>
                      <a:lnTo>
                        <a:pt x="23979" y="2093"/>
                      </a:lnTo>
                      <a:lnTo>
                        <a:pt x="23979" y="2051"/>
                      </a:lnTo>
                      <a:lnTo>
                        <a:pt x="23707" y="1884"/>
                      </a:lnTo>
                      <a:lnTo>
                        <a:pt x="23665" y="1800"/>
                      </a:lnTo>
                      <a:lnTo>
                        <a:pt x="23728" y="1737"/>
                      </a:lnTo>
                      <a:lnTo>
                        <a:pt x="23875" y="1654"/>
                      </a:lnTo>
                      <a:lnTo>
                        <a:pt x="23958" y="1570"/>
                      </a:lnTo>
                      <a:lnTo>
                        <a:pt x="23917" y="1486"/>
                      </a:lnTo>
                      <a:lnTo>
                        <a:pt x="23854" y="1361"/>
                      </a:lnTo>
                      <a:lnTo>
                        <a:pt x="23812" y="1361"/>
                      </a:lnTo>
                      <a:lnTo>
                        <a:pt x="23749" y="1382"/>
                      </a:lnTo>
                      <a:lnTo>
                        <a:pt x="23707" y="1319"/>
                      </a:lnTo>
                      <a:lnTo>
                        <a:pt x="23624" y="1256"/>
                      </a:lnTo>
                      <a:lnTo>
                        <a:pt x="23519" y="1256"/>
                      </a:lnTo>
                      <a:lnTo>
                        <a:pt x="23393" y="1214"/>
                      </a:lnTo>
                      <a:lnTo>
                        <a:pt x="23331" y="1172"/>
                      </a:lnTo>
                      <a:lnTo>
                        <a:pt x="23247" y="1214"/>
                      </a:lnTo>
                      <a:lnTo>
                        <a:pt x="23121" y="1214"/>
                      </a:lnTo>
                      <a:lnTo>
                        <a:pt x="23080" y="1319"/>
                      </a:lnTo>
                      <a:lnTo>
                        <a:pt x="23080" y="1361"/>
                      </a:lnTo>
                      <a:lnTo>
                        <a:pt x="22996" y="1256"/>
                      </a:lnTo>
                      <a:lnTo>
                        <a:pt x="23038" y="1151"/>
                      </a:lnTo>
                      <a:lnTo>
                        <a:pt x="23101" y="1131"/>
                      </a:lnTo>
                      <a:lnTo>
                        <a:pt x="23101" y="1026"/>
                      </a:lnTo>
                      <a:lnTo>
                        <a:pt x="23142" y="942"/>
                      </a:lnTo>
                      <a:lnTo>
                        <a:pt x="23205" y="921"/>
                      </a:lnTo>
                      <a:lnTo>
                        <a:pt x="23205" y="817"/>
                      </a:lnTo>
                      <a:lnTo>
                        <a:pt x="23226" y="712"/>
                      </a:lnTo>
                      <a:lnTo>
                        <a:pt x="23205" y="649"/>
                      </a:lnTo>
                      <a:lnTo>
                        <a:pt x="23184" y="649"/>
                      </a:lnTo>
                      <a:lnTo>
                        <a:pt x="23038" y="796"/>
                      </a:lnTo>
                      <a:lnTo>
                        <a:pt x="23017" y="900"/>
                      </a:lnTo>
                      <a:lnTo>
                        <a:pt x="22996" y="900"/>
                      </a:lnTo>
                      <a:lnTo>
                        <a:pt x="22912" y="838"/>
                      </a:lnTo>
                      <a:lnTo>
                        <a:pt x="22808" y="900"/>
                      </a:lnTo>
                      <a:lnTo>
                        <a:pt x="22787" y="942"/>
                      </a:lnTo>
                      <a:lnTo>
                        <a:pt x="22808" y="1047"/>
                      </a:lnTo>
                      <a:lnTo>
                        <a:pt x="22724" y="1131"/>
                      </a:lnTo>
                      <a:lnTo>
                        <a:pt x="22682" y="1131"/>
                      </a:lnTo>
                      <a:lnTo>
                        <a:pt x="22661" y="1068"/>
                      </a:lnTo>
                      <a:lnTo>
                        <a:pt x="22598" y="1214"/>
                      </a:lnTo>
                      <a:lnTo>
                        <a:pt x="22598" y="1319"/>
                      </a:lnTo>
                      <a:lnTo>
                        <a:pt x="22556" y="1172"/>
                      </a:lnTo>
                      <a:lnTo>
                        <a:pt x="22556" y="1047"/>
                      </a:lnTo>
                      <a:lnTo>
                        <a:pt x="22598" y="942"/>
                      </a:lnTo>
                      <a:lnTo>
                        <a:pt x="22556" y="921"/>
                      </a:lnTo>
                      <a:lnTo>
                        <a:pt x="22473" y="1005"/>
                      </a:lnTo>
                      <a:lnTo>
                        <a:pt x="22452" y="1068"/>
                      </a:lnTo>
                      <a:lnTo>
                        <a:pt x="22368" y="1110"/>
                      </a:lnTo>
                      <a:lnTo>
                        <a:pt x="22410" y="921"/>
                      </a:lnTo>
                      <a:lnTo>
                        <a:pt x="22368" y="817"/>
                      </a:lnTo>
                      <a:lnTo>
                        <a:pt x="22264" y="817"/>
                      </a:lnTo>
                      <a:lnTo>
                        <a:pt x="22284" y="733"/>
                      </a:lnTo>
                      <a:lnTo>
                        <a:pt x="22410" y="628"/>
                      </a:lnTo>
                      <a:lnTo>
                        <a:pt x="22515" y="607"/>
                      </a:lnTo>
                      <a:lnTo>
                        <a:pt x="22661" y="712"/>
                      </a:lnTo>
                      <a:lnTo>
                        <a:pt x="22808" y="628"/>
                      </a:lnTo>
                      <a:lnTo>
                        <a:pt x="22912" y="607"/>
                      </a:lnTo>
                      <a:lnTo>
                        <a:pt x="23017" y="503"/>
                      </a:lnTo>
                      <a:lnTo>
                        <a:pt x="23017" y="440"/>
                      </a:lnTo>
                      <a:lnTo>
                        <a:pt x="23038" y="398"/>
                      </a:lnTo>
                      <a:lnTo>
                        <a:pt x="23017" y="335"/>
                      </a:lnTo>
                      <a:lnTo>
                        <a:pt x="22891" y="294"/>
                      </a:lnTo>
                      <a:lnTo>
                        <a:pt x="22828" y="294"/>
                      </a:lnTo>
                      <a:lnTo>
                        <a:pt x="22828" y="189"/>
                      </a:lnTo>
                      <a:lnTo>
                        <a:pt x="22787" y="126"/>
                      </a:lnTo>
                      <a:lnTo>
                        <a:pt x="22766" y="105"/>
                      </a:lnTo>
                      <a:lnTo>
                        <a:pt x="22787" y="84"/>
                      </a:lnTo>
                      <a:lnTo>
                        <a:pt x="22828" y="63"/>
                      </a:lnTo>
                      <a:lnTo>
                        <a:pt x="2287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1" name="Google Shape;1041;p39"/>
                <p:cNvSpPr/>
                <p:nvPr/>
              </p:nvSpPr>
              <p:spPr>
                <a:xfrm>
                  <a:off x="1979950" y="2384350"/>
                  <a:ext cx="816050" cy="48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2" h="19251" extrusionOk="0">
                      <a:moveTo>
                        <a:pt x="2846" y="1"/>
                      </a:moveTo>
                      <a:lnTo>
                        <a:pt x="2909" y="210"/>
                      </a:lnTo>
                      <a:lnTo>
                        <a:pt x="3035" y="273"/>
                      </a:lnTo>
                      <a:lnTo>
                        <a:pt x="2993" y="356"/>
                      </a:lnTo>
                      <a:lnTo>
                        <a:pt x="2909" y="440"/>
                      </a:lnTo>
                      <a:lnTo>
                        <a:pt x="2930" y="545"/>
                      </a:lnTo>
                      <a:lnTo>
                        <a:pt x="2993" y="586"/>
                      </a:lnTo>
                      <a:lnTo>
                        <a:pt x="2972" y="649"/>
                      </a:lnTo>
                      <a:lnTo>
                        <a:pt x="2909" y="733"/>
                      </a:lnTo>
                      <a:lnTo>
                        <a:pt x="2951" y="775"/>
                      </a:lnTo>
                      <a:lnTo>
                        <a:pt x="2951" y="858"/>
                      </a:lnTo>
                      <a:lnTo>
                        <a:pt x="2993" y="900"/>
                      </a:lnTo>
                      <a:lnTo>
                        <a:pt x="2909" y="1047"/>
                      </a:lnTo>
                      <a:lnTo>
                        <a:pt x="2825" y="1089"/>
                      </a:lnTo>
                      <a:lnTo>
                        <a:pt x="2763" y="1256"/>
                      </a:lnTo>
                      <a:lnTo>
                        <a:pt x="2721" y="1298"/>
                      </a:lnTo>
                      <a:lnTo>
                        <a:pt x="2721" y="1423"/>
                      </a:lnTo>
                      <a:lnTo>
                        <a:pt x="2637" y="1486"/>
                      </a:lnTo>
                      <a:lnTo>
                        <a:pt x="2616" y="1591"/>
                      </a:lnTo>
                      <a:lnTo>
                        <a:pt x="2470" y="1674"/>
                      </a:lnTo>
                      <a:lnTo>
                        <a:pt x="2386" y="1633"/>
                      </a:lnTo>
                      <a:lnTo>
                        <a:pt x="2344" y="1570"/>
                      </a:lnTo>
                      <a:lnTo>
                        <a:pt x="2428" y="1465"/>
                      </a:lnTo>
                      <a:lnTo>
                        <a:pt x="2449" y="1507"/>
                      </a:lnTo>
                      <a:lnTo>
                        <a:pt x="2532" y="1465"/>
                      </a:lnTo>
                      <a:lnTo>
                        <a:pt x="2553" y="1528"/>
                      </a:lnTo>
                      <a:lnTo>
                        <a:pt x="2595" y="1486"/>
                      </a:lnTo>
                      <a:lnTo>
                        <a:pt x="2595" y="1361"/>
                      </a:lnTo>
                      <a:lnTo>
                        <a:pt x="2658" y="1214"/>
                      </a:lnTo>
                      <a:lnTo>
                        <a:pt x="2742" y="1151"/>
                      </a:lnTo>
                      <a:lnTo>
                        <a:pt x="2742" y="1047"/>
                      </a:lnTo>
                      <a:lnTo>
                        <a:pt x="2700" y="1068"/>
                      </a:lnTo>
                      <a:lnTo>
                        <a:pt x="2553" y="1172"/>
                      </a:lnTo>
                      <a:lnTo>
                        <a:pt x="2512" y="1214"/>
                      </a:lnTo>
                      <a:lnTo>
                        <a:pt x="2428" y="1214"/>
                      </a:lnTo>
                      <a:lnTo>
                        <a:pt x="2428" y="1172"/>
                      </a:lnTo>
                      <a:lnTo>
                        <a:pt x="2532" y="1068"/>
                      </a:lnTo>
                      <a:lnTo>
                        <a:pt x="2658" y="1005"/>
                      </a:lnTo>
                      <a:lnTo>
                        <a:pt x="2700" y="963"/>
                      </a:lnTo>
                      <a:lnTo>
                        <a:pt x="2658" y="879"/>
                      </a:lnTo>
                      <a:lnTo>
                        <a:pt x="2616" y="879"/>
                      </a:lnTo>
                      <a:lnTo>
                        <a:pt x="2532" y="900"/>
                      </a:lnTo>
                      <a:lnTo>
                        <a:pt x="2470" y="796"/>
                      </a:lnTo>
                      <a:lnTo>
                        <a:pt x="2407" y="754"/>
                      </a:lnTo>
                      <a:lnTo>
                        <a:pt x="2135" y="754"/>
                      </a:lnTo>
                      <a:lnTo>
                        <a:pt x="2009" y="649"/>
                      </a:lnTo>
                      <a:lnTo>
                        <a:pt x="1716" y="419"/>
                      </a:lnTo>
                      <a:lnTo>
                        <a:pt x="1696" y="440"/>
                      </a:lnTo>
                      <a:lnTo>
                        <a:pt x="1675" y="545"/>
                      </a:lnTo>
                      <a:lnTo>
                        <a:pt x="1591" y="754"/>
                      </a:lnTo>
                      <a:lnTo>
                        <a:pt x="1591" y="858"/>
                      </a:lnTo>
                      <a:lnTo>
                        <a:pt x="1654" y="1068"/>
                      </a:lnTo>
                      <a:lnTo>
                        <a:pt x="1591" y="1382"/>
                      </a:lnTo>
                      <a:lnTo>
                        <a:pt x="1612" y="1507"/>
                      </a:lnTo>
                      <a:lnTo>
                        <a:pt x="1591" y="1674"/>
                      </a:lnTo>
                      <a:lnTo>
                        <a:pt x="1612" y="1737"/>
                      </a:lnTo>
                      <a:lnTo>
                        <a:pt x="1675" y="1737"/>
                      </a:lnTo>
                      <a:lnTo>
                        <a:pt x="1696" y="1800"/>
                      </a:lnTo>
                      <a:lnTo>
                        <a:pt x="1654" y="1884"/>
                      </a:lnTo>
                      <a:lnTo>
                        <a:pt x="1591" y="1884"/>
                      </a:lnTo>
                      <a:lnTo>
                        <a:pt x="1570" y="1946"/>
                      </a:lnTo>
                      <a:lnTo>
                        <a:pt x="1591" y="2009"/>
                      </a:lnTo>
                      <a:lnTo>
                        <a:pt x="1696" y="2030"/>
                      </a:lnTo>
                      <a:lnTo>
                        <a:pt x="1654" y="2135"/>
                      </a:lnTo>
                      <a:lnTo>
                        <a:pt x="1654" y="2239"/>
                      </a:lnTo>
                      <a:lnTo>
                        <a:pt x="1591" y="2323"/>
                      </a:lnTo>
                      <a:lnTo>
                        <a:pt x="1549" y="2302"/>
                      </a:lnTo>
                      <a:lnTo>
                        <a:pt x="1507" y="2344"/>
                      </a:lnTo>
                      <a:lnTo>
                        <a:pt x="1507" y="2428"/>
                      </a:lnTo>
                      <a:lnTo>
                        <a:pt x="1675" y="2449"/>
                      </a:lnTo>
                      <a:lnTo>
                        <a:pt x="1821" y="2470"/>
                      </a:lnTo>
                      <a:lnTo>
                        <a:pt x="1926" y="2553"/>
                      </a:lnTo>
                      <a:lnTo>
                        <a:pt x="2072" y="2553"/>
                      </a:lnTo>
                      <a:lnTo>
                        <a:pt x="2114" y="2637"/>
                      </a:lnTo>
                      <a:lnTo>
                        <a:pt x="2135" y="2783"/>
                      </a:lnTo>
                      <a:lnTo>
                        <a:pt x="2093" y="2658"/>
                      </a:lnTo>
                      <a:lnTo>
                        <a:pt x="1988" y="2574"/>
                      </a:lnTo>
                      <a:lnTo>
                        <a:pt x="1905" y="2616"/>
                      </a:lnTo>
                      <a:lnTo>
                        <a:pt x="1821" y="2553"/>
                      </a:lnTo>
                      <a:lnTo>
                        <a:pt x="1612" y="2532"/>
                      </a:lnTo>
                      <a:lnTo>
                        <a:pt x="1570" y="2470"/>
                      </a:lnTo>
                      <a:lnTo>
                        <a:pt x="1507" y="2511"/>
                      </a:lnTo>
                      <a:lnTo>
                        <a:pt x="1507" y="2616"/>
                      </a:lnTo>
                      <a:lnTo>
                        <a:pt x="1403" y="2763"/>
                      </a:lnTo>
                      <a:lnTo>
                        <a:pt x="1403" y="2846"/>
                      </a:lnTo>
                      <a:lnTo>
                        <a:pt x="1403" y="2930"/>
                      </a:lnTo>
                      <a:lnTo>
                        <a:pt x="1340" y="3076"/>
                      </a:lnTo>
                      <a:lnTo>
                        <a:pt x="1277" y="3202"/>
                      </a:lnTo>
                      <a:lnTo>
                        <a:pt x="1131" y="3558"/>
                      </a:lnTo>
                      <a:lnTo>
                        <a:pt x="1089" y="3809"/>
                      </a:lnTo>
                      <a:lnTo>
                        <a:pt x="942" y="4102"/>
                      </a:lnTo>
                      <a:lnTo>
                        <a:pt x="921" y="4415"/>
                      </a:lnTo>
                      <a:lnTo>
                        <a:pt x="838" y="4541"/>
                      </a:lnTo>
                      <a:lnTo>
                        <a:pt x="733" y="4667"/>
                      </a:lnTo>
                      <a:lnTo>
                        <a:pt x="649" y="4855"/>
                      </a:lnTo>
                      <a:lnTo>
                        <a:pt x="608" y="4939"/>
                      </a:lnTo>
                      <a:lnTo>
                        <a:pt x="566" y="5043"/>
                      </a:lnTo>
                      <a:lnTo>
                        <a:pt x="419" y="5231"/>
                      </a:lnTo>
                      <a:lnTo>
                        <a:pt x="356" y="5336"/>
                      </a:lnTo>
                      <a:lnTo>
                        <a:pt x="398" y="5566"/>
                      </a:lnTo>
                      <a:lnTo>
                        <a:pt x="336" y="5776"/>
                      </a:lnTo>
                      <a:lnTo>
                        <a:pt x="336" y="5922"/>
                      </a:lnTo>
                      <a:lnTo>
                        <a:pt x="419" y="6027"/>
                      </a:lnTo>
                      <a:lnTo>
                        <a:pt x="356" y="6110"/>
                      </a:lnTo>
                      <a:lnTo>
                        <a:pt x="336" y="6194"/>
                      </a:lnTo>
                      <a:lnTo>
                        <a:pt x="398" y="6340"/>
                      </a:lnTo>
                      <a:lnTo>
                        <a:pt x="356" y="6592"/>
                      </a:lnTo>
                      <a:lnTo>
                        <a:pt x="315" y="6717"/>
                      </a:lnTo>
                      <a:lnTo>
                        <a:pt x="231" y="6759"/>
                      </a:lnTo>
                      <a:lnTo>
                        <a:pt x="252" y="6843"/>
                      </a:lnTo>
                      <a:lnTo>
                        <a:pt x="294" y="6864"/>
                      </a:lnTo>
                      <a:lnTo>
                        <a:pt x="231" y="7031"/>
                      </a:lnTo>
                      <a:lnTo>
                        <a:pt x="84" y="7136"/>
                      </a:lnTo>
                      <a:lnTo>
                        <a:pt x="1" y="7261"/>
                      </a:lnTo>
                      <a:lnTo>
                        <a:pt x="1" y="7387"/>
                      </a:lnTo>
                      <a:lnTo>
                        <a:pt x="105" y="7554"/>
                      </a:lnTo>
                      <a:lnTo>
                        <a:pt x="210" y="7763"/>
                      </a:lnTo>
                      <a:lnTo>
                        <a:pt x="210" y="7993"/>
                      </a:lnTo>
                      <a:lnTo>
                        <a:pt x="189" y="8119"/>
                      </a:lnTo>
                      <a:lnTo>
                        <a:pt x="126" y="8203"/>
                      </a:lnTo>
                      <a:lnTo>
                        <a:pt x="126" y="8286"/>
                      </a:lnTo>
                      <a:lnTo>
                        <a:pt x="147" y="8370"/>
                      </a:lnTo>
                      <a:lnTo>
                        <a:pt x="189" y="8496"/>
                      </a:lnTo>
                      <a:lnTo>
                        <a:pt x="126" y="8579"/>
                      </a:lnTo>
                      <a:lnTo>
                        <a:pt x="105" y="8642"/>
                      </a:lnTo>
                      <a:lnTo>
                        <a:pt x="126" y="8726"/>
                      </a:lnTo>
                      <a:lnTo>
                        <a:pt x="356" y="9102"/>
                      </a:lnTo>
                      <a:lnTo>
                        <a:pt x="398" y="9207"/>
                      </a:lnTo>
                      <a:lnTo>
                        <a:pt x="356" y="9270"/>
                      </a:lnTo>
                      <a:lnTo>
                        <a:pt x="398" y="9353"/>
                      </a:lnTo>
                      <a:lnTo>
                        <a:pt x="524" y="9479"/>
                      </a:lnTo>
                      <a:lnTo>
                        <a:pt x="545" y="9542"/>
                      </a:lnTo>
                      <a:lnTo>
                        <a:pt x="628" y="9542"/>
                      </a:lnTo>
                      <a:lnTo>
                        <a:pt x="628" y="9437"/>
                      </a:lnTo>
                      <a:lnTo>
                        <a:pt x="628" y="9312"/>
                      </a:lnTo>
                      <a:lnTo>
                        <a:pt x="712" y="9333"/>
                      </a:lnTo>
                      <a:lnTo>
                        <a:pt x="733" y="9312"/>
                      </a:lnTo>
                      <a:lnTo>
                        <a:pt x="733" y="9353"/>
                      </a:lnTo>
                      <a:lnTo>
                        <a:pt x="838" y="9353"/>
                      </a:lnTo>
                      <a:lnTo>
                        <a:pt x="859" y="9416"/>
                      </a:lnTo>
                      <a:lnTo>
                        <a:pt x="984" y="9437"/>
                      </a:lnTo>
                      <a:lnTo>
                        <a:pt x="880" y="9437"/>
                      </a:lnTo>
                      <a:lnTo>
                        <a:pt x="817" y="9479"/>
                      </a:lnTo>
                      <a:lnTo>
                        <a:pt x="754" y="9437"/>
                      </a:lnTo>
                      <a:lnTo>
                        <a:pt x="712" y="9437"/>
                      </a:lnTo>
                      <a:lnTo>
                        <a:pt x="712" y="9521"/>
                      </a:lnTo>
                      <a:lnTo>
                        <a:pt x="754" y="9542"/>
                      </a:lnTo>
                      <a:lnTo>
                        <a:pt x="754" y="9688"/>
                      </a:lnTo>
                      <a:lnTo>
                        <a:pt x="817" y="9793"/>
                      </a:lnTo>
                      <a:lnTo>
                        <a:pt x="838" y="9835"/>
                      </a:lnTo>
                      <a:lnTo>
                        <a:pt x="733" y="9793"/>
                      </a:lnTo>
                      <a:lnTo>
                        <a:pt x="670" y="9688"/>
                      </a:lnTo>
                      <a:lnTo>
                        <a:pt x="649" y="9646"/>
                      </a:lnTo>
                      <a:lnTo>
                        <a:pt x="608" y="9688"/>
                      </a:lnTo>
                      <a:lnTo>
                        <a:pt x="608" y="9772"/>
                      </a:lnTo>
                      <a:lnTo>
                        <a:pt x="545" y="9835"/>
                      </a:lnTo>
                      <a:lnTo>
                        <a:pt x="566" y="9877"/>
                      </a:lnTo>
                      <a:lnTo>
                        <a:pt x="545" y="9981"/>
                      </a:lnTo>
                      <a:lnTo>
                        <a:pt x="545" y="10086"/>
                      </a:lnTo>
                      <a:lnTo>
                        <a:pt x="608" y="10107"/>
                      </a:lnTo>
                      <a:lnTo>
                        <a:pt x="628" y="10211"/>
                      </a:lnTo>
                      <a:lnTo>
                        <a:pt x="733" y="10274"/>
                      </a:lnTo>
                      <a:lnTo>
                        <a:pt x="775" y="10358"/>
                      </a:lnTo>
                      <a:lnTo>
                        <a:pt x="775" y="10421"/>
                      </a:lnTo>
                      <a:lnTo>
                        <a:pt x="712" y="10504"/>
                      </a:lnTo>
                      <a:lnTo>
                        <a:pt x="649" y="10504"/>
                      </a:lnTo>
                      <a:lnTo>
                        <a:pt x="649" y="10567"/>
                      </a:lnTo>
                      <a:lnTo>
                        <a:pt x="670" y="10672"/>
                      </a:lnTo>
                      <a:lnTo>
                        <a:pt x="670" y="10797"/>
                      </a:lnTo>
                      <a:lnTo>
                        <a:pt x="712" y="10839"/>
                      </a:lnTo>
                      <a:lnTo>
                        <a:pt x="775" y="10923"/>
                      </a:lnTo>
                      <a:lnTo>
                        <a:pt x="817" y="11111"/>
                      </a:lnTo>
                      <a:lnTo>
                        <a:pt x="942" y="11362"/>
                      </a:lnTo>
                      <a:lnTo>
                        <a:pt x="1026" y="11509"/>
                      </a:lnTo>
                      <a:lnTo>
                        <a:pt x="1068" y="11530"/>
                      </a:lnTo>
                      <a:lnTo>
                        <a:pt x="1047" y="11571"/>
                      </a:lnTo>
                      <a:lnTo>
                        <a:pt x="1047" y="11613"/>
                      </a:lnTo>
                      <a:lnTo>
                        <a:pt x="1152" y="11718"/>
                      </a:lnTo>
                      <a:lnTo>
                        <a:pt x="1172" y="11843"/>
                      </a:lnTo>
                      <a:lnTo>
                        <a:pt x="1152" y="11990"/>
                      </a:lnTo>
                      <a:lnTo>
                        <a:pt x="1131" y="12094"/>
                      </a:lnTo>
                      <a:lnTo>
                        <a:pt x="1089" y="12136"/>
                      </a:lnTo>
                      <a:lnTo>
                        <a:pt x="1131" y="12199"/>
                      </a:lnTo>
                      <a:lnTo>
                        <a:pt x="1172" y="12262"/>
                      </a:lnTo>
                      <a:lnTo>
                        <a:pt x="1382" y="12262"/>
                      </a:lnTo>
                      <a:lnTo>
                        <a:pt x="1486" y="12283"/>
                      </a:lnTo>
                      <a:lnTo>
                        <a:pt x="1591" y="12346"/>
                      </a:lnTo>
                      <a:lnTo>
                        <a:pt x="1675" y="12366"/>
                      </a:lnTo>
                      <a:lnTo>
                        <a:pt x="1821" y="12366"/>
                      </a:lnTo>
                      <a:lnTo>
                        <a:pt x="1884" y="12450"/>
                      </a:lnTo>
                      <a:lnTo>
                        <a:pt x="1884" y="12555"/>
                      </a:lnTo>
                      <a:lnTo>
                        <a:pt x="2030" y="12618"/>
                      </a:lnTo>
                      <a:lnTo>
                        <a:pt x="2135" y="12618"/>
                      </a:lnTo>
                      <a:lnTo>
                        <a:pt x="2281" y="12680"/>
                      </a:lnTo>
                      <a:lnTo>
                        <a:pt x="2302" y="12722"/>
                      </a:lnTo>
                      <a:lnTo>
                        <a:pt x="2302" y="12827"/>
                      </a:lnTo>
                      <a:lnTo>
                        <a:pt x="2344" y="12869"/>
                      </a:lnTo>
                      <a:lnTo>
                        <a:pt x="2407" y="12827"/>
                      </a:lnTo>
                      <a:lnTo>
                        <a:pt x="2470" y="12827"/>
                      </a:lnTo>
                      <a:lnTo>
                        <a:pt x="2616" y="12973"/>
                      </a:lnTo>
                      <a:lnTo>
                        <a:pt x="2805" y="13245"/>
                      </a:lnTo>
                      <a:lnTo>
                        <a:pt x="2825" y="13434"/>
                      </a:lnTo>
                      <a:lnTo>
                        <a:pt x="2805" y="13559"/>
                      </a:lnTo>
                      <a:lnTo>
                        <a:pt x="2805" y="13664"/>
                      </a:lnTo>
                      <a:lnTo>
                        <a:pt x="4185" y="13643"/>
                      </a:lnTo>
                      <a:lnTo>
                        <a:pt x="4206" y="13706"/>
                      </a:lnTo>
                      <a:lnTo>
                        <a:pt x="4206" y="13747"/>
                      </a:lnTo>
                      <a:lnTo>
                        <a:pt x="6131" y="14647"/>
                      </a:lnTo>
                      <a:lnTo>
                        <a:pt x="7784" y="14689"/>
                      </a:lnTo>
                      <a:lnTo>
                        <a:pt x="7826" y="14480"/>
                      </a:lnTo>
                      <a:lnTo>
                        <a:pt x="8747" y="14501"/>
                      </a:lnTo>
                      <a:lnTo>
                        <a:pt x="8872" y="14584"/>
                      </a:lnTo>
                      <a:lnTo>
                        <a:pt x="8935" y="14710"/>
                      </a:lnTo>
                      <a:lnTo>
                        <a:pt x="8998" y="14773"/>
                      </a:lnTo>
                      <a:lnTo>
                        <a:pt x="9019" y="14815"/>
                      </a:lnTo>
                      <a:lnTo>
                        <a:pt x="9082" y="14815"/>
                      </a:lnTo>
                      <a:lnTo>
                        <a:pt x="9123" y="14898"/>
                      </a:lnTo>
                      <a:lnTo>
                        <a:pt x="9103" y="14961"/>
                      </a:lnTo>
                      <a:lnTo>
                        <a:pt x="9207" y="14982"/>
                      </a:lnTo>
                      <a:lnTo>
                        <a:pt x="9270" y="15066"/>
                      </a:lnTo>
                      <a:lnTo>
                        <a:pt x="9270" y="15107"/>
                      </a:lnTo>
                      <a:lnTo>
                        <a:pt x="9228" y="15170"/>
                      </a:lnTo>
                      <a:lnTo>
                        <a:pt x="9312" y="15191"/>
                      </a:lnTo>
                      <a:lnTo>
                        <a:pt x="9395" y="15233"/>
                      </a:lnTo>
                      <a:lnTo>
                        <a:pt x="9437" y="15317"/>
                      </a:lnTo>
                      <a:lnTo>
                        <a:pt x="9458" y="15442"/>
                      </a:lnTo>
                      <a:lnTo>
                        <a:pt x="9500" y="15484"/>
                      </a:lnTo>
                      <a:lnTo>
                        <a:pt x="9521" y="15505"/>
                      </a:lnTo>
                      <a:lnTo>
                        <a:pt x="9542" y="15526"/>
                      </a:lnTo>
                      <a:lnTo>
                        <a:pt x="9626" y="15610"/>
                      </a:lnTo>
                      <a:lnTo>
                        <a:pt x="9626" y="15693"/>
                      </a:lnTo>
                      <a:lnTo>
                        <a:pt x="9605" y="15714"/>
                      </a:lnTo>
                      <a:lnTo>
                        <a:pt x="9521" y="15735"/>
                      </a:lnTo>
                      <a:lnTo>
                        <a:pt x="9521" y="15756"/>
                      </a:lnTo>
                      <a:lnTo>
                        <a:pt x="9626" y="15903"/>
                      </a:lnTo>
                      <a:lnTo>
                        <a:pt x="9709" y="15965"/>
                      </a:lnTo>
                      <a:lnTo>
                        <a:pt x="9730" y="16070"/>
                      </a:lnTo>
                      <a:lnTo>
                        <a:pt x="9730" y="16112"/>
                      </a:lnTo>
                      <a:lnTo>
                        <a:pt x="9751" y="16112"/>
                      </a:lnTo>
                      <a:lnTo>
                        <a:pt x="9793" y="16133"/>
                      </a:lnTo>
                      <a:lnTo>
                        <a:pt x="9835" y="16133"/>
                      </a:lnTo>
                      <a:lnTo>
                        <a:pt x="9877" y="16154"/>
                      </a:lnTo>
                      <a:lnTo>
                        <a:pt x="9919" y="16216"/>
                      </a:lnTo>
                      <a:lnTo>
                        <a:pt x="9919" y="16237"/>
                      </a:lnTo>
                      <a:lnTo>
                        <a:pt x="9960" y="16279"/>
                      </a:lnTo>
                      <a:lnTo>
                        <a:pt x="10023" y="16279"/>
                      </a:lnTo>
                      <a:lnTo>
                        <a:pt x="10149" y="16342"/>
                      </a:lnTo>
                      <a:lnTo>
                        <a:pt x="10170" y="16384"/>
                      </a:lnTo>
                      <a:lnTo>
                        <a:pt x="10253" y="16426"/>
                      </a:lnTo>
                      <a:lnTo>
                        <a:pt x="10379" y="16467"/>
                      </a:lnTo>
                      <a:lnTo>
                        <a:pt x="10400" y="16530"/>
                      </a:lnTo>
                      <a:lnTo>
                        <a:pt x="10463" y="16530"/>
                      </a:lnTo>
                      <a:lnTo>
                        <a:pt x="10504" y="16488"/>
                      </a:lnTo>
                      <a:lnTo>
                        <a:pt x="10504" y="16467"/>
                      </a:lnTo>
                      <a:lnTo>
                        <a:pt x="10609" y="16384"/>
                      </a:lnTo>
                      <a:lnTo>
                        <a:pt x="10672" y="16384"/>
                      </a:lnTo>
                      <a:lnTo>
                        <a:pt x="10672" y="16342"/>
                      </a:lnTo>
                      <a:lnTo>
                        <a:pt x="10672" y="16321"/>
                      </a:lnTo>
                      <a:lnTo>
                        <a:pt x="10714" y="16237"/>
                      </a:lnTo>
                      <a:lnTo>
                        <a:pt x="10797" y="16070"/>
                      </a:lnTo>
                      <a:lnTo>
                        <a:pt x="10839" y="16028"/>
                      </a:lnTo>
                      <a:lnTo>
                        <a:pt x="10923" y="16007"/>
                      </a:lnTo>
                      <a:lnTo>
                        <a:pt x="10965" y="16007"/>
                      </a:lnTo>
                      <a:lnTo>
                        <a:pt x="10986" y="16028"/>
                      </a:lnTo>
                      <a:lnTo>
                        <a:pt x="11027" y="16028"/>
                      </a:lnTo>
                      <a:lnTo>
                        <a:pt x="11069" y="15944"/>
                      </a:lnTo>
                      <a:lnTo>
                        <a:pt x="11174" y="15944"/>
                      </a:lnTo>
                      <a:lnTo>
                        <a:pt x="11279" y="15965"/>
                      </a:lnTo>
                      <a:lnTo>
                        <a:pt x="11383" y="15944"/>
                      </a:lnTo>
                      <a:lnTo>
                        <a:pt x="11404" y="15965"/>
                      </a:lnTo>
                      <a:lnTo>
                        <a:pt x="11425" y="16007"/>
                      </a:lnTo>
                      <a:lnTo>
                        <a:pt x="11509" y="16007"/>
                      </a:lnTo>
                      <a:lnTo>
                        <a:pt x="11592" y="16028"/>
                      </a:lnTo>
                      <a:lnTo>
                        <a:pt x="11634" y="16133"/>
                      </a:lnTo>
                      <a:lnTo>
                        <a:pt x="11739" y="16216"/>
                      </a:lnTo>
                      <a:lnTo>
                        <a:pt x="11844" y="16363"/>
                      </a:lnTo>
                      <a:lnTo>
                        <a:pt x="11864" y="16467"/>
                      </a:lnTo>
                      <a:lnTo>
                        <a:pt x="11927" y="16530"/>
                      </a:lnTo>
                      <a:lnTo>
                        <a:pt x="11927" y="16593"/>
                      </a:lnTo>
                      <a:lnTo>
                        <a:pt x="11927" y="16760"/>
                      </a:lnTo>
                      <a:lnTo>
                        <a:pt x="12011" y="16781"/>
                      </a:lnTo>
                      <a:lnTo>
                        <a:pt x="12032" y="16865"/>
                      </a:lnTo>
                      <a:lnTo>
                        <a:pt x="12116" y="17074"/>
                      </a:lnTo>
                      <a:lnTo>
                        <a:pt x="12157" y="17095"/>
                      </a:lnTo>
                      <a:lnTo>
                        <a:pt x="12178" y="17179"/>
                      </a:lnTo>
                      <a:lnTo>
                        <a:pt x="12262" y="17221"/>
                      </a:lnTo>
                      <a:lnTo>
                        <a:pt x="12283" y="17325"/>
                      </a:lnTo>
                      <a:lnTo>
                        <a:pt x="12346" y="17430"/>
                      </a:lnTo>
                      <a:lnTo>
                        <a:pt x="12450" y="17514"/>
                      </a:lnTo>
                      <a:lnTo>
                        <a:pt x="12429" y="17618"/>
                      </a:lnTo>
                      <a:lnTo>
                        <a:pt x="12429" y="17723"/>
                      </a:lnTo>
                      <a:lnTo>
                        <a:pt x="12429" y="17786"/>
                      </a:lnTo>
                      <a:lnTo>
                        <a:pt x="12429" y="17807"/>
                      </a:lnTo>
                      <a:lnTo>
                        <a:pt x="12555" y="18141"/>
                      </a:lnTo>
                      <a:lnTo>
                        <a:pt x="12534" y="18309"/>
                      </a:lnTo>
                      <a:lnTo>
                        <a:pt x="12576" y="18351"/>
                      </a:lnTo>
                      <a:lnTo>
                        <a:pt x="12597" y="18351"/>
                      </a:lnTo>
                      <a:lnTo>
                        <a:pt x="12660" y="18372"/>
                      </a:lnTo>
                      <a:lnTo>
                        <a:pt x="12743" y="18372"/>
                      </a:lnTo>
                      <a:lnTo>
                        <a:pt x="12806" y="18413"/>
                      </a:lnTo>
                      <a:lnTo>
                        <a:pt x="12911" y="18518"/>
                      </a:lnTo>
                      <a:lnTo>
                        <a:pt x="13099" y="18560"/>
                      </a:lnTo>
                      <a:lnTo>
                        <a:pt x="13204" y="18644"/>
                      </a:lnTo>
                      <a:lnTo>
                        <a:pt x="13308" y="18644"/>
                      </a:lnTo>
                      <a:lnTo>
                        <a:pt x="13329" y="18727"/>
                      </a:lnTo>
                      <a:lnTo>
                        <a:pt x="13392" y="18748"/>
                      </a:lnTo>
                      <a:lnTo>
                        <a:pt x="13476" y="18581"/>
                      </a:lnTo>
                      <a:lnTo>
                        <a:pt x="13496" y="18455"/>
                      </a:lnTo>
                      <a:lnTo>
                        <a:pt x="13476" y="18372"/>
                      </a:lnTo>
                      <a:lnTo>
                        <a:pt x="13476" y="18120"/>
                      </a:lnTo>
                      <a:lnTo>
                        <a:pt x="13413" y="18037"/>
                      </a:lnTo>
                      <a:lnTo>
                        <a:pt x="13496" y="17911"/>
                      </a:lnTo>
                      <a:lnTo>
                        <a:pt x="13538" y="17723"/>
                      </a:lnTo>
                      <a:lnTo>
                        <a:pt x="13622" y="17618"/>
                      </a:lnTo>
                      <a:lnTo>
                        <a:pt x="13580" y="17409"/>
                      </a:lnTo>
                      <a:lnTo>
                        <a:pt x="13685" y="17367"/>
                      </a:lnTo>
                      <a:lnTo>
                        <a:pt x="13789" y="17284"/>
                      </a:lnTo>
                      <a:lnTo>
                        <a:pt x="13727" y="17200"/>
                      </a:lnTo>
                      <a:lnTo>
                        <a:pt x="13831" y="17074"/>
                      </a:lnTo>
                      <a:lnTo>
                        <a:pt x="13894" y="17095"/>
                      </a:lnTo>
                      <a:lnTo>
                        <a:pt x="13999" y="17053"/>
                      </a:lnTo>
                      <a:lnTo>
                        <a:pt x="13957" y="16907"/>
                      </a:lnTo>
                      <a:lnTo>
                        <a:pt x="13957" y="16907"/>
                      </a:lnTo>
                      <a:lnTo>
                        <a:pt x="14040" y="16970"/>
                      </a:lnTo>
                      <a:lnTo>
                        <a:pt x="14145" y="16907"/>
                      </a:lnTo>
                      <a:lnTo>
                        <a:pt x="14103" y="16865"/>
                      </a:lnTo>
                      <a:lnTo>
                        <a:pt x="14208" y="16781"/>
                      </a:lnTo>
                      <a:lnTo>
                        <a:pt x="14250" y="16802"/>
                      </a:lnTo>
                      <a:lnTo>
                        <a:pt x="14312" y="16781"/>
                      </a:lnTo>
                      <a:lnTo>
                        <a:pt x="14375" y="16865"/>
                      </a:lnTo>
                      <a:lnTo>
                        <a:pt x="14271" y="16949"/>
                      </a:lnTo>
                      <a:lnTo>
                        <a:pt x="14354" y="16949"/>
                      </a:lnTo>
                      <a:lnTo>
                        <a:pt x="14459" y="16844"/>
                      </a:lnTo>
                      <a:lnTo>
                        <a:pt x="14543" y="16844"/>
                      </a:lnTo>
                      <a:lnTo>
                        <a:pt x="14794" y="16739"/>
                      </a:lnTo>
                      <a:lnTo>
                        <a:pt x="14982" y="16551"/>
                      </a:lnTo>
                      <a:lnTo>
                        <a:pt x="15066" y="16551"/>
                      </a:lnTo>
                      <a:lnTo>
                        <a:pt x="15108" y="16488"/>
                      </a:lnTo>
                      <a:lnTo>
                        <a:pt x="15087" y="16384"/>
                      </a:lnTo>
                      <a:lnTo>
                        <a:pt x="15108" y="16258"/>
                      </a:lnTo>
                      <a:lnTo>
                        <a:pt x="15045" y="16112"/>
                      </a:lnTo>
                      <a:lnTo>
                        <a:pt x="15087" y="16175"/>
                      </a:lnTo>
                      <a:lnTo>
                        <a:pt x="15170" y="16175"/>
                      </a:lnTo>
                      <a:lnTo>
                        <a:pt x="15275" y="16070"/>
                      </a:lnTo>
                      <a:lnTo>
                        <a:pt x="15275" y="16028"/>
                      </a:lnTo>
                      <a:lnTo>
                        <a:pt x="15317" y="16133"/>
                      </a:lnTo>
                      <a:lnTo>
                        <a:pt x="15254" y="16237"/>
                      </a:lnTo>
                      <a:lnTo>
                        <a:pt x="15275" y="16321"/>
                      </a:lnTo>
                      <a:lnTo>
                        <a:pt x="15275" y="16426"/>
                      </a:lnTo>
                      <a:lnTo>
                        <a:pt x="15401" y="16384"/>
                      </a:lnTo>
                      <a:lnTo>
                        <a:pt x="15484" y="16258"/>
                      </a:lnTo>
                      <a:lnTo>
                        <a:pt x="15568" y="16258"/>
                      </a:lnTo>
                      <a:lnTo>
                        <a:pt x="15631" y="16216"/>
                      </a:lnTo>
                      <a:lnTo>
                        <a:pt x="15840" y="16154"/>
                      </a:lnTo>
                      <a:lnTo>
                        <a:pt x="16007" y="16154"/>
                      </a:lnTo>
                      <a:lnTo>
                        <a:pt x="16258" y="16237"/>
                      </a:lnTo>
                      <a:lnTo>
                        <a:pt x="16321" y="16279"/>
                      </a:lnTo>
                      <a:lnTo>
                        <a:pt x="16635" y="16321"/>
                      </a:lnTo>
                      <a:lnTo>
                        <a:pt x="16740" y="16279"/>
                      </a:lnTo>
                      <a:lnTo>
                        <a:pt x="16740" y="16237"/>
                      </a:lnTo>
                      <a:lnTo>
                        <a:pt x="16740" y="16154"/>
                      </a:lnTo>
                      <a:lnTo>
                        <a:pt x="16844" y="16133"/>
                      </a:lnTo>
                      <a:lnTo>
                        <a:pt x="16928" y="16154"/>
                      </a:lnTo>
                      <a:lnTo>
                        <a:pt x="16865" y="16216"/>
                      </a:lnTo>
                      <a:lnTo>
                        <a:pt x="16928" y="16237"/>
                      </a:lnTo>
                      <a:lnTo>
                        <a:pt x="16991" y="16216"/>
                      </a:lnTo>
                      <a:lnTo>
                        <a:pt x="17053" y="16258"/>
                      </a:lnTo>
                      <a:lnTo>
                        <a:pt x="17053" y="16342"/>
                      </a:lnTo>
                      <a:lnTo>
                        <a:pt x="17074" y="16384"/>
                      </a:lnTo>
                      <a:lnTo>
                        <a:pt x="17200" y="16363"/>
                      </a:lnTo>
                      <a:lnTo>
                        <a:pt x="17242" y="16426"/>
                      </a:lnTo>
                      <a:lnTo>
                        <a:pt x="17158" y="16488"/>
                      </a:lnTo>
                      <a:lnTo>
                        <a:pt x="17095" y="16551"/>
                      </a:lnTo>
                      <a:lnTo>
                        <a:pt x="17179" y="16572"/>
                      </a:lnTo>
                      <a:lnTo>
                        <a:pt x="17263" y="16551"/>
                      </a:lnTo>
                      <a:lnTo>
                        <a:pt x="17346" y="16593"/>
                      </a:lnTo>
                      <a:lnTo>
                        <a:pt x="17493" y="16656"/>
                      </a:lnTo>
                      <a:lnTo>
                        <a:pt x="17556" y="16572"/>
                      </a:lnTo>
                      <a:lnTo>
                        <a:pt x="17618" y="16530"/>
                      </a:lnTo>
                      <a:lnTo>
                        <a:pt x="17723" y="16593"/>
                      </a:lnTo>
                      <a:lnTo>
                        <a:pt x="17786" y="16656"/>
                      </a:lnTo>
                      <a:lnTo>
                        <a:pt x="17870" y="16635"/>
                      </a:lnTo>
                      <a:lnTo>
                        <a:pt x="17870" y="16467"/>
                      </a:lnTo>
                      <a:lnTo>
                        <a:pt x="17807" y="16363"/>
                      </a:lnTo>
                      <a:lnTo>
                        <a:pt x="17911" y="16363"/>
                      </a:lnTo>
                      <a:lnTo>
                        <a:pt x="18016" y="16488"/>
                      </a:lnTo>
                      <a:lnTo>
                        <a:pt x="18100" y="16530"/>
                      </a:lnTo>
                      <a:lnTo>
                        <a:pt x="18142" y="16593"/>
                      </a:lnTo>
                      <a:lnTo>
                        <a:pt x="18204" y="16593"/>
                      </a:lnTo>
                      <a:lnTo>
                        <a:pt x="18288" y="16635"/>
                      </a:lnTo>
                      <a:lnTo>
                        <a:pt x="18288" y="16760"/>
                      </a:lnTo>
                      <a:lnTo>
                        <a:pt x="18309" y="16677"/>
                      </a:lnTo>
                      <a:lnTo>
                        <a:pt x="18414" y="16656"/>
                      </a:lnTo>
                      <a:lnTo>
                        <a:pt x="18414" y="16635"/>
                      </a:lnTo>
                      <a:lnTo>
                        <a:pt x="18288" y="16530"/>
                      </a:lnTo>
                      <a:lnTo>
                        <a:pt x="18100" y="16447"/>
                      </a:lnTo>
                      <a:lnTo>
                        <a:pt x="18037" y="16363"/>
                      </a:lnTo>
                      <a:lnTo>
                        <a:pt x="18037" y="16258"/>
                      </a:lnTo>
                      <a:lnTo>
                        <a:pt x="18225" y="16175"/>
                      </a:lnTo>
                      <a:lnTo>
                        <a:pt x="18288" y="16154"/>
                      </a:lnTo>
                      <a:lnTo>
                        <a:pt x="18183" y="16112"/>
                      </a:lnTo>
                      <a:lnTo>
                        <a:pt x="18121" y="16049"/>
                      </a:lnTo>
                      <a:lnTo>
                        <a:pt x="18100" y="16049"/>
                      </a:lnTo>
                      <a:lnTo>
                        <a:pt x="18016" y="16112"/>
                      </a:lnTo>
                      <a:lnTo>
                        <a:pt x="17932" y="16154"/>
                      </a:lnTo>
                      <a:lnTo>
                        <a:pt x="17932" y="16070"/>
                      </a:lnTo>
                      <a:lnTo>
                        <a:pt x="18037" y="15944"/>
                      </a:lnTo>
                      <a:lnTo>
                        <a:pt x="18246" y="15861"/>
                      </a:lnTo>
                      <a:lnTo>
                        <a:pt x="18330" y="15798"/>
                      </a:lnTo>
                      <a:lnTo>
                        <a:pt x="18665" y="15735"/>
                      </a:lnTo>
                      <a:lnTo>
                        <a:pt x="18811" y="15756"/>
                      </a:lnTo>
                      <a:lnTo>
                        <a:pt x="18874" y="15735"/>
                      </a:lnTo>
                      <a:lnTo>
                        <a:pt x="18958" y="15735"/>
                      </a:lnTo>
                      <a:lnTo>
                        <a:pt x="19020" y="15651"/>
                      </a:lnTo>
                      <a:lnTo>
                        <a:pt x="19062" y="15547"/>
                      </a:lnTo>
                      <a:lnTo>
                        <a:pt x="19146" y="15547"/>
                      </a:lnTo>
                      <a:lnTo>
                        <a:pt x="19125" y="15631"/>
                      </a:lnTo>
                      <a:lnTo>
                        <a:pt x="19125" y="15714"/>
                      </a:lnTo>
                      <a:lnTo>
                        <a:pt x="19250" y="15819"/>
                      </a:lnTo>
                      <a:lnTo>
                        <a:pt x="19334" y="15756"/>
                      </a:lnTo>
                      <a:lnTo>
                        <a:pt x="19481" y="15756"/>
                      </a:lnTo>
                      <a:lnTo>
                        <a:pt x="19585" y="15735"/>
                      </a:lnTo>
                      <a:lnTo>
                        <a:pt x="19648" y="15798"/>
                      </a:lnTo>
                      <a:lnTo>
                        <a:pt x="19815" y="15756"/>
                      </a:lnTo>
                      <a:lnTo>
                        <a:pt x="19878" y="15798"/>
                      </a:lnTo>
                      <a:lnTo>
                        <a:pt x="20004" y="15714"/>
                      </a:lnTo>
                      <a:lnTo>
                        <a:pt x="20108" y="15714"/>
                      </a:lnTo>
                      <a:lnTo>
                        <a:pt x="20129" y="15735"/>
                      </a:lnTo>
                      <a:lnTo>
                        <a:pt x="20087" y="15756"/>
                      </a:lnTo>
                      <a:lnTo>
                        <a:pt x="19962" y="15756"/>
                      </a:lnTo>
                      <a:lnTo>
                        <a:pt x="19920" y="15798"/>
                      </a:lnTo>
                      <a:lnTo>
                        <a:pt x="20087" y="15819"/>
                      </a:lnTo>
                      <a:lnTo>
                        <a:pt x="20213" y="15819"/>
                      </a:lnTo>
                      <a:lnTo>
                        <a:pt x="20318" y="15903"/>
                      </a:lnTo>
                      <a:lnTo>
                        <a:pt x="20401" y="15944"/>
                      </a:lnTo>
                      <a:lnTo>
                        <a:pt x="20338" y="15861"/>
                      </a:lnTo>
                      <a:lnTo>
                        <a:pt x="20338" y="15819"/>
                      </a:lnTo>
                      <a:lnTo>
                        <a:pt x="20401" y="15819"/>
                      </a:lnTo>
                      <a:lnTo>
                        <a:pt x="20422" y="15861"/>
                      </a:lnTo>
                      <a:lnTo>
                        <a:pt x="20527" y="15944"/>
                      </a:lnTo>
                      <a:lnTo>
                        <a:pt x="20506" y="16007"/>
                      </a:lnTo>
                      <a:lnTo>
                        <a:pt x="20443" y="15944"/>
                      </a:lnTo>
                      <a:lnTo>
                        <a:pt x="20422" y="15965"/>
                      </a:lnTo>
                      <a:lnTo>
                        <a:pt x="20548" y="16049"/>
                      </a:lnTo>
                      <a:lnTo>
                        <a:pt x="20610" y="16133"/>
                      </a:lnTo>
                      <a:lnTo>
                        <a:pt x="20652" y="16175"/>
                      </a:lnTo>
                      <a:lnTo>
                        <a:pt x="20631" y="16216"/>
                      </a:lnTo>
                      <a:lnTo>
                        <a:pt x="20610" y="16154"/>
                      </a:lnTo>
                      <a:lnTo>
                        <a:pt x="20590" y="16216"/>
                      </a:lnTo>
                      <a:lnTo>
                        <a:pt x="20610" y="16258"/>
                      </a:lnTo>
                      <a:lnTo>
                        <a:pt x="20799" y="16237"/>
                      </a:lnTo>
                      <a:lnTo>
                        <a:pt x="20903" y="16216"/>
                      </a:lnTo>
                      <a:lnTo>
                        <a:pt x="21029" y="16070"/>
                      </a:lnTo>
                      <a:lnTo>
                        <a:pt x="21113" y="16070"/>
                      </a:lnTo>
                      <a:lnTo>
                        <a:pt x="21113" y="16049"/>
                      </a:lnTo>
                      <a:lnTo>
                        <a:pt x="21175" y="15965"/>
                      </a:lnTo>
                      <a:lnTo>
                        <a:pt x="21280" y="15965"/>
                      </a:lnTo>
                      <a:lnTo>
                        <a:pt x="21364" y="16007"/>
                      </a:lnTo>
                      <a:lnTo>
                        <a:pt x="21489" y="16049"/>
                      </a:lnTo>
                      <a:lnTo>
                        <a:pt x="21552" y="16258"/>
                      </a:lnTo>
                      <a:lnTo>
                        <a:pt x="21636" y="16321"/>
                      </a:lnTo>
                      <a:lnTo>
                        <a:pt x="21657" y="16321"/>
                      </a:lnTo>
                      <a:lnTo>
                        <a:pt x="21678" y="16447"/>
                      </a:lnTo>
                      <a:lnTo>
                        <a:pt x="21761" y="16488"/>
                      </a:lnTo>
                      <a:lnTo>
                        <a:pt x="21803" y="16488"/>
                      </a:lnTo>
                      <a:lnTo>
                        <a:pt x="21803" y="16551"/>
                      </a:lnTo>
                      <a:lnTo>
                        <a:pt x="21866" y="16635"/>
                      </a:lnTo>
                      <a:lnTo>
                        <a:pt x="21950" y="16656"/>
                      </a:lnTo>
                      <a:lnTo>
                        <a:pt x="22012" y="16781"/>
                      </a:lnTo>
                      <a:lnTo>
                        <a:pt x="21991" y="16907"/>
                      </a:lnTo>
                      <a:lnTo>
                        <a:pt x="21908" y="17179"/>
                      </a:lnTo>
                      <a:lnTo>
                        <a:pt x="21803" y="17409"/>
                      </a:lnTo>
                      <a:lnTo>
                        <a:pt x="21803" y="17493"/>
                      </a:lnTo>
                      <a:lnTo>
                        <a:pt x="21887" y="17597"/>
                      </a:lnTo>
                      <a:lnTo>
                        <a:pt x="21908" y="17576"/>
                      </a:lnTo>
                      <a:lnTo>
                        <a:pt x="21971" y="17493"/>
                      </a:lnTo>
                      <a:lnTo>
                        <a:pt x="21971" y="17430"/>
                      </a:lnTo>
                      <a:lnTo>
                        <a:pt x="21991" y="17388"/>
                      </a:lnTo>
                      <a:lnTo>
                        <a:pt x="22075" y="17430"/>
                      </a:lnTo>
                      <a:lnTo>
                        <a:pt x="22096" y="17535"/>
                      </a:lnTo>
                      <a:lnTo>
                        <a:pt x="21950" y="17744"/>
                      </a:lnTo>
                      <a:lnTo>
                        <a:pt x="21971" y="17807"/>
                      </a:lnTo>
                      <a:lnTo>
                        <a:pt x="21991" y="17911"/>
                      </a:lnTo>
                      <a:lnTo>
                        <a:pt x="22054" y="18016"/>
                      </a:lnTo>
                      <a:lnTo>
                        <a:pt x="22075" y="18058"/>
                      </a:lnTo>
                      <a:lnTo>
                        <a:pt x="22117" y="18037"/>
                      </a:lnTo>
                      <a:lnTo>
                        <a:pt x="22159" y="18141"/>
                      </a:lnTo>
                      <a:lnTo>
                        <a:pt x="22201" y="18100"/>
                      </a:lnTo>
                      <a:lnTo>
                        <a:pt x="22201" y="18058"/>
                      </a:lnTo>
                      <a:lnTo>
                        <a:pt x="22222" y="18100"/>
                      </a:lnTo>
                      <a:lnTo>
                        <a:pt x="22368" y="18058"/>
                      </a:lnTo>
                      <a:lnTo>
                        <a:pt x="22368" y="18058"/>
                      </a:lnTo>
                      <a:lnTo>
                        <a:pt x="22263" y="18141"/>
                      </a:lnTo>
                      <a:lnTo>
                        <a:pt x="22222" y="18246"/>
                      </a:lnTo>
                      <a:lnTo>
                        <a:pt x="22201" y="18309"/>
                      </a:lnTo>
                      <a:lnTo>
                        <a:pt x="22201" y="18351"/>
                      </a:lnTo>
                      <a:lnTo>
                        <a:pt x="22368" y="18455"/>
                      </a:lnTo>
                      <a:lnTo>
                        <a:pt x="22368" y="18581"/>
                      </a:lnTo>
                      <a:lnTo>
                        <a:pt x="22368" y="18748"/>
                      </a:lnTo>
                      <a:lnTo>
                        <a:pt x="22410" y="18769"/>
                      </a:lnTo>
                      <a:lnTo>
                        <a:pt x="22494" y="18769"/>
                      </a:lnTo>
                      <a:lnTo>
                        <a:pt x="22535" y="18853"/>
                      </a:lnTo>
                      <a:lnTo>
                        <a:pt x="22515" y="18957"/>
                      </a:lnTo>
                      <a:lnTo>
                        <a:pt x="22682" y="19062"/>
                      </a:lnTo>
                      <a:lnTo>
                        <a:pt x="22598" y="19083"/>
                      </a:lnTo>
                      <a:lnTo>
                        <a:pt x="22724" y="19146"/>
                      </a:lnTo>
                      <a:lnTo>
                        <a:pt x="22787" y="19188"/>
                      </a:lnTo>
                      <a:lnTo>
                        <a:pt x="22891" y="19250"/>
                      </a:lnTo>
                      <a:lnTo>
                        <a:pt x="22996" y="19188"/>
                      </a:lnTo>
                      <a:lnTo>
                        <a:pt x="23100" y="19167"/>
                      </a:lnTo>
                      <a:lnTo>
                        <a:pt x="23100" y="18999"/>
                      </a:lnTo>
                      <a:lnTo>
                        <a:pt x="23163" y="18895"/>
                      </a:lnTo>
                      <a:lnTo>
                        <a:pt x="23226" y="18769"/>
                      </a:lnTo>
                      <a:lnTo>
                        <a:pt x="23331" y="18560"/>
                      </a:lnTo>
                      <a:lnTo>
                        <a:pt x="23310" y="18455"/>
                      </a:lnTo>
                      <a:lnTo>
                        <a:pt x="23351" y="18413"/>
                      </a:lnTo>
                      <a:lnTo>
                        <a:pt x="23351" y="18225"/>
                      </a:lnTo>
                      <a:lnTo>
                        <a:pt x="23331" y="18162"/>
                      </a:lnTo>
                      <a:lnTo>
                        <a:pt x="23414" y="18120"/>
                      </a:lnTo>
                      <a:lnTo>
                        <a:pt x="23351" y="17932"/>
                      </a:lnTo>
                      <a:lnTo>
                        <a:pt x="23247" y="17848"/>
                      </a:lnTo>
                      <a:lnTo>
                        <a:pt x="23205" y="17493"/>
                      </a:lnTo>
                      <a:lnTo>
                        <a:pt x="23142" y="17430"/>
                      </a:lnTo>
                      <a:lnTo>
                        <a:pt x="23163" y="17263"/>
                      </a:lnTo>
                      <a:lnTo>
                        <a:pt x="23205" y="17116"/>
                      </a:lnTo>
                      <a:lnTo>
                        <a:pt x="23163" y="17011"/>
                      </a:lnTo>
                      <a:lnTo>
                        <a:pt x="23100" y="16907"/>
                      </a:lnTo>
                      <a:lnTo>
                        <a:pt x="23038" y="16656"/>
                      </a:lnTo>
                      <a:lnTo>
                        <a:pt x="22996" y="16551"/>
                      </a:lnTo>
                      <a:lnTo>
                        <a:pt x="22954" y="16279"/>
                      </a:lnTo>
                      <a:lnTo>
                        <a:pt x="22912" y="16133"/>
                      </a:lnTo>
                      <a:lnTo>
                        <a:pt x="22933" y="15903"/>
                      </a:lnTo>
                      <a:lnTo>
                        <a:pt x="22912" y="15714"/>
                      </a:lnTo>
                      <a:lnTo>
                        <a:pt x="22933" y="15379"/>
                      </a:lnTo>
                      <a:lnTo>
                        <a:pt x="22933" y="15170"/>
                      </a:lnTo>
                      <a:lnTo>
                        <a:pt x="23038" y="15003"/>
                      </a:lnTo>
                      <a:lnTo>
                        <a:pt x="23121" y="14856"/>
                      </a:lnTo>
                      <a:lnTo>
                        <a:pt x="23226" y="14815"/>
                      </a:lnTo>
                      <a:lnTo>
                        <a:pt x="23268" y="14752"/>
                      </a:lnTo>
                      <a:lnTo>
                        <a:pt x="23331" y="14752"/>
                      </a:lnTo>
                      <a:lnTo>
                        <a:pt x="23414" y="14605"/>
                      </a:lnTo>
                      <a:lnTo>
                        <a:pt x="23414" y="14543"/>
                      </a:lnTo>
                      <a:lnTo>
                        <a:pt x="23372" y="14501"/>
                      </a:lnTo>
                      <a:lnTo>
                        <a:pt x="23414" y="14480"/>
                      </a:lnTo>
                      <a:lnTo>
                        <a:pt x="23540" y="14480"/>
                      </a:lnTo>
                      <a:lnTo>
                        <a:pt x="23561" y="14396"/>
                      </a:lnTo>
                      <a:lnTo>
                        <a:pt x="23665" y="14396"/>
                      </a:lnTo>
                      <a:lnTo>
                        <a:pt x="23686" y="14354"/>
                      </a:lnTo>
                      <a:lnTo>
                        <a:pt x="23875" y="14333"/>
                      </a:lnTo>
                      <a:lnTo>
                        <a:pt x="23937" y="14250"/>
                      </a:lnTo>
                      <a:lnTo>
                        <a:pt x="24063" y="14250"/>
                      </a:lnTo>
                      <a:lnTo>
                        <a:pt x="24084" y="14187"/>
                      </a:lnTo>
                      <a:lnTo>
                        <a:pt x="24168" y="14187"/>
                      </a:lnTo>
                      <a:lnTo>
                        <a:pt x="24209" y="14229"/>
                      </a:lnTo>
                      <a:lnTo>
                        <a:pt x="24314" y="14082"/>
                      </a:lnTo>
                      <a:lnTo>
                        <a:pt x="24314" y="14040"/>
                      </a:lnTo>
                      <a:lnTo>
                        <a:pt x="24377" y="14040"/>
                      </a:lnTo>
                      <a:lnTo>
                        <a:pt x="24481" y="13957"/>
                      </a:lnTo>
                      <a:lnTo>
                        <a:pt x="24481" y="13873"/>
                      </a:lnTo>
                      <a:lnTo>
                        <a:pt x="24691" y="13601"/>
                      </a:lnTo>
                      <a:lnTo>
                        <a:pt x="24795" y="13496"/>
                      </a:lnTo>
                      <a:lnTo>
                        <a:pt x="24984" y="13496"/>
                      </a:lnTo>
                      <a:lnTo>
                        <a:pt x="25025" y="13517"/>
                      </a:lnTo>
                      <a:lnTo>
                        <a:pt x="25088" y="13517"/>
                      </a:lnTo>
                      <a:lnTo>
                        <a:pt x="25193" y="13329"/>
                      </a:lnTo>
                      <a:lnTo>
                        <a:pt x="25465" y="13099"/>
                      </a:lnTo>
                      <a:lnTo>
                        <a:pt x="25737" y="12931"/>
                      </a:lnTo>
                      <a:lnTo>
                        <a:pt x="25862" y="12910"/>
                      </a:lnTo>
                      <a:lnTo>
                        <a:pt x="25925" y="12890"/>
                      </a:lnTo>
                      <a:lnTo>
                        <a:pt x="25988" y="12890"/>
                      </a:lnTo>
                      <a:lnTo>
                        <a:pt x="25988" y="12910"/>
                      </a:lnTo>
                      <a:lnTo>
                        <a:pt x="26092" y="12910"/>
                      </a:lnTo>
                      <a:lnTo>
                        <a:pt x="26197" y="12785"/>
                      </a:lnTo>
                      <a:lnTo>
                        <a:pt x="26155" y="12785"/>
                      </a:lnTo>
                      <a:lnTo>
                        <a:pt x="26134" y="12722"/>
                      </a:lnTo>
                      <a:lnTo>
                        <a:pt x="26030" y="12827"/>
                      </a:lnTo>
                      <a:lnTo>
                        <a:pt x="25883" y="12806"/>
                      </a:lnTo>
                      <a:lnTo>
                        <a:pt x="25820" y="12722"/>
                      </a:lnTo>
                      <a:lnTo>
                        <a:pt x="25925" y="12785"/>
                      </a:lnTo>
                      <a:lnTo>
                        <a:pt x="26051" y="12701"/>
                      </a:lnTo>
                      <a:lnTo>
                        <a:pt x="26030" y="12680"/>
                      </a:lnTo>
                      <a:lnTo>
                        <a:pt x="26092" y="12618"/>
                      </a:lnTo>
                      <a:lnTo>
                        <a:pt x="26051" y="12555"/>
                      </a:lnTo>
                      <a:lnTo>
                        <a:pt x="25925" y="12513"/>
                      </a:lnTo>
                      <a:lnTo>
                        <a:pt x="25862" y="12471"/>
                      </a:lnTo>
                      <a:lnTo>
                        <a:pt x="25946" y="12471"/>
                      </a:lnTo>
                      <a:lnTo>
                        <a:pt x="26030" y="12492"/>
                      </a:lnTo>
                      <a:lnTo>
                        <a:pt x="26092" y="12471"/>
                      </a:lnTo>
                      <a:lnTo>
                        <a:pt x="26092" y="12387"/>
                      </a:lnTo>
                      <a:lnTo>
                        <a:pt x="26155" y="12513"/>
                      </a:lnTo>
                      <a:lnTo>
                        <a:pt x="26239" y="12492"/>
                      </a:lnTo>
                      <a:lnTo>
                        <a:pt x="26302" y="12555"/>
                      </a:lnTo>
                      <a:lnTo>
                        <a:pt x="26364" y="12513"/>
                      </a:lnTo>
                      <a:lnTo>
                        <a:pt x="26385" y="12408"/>
                      </a:lnTo>
                      <a:lnTo>
                        <a:pt x="26511" y="12304"/>
                      </a:lnTo>
                      <a:lnTo>
                        <a:pt x="26553" y="12304"/>
                      </a:lnTo>
                      <a:lnTo>
                        <a:pt x="26574" y="12199"/>
                      </a:lnTo>
                      <a:lnTo>
                        <a:pt x="26553" y="12094"/>
                      </a:lnTo>
                      <a:lnTo>
                        <a:pt x="26511" y="12094"/>
                      </a:lnTo>
                      <a:lnTo>
                        <a:pt x="26448" y="12241"/>
                      </a:lnTo>
                      <a:lnTo>
                        <a:pt x="26448" y="12283"/>
                      </a:lnTo>
                      <a:lnTo>
                        <a:pt x="26385" y="12262"/>
                      </a:lnTo>
                      <a:lnTo>
                        <a:pt x="26364" y="12094"/>
                      </a:lnTo>
                      <a:lnTo>
                        <a:pt x="26344" y="12074"/>
                      </a:lnTo>
                      <a:lnTo>
                        <a:pt x="26092" y="12094"/>
                      </a:lnTo>
                      <a:lnTo>
                        <a:pt x="25967" y="12157"/>
                      </a:lnTo>
                      <a:lnTo>
                        <a:pt x="25988" y="12074"/>
                      </a:lnTo>
                      <a:lnTo>
                        <a:pt x="25988" y="11927"/>
                      </a:lnTo>
                      <a:lnTo>
                        <a:pt x="26051" y="11885"/>
                      </a:lnTo>
                      <a:lnTo>
                        <a:pt x="26092" y="11990"/>
                      </a:lnTo>
                      <a:lnTo>
                        <a:pt x="26176" y="12032"/>
                      </a:lnTo>
                      <a:lnTo>
                        <a:pt x="26239" y="11969"/>
                      </a:lnTo>
                      <a:lnTo>
                        <a:pt x="26385" y="11948"/>
                      </a:lnTo>
                      <a:lnTo>
                        <a:pt x="26406" y="11885"/>
                      </a:lnTo>
                      <a:lnTo>
                        <a:pt x="26490" y="11885"/>
                      </a:lnTo>
                      <a:lnTo>
                        <a:pt x="26511" y="11843"/>
                      </a:lnTo>
                      <a:lnTo>
                        <a:pt x="26490" y="11718"/>
                      </a:lnTo>
                      <a:lnTo>
                        <a:pt x="26448" y="11655"/>
                      </a:lnTo>
                      <a:lnTo>
                        <a:pt x="26469" y="11613"/>
                      </a:lnTo>
                      <a:lnTo>
                        <a:pt x="26511" y="11634"/>
                      </a:lnTo>
                      <a:lnTo>
                        <a:pt x="26574" y="11530"/>
                      </a:lnTo>
                      <a:lnTo>
                        <a:pt x="26511" y="11425"/>
                      </a:lnTo>
                      <a:lnTo>
                        <a:pt x="26469" y="11362"/>
                      </a:lnTo>
                      <a:lnTo>
                        <a:pt x="26385" y="11404"/>
                      </a:lnTo>
                      <a:lnTo>
                        <a:pt x="26302" y="11362"/>
                      </a:lnTo>
                      <a:lnTo>
                        <a:pt x="26260" y="11237"/>
                      </a:lnTo>
                      <a:lnTo>
                        <a:pt x="26176" y="11237"/>
                      </a:lnTo>
                      <a:lnTo>
                        <a:pt x="26092" y="11195"/>
                      </a:lnTo>
                      <a:lnTo>
                        <a:pt x="26030" y="11111"/>
                      </a:lnTo>
                      <a:lnTo>
                        <a:pt x="26030" y="11111"/>
                      </a:lnTo>
                      <a:lnTo>
                        <a:pt x="26092" y="11153"/>
                      </a:lnTo>
                      <a:lnTo>
                        <a:pt x="26260" y="11153"/>
                      </a:lnTo>
                      <a:lnTo>
                        <a:pt x="26302" y="11257"/>
                      </a:lnTo>
                      <a:lnTo>
                        <a:pt x="26385" y="11299"/>
                      </a:lnTo>
                      <a:lnTo>
                        <a:pt x="26406" y="11216"/>
                      </a:lnTo>
                      <a:lnTo>
                        <a:pt x="26281" y="11090"/>
                      </a:lnTo>
                      <a:lnTo>
                        <a:pt x="26385" y="11111"/>
                      </a:lnTo>
                      <a:lnTo>
                        <a:pt x="26406" y="11048"/>
                      </a:lnTo>
                      <a:lnTo>
                        <a:pt x="26448" y="11027"/>
                      </a:lnTo>
                      <a:lnTo>
                        <a:pt x="26406" y="10944"/>
                      </a:lnTo>
                      <a:lnTo>
                        <a:pt x="26281" y="10881"/>
                      </a:lnTo>
                      <a:lnTo>
                        <a:pt x="26239" y="10713"/>
                      </a:lnTo>
                      <a:lnTo>
                        <a:pt x="26281" y="10734"/>
                      </a:lnTo>
                      <a:lnTo>
                        <a:pt x="26344" y="10839"/>
                      </a:lnTo>
                      <a:lnTo>
                        <a:pt x="26406" y="10839"/>
                      </a:lnTo>
                      <a:lnTo>
                        <a:pt x="26448" y="10734"/>
                      </a:lnTo>
                      <a:lnTo>
                        <a:pt x="26448" y="10630"/>
                      </a:lnTo>
                      <a:lnTo>
                        <a:pt x="26344" y="10588"/>
                      </a:lnTo>
                      <a:lnTo>
                        <a:pt x="26197" y="10421"/>
                      </a:lnTo>
                      <a:lnTo>
                        <a:pt x="26092" y="10379"/>
                      </a:lnTo>
                      <a:lnTo>
                        <a:pt x="26030" y="10274"/>
                      </a:lnTo>
                      <a:lnTo>
                        <a:pt x="25946" y="10253"/>
                      </a:lnTo>
                      <a:lnTo>
                        <a:pt x="25946" y="10149"/>
                      </a:lnTo>
                      <a:lnTo>
                        <a:pt x="26030" y="10044"/>
                      </a:lnTo>
                      <a:lnTo>
                        <a:pt x="25967" y="10149"/>
                      </a:lnTo>
                      <a:lnTo>
                        <a:pt x="25988" y="10190"/>
                      </a:lnTo>
                      <a:lnTo>
                        <a:pt x="26051" y="10211"/>
                      </a:lnTo>
                      <a:lnTo>
                        <a:pt x="26134" y="10316"/>
                      </a:lnTo>
                      <a:lnTo>
                        <a:pt x="26239" y="10358"/>
                      </a:lnTo>
                      <a:lnTo>
                        <a:pt x="26364" y="10504"/>
                      </a:lnTo>
                      <a:lnTo>
                        <a:pt x="26385" y="10504"/>
                      </a:lnTo>
                      <a:lnTo>
                        <a:pt x="26406" y="10274"/>
                      </a:lnTo>
                      <a:lnTo>
                        <a:pt x="26406" y="10169"/>
                      </a:lnTo>
                      <a:lnTo>
                        <a:pt x="26406" y="10086"/>
                      </a:lnTo>
                      <a:lnTo>
                        <a:pt x="26385" y="10044"/>
                      </a:lnTo>
                      <a:lnTo>
                        <a:pt x="26406" y="9856"/>
                      </a:lnTo>
                      <a:lnTo>
                        <a:pt x="26448" y="9793"/>
                      </a:lnTo>
                      <a:lnTo>
                        <a:pt x="26409" y="9728"/>
                      </a:lnTo>
                      <a:lnTo>
                        <a:pt x="26409" y="9728"/>
                      </a:lnTo>
                      <a:lnTo>
                        <a:pt x="26490" y="9667"/>
                      </a:lnTo>
                      <a:lnTo>
                        <a:pt x="26616" y="9563"/>
                      </a:lnTo>
                      <a:lnTo>
                        <a:pt x="26657" y="9458"/>
                      </a:lnTo>
                      <a:lnTo>
                        <a:pt x="26657" y="9437"/>
                      </a:lnTo>
                      <a:lnTo>
                        <a:pt x="26678" y="9458"/>
                      </a:lnTo>
                      <a:lnTo>
                        <a:pt x="26657" y="9584"/>
                      </a:lnTo>
                      <a:lnTo>
                        <a:pt x="26678" y="9625"/>
                      </a:lnTo>
                      <a:lnTo>
                        <a:pt x="26574" y="9667"/>
                      </a:lnTo>
                      <a:lnTo>
                        <a:pt x="26511" y="9793"/>
                      </a:lnTo>
                      <a:lnTo>
                        <a:pt x="26595" y="9960"/>
                      </a:lnTo>
                      <a:lnTo>
                        <a:pt x="26574" y="10107"/>
                      </a:lnTo>
                      <a:lnTo>
                        <a:pt x="26490" y="10253"/>
                      </a:lnTo>
                      <a:lnTo>
                        <a:pt x="26490" y="10358"/>
                      </a:lnTo>
                      <a:lnTo>
                        <a:pt x="26595" y="10462"/>
                      </a:lnTo>
                      <a:lnTo>
                        <a:pt x="26616" y="10400"/>
                      </a:lnTo>
                      <a:lnTo>
                        <a:pt x="26657" y="10462"/>
                      </a:lnTo>
                      <a:lnTo>
                        <a:pt x="26699" y="10462"/>
                      </a:lnTo>
                      <a:lnTo>
                        <a:pt x="26699" y="10483"/>
                      </a:lnTo>
                      <a:lnTo>
                        <a:pt x="26678" y="10525"/>
                      </a:lnTo>
                      <a:lnTo>
                        <a:pt x="26699" y="10609"/>
                      </a:lnTo>
                      <a:lnTo>
                        <a:pt x="26825" y="10609"/>
                      </a:lnTo>
                      <a:lnTo>
                        <a:pt x="26762" y="10672"/>
                      </a:lnTo>
                      <a:lnTo>
                        <a:pt x="26762" y="10693"/>
                      </a:lnTo>
                      <a:lnTo>
                        <a:pt x="26699" y="10797"/>
                      </a:lnTo>
                      <a:lnTo>
                        <a:pt x="26699" y="10881"/>
                      </a:lnTo>
                      <a:lnTo>
                        <a:pt x="26657" y="10985"/>
                      </a:lnTo>
                      <a:lnTo>
                        <a:pt x="26616" y="11111"/>
                      </a:lnTo>
                      <a:lnTo>
                        <a:pt x="26616" y="11216"/>
                      </a:lnTo>
                      <a:lnTo>
                        <a:pt x="26657" y="11153"/>
                      </a:lnTo>
                      <a:lnTo>
                        <a:pt x="26678" y="11111"/>
                      </a:lnTo>
                      <a:lnTo>
                        <a:pt x="26783" y="10902"/>
                      </a:lnTo>
                      <a:lnTo>
                        <a:pt x="26804" y="10944"/>
                      </a:lnTo>
                      <a:lnTo>
                        <a:pt x="26804" y="11006"/>
                      </a:lnTo>
                      <a:lnTo>
                        <a:pt x="26825" y="10944"/>
                      </a:lnTo>
                      <a:lnTo>
                        <a:pt x="26825" y="10881"/>
                      </a:lnTo>
                      <a:lnTo>
                        <a:pt x="26909" y="10776"/>
                      </a:lnTo>
                      <a:lnTo>
                        <a:pt x="26992" y="10525"/>
                      </a:lnTo>
                      <a:lnTo>
                        <a:pt x="27118" y="10462"/>
                      </a:lnTo>
                      <a:lnTo>
                        <a:pt x="27222" y="10253"/>
                      </a:lnTo>
                      <a:lnTo>
                        <a:pt x="27222" y="10086"/>
                      </a:lnTo>
                      <a:lnTo>
                        <a:pt x="27139" y="9897"/>
                      </a:lnTo>
                      <a:lnTo>
                        <a:pt x="27097" y="9856"/>
                      </a:lnTo>
                      <a:lnTo>
                        <a:pt x="27076" y="9688"/>
                      </a:lnTo>
                      <a:lnTo>
                        <a:pt x="27013" y="9625"/>
                      </a:lnTo>
                      <a:lnTo>
                        <a:pt x="27013" y="9521"/>
                      </a:lnTo>
                      <a:lnTo>
                        <a:pt x="27076" y="9416"/>
                      </a:lnTo>
                      <a:lnTo>
                        <a:pt x="27181" y="9312"/>
                      </a:lnTo>
                      <a:lnTo>
                        <a:pt x="27306" y="9249"/>
                      </a:lnTo>
                      <a:lnTo>
                        <a:pt x="27118" y="9458"/>
                      </a:lnTo>
                      <a:lnTo>
                        <a:pt x="27076" y="9542"/>
                      </a:lnTo>
                      <a:lnTo>
                        <a:pt x="27118" y="9625"/>
                      </a:lnTo>
                      <a:lnTo>
                        <a:pt x="27243" y="9751"/>
                      </a:lnTo>
                      <a:lnTo>
                        <a:pt x="27327" y="9730"/>
                      </a:lnTo>
                      <a:lnTo>
                        <a:pt x="27390" y="9772"/>
                      </a:lnTo>
                      <a:lnTo>
                        <a:pt x="27327" y="9939"/>
                      </a:lnTo>
                      <a:lnTo>
                        <a:pt x="27327" y="9939"/>
                      </a:lnTo>
                      <a:lnTo>
                        <a:pt x="27411" y="9877"/>
                      </a:lnTo>
                      <a:lnTo>
                        <a:pt x="27432" y="9897"/>
                      </a:lnTo>
                      <a:lnTo>
                        <a:pt x="27515" y="9793"/>
                      </a:lnTo>
                      <a:lnTo>
                        <a:pt x="27515" y="9730"/>
                      </a:lnTo>
                      <a:lnTo>
                        <a:pt x="27557" y="9730"/>
                      </a:lnTo>
                      <a:lnTo>
                        <a:pt x="27620" y="9646"/>
                      </a:lnTo>
                      <a:lnTo>
                        <a:pt x="27704" y="9625"/>
                      </a:lnTo>
                      <a:lnTo>
                        <a:pt x="27745" y="9458"/>
                      </a:lnTo>
                      <a:lnTo>
                        <a:pt x="27808" y="9374"/>
                      </a:lnTo>
                      <a:lnTo>
                        <a:pt x="27850" y="9374"/>
                      </a:lnTo>
                      <a:lnTo>
                        <a:pt x="27913" y="9270"/>
                      </a:lnTo>
                      <a:lnTo>
                        <a:pt x="27934" y="9207"/>
                      </a:lnTo>
                      <a:lnTo>
                        <a:pt x="27934" y="9144"/>
                      </a:lnTo>
                      <a:lnTo>
                        <a:pt x="27976" y="9040"/>
                      </a:lnTo>
                      <a:lnTo>
                        <a:pt x="27976" y="8998"/>
                      </a:lnTo>
                      <a:lnTo>
                        <a:pt x="28038" y="8914"/>
                      </a:lnTo>
                      <a:lnTo>
                        <a:pt x="28017" y="8830"/>
                      </a:lnTo>
                      <a:lnTo>
                        <a:pt x="27955" y="8789"/>
                      </a:lnTo>
                      <a:lnTo>
                        <a:pt x="27913" y="8705"/>
                      </a:lnTo>
                      <a:lnTo>
                        <a:pt x="28059" y="8621"/>
                      </a:lnTo>
                      <a:lnTo>
                        <a:pt x="28059" y="8537"/>
                      </a:lnTo>
                      <a:lnTo>
                        <a:pt x="28164" y="8475"/>
                      </a:lnTo>
                      <a:lnTo>
                        <a:pt x="28248" y="8433"/>
                      </a:lnTo>
                      <a:lnTo>
                        <a:pt x="28436" y="8328"/>
                      </a:lnTo>
                      <a:lnTo>
                        <a:pt x="28561" y="8328"/>
                      </a:lnTo>
                      <a:lnTo>
                        <a:pt x="28750" y="8203"/>
                      </a:lnTo>
                      <a:lnTo>
                        <a:pt x="28813" y="8203"/>
                      </a:lnTo>
                      <a:lnTo>
                        <a:pt x="28854" y="8224"/>
                      </a:lnTo>
                      <a:lnTo>
                        <a:pt x="29085" y="8203"/>
                      </a:lnTo>
                      <a:lnTo>
                        <a:pt x="29189" y="8265"/>
                      </a:lnTo>
                      <a:lnTo>
                        <a:pt x="29336" y="8203"/>
                      </a:lnTo>
                      <a:lnTo>
                        <a:pt x="29587" y="8203"/>
                      </a:lnTo>
                      <a:lnTo>
                        <a:pt x="29629" y="8182"/>
                      </a:lnTo>
                      <a:lnTo>
                        <a:pt x="29608" y="8119"/>
                      </a:lnTo>
                      <a:lnTo>
                        <a:pt x="29608" y="7972"/>
                      </a:lnTo>
                      <a:lnTo>
                        <a:pt x="29608" y="7847"/>
                      </a:lnTo>
                      <a:lnTo>
                        <a:pt x="29733" y="7952"/>
                      </a:lnTo>
                      <a:lnTo>
                        <a:pt x="29733" y="8077"/>
                      </a:lnTo>
                      <a:lnTo>
                        <a:pt x="29712" y="8161"/>
                      </a:lnTo>
                      <a:lnTo>
                        <a:pt x="29796" y="8161"/>
                      </a:lnTo>
                      <a:lnTo>
                        <a:pt x="29901" y="8056"/>
                      </a:lnTo>
                      <a:lnTo>
                        <a:pt x="30005" y="7868"/>
                      </a:lnTo>
                      <a:lnTo>
                        <a:pt x="30047" y="7972"/>
                      </a:lnTo>
                      <a:lnTo>
                        <a:pt x="30047" y="8056"/>
                      </a:lnTo>
                      <a:lnTo>
                        <a:pt x="30131" y="8077"/>
                      </a:lnTo>
                      <a:lnTo>
                        <a:pt x="30382" y="7952"/>
                      </a:lnTo>
                      <a:lnTo>
                        <a:pt x="30466" y="7805"/>
                      </a:lnTo>
                      <a:lnTo>
                        <a:pt x="30424" y="7596"/>
                      </a:lnTo>
                      <a:lnTo>
                        <a:pt x="30361" y="7638"/>
                      </a:lnTo>
                      <a:lnTo>
                        <a:pt x="30361" y="7742"/>
                      </a:lnTo>
                      <a:lnTo>
                        <a:pt x="30319" y="7868"/>
                      </a:lnTo>
                      <a:lnTo>
                        <a:pt x="30152" y="7868"/>
                      </a:lnTo>
                      <a:lnTo>
                        <a:pt x="30131" y="7763"/>
                      </a:lnTo>
                      <a:lnTo>
                        <a:pt x="30068" y="7575"/>
                      </a:lnTo>
                      <a:lnTo>
                        <a:pt x="29922" y="7491"/>
                      </a:lnTo>
                      <a:lnTo>
                        <a:pt x="29922" y="7449"/>
                      </a:lnTo>
                      <a:lnTo>
                        <a:pt x="30131" y="7261"/>
                      </a:lnTo>
                      <a:lnTo>
                        <a:pt x="30131" y="7177"/>
                      </a:lnTo>
                      <a:lnTo>
                        <a:pt x="30047" y="7177"/>
                      </a:lnTo>
                      <a:lnTo>
                        <a:pt x="30047" y="7115"/>
                      </a:lnTo>
                      <a:lnTo>
                        <a:pt x="30131" y="7052"/>
                      </a:lnTo>
                      <a:lnTo>
                        <a:pt x="30152" y="6968"/>
                      </a:lnTo>
                      <a:lnTo>
                        <a:pt x="30214" y="6905"/>
                      </a:lnTo>
                      <a:lnTo>
                        <a:pt x="30277" y="6696"/>
                      </a:lnTo>
                      <a:lnTo>
                        <a:pt x="30486" y="6529"/>
                      </a:lnTo>
                      <a:lnTo>
                        <a:pt x="30570" y="6382"/>
                      </a:lnTo>
                      <a:lnTo>
                        <a:pt x="30633" y="6382"/>
                      </a:lnTo>
                      <a:lnTo>
                        <a:pt x="30696" y="6278"/>
                      </a:lnTo>
                      <a:lnTo>
                        <a:pt x="30696" y="6340"/>
                      </a:lnTo>
                      <a:lnTo>
                        <a:pt x="30779" y="6382"/>
                      </a:lnTo>
                      <a:lnTo>
                        <a:pt x="30842" y="6299"/>
                      </a:lnTo>
                      <a:lnTo>
                        <a:pt x="30905" y="6173"/>
                      </a:lnTo>
                      <a:lnTo>
                        <a:pt x="30905" y="6299"/>
                      </a:lnTo>
                      <a:lnTo>
                        <a:pt x="30989" y="6299"/>
                      </a:lnTo>
                      <a:lnTo>
                        <a:pt x="31051" y="6173"/>
                      </a:lnTo>
                      <a:lnTo>
                        <a:pt x="31093" y="6215"/>
                      </a:lnTo>
                      <a:lnTo>
                        <a:pt x="31156" y="6173"/>
                      </a:lnTo>
                      <a:lnTo>
                        <a:pt x="31261" y="6006"/>
                      </a:lnTo>
                      <a:lnTo>
                        <a:pt x="31407" y="5796"/>
                      </a:lnTo>
                      <a:lnTo>
                        <a:pt x="31386" y="5922"/>
                      </a:lnTo>
                      <a:lnTo>
                        <a:pt x="31407" y="6006"/>
                      </a:lnTo>
                      <a:lnTo>
                        <a:pt x="31512" y="6006"/>
                      </a:lnTo>
                      <a:lnTo>
                        <a:pt x="31616" y="5880"/>
                      </a:lnTo>
                      <a:lnTo>
                        <a:pt x="31742" y="5880"/>
                      </a:lnTo>
                      <a:lnTo>
                        <a:pt x="31784" y="6006"/>
                      </a:lnTo>
                      <a:lnTo>
                        <a:pt x="31846" y="6006"/>
                      </a:lnTo>
                      <a:lnTo>
                        <a:pt x="31951" y="5880"/>
                      </a:lnTo>
                      <a:lnTo>
                        <a:pt x="32035" y="5922"/>
                      </a:lnTo>
                      <a:lnTo>
                        <a:pt x="32098" y="5901"/>
                      </a:lnTo>
                      <a:lnTo>
                        <a:pt x="32202" y="5817"/>
                      </a:lnTo>
                      <a:lnTo>
                        <a:pt x="32307" y="5817"/>
                      </a:lnTo>
                      <a:lnTo>
                        <a:pt x="32432" y="5755"/>
                      </a:lnTo>
                      <a:lnTo>
                        <a:pt x="32474" y="5817"/>
                      </a:lnTo>
                      <a:lnTo>
                        <a:pt x="32558" y="5796"/>
                      </a:lnTo>
                      <a:lnTo>
                        <a:pt x="32642" y="5713"/>
                      </a:lnTo>
                      <a:lnTo>
                        <a:pt x="32537" y="5650"/>
                      </a:lnTo>
                      <a:lnTo>
                        <a:pt x="32474" y="5713"/>
                      </a:lnTo>
                      <a:lnTo>
                        <a:pt x="32411" y="5650"/>
                      </a:lnTo>
                      <a:lnTo>
                        <a:pt x="32453" y="5504"/>
                      </a:lnTo>
                      <a:lnTo>
                        <a:pt x="32223" y="5378"/>
                      </a:lnTo>
                      <a:lnTo>
                        <a:pt x="32202" y="5357"/>
                      </a:lnTo>
                      <a:lnTo>
                        <a:pt x="32223" y="5294"/>
                      </a:lnTo>
                      <a:lnTo>
                        <a:pt x="32223" y="5252"/>
                      </a:lnTo>
                      <a:lnTo>
                        <a:pt x="32223" y="5169"/>
                      </a:lnTo>
                      <a:lnTo>
                        <a:pt x="32244" y="5085"/>
                      </a:lnTo>
                      <a:lnTo>
                        <a:pt x="32202" y="5022"/>
                      </a:lnTo>
                      <a:lnTo>
                        <a:pt x="32139" y="4959"/>
                      </a:lnTo>
                      <a:lnTo>
                        <a:pt x="32098" y="4939"/>
                      </a:lnTo>
                      <a:lnTo>
                        <a:pt x="32118" y="4855"/>
                      </a:lnTo>
                      <a:lnTo>
                        <a:pt x="32244" y="4123"/>
                      </a:lnTo>
                      <a:lnTo>
                        <a:pt x="32244" y="3934"/>
                      </a:lnTo>
                      <a:lnTo>
                        <a:pt x="32014" y="3725"/>
                      </a:lnTo>
                      <a:lnTo>
                        <a:pt x="31951" y="3788"/>
                      </a:lnTo>
                      <a:lnTo>
                        <a:pt x="31805" y="3725"/>
                      </a:lnTo>
                      <a:lnTo>
                        <a:pt x="31700" y="3767"/>
                      </a:lnTo>
                      <a:lnTo>
                        <a:pt x="31616" y="3683"/>
                      </a:lnTo>
                      <a:lnTo>
                        <a:pt x="31533" y="3662"/>
                      </a:lnTo>
                      <a:lnTo>
                        <a:pt x="31512" y="3662"/>
                      </a:lnTo>
                      <a:lnTo>
                        <a:pt x="31407" y="3767"/>
                      </a:lnTo>
                      <a:lnTo>
                        <a:pt x="31365" y="3830"/>
                      </a:lnTo>
                      <a:lnTo>
                        <a:pt x="31156" y="4081"/>
                      </a:lnTo>
                      <a:lnTo>
                        <a:pt x="31072" y="4206"/>
                      </a:lnTo>
                      <a:lnTo>
                        <a:pt x="31072" y="4311"/>
                      </a:lnTo>
                      <a:lnTo>
                        <a:pt x="30905" y="4395"/>
                      </a:lnTo>
                      <a:lnTo>
                        <a:pt x="30905" y="4520"/>
                      </a:lnTo>
                      <a:lnTo>
                        <a:pt x="30863" y="4625"/>
                      </a:lnTo>
                      <a:lnTo>
                        <a:pt x="30696" y="4813"/>
                      </a:lnTo>
                      <a:lnTo>
                        <a:pt x="30633" y="4834"/>
                      </a:lnTo>
                      <a:lnTo>
                        <a:pt x="30445" y="5043"/>
                      </a:lnTo>
                      <a:lnTo>
                        <a:pt x="30424" y="5127"/>
                      </a:lnTo>
                      <a:lnTo>
                        <a:pt x="30340" y="5169"/>
                      </a:lnTo>
                      <a:lnTo>
                        <a:pt x="30235" y="5148"/>
                      </a:lnTo>
                      <a:lnTo>
                        <a:pt x="30173" y="5148"/>
                      </a:lnTo>
                      <a:lnTo>
                        <a:pt x="30131" y="5190"/>
                      </a:lnTo>
                      <a:lnTo>
                        <a:pt x="30068" y="5190"/>
                      </a:lnTo>
                      <a:lnTo>
                        <a:pt x="29942" y="5336"/>
                      </a:lnTo>
                      <a:lnTo>
                        <a:pt x="28269" y="5294"/>
                      </a:lnTo>
                      <a:lnTo>
                        <a:pt x="28059" y="5336"/>
                      </a:lnTo>
                      <a:lnTo>
                        <a:pt x="27955" y="5441"/>
                      </a:lnTo>
                      <a:lnTo>
                        <a:pt x="27829" y="5483"/>
                      </a:lnTo>
                      <a:lnTo>
                        <a:pt x="27704" y="5566"/>
                      </a:lnTo>
                      <a:lnTo>
                        <a:pt x="27453" y="5817"/>
                      </a:lnTo>
                      <a:lnTo>
                        <a:pt x="27285" y="5859"/>
                      </a:lnTo>
                      <a:lnTo>
                        <a:pt x="27181" y="5922"/>
                      </a:lnTo>
                      <a:lnTo>
                        <a:pt x="26699" y="6299"/>
                      </a:lnTo>
                      <a:lnTo>
                        <a:pt x="25611" y="6612"/>
                      </a:lnTo>
                      <a:lnTo>
                        <a:pt x="25569" y="6864"/>
                      </a:lnTo>
                      <a:lnTo>
                        <a:pt x="25318" y="6968"/>
                      </a:lnTo>
                      <a:lnTo>
                        <a:pt x="23331" y="7491"/>
                      </a:lnTo>
                      <a:lnTo>
                        <a:pt x="23247" y="7324"/>
                      </a:lnTo>
                      <a:lnTo>
                        <a:pt x="23351" y="7177"/>
                      </a:lnTo>
                      <a:lnTo>
                        <a:pt x="23561" y="7073"/>
                      </a:lnTo>
                      <a:lnTo>
                        <a:pt x="23665" y="6947"/>
                      </a:lnTo>
                      <a:lnTo>
                        <a:pt x="23728" y="6822"/>
                      </a:lnTo>
                      <a:lnTo>
                        <a:pt x="23770" y="6696"/>
                      </a:lnTo>
                      <a:lnTo>
                        <a:pt x="23833" y="5922"/>
                      </a:lnTo>
                      <a:lnTo>
                        <a:pt x="23456" y="4143"/>
                      </a:lnTo>
                      <a:lnTo>
                        <a:pt x="23100" y="3871"/>
                      </a:lnTo>
                      <a:lnTo>
                        <a:pt x="22954" y="3683"/>
                      </a:lnTo>
                      <a:lnTo>
                        <a:pt x="20652" y="2616"/>
                      </a:lnTo>
                      <a:lnTo>
                        <a:pt x="20548" y="2553"/>
                      </a:lnTo>
                      <a:lnTo>
                        <a:pt x="20422" y="2511"/>
                      </a:lnTo>
                      <a:lnTo>
                        <a:pt x="20380" y="2449"/>
                      </a:lnTo>
                      <a:lnTo>
                        <a:pt x="20087" y="2449"/>
                      </a:lnTo>
                      <a:lnTo>
                        <a:pt x="20066" y="2344"/>
                      </a:lnTo>
                      <a:lnTo>
                        <a:pt x="19983" y="2302"/>
                      </a:lnTo>
                      <a:lnTo>
                        <a:pt x="19899" y="2344"/>
                      </a:lnTo>
                      <a:lnTo>
                        <a:pt x="19711" y="2344"/>
                      </a:lnTo>
                      <a:lnTo>
                        <a:pt x="19606" y="2323"/>
                      </a:lnTo>
                      <a:lnTo>
                        <a:pt x="19543" y="2239"/>
                      </a:lnTo>
                      <a:lnTo>
                        <a:pt x="19439" y="2198"/>
                      </a:lnTo>
                      <a:lnTo>
                        <a:pt x="19230" y="2135"/>
                      </a:lnTo>
                      <a:lnTo>
                        <a:pt x="19167" y="2009"/>
                      </a:lnTo>
                      <a:lnTo>
                        <a:pt x="19083" y="2009"/>
                      </a:lnTo>
                      <a:lnTo>
                        <a:pt x="18958" y="1905"/>
                      </a:lnTo>
                      <a:lnTo>
                        <a:pt x="18853" y="1905"/>
                      </a:lnTo>
                      <a:lnTo>
                        <a:pt x="18769" y="1884"/>
                      </a:lnTo>
                      <a:lnTo>
                        <a:pt x="18644" y="1905"/>
                      </a:lnTo>
                      <a:lnTo>
                        <a:pt x="18623" y="1926"/>
                      </a:lnTo>
                      <a:lnTo>
                        <a:pt x="18560" y="1842"/>
                      </a:lnTo>
                      <a:lnTo>
                        <a:pt x="18434" y="1821"/>
                      </a:lnTo>
                      <a:lnTo>
                        <a:pt x="18414" y="1800"/>
                      </a:lnTo>
                      <a:lnTo>
                        <a:pt x="18309" y="1737"/>
                      </a:lnTo>
                      <a:lnTo>
                        <a:pt x="18288" y="1716"/>
                      </a:lnTo>
                      <a:lnTo>
                        <a:pt x="18204" y="1633"/>
                      </a:lnTo>
                      <a:lnTo>
                        <a:pt x="18204" y="1612"/>
                      </a:lnTo>
                      <a:lnTo>
                        <a:pt x="18079" y="1507"/>
                      </a:lnTo>
                      <a:lnTo>
                        <a:pt x="17932" y="1507"/>
                      </a:lnTo>
                      <a:lnTo>
                        <a:pt x="17807" y="1486"/>
                      </a:lnTo>
                      <a:lnTo>
                        <a:pt x="284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42" name="Google Shape;1042;p39"/>
            <p:cNvGrpSpPr/>
            <p:nvPr/>
          </p:nvGrpSpPr>
          <p:grpSpPr>
            <a:xfrm>
              <a:off x="2605700" y="3152850"/>
              <a:ext cx="594125" cy="616250"/>
              <a:chOff x="2605700" y="3152850"/>
              <a:chExt cx="594125" cy="616250"/>
            </a:xfrm>
          </p:grpSpPr>
          <p:sp>
            <p:nvSpPr>
              <p:cNvPr id="1043" name="Google Shape;1043;p39"/>
              <p:cNvSpPr/>
              <p:nvPr/>
            </p:nvSpPr>
            <p:spPr>
              <a:xfrm>
                <a:off x="2605700" y="3152850"/>
                <a:ext cx="379825" cy="616250"/>
              </a:xfrm>
              <a:custGeom>
                <a:avLst/>
                <a:gdLst/>
                <a:ahLst/>
                <a:cxnLst/>
                <a:rect l="l" t="t" r="r" b="b"/>
                <a:pathLst>
                  <a:path w="15193" h="24650" extrusionOk="0">
                    <a:moveTo>
                      <a:pt x="14024" y="2338"/>
                    </a:moveTo>
                    <a:lnTo>
                      <a:pt x="8818" y="0"/>
                    </a:lnTo>
                    <a:lnTo>
                      <a:pt x="4037" y="1594"/>
                    </a:lnTo>
                    <a:lnTo>
                      <a:pt x="0" y="7225"/>
                    </a:lnTo>
                    <a:lnTo>
                      <a:pt x="2018" y="11156"/>
                    </a:lnTo>
                    <a:lnTo>
                      <a:pt x="7331" y="12325"/>
                    </a:lnTo>
                    <a:lnTo>
                      <a:pt x="10518" y="17531"/>
                    </a:lnTo>
                    <a:lnTo>
                      <a:pt x="11049" y="22843"/>
                    </a:lnTo>
                    <a:lnTo>
                      <a:pt x="13705" y="24650"/>
                    </a:lnTo>
                    <a:lnTo>
                      <a:pt x="15193" y="18700"/>
                    </a:lnTo>
                    <a:lnTo>
                      <a:pt x="12218" y="584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1044" name="Google Shape;1044;p39"/>
              <p:cNvSpPr/>
              <p:nvPr/>
            </p:nvSpPr>
            <p:spPr>
              <a:xfrm>
                <a:off x="2632775" y="3168475"/>
                <a:ext cx="567050" cy="590050"/>
              </a:xfrm>
              <a:custGeom>
                <a:avLst/>
                <a:gdLst/>
                <a:ahLst/>
                <a:cxnLst/>
                <a:rect l="l" t="t" r="r" b="b"/>
                <a:pathLst>
                  <a:path w="22682" h="23602" extrusionOk="0">
                    <a:moveTo>
                      <a:pt x="13852" y="21070"/>
                    </a:moveTo>
                    <a:lnTo>
                      <a:pt x="13894" y="21091"/>
                    </a:lnTo>
                    <a:lnTo>
                      <a:pt x="13977" y="21217"/>
                    </a:lnTo>
                    <a:lnTo>
                      <a:pt x="14103" y="21384"/>
                    </a:lnTo>
                    <a:lnTo>
                      <a:pt x="14166" y="21384"/>
                    </a:lnTo>
                    <a:lnTo>
                      <a:pt x="14208" y="21342"/>
                    </a:lnTo>
                    <a:lnTo>
                      <a:pt x="14228" y="21384"/>
                    </a:lnTo>
                    <a:lnTo>
                      <a:pt x="14228" y="21489"/>
                    </a:lnTo>
                    <a:lnTo>
                      <a:pt x="14187" y="21489"/>
                    </a:lnTo>
                    <a:lnTo>
                      <a:pt x="14124" y="21698"/>
                    </a:lnTo>
                    <a:lnTo>
                      <a:pt x="13998" y="21928"/>
                    </a:lnTo>
                    <a:lnTo>
                      <a:pt x="13873" y="21928"/>
                    </a:lnTo>
                    <a:lnTo>
                      <a:pt x="13852" y="22075"/>
                    </a:lnTo>
                    <a:lnTo>
                      <a:pt x="13789" y="22158"/>
                    </a:lnTo>
                    <a:lnTo>
                      <a:pt x="13768" y="22158"/>
                    </a:lnTo>
                    <a:lnTo>
                      <a:pt x="13643" y="22242"/>
                    </a:lnTo>
                    <a:lnTo>
                      <a:pt x="13559" y="22326"/>
                    </a:lnTo>
                    <a:lnTo>
                      <a:pt x="13559" y="22367"/>
                    </a:lnTo>
                    <a:lnTo>
                      <a:pt x="13454" y="22388"/>
                    </a:lnTo>
                    <a:lnTo>
                      <a:pt x="13392" y="22451"/>
                    </a:lnTo>
                    <a:lnTo>
                      <a:pt x="13392" y="22472"/>
                    </a:lnTo>
                    <a:lnTo>
                      <a:pt x="13329" y="22347"/>
                    </a:lnTo>
                    <a:lnTo>
                      <a:pt x="13371" y="22242"/>
                    </a:lnTo>
                    <a:lnTo>
                      <a:pt x="13454" y="22179"/>
                    </a:lnTo>
                    <a:lnTo>
                      <a:pt x="13454" y="22116"/>
                    </a:lnTo>
                    <a:lnTo>
                      <a:pt x="13559" y="22012"/>
                    </a:lnTo>
                    <a:lnTo>
                      <a:pt x="13559" y="21928"/>
                    </a:lnTo>
                    <a:lnTo>
                      <a:pt x="13601" y="21970"/>
                    </a:lnTo>
                    <a:lnTo>
                      <a:pt x="13684" y="21970"/>
                    </a:lnTo>
                    <a:lnTo>
                      <a:pt x="13789" y="21865"/>
                    </a:lnTo>
                    <a:lnTo>
                      <a:pt x="13789" y="21761"/>
                    </a:lnTo>
                    <a:lnTo>
                      <a:pt x="13810" y="21740"/>
                    </a:lnTo>
                    <a:lnTo>
                      <a:pt x="13810" y="21614"/>
                    </a:lnTo>
                    <a:lnTo>
                      <a:pt x="13873" y="21551"/>
                    </a:lnTo>
                    <a:lnTo>
                      <a:pt x="13915" y="21551"/>
                    </a:lnTo>
                    <a:lnTo>
                      <a:pt x="13977" y="21447"/>
                    </a:lnTo>
                    <a:lnTo>
                      <a:pt x="13956" y="21384"/>
                    </a:lnTo>
                    <a:lnTo>
                      <a:pt x="13894" y="21300"/>
                    </a:lnTo>
                    <a:lnTo>
                      <a:pt x="13894" y="21112"/>
                    </a:lnTo>
                    <a:lnTo>
                      <a:pt x="13852" y="21070"/>
                    </a:lnTo>
                    <a:close/>
                    <a:moveTo>
                      <a:pt x="7617" y="0"/>
                    </a:moveTo>
                    <a:lnTo>
                      <a:pt x="7617" y="147"/>
                    </a:lnTo>
                    <a:lnTo>
                      <a:pt x="7575" y="272"/>
                    </a:lnTo>
                    <a:lnTo>
                      <a:pt x="7282" y="481"/>
                    </a:lnTo>
                    <a:lnTo>
                      <a:pt x="7094" y="502"/>
                    </a:lnTo>
                    <a:lnTo>
                      <a:pt x="6842" y="607"/>
                    </a:lnTo>
                    <a:lnTo>
                      <a:pt x="6738" y="565"/>
                    </a:lnTo>
                    <a:lnTo>
                      <a:pt x="6570" y="586"/>
                    </a:lnTo>
                    <a:lnTo>
                      <a:pt x="6382" y="732"/>
                    </a:lnTo>
                    <a:lnTo>
                      <a:pt x="6215" y="795"/>
                    </a:lnTo>
                    <a:lnTo>
                      <a:pt x="6152" y="732"/>
                    </a:lnTo>
                    <a:lnTo>
                      <a:pt x="5901" y="774"/>
                    </a:lnTo>
                    <a:lnTo>
                      <a:pt x="5692" y="774"/>
                    </a:lnTo>
                    <a:lnTo>
                      <a:pt x="5503" y="670"/>
                    </a:lnTo>
                    <a:lnTo>
                      <a:pt x="5315" y="628"/>
                    </a:lnTo>
                    <a:lnTo>
                      <a:pt x="5169" y="586"/>
                    </a:lnTo>
                    <a:lnTo>
                      <a:pt x="5169" y="586"/>
                    </a:lnTo>
                    <a:lnTo>
                      <a:pt x="5231" y="711"/>
                    </a:lnTo>
                    <a:lnTo>
                      <a:pt x="5378" y="774"/>
                    </a:lnTo>
                    <a:lnTo>
                      <a:pt x="5503" y="879"/>
                    </a:lnTo>
                    <a:lnTo>
                      <a:pt x="5545" y="984"/>
                    </a:lnTo>
                    <a:lnTo>
                      <a:pt x="5399" y="1235"/>
                    </a:lnTo>
                    <a:lnTo>
                      <a:pt x="5420" y="1297"/>
                    </a:lnTo>
                    <a:lnTo>
                      <a:pt x="5441" y="1339"/>
                    </a:lnTo>
                    <a:lnTo>
                      <a:pt x="5420" y="1528"/>
                    </a:lnTo>
                    <a:lnTo>
                      <a:pt x="5692" y="1611"/>
                    </a:lnTo>
                    <a:lnTo>
                      <a:pt x="5859" y="1569"/>
                    </a:lnTo>
                    <a:lnTo>
                      <a:pt x="6047" y="1611"/>
                    </a:lnTo>
                    <a:lnTo>
                      <a:pt x="6047" y="1716"/>
                    </a:lnTo>
                    <a:lnTo>
                      <a:pt x="5922" y="1758"/>
                    </a:lnTo>
                    <a:lnTo>
                      <a:pt x="5650" y="1820"/>
                    </a:lnTo>
                    <a:lnTo>
                      <a:pt x="5608" y="1862"/>
                    </a:lnTo>
                    <a:lnTo>
                      <a:pt x="5545" y="1925"/>
                    </a:lnTo>
                    <a:lnTo>
                      <a:pt x="5503" y="2072"/>
                    </a:lnTo>
                    <a:lnTo>
                      <a:pt x="5210" y="2239"/>
                    </a:lnTo>
                    <a:lnTo>
                      <a:pt x="5106" y="2344"/>
                    </a:lnTo>
                    <a:lnTo>
                      <a:pt x="4897" y="2469"/>
                    </a:lnTo>
                    <a:lnTo>
                      <a:pt x="4771" y="2616"/>
                    </a:lnTo>
                    <a:lnTo>
                      <a:pt x="4541" y="2616"/>
                    </a:lnTo>
                    <a:lnTo>
                      <a:pt x="4394" y="2595"/>
                    </a:lnTo>
                    <a:lnTo>
                      <a:pt x="4164" y="2406"/>
                    </a:lnTo>
                    <a:lnTo>
                      <a:pt x="3955" y="2260"/>
                    </a:lnTo>
                    <a:lnTo>
                      <a:pt x="3809" y="2281"/>
                    </a:lnTo>
                    <a:lnTo>
                      <a:pt x="3809" y="2134"/>
                    </a:lnTo>
                    <a:lnTo>
                      <a:pt x="3767" y="1988"/>
                    </a:lnTo>
                    <a:lnTo>
                      <a:pt x="3662" y="1883"/>
                    </a:lnTo>
                    <a:lnTo>
                      <a:pt x="3641" y="1820"/>
                    </a:lnTo>
                    <a:lnTo>
                      <a:pt x="3495" y="1862"/>
                    </a:lnTo>
                    <a:lnTo>
                      <a:pt x="3390" y="1988"/>
                    </a:lnTo>
                    <a:lnTo>
                      <a:pt x="3306" y="1988"/>
                    </a:lnTo>
                    <a:lnTo>
                      <a:pt x="3244" y="1946"/>
                    </a:lnTo>
                    <a:lnTo>
                      <a:pt x="3139" y="1946"/>
                    </a:lnTo>
                    <a:lnTo>
                      <a:pt x="3076" y="2030"/>
                    </a:lnTo>
                    <a:lnTo>
                      <a:pt x="2407" y="2030"/>
                    </a:lnTo>
                    <a:lnTo>
                      <a:pt x="2386" y="2197"/>
                    </a:lnTo>
                    <a:lnTo>
                      <a:pt x="2448" y="2344"/>
                    </a:lnTo>
                    <a:lnTo>
                      <a:pt x="2658" y="2385"/>
                    </a:lnTo>
                    <a:lnTo>
                      <a:pt x="2720" y="2553"/>
                    </a:lnTo>
                    <a:lnTo>
                      <a:pt x="2679" y="2616"/>
                    </a:lnTo>
                    <a:lnTo>
                      <a:pt x="2762" y="2699"/>
                    </a:lnTo>
                    <a:lnTo>
                      <a:pt x="2720" y="2804"/>
                    </a:lnTo>
                    <a:lnTo>
                      <a:pt x="2595" y="2720"/>
                    </a:lnTo>
                    <a:lnTo>
                      <a:pt x="2197" y="2867"/>
                    </a:lnTo>
                    <a:lnTo>
                      <a:pt x="2239" y="3180"/>
                    </a:lnTo>
                    <a:lnTo>
                      <a:pt x="2344" y="3306"/>
                    </a:lnTo>
                    <a:lnTo>
                      <a:pt x="2553" y="3452"/>
                    </a:lnTo>
                    <a:lnTo>
                      <a:pt x="2679" y="3724"/>
                    </a:lnTo>
                    <a:lnTo>
                      <a:pt x="2679" y="3913"/>
                    </a:lnTo>
                    <a:lnTo>
                      <a:pt x="2679" y="3976"/>
                    </a:lnTo>
                    <a:lnTo>
                      <a:pt x="2365" y="5189"/>
                    </a:lnTo>
                    <a:lnTo>
                      <a:pt x="2260" y="5503"/>
                    </a:lnTo>
                    <a:lnTo>
                      <a:pt x="2281" y="5545"/>
                    </a:lnTo>
                    <a:lnTo>
                      <a:pt x="2239" y="5629"/>
                    </a:lnTo>
                    <a:lnTo>
                      <a:pt x="2093" y="5608"/>
                    </a:lnTo>
                    <a:lnTo>
                      <a:pt x="2093" y="5587"/>
                    </a:lnTo>
                    <a:lnTo>
                      <a:pt x="1967" y="5503"/>
                    </a:lnTo>
                    <a:lnTo>
                      <a:pt x="1821" y="5503"/>
                    </a:lnTo>
                    <a:lnTo>
                      <a:pt x="1758" y="5482"/>
                    </a:lnTo>
                    <a:lnTo>
                      <a:pt x="1716" y="5545"/>
                    </a:lnTo>
                    <a:lnTo>
                      <a:pt x="1319" y="5691"/>
                    </a:lnTo>
                    <a:lnTo>
                      <a:pt x="1026" y="5733"/>
                    </a:lnTo>
                    <a:lnTo>
                      <a:pt x="942" y="5817"/>
                    </a:lnTo>
                    <a:lnTo>
                      <a:pt x="879" y="5838"/>
                    </a:lnTo>
                    <a:lnTo>
                      <a:pt x="733" y="5963"/>
                    </a:lnTo>
                    <a:lnTo>
                      <a:pt x="607" y="6026"/>
                    </a:lnTo>
                    <a:lnTo>
                      <a:pt x="503" y="6110"/>
                    </a:lnTo>
                    <a:lnTo>
                      <a:pt x="523" y="6256"/>
                    </a:lnTo>
                    <a:lnTo>
                      <a:pt x="482" y="6340"/>
                    </a:lnTo>
                    <a:lnTo>
                      <a:pt x="503" y="6424"/>
                    </a:lnTo>
                    <a:lnTo>
                      <a:pt x="356" y="6570"/>
                    </a:lnTo>
                    <a:lnTo>
                      <a:pt x="398" y="6779"/>
                    </a:lnTo>
                    <a:lnTo>
                      <a:pt x="461" y="6884"/>
                    </a:lnTo>
                    <a:lnTo>
                      <a:pt x="356" y="6968"/>
                    </a:lnTo>
                    <a:lnTo>
                      <a:pt x="272" y="6947"/>
                    </a:lnTo>
                    <a:lnTo>
                      <a:pt x="105" y="7051"/>
                    </a:lnTo>
                    <a:lnTo>
                      <a:pt x="105" y="7156"/>
                    </a:lnTo>
                    <a:lnTo>
                      <a:pt x="63" y="7198"/>
                    </a:lnTo>
                    <a:lnTo>
                      <a:pt x="84" y="7282"/>
                    </a:lnTo>
                    <a:lnTo>
                      <a:pt x="63" y="7407"/>
                    </a:lnTo>
                    <a:lnTo>
                      <a:pt x="0" y="7512"/>
                    </a:lnTo>
                    <a:lnTo>
                      <a:pt x="63" y="7616"/>
                    </a:lnTo>
                    <a:lnTo>
                      <a:pt x="42" y="7700"/>
                    </a:lnTo>
                    <a:lnTo>
                      <a:pt x="189" y="7846"/>
                    </a:lnTo>
                    <a:lnTo>
                      <a:pt x="482" y="8307"/>
                    </a:lnTo>
                    <a:lnTo>
                      <a:pt x="314" y="8474"/>
                    </a:lnTo>
                    <a:lnTo>
                      <a:pt x="691" y="8453"/>
                    </a:lnTo>
                    <a:lnTo>
                      <a:pt x="879" y="8474"/>
                    </a:lnTo>
                    <a:lnTo>
                      <a:pt x="1005" y="8662"/>
                    </a:lnTo>
                    <a:lnTo>
                      <a:pt x="1026" y="8830"/>
                    </a:lnTo>
                    <a:lnTo>
                      <a:pt x="1256" y="8830"/>
                    </a:lnTo>
                    <a:lnTo>
                      <a:pt x="1549" y="8851"/>
                    </a:lnTo>
                    <a:lnTo>
                      <a:pt x="1779" y="8621"/>
                    </a:lnTo>
                    <a:lnTo>
                      <a:pt x="1988" y="8474"/>
                    </a:lnTo>
                    <a:lnTo>
                      <a:pt x="2051" y="8537"/>
                    </a:lnTo>
                    <a:lnTo>
                      <a:pt x="2030" y="8662"/>
                    </a:lnTo>
                    <a:lnTo>
                      <a:pt x="1967" y="8725"/>
                    </a:lnTo>
                    <a:lnTo>
                      <a:pt x="1967" y="8934"/>
                    </a:lnTo>
                    <a:lnTo>
                      <a:pt x="1988" y="9269"/>
                    </a:lnTo>
                    <a:lnTo>
                      <a:pt x="1988" y="9395"/>
                    </a:lnTo>
                    <a:lnTo>
                      <a:pt x="2072" y="9478"/>
                    </a:lnTo>
                    <a:lnTo>
                      <a:pt x="2176" y="9458"/>
                    </a:lnTo>
                    <a:lnTo>
                      <a:pt x="2281" y="9416"/>
                    </a:lnTo>
                    <a:lnTo>
                      <a:pt x="2469" y="9416"/>
                    </a:lnTo>
                    <a:lnTo>
                      <a:pt x="2511" y="9458"/>
                    </a:lnTo>
                    <a:lnTo>
                      <a:pt x="3076" y="9458"/>
                    </a:lnTo>
                    <a:lnTo>
                      <a:pt x="3223" y="9353"/>
                    </a:lnTo>
                    <a:lnTo>
                      <a:pt x="3306" y="9353"/>
                    </a:lnTo>
                    <a:lnTo>
                      <a:pt x="3432" y="9248"/>
                    </a:lnTo>
                    <a:lnTo>
                      <a:pt x="3557" y="9248"/>
                    </a:lnTo>
                    <a:lnTo>
                      <a:pt x="3725" y="9186"/>
                    </a:lnTo>
                    <a:lnTo>
                      <a:pt x="3829" y="8934"/>
                    </a:lnTo>
                    <a:lnTo>
                      <a:pt x="4081" y="8746"/>
                    </a:lnTo>
                    <a:lnTo>
                      <a:pt x="4269" y="8725"/>
                    </a:lnTo>
                    <a:lnTo>
                      <a:pt x="4457" y="8621"/>
                    </a:lnTo>
                    <a:lnTo>
                      <a:pt x="4583" y="8621"/>
                    </a:lnTo>
                    <a:lnTo>
                      <a:pt x="4687" y="8683"/>
                    </a:lnTo>
                    <a:lnTo>
                      <a:pt x="4813" y="8621"/>
                    </a:lnTo>
                    <a:lnTo>
                      <a:pt x="4897" y="8662"/>
                    </a:lnTo>
                    <a:lnTo>
                      <a:pt x="4876" y="8788"/>
                    </a:lnTo>
                    <a:lnTo>
                      <a:pt x="4959" y="8997"/>
                    </a:lnTo>
                    <a:lnTo>
                      <a:pt x="5085" y="9374"/>
                    </a:lnTo>
                    <a:lnTo>
                      <a:pt x="5169" y="9646"/>
                    </a:lnTo>
                    <a:lnTo>
                      <a:pt x="5106" y="9751"/>
                    </a:lnTo>
                    <a:lnTo>
                      <a:pt x="5210" y="9960"/>
                    </a:lnTo>
                    <a:lnTo>
                      <a:pt x="5357" y="10002"/>
                    </a:lnTo>
                    <a:lnTo>
                      <a:pt x="5399" y="10190"/>
                    </a:lnTo>
                    <a:lnTo>
                      <a:pt x="5524" y="10274"/>
                    </a:lnTo>
                    <a:lnTo>
                      <a:pt x="5713" y="10357"/>
                    </a:lnTo>
                    <a:lnTo>
                      <a:pt x="5838" y="10462"/>
                    </a:lnTo>
                    <a:lnTo>
                      <a:pt x="5901" y="10420"/>
                    </a:lnTo>
                    <a:lnTo>
                      <a:pt x="6131" y="10357"/>
                    </a:lnTo>
                    <a:lnTo>
                      <a:pt x="6340" y="10587"/>
                    </a:lnTo>
                    <a:lnTo>
                      <a:pt x="6508" y="10525"/>
                    </a:lnTo>
                    <a:lnTo>
                      <a:pt x="6717" y="10755"/>
                    </a:lnTo>
                    <a:lnTo>
                      <a:pt x="6822" y="10755"/>
                    </a:lnTo>
                    <a:lnTo>
                      <a:pt x="7073" y="10839"/>
                    </a:lnTo>
                    <a:lnTo>
                      <a:pt x="7240" y="10880"/>
                    </a:lnTo>
                    <a:lnTo>
                      <a:pt x="7261" y="11048"/>
                    </a:lnTo>
                    <a:lnTo>
                      <a:pt x="7366" y="11069"/>
                    </a:lnTo>
                    <a:lnTo>
                      <a:pt x="7512" y="11152"/>
                    </a:lnTo>
                    <a:lnTo>
                      <a:pt x="7868" y="11131"/>
                    </a:lnTo>
                    <a:lnTo>
                      <a:pt x="8098" y="11257"/>
                    </a:lnTo>
                    <a:lnTo>
                      <a:pt x="8140" y="11362"/>
                    </a:lnTo>
                    <a:lnTo>
                      <a:pt x="8119" y="11634"/>
                    </a:lnTo>
                    <a:lnTo>
                      <a:pt x="8182" y="11843"/>
                    </a:lnTo>
                    <a:lnTo>
                      <a:pt x="8098" y="11968"/>
                    </a:lnTo>
                    <a:lnTo>
                      <a:pt x="8307" y="12324"/>
                    </a:lnTo>
                    <a:lnTo>
                      <a:pt x="8286" y="12596"/>
                    </a:lnTo>
                    <a:lnTo>
                      <a:pt x="9290" y="12617"/>
                    </a:lnTo>
                    <a:lnTo>
                      <a:pt x="9353" y="12973"/>
                    </a:lnTo>
                    <a:lnTo>
                      <a:pt x="9332" y="13224"/>
                    </a:lnTo>
                    <a:lnTo>
                      <a:pt x="9604" y="13287"/>
                    </a:lnTo>
                    <a:lnTo>
                      <a:pt x="9897" y="13810"/>
                    </a:lnTo>
                    <a:lnTo>
                      <a:pt x="9918" y="14103"/>
                    </a:lnTo>
                    <a:lnTo>
                      <a:pt x="9646" y="14688"/>
                    </a:lnTo>
                    <a:lnTo>
                      <a:pt x="9667" y="14772"/>
                    </a:lnTo>
                    <a:lnTo>
                      <a:pt x="9583" y="14856"/>
                    </a:lnTo>
                    <a:lnTo>
                      <a:pt x="9646" y="14919"/>
                    </a:lnTo>
                    <a:lnTo>
                      <a:pt x="9604" y="15044"/>
                    </a:lnTo>
                    <a:lnTo>
                      <a:pt x="9751" y="15149"/>
                    </a:lnTo>
                    <a:lnTo>
                      <a:pt x="9751" y="15337"/>
                    </a:lnTo>
                    <a:lnTo>
                      <a:pt x="9855" y="15525"/>
                    </a:lnTo>
                    <a:lnTo>
                      <a:pt x="9793" y="15860"/>
                    </a:lnTo>
                    <a:lnTo>
                      <a:pt x="9814" y="15986"/>
                    </a:lnTo>
                    <a:lnTo>
                      <a:pt x="9772" y="16111"/>
                    </a:lnTo>
                    <a:lnTo>
                      <a:pt x="9814" y="16258"/>
                    </a:lnTo>
                    <a:lnTo>
                      <a:pt x="10023" y="16216"/>
                    </a:lnTo>
                    <a:lnTo>
                      <a:pt x="10107" y="16279"/>
                    </a:lnTo>
                    <a:lnTo>
                      <a:pt x="10379" y="16258"/>
                    </a:lnTo>
                    <a:lnTo>
                      <a:pt x="10525" y="16300"/>
                    </a:lnTo>
                    <a:lnTo>
                      <a:pt x="10797" y="16195"/>
                    </a:lnTo>
                    <a:lnTo>
                      <a:pt x="10923" y="16300"/>
                    </a:lnTo>
                    <a:lnTo>
                      <a:pt x="11027" y="16321"/>
                    </a:lnTo>
                    <a:lnTo>
                      <a:pt x="11069" y="16467"/>
                    </a:lnTo>
                    <a:lnTo>
                      <a:pt x="11236" y="17095"/>
                    </a:lnTo>
                    <a:lnTo>
                      <a:pt x="11341" y="17304"/>
                    </a:lnTo>
                    <a:lnTo>
                      <a:pt x="11446" y="17325"/>
                    </a:lnTo>
                    <a:lnTo>
                      <a:pt x="11676" y="17199"/>
                    </a:lnTo>
                    <a:lnTo>
                      <a:pt x="11801" y="17241"/>
                    </a:lnTo>
                    <a:lnTo>
                      <a:pt x="11885" y="17325"/>
                    </a:lnTo>
                    <a:lnTo>
                      <a:pt x="11969" y="17346"/>
                    </a:lnTo>
                    <a:lnTo>
                      <a:pt x="11906" y="17450"/>
                    </a:lnTo>
                    <a:lnTo>
                      <a:pt x="11885" y="17994"/>
                    </a:lnTo>
                    <a:lnTo>
                      <a:pt x="11864" y="18057"/>
                    </a:lnTo>
                    <a:lnTo>
                      <a:pt x="11822" y="18078"/>
                    </a:lnTo>
                    <a:lnTo>
                      <a:pt x="11822" y="18162"/>
                    </a:lnTo>
                    <a:lnTo>
                      <a:pt x="11801" y="18204"/>
                    </a:lnTo>
                    <a:lnTo>
                      <a:pt x="11801" y="18287"/>
                    </a:lnTo>
                    <a:lnTo>
                      <a:pt x="11906" y="18204"/>
                    </a:lnTo>
                    <a:lnTo>
                      <a:pt x="12178" y="18245"/>
                    </a:lnTo>
                    <a:lnTo>
                      <a:pt x="12178" y="18350"/>
                    </a:lnTo>
                    <a:lnTo>
                      <a:pt x="12283" y="18580"/>
                    </a:lnTo>
                    <a:lnTo>
                      <a:pt x="12283" y="18769"/>
                    </a:lnTo>
                    <a:lnTo>
                      <a:pt x="12303" y="18999"/>
                    </a:lnTo>
                    <a:lnTo>
                      <a:pt x="12324" y="19208"/>
                    </a:lnTo>
                    <a:lnTo>
                      <a:pt x="12303" y="19292"/>
                    </a:lnTo>
                    <a:lnTo>
                      <a:pt x="12199" y="19292"/>
                    </a:lnTo>
                    <a:lnTo>
                      <a:pt x="12073" y="19354"/>
                    </a:lnTo>
                    <a:lnTo>
                      <a:pt x="12031" y="19417"/>
                    </a:lnTo>
                    <a:lnTo>
                      <a:pt x="11969" y="19501"/>
                    </a:lnTo>
                    <a:lnTo>
                      <a:pt x="11927" y="19459"/>
                    </a:lnTo>
                    <a:lnTo>
                      <a:pt x="11697" y="19626"/>
                    </a:lnTo>
                    <a:lnTo>
                      <a:pt x="11655" y="19710"/>
                    </a:lnTo>
                    <a:lnTo>
                      <a:pt x="11571" y="19731"/>
                    </a:lnTo>
                    <a:lnTo>
                      <a:pt x="11362" y="19919"/>
                    </a:lnTo>
                    <a:lnTo>
                      <a:pt x="11278" y="19940"/>
                    </a:lnTo>
                    <a:lnTo>
                      <a:pt x="11278" y="20066"/>
                    </a:lnTo>
                    <a:lnTo>
                      <a:pt x="11195" y="20087"/>
                    </a:lnTo>
                    <a:lnTo>
                      <a:pt x="11132" y="20087"/>
                    </a:lnTo>
                    <a:lnTo>
                      <a:pt x="10943" y="20338"/>
                    </a:lnTo>
                    <a:lnTo>
                      <a:pt x="10923" y="20401"/>
                    </a:lnTo>
                    <a:lnTo>
                      <a:pt x="10923" y="20547"/>
                    </a:lnTo>
                    <a:lnTo>
                      <a:pt x="10839" y="20568"/>
                    </a:lnTo>
                    <a:lnTo>
                      <a:pt x="10776" y="20652"/>
                    </a:lnTo>
                    <a:lnTo>
                      <a:pt x="10671" y="20861"/>
                    </a:lnTo>
                    <a:lnTo>
                      <a:pt x="10609" y="20924"/>
                    </a:lnTo>
                    <a:lnTo>
                      <a:pt x="10504" y="21091"/>
                    </a:lnTo>
                    <a:lnTo>
                      <a:pt x="10504" y="21133"/>
                    </a:lnTo>
                    <a:lnTo>
                      <a:pt x="10399" y="21217"/>
                    </a:lnTo>
                    <a:lnTo>
                      <a:pt x="10358" y="21279"/>
                    </a:lnTo>
                    <a:lnTo>
                      <a:pt x="10441" y="21279"/>
                    </a:lnTo>
                    <a:lnTo>
                      <a:pt x="10504" y="21300"/>
                    </a:lnTo>
                    <a:lnTo>
                      <a:pt x="10776" y="21217"/>
                    </a:lnTo>
                    <a:lnTo>
                      <a:pt x="10923" y="21300"/>
                    </a:lnTo>
                    <a:lnTo>
                      <a:pt x="11048" y="21489"/>
                    </a:lnTo>
                    <a:lnTo>
                      <a:pt x="11153" y="21530"/>
                    </a:lnTo>
                    <a:lnTo>
                      <a:pt x="11236" y="21698"/>
                    </a:lnTo>
                    <a:lnTo>
                      <a:pt x="11362" y="21928"/>
                    </a:lnTo>
                    <a:lnTo>
                      <a:pt x="11446" y="21928"/>
                    </a:lnTo>
                    <a:lnTo>
                      <a:pt x="11550" y="21803"/>
                    </a:lnTo>
                    <a:lnTo>
                      <a:pt x="11592" y="21803"/>
                    </a:lnTo>
                    <a:lnTo>
                      <a:pt x="11718" y="22012"/>
                    </a:lnTo>
                    <a:lnTo>
                      <a:pt x="11885" y="22075"/>
                    </a:lnTo>
                    <a:lnTo>
                      <a:pt x="12011" y="22116"/>
                    </a:lnTo>
                    <a:lnTo>
                      <a:pt x="12136" y="22242"/>
                    </a:lnTo>
                    <a:lnTo>
                      <a:pt x="12136" y="22388"/>
                    </a:lnTo>
                    <a:lnTo>
                      <a:pt x="12241" y="22367"/>
                    </a:lnTo>
                    <a:lnTo>
                      <a:pt x="12492" y="22472"/>
                    </a:lnTo>
                    <a:lnTo>
                      <a:pt x="12617" y="22639"/>
                    </a:lnTo>
                    <a:lnTo>
                      <a:pt x="12743" y="22849"/>
                    </a:lnTo>
                    <a:lnTo>
                      <a:pt x="12868" y="22911"/>
                    </a:lnTo>
                    <a:lnTo>
                      <a:pt x="12848" y="23079"/>
                    </a:lnTo>
                    <a:lnTo>
                      <a:pt x="12743" y="23225"/>
                    </a:lnTo>
                    <a:lnTo>
                      <a:pt x="12806" y="23414"/>
                    </a:lnTo>
                    <a:lnTo>
                      <a:pt x="12827" y="23476"/>
                    </a:lnTo>
                    <a:lnTo>
                      <a:pt x="12848" y="23497"/>
                    </a:lnTo>
                    <a:lnTo>
                      <a:pt x="12931" y="23581"/>
                    </a:lnTo>
                    <a:lnTo>
                      <a:pt x="12952" y="23602"/>
                    </a:lnTo>
                    <a:lnTo>
                      <a:pt x="13161" y="23414"/>
                    </a:lnTo>
                    <a:lnTo>
                      <a:pt x="13245" y="23225"/>
                    </a:lnTo>
                    <a:lnTo>
                      <a:pt x="13350" y="22849"/>
                    </a:lnTo>
                    <a:lnTo>
                      <a:pt x="13433" y="22577"/>
                    </a:lnTo>
                    <a:lnTo>
                      <a:pt x="13454" y="22535"/>
                    </a:lnTo>
                    <a:lnTo>
                      <a:pt x="13426" y="22507"/>
                    </a:lnTo>
                    <a:lnTo>
                      <a:pt x="13426" y="22507"/>
                    </a:lnTo>
                    <a:lnTo>
                      <a:pt x="13496" y="22535"/>
                    </a:lnTo>
                    <a:lnTo>
                      <a:pt x="13873" y="22242"/>
                    </a:lnTo>
                    <a:lnTo>
                      <a:pt x="14061" y="22033"/>
                    </a:lnTo>
                    <a:lnTo>
                      <a:pt x="14312" y="21551"/>
                    </a:lnTo>
                    <a:lnTo>
                      <a:pt x="14417" y="21321"/>
                    </a:lnTo>
                    <a:lnTo>
                      <a:pt x="14521" y="21028"/>
                    </a:lnTo>
                    <a:lnTo>
                      <a:pt x="14793" y="20547"/>
                    </a:lnTo>
                    <a:lnTo>
                      <a:pt x="15044" y="20233"/>
                    </a:lnTo>
                    <a:lnTo>
                      <a:pt x="15107" y="20129"/>
                    </a:lnTo>
                    <a:lnTo>
                      <a:pt x="15065" y="20087"/>
                    </a:lnTo>
                    <a:lnTo>
                      <a:pt x="15065" y="20024"/>
                    </a:lnTo>
                    <a:lnTo>
                      <a:pt x="15128" y="19982"/>
                    </a:lnTo>
                    <a:lnTo>
                      <a:pt x="15170" y="19857"/>
                    </a:lnTo>
                    <a:lnTo>
                      <a:pt x="15254" y="19815"/>
                    </a:lnTo>
                    <a:lnTo>
                      <a:pt x="15233" y="19710"/>
                    </a:lnTo>
                    <a:lnTo>
                      <a:pt x="15254" y="19626"/>
                    </a:lnTo>
                    <a:lnTo>
                      <a:pt x="15233" y="19606"/>
                    </a:lnTo>
                    <a:lnTo>
                      <a:pt x="15296" y="19585"/>
                    </a:lnTo>
                    <a:lnTo>
                      <a:pt x="15296" y="19480"/>
                    </a:lnTo>
                    <a:lnTo>
                      <a:pt x="15191" y="19313"/>
                    </a:lnTo>
                    <a:lnTo>
                      <a:pt x="15191" y="19229"/>
                    </a:lnTo>
                    <a:lnTo>
                      <a:pt x="15212" y="19166"/>
                    </a:lnTo>
                    <a:lnTo>
                      <a:pt x="15191" y="19082"/>
                    </a:lnTo>
                    <a:lnTo>
                      <a:pt x="15149" y="18915"/>
                    </a:lnTo>
                    <a:lnTo>
                      <a:pt x="15107" y="18748"/>
                    </a:lnTo>
                    <a:lnTo>
                      <a:pt x="15149" y="18685"/>
                    </a:lnTo>
                    <a:lnTo>
                      <a:pt x="15316" y="18664"/>
                    </a:lnTo>
                    <a:lnTo>
                      <a:pt x="15296" y="18559"/>
                    </a:lnTo>
                    <a:lnTo>
                      <a:pt x="15212" y="18497"/>
                    </a:lnTo>
                    <a:lnTo>
                      <a:pt x="15337" y="18476"/>
                    </a:lnTo>
                    <a:lnTo>
                      <a:pt x="15337" y="18371"/>
                    </a:lnTo>
                    <a:lnTo>
                      <a:pt x="15212" y="18308"/>
                    </a:lnTo>
                    <a:lnTo>
                      <a:pt x="15316" y="18287"/>
                    </a:lnTo>
                    <a:lnTo>
                      <a:pt x="15379" y="18183"/>
                    </a:lnTo>
                    <a:lnTo>
                      <a:pt x="15442" y="18245"/>
                    </a:lnTo>
                    <a:lnTo>
                      <a:pt x="15630" y="18057"/>
                    </a:lnTo>
                    <a:lnTo>
                      <a:pt x="15735" y="17973"/>
                    </a:lnTo>
                    <a:lnTo>
                      <a:pt x="15735" y="17932"/>
                    </a:lnTo>
                    <a:lnTo>
                      <a:pt x="15881" y="17785"/>
                    </a:lnTo>
                    <a:lnTo>
                      <a:pt x="16070" y="17681"/>
                    </a:lnTo>
                    <a:lnTo>
                      <a:pt x="16300" y="17429"/>
                    </a:lnTo>
                    <a:lnTo>
                      <a:pt x="16509" y="17409"/>
                    </a:lnTo>
                    <a:lnTo>
                      <a:pt x="16614" y="17304"/>
                    </a:lnTo>
                    <a:lnTo>
                      <a:pt x="16739" y="17199"/>
                    </a:lnTo>
                    <a:lnTo>
                      <a:pt x="16844" y="17199"/>
                    </a:lnTo>
                    <a:lnTo>
                      <a:pt x="16928" y="17241"/>
                    </a:lnTo>
                    <a:lnTo>
                      <a:pt x="17011" y="17283"/>
                    </a:lnTo>
                    <a:lnTo>
                      <a:pt x="17011" y="17199"/>
                    </a:lnTo>
                    <a:lnTo>
                      <a:pt x="17095" y="17032"/>
                    </a:lnTo>
                    <a:lnTo>
                      <a:pt x="17325" y="16885"/>
                    </a:lnTo>
                    <a:lnTo>
                      <a:pt x="17430" y="16865"/>
                    </a:lnTo>
                    <a:lnTo>
                      <a:pt x="17430" y="16802"/>
                    </a:lnTo>
                    <a:lnTo>
                      <a:pt x="17367" y="16781"/>
                    </a:lnTo>
                    <a:lnTo>
                      <a:pt x="17304" y="16739"/>
                    </a:lnTo>
                    <a:lnTo>
                      <a:pt x="17262" y="16676"/>
                    </a:lnTo>
                    <a:lnTo>
                      <a:pt x="17346" y="16634"/>
                    </a:lnTo>
                    <a:lnTo>
                      <a:pt x="17513" y="16572"/>
                    </a:lnTo>
                    <a:lnTo>
                      <a:pt x="17576" y="16593"/>
                    </a:lnTo>
                    <a:lnTo>
                      <a:pt x="17681" y="16593"/>
                    </a:lnTo>
                    <a:lnTo>
                      <a:pt x="17765" y="16530"/>
                    </a:lnTo>
                    <a:lnTo>
                      <a:pt x="17869" y="16530"/>
                    </a:lnTo>
                    <a:lnTo>
                      <a:pt x="17869" y="16593"/>
                    </a:lnTo>
                    <a:lnTo>
                      <a:pt x="17744" y="16676"/>
                    </a:lnTo>
                    <a:lnTo>
                      <a:pt x="17576" y="16697"/>
                    </a:lnTo>
                    <a:lnTo>
                      <a:pt x="17555" y="16718"/>
                    </a:lnTo>
                    <a:lnTo>
                      <a:pt x="17618" y="16739"/>
                    </a:lnTo>
                    <a:lnTo>
                      <a:pt x="17848" y="16676"/>
                    </a:lnTo>
                    <a:lnTo>
                      <a:pt x="18099" y="16572"/>
                    </a:lnTo>
                    <a:lnTo>
                      <a:pt x="18078" y="16509"/>
                    </a:lnTo>
                    <a:lnTo>
                      <a:pt x="18162" y="16467"/>
                    </a:lnTo>
                    <a:lnTo>
                      <a:pt x="18246" y="16467"/>
                    </a:lnTo>
                    <a:lnTo>
                      <a:pt x="18204" y="16509"/>
                    </a:lnTo>
                    <a:cubicBezTo>
                      <a:pt x="18204" y="16509"/>
                      <a:pt x="18204" y="16613"/>
                      <a:pt x="18246" y="16613"/>
                    </a:cubicBezTo>
                    <a:lnTo>
                      <a:pt x="18392" y="16634"/>
                    </a:lnTo>
                    <a:lnTo>
                      <a:pt x="18497" y="16593"/>
                    </a:lnTo>
                    <a:lnTo>
                      <a:pt x="18664" y="16593"/>
                    </a:lnTo>
                    <a:lnTo>
                      <a:pt x="18832" y="16613"/>
                    </a:lnTo>
                    <a:lnTo>
                      <a:pt x="18936" y="16551"/>
                    </a:lnTo>
                    <a:lnTo>
                      <a:pt x="18936" y="16488"/>
                    </a:lnTo>
                    <a:lnTo>
                      <a:pt x="18915" y="16467"/>
                    </a:lnTo>
                    <a:lnTo>
                      <a:pt x="18936" y="16404"/>
                    </a:lnTo>
                    <a:lnTo>
                      <a:pt x="19208" y="16237"/>
                    </a:lnTo>
                    <a:lnTo>
                      <a:pt x="19418" y="16153"/>
                    </a:lnTo>
                    <a:lnTo>
                      <a:pt x="19522" y="16069"/>
                    </a:lnTo>
                    <a:lnTo>
                      <a:pt x="19543" y="15986"/>
                    </a:lnTo>
                    <a:lnTo>
                      <a:pt x="19522" y="15944"/>
                    </a:lnTo>
                    <a:lnTo>
                      <a:pt x="19418" y="15735"/>
                    </a:lnTo>
                    <a:lnTo>
                      <a:pt x="19501" y="15567"/>
                    </a:lnTo>
                    <a:lnTo>
                      <a:pt x="19564" y="15463"/>
                    </a:lnTo>
                    <a:lnTo>
                      <a:pt x="19564" y="15358"/>
                    </a:lnTo>
                    <a:lnTo>
                      <a:pt x="19627" y="15316"/>
                    </a:lnTo>
                    <a:lnTo>
                      <a:pt x="19731" y="15232"/>
                    </a:lnTo>
                    <a:lnTo>
                      <a:pt x="19752" y="15128"/>
                    </a:lnTo>
                    <a:lnTo>
                      <a:pt x="19731" y="15107"/>
                    </a:lnTo>
                    <a:lnTo>
                      <a:pt x="19878" y="14835"/>
                    </a:lnTo>
                    <a:lnTo>
                      <a:pt x="20087" y="14584"/>
                    </a:lnTo>
                    <a:lnTo>
                      <a:pt x="20087" y="14479"/>
                    </a:lnTo>
                    <a:lnTo>
                      <a:pt x="20045" y="14103"/>
                    </a:lnTo>
                    <a:lnTo>
                      <a:pt x="20003" y="14082"/>
                    </a:lnTo>
                    <a:lnTo>
                      <a:pt x="20066" y="13872"/>
                    </a:lnTo>
                    <a:lnTo>
                      <a:pt x="20129" y="13789"/>
                    </a:lnTo>
                    <a:lnTo>
                      <a:pt x="20129" y="13726"/>
                    </a:lnTo>
                    <a:lnTo>
                      <a:pt x="20317" y="13580"/>
                    </a:lnTo>
                    <a:lnTo>
                      <a:pt x="20338" y="13496"/>
                    </a:lnTo>
                    <a:lnTo>
                      <a:pt x="20275" y="13287"/>
                    </a:lnTo>
                    <a:lnTo>
                      <a:pt x="20359" y="13036"/>
                    </a:lnTo>
                    <a:lnTo>
                      <a:pt x="20338" y="12826"/>
                    </a:lnTo>
                    <a:lnTo>
                      <a:pt x="20359" y="12659"/>
                    </a:lnTo>
                    <a:lnTo>
                      <a:pt x="20359" y="12596"/>
                    </a:lnTo>
                    <a:lnTo>
                      <a:pt x="20422" y="12387"/>
                    </a:lnTo>
                    <a:lnTo>
                      <a:pt x="20359" y="11592"/>
                    </a:lnTo>
                    <a:lnTo>
                      <a:pt x="20359" y="11445"/>
                    </a:lnTo>
                    <a:lnTo>
                      <a:pt x="20422" y="11341"/>
                    </a:lnTo>
                    <a:lnTo>
                      <a:pt x="20422" y="11236"/>
                    </a:lnTo>
                    <a:lnTo>
                      <a:pt x="20359" y="11278"/>
                    </a:lnTo>
                    <a:lnTo>
                      <a:pt x="20275" y="11194"/>
                    </a:lnTo>
                    <a:lnTo>
                      <a:pt x="20275" y="11131"/>
                    </a:lnTo>
                    <a:lnTo>
                      <a:pt x="20359" y="10985"/>
                    </a:lnTo>
                    <a:lnTo>
                      <a:pt x="20338" y="10859"/>
                    </a:lnTo>
                    <a:lnTo>
                      <a:pt x="20359" y="10776"/>
                    </a:lnTo>
                    <a:lnTo>
                      <a:pt x="20443" y="10755"/>
                    </a:lnTo>
                    <a:lnTo>
                      <a:pt x="20464" y="10629"/>
                    </a:lnTo>
                    <a:lnTo>
                      <a:pt x="20380" y="10504"/>
                    </a:lnTo>
                    <a:lnTo>
                      <a:pt x="20234" y="10420"/>
                    </a:lnTo>
                    <a:lnTo>
                      <a:pt x="20275" y="10399"/>
                    </a:lnTo>
                    <a:lnTo>
                      <a:pt x="20317" y="10336"/>
                    </a:lnTo>
                    <a:lnTo>
                      <a:pt x="20338" y="10399"/>
                    </a:lnTo>
                    <a:lnTo>
                      <a:pt x="20422" y="10441"/>
                    </a:lnTo>
                    <a:lnTo>
                      <a:pt x="20485" y="10462"/>
                    </a:lnTo>
                    <a:lnTo>
                      <a:pt x="20526" y="10336"/>
                    </a:lnTo>
                    <a:lnTo>
                      <a:pt x="20589" y="10336"/>
                    </a:lnTo>
                    <a:lnTo>
                      <a:pt x="20631" y="10420"/>
                    </a:lnTo>
                    <a:lnTo>
                      <a:pt x="20673" y="10441"/>
                    </a:lnTo>
                    <a:lnTo>
                      <a:pt x="20631" y="10525"/>
                    </a:lnTo>
                    <a:lnTo>
                      <a:pt x="20547" y="10567"/>
                    </a:lnTo>
                    <a:lnTo>
                      <a:pt x="20526" y="10650"/>
                    </a:lnTo>
                    <a:lnTo>
                      <a:pt x="20568" y="10650"/>
                    </a:lnTo>
                    <a:lnTo>
                      <a:pt x="20673" y="10546"/>
                    </a:lnTo>
                    <a:lnTo>
                      <a:pt x="20840" y="10462"/>
                    </a:lnTo>
                    <a:lnTo>
                      <a:pt x="21008" y="10190"/>
                    </a:lnTo>
                    <a:lnTo>
                      <a:pt x="21091" y="9981"/>
                    </a:lnTo>
                    <a:lnTo>
                      <a:pt x="21112" y="9834"/>
                    </a:lnTo>
                    <a:lnTo>
                      <a:pt x="21196" y="9771"/>
                    </a:lnTo>
                    <a:lnTo>
                      <a:pt x="21280" y="9562"/>
                    </a:lnTo>
                    <a:lnTo>
                      <a:pt x="21363" y="9374"/>
                    </a:lnTo>
                    <a:lnTo>
                      <a:pt x="21677" y="9165"/>
                    </a:lnTo>
                    <a:lnTo>
                      <a:pt x="21698" y="9060"/>
                    </a:lnTo>
                    <a:lnTo>
                      <a:pt x="21803" y="9039"/>
                    </a:lnTo>
                    <a:lnTo>
                      <a:pt x="21887" y="8934"/>
                    </a:lnTo>
                    <a:lnTo>
                      <a:pt x="22138" y="8683"/>
                    </a:lnTo>
                    <a:lnTo>
                      <a:pt x="22368" y="8370"/>
                    </a:lnTo>
                    <a:lnTo>
                      <a:pt x="22431" y="8307"/>
                    </a:lnTo>
                    <a:lnTo>
                      <a:pt x="22556" y="7993"/>
                    </a:lnTo>
                    <a:lnTo>
                      <a:pt x="22577" y="7846"/>
                    </a:lnTo>
                    <a:lnTo>
                      <a:pt x="22661" y="7742"/>
                    </a:lnTo>
                    <a:lnTo>
                      <a:pt x="22661" y="7637"/>
                    </a:lnTo>
                    <a:lnTo>
                      <a:pt x="22577" y="7533"/>
                    </a:lnTo>
                    <a:lnTo>
                      <a:pt x="22619" y="7449"/>
                    </a:lnTo>
                    <a:lnTo>
                      <a:pt x="22682" y="7449"/>
                    </a:lnTo>
                    <a:lnTo>
                      <a:pt x="22661" y="7156"/>
                    </a:lnTo>
                    <a:lnTo>
                      <a:pt x="22577" y="7093"/>
                    </a:lnTo>
                    <a:lnTo>
                      <a:pt x="22556" y="6968"/>
                    </a:lnTo>
                    <a:lnTo>
                      <a:pt x="22347" y="6528"/>
                    </a:lnTo>
                    <a:lnTo>
                      <a:pt x="22347" y="6361"/>
                    </a:lnTo>
                    <a:lnTo>
                      <a:pt x="22326" y="6193"/>
                    </a:lnTo>
                    <a:lnTo>
                      <a:pt x="21949" y="6026"/>
                    </a:lnTo>
                    <a:lnTo>
                      <a:pt x="21740" y="6026"/>
                    </a:lnTo>
                    <a:lnTo>
                      <a:pt x="21594" y="6110"/>
                    </a:lnTo>
                    <a:lnTo>
                      <a:pt x="21489" y="5942"/>
                    </a:lnTo>
                    <a:lnTo>
                      <a:pt x="21342" y="5921"/>
                    </a:lnTo>
                    <a:lnTo>
                      <a:pt x="21217" y="5796"/>
                    </a:lnTo>
                    <a:lnTo>
                      <a:pt x="21070" y="5712"/>
                    </a:lnTo>
                    <a:lnTo>
                      <a:pt x="20966" y="5691"/>
                    </a:lnTo>
                    <a:lnTo>
                      <a:pt x="20694" y="5398"/>
                    </a:lnTo>
                    <a:lnTo>
                      <a:pt x="20485" y="5105"/>
                    </a:lnTo>
                    <a:lnTo>
                      <a:pt x="20380" y="5085"/>
                    </a:lnTo>
                    <a:lnTo>
                      <a:pt x="20254" y="4959"/>
                    </a:lnTo>
                    <a:lnTo>
                      <a:pt x="20129" y="4959"/>
                    </a:lnTo>
                    <a:lnTo>
                      <a:pt x="19773" y="4687"/>
                    </a:lnTo>
                    <a:lnTo>
                      <a:pt x="19627" y="4687"/>
                    </a:lnTo>
                    <a:lnTo>
                      <a:pt x="19438" y="4603"/>
                    </a:lnTo>
                    <a:lnTo>
                      <a:pt x="19334" y="4666"/>
                    </a:lnTo>
                    <a:lnTo>
                      <a:pt x="19187" y="4666"/>
                    </a:lnTo>
                    <a:lnTo>
                      <a:pt x="19083" y="4603"/>
                    </a:lnTo>
                    <a:lnTo>
                      <a:pt x="18978" y="4666"/>
                    </a:lnTo>
                    <a:lnTo>
                      <a:pt x="18915" y="4750"/>
                    </a:lnTo>
                    <a:lnTo>
                      <a:pt x="18832" y="4666"/>
                    </a:lnTo>
                    <a:lnTo>
                      <a:pt x="18685" y="4561"/>
                    </a:lnTo>
                    <a:lnTo>
                      <a:pt x="18685" y="4666"/>
                    </a:lnTo>
                    <a:lnTo>
                      <a:pt x="18602" y="4624"/>
                    </a:lnTo>
                    <a:lnTo>
                      <a:pt x="18581" y="4687"/>
                    </a:lnTo>
                    <a:lnTo>
                      <a:pt x="18581" y="4750"/>
                    </a:lnTo>
                    <a:lnTo>
                      <a:pt x="18476" y="4666"/>
                    </a:lnTo>
                    <a:lnTo>
                      <a:pt x="18455" y="4624"/>
                    </a:lnTo>
                    <a:lnTo>
                      <a:pt x="18371" y="4582"/>
                    </a:lnTo>
                    <a:lnTo>
                      <a:pt x="18371" y="4582"/>
                    </a:lnTo>
                    <a:lnTo>
                      <a:pt x="18392" y="4645"/>
                    </a:lnTo>
                    <a:lnTo>
                      <a:pt x="18371" y="4666"/>
                    </a:lnTo>
                    <a:lnTo>
                      <a:pt x="18183" y="4582"/>
                    </a:lnTo>
                    <a:lnTo>
                      <a:pt x="18141" y="4582"/>
                    </a:lnTo>
                    <a:lnTo>
                      <a:pt x="17995" y="4561"/>
                    </a:lnTo>
                    <a:lnTo>
                      <a:pt x="17702" y="4394"/>
                    </a:lnTo>
                    <a:lnTo>
                      <a:pt x="17555" y="4394"/>
                    </a:lnTo>
                    <a:lnTo>
                      <a:pt x="17555" y="4436"/>
                    </a:lnTo>
                    <a:lnTo>
                      <a:pt x="17597" y="4478"/>
                    </a:lnTo>
                    <a:lnTo>
                      <a:pt x="17555" y="4520"/>
                    </a:lnTo>
                    <a:lnTo>
                      <a:pt x="17472" y="4478"/>
                    </a:lnTo>
                    <a:lnTo>
                      <a:pt x="17451" y="4520"/>
                    </a:lnTo>
                    <a:lnTo>
                      <a:pt x="17430" y="4561"/>
                    </a:lnTo>
                    <a:lnTo>
                      <a:pt x="17325" y="4603"/>
                    </a:lnTo>
                    <a:lnTo>
                      <a:pt x="17262" y="4666"/>
                    </a:lnTo>
                    <a:lnTo>
                      <a:pt x="17241" y="4792"/>
                    </a:lnTo>
                    <a:lnTo>
                      <a:pt x="17200" y="4687"/>
                    </a:lnTo>
                    <a:lnTo>
                      <a:pt x="17158" y="4603"/>
                    </a:lnTo>
                    <a:lnTo>
                      <a:pt x="17116" y="4645"/>
                    </a:lnTo>
                    <a:lnTo>
                      <a:pt x="17116" y="4750"/>
                    </a:lnTo>
                    <a:lnTo>
                      <a:pt x="17011" y="4917"/>
                    </a:lnTo>
                    <a:lnTo>
                      <a:pt x="17011" y="5085"/>
                    </a:lnTo>
                    <a:lnTo>
                      <a:pt x="16990" y="4917"/>
                    </a:lnTo>
                    <a:lnTo>
                      <a:pt x="17011" y="4771"/>
                    </a:lnTo>
                    <a:lnTo>
                      <a:pt x="16990" y="4645"/>
                    </a:lnTo>
                    <a:lnTo>
                      <a:pt x="17032" y="4457"/>
                    </a:lnTo>
                    <a:lnTo>
                      <a:pt x="17095" y="4394"/>
                    </a:lnTo>
                    <a:lnTo>
                      <a:pt x="17032" y="4373"/>
                    </a:lnTo>
                    <a:lnTo>
                      <a:pt x="16928" y="4373"/>
                    </a:lnTo>
                    <a:lnTo>
                      <a:pt x="17053" y="4248"/>
                    </a:lnTo>
                    <a:lnTo>
                      <a:pt x="16907" y="4059"/>
                    </a:lnTo>
                    <a:lnTo>
                      <a:pt x="16823" y="3913"/>
                    </a:lnTo>
                    <a:lnTo>
                      <a:pt x="16739" y="3913"/>
                    </a:lnTo>
                    <a:lnTo>
                      <a:pt x="16614" y="3871"/>
                    </a:lnTo>
                    <a:lnTo>
                      <a:pt x="16530" y="3976"/>
                    </a:lnTo>
                    <a:lnTo>
                      <a:pt x="16467" y="4017"/>
                    </a:lnTo>
                    <a:lnTo>
                      <a:pt x="16425" y="3934"/>
                    </a:lnTo>
                    <a:lnTo>
                      <a:pt x="16384" y="3913"/>
                    </a:lnTo>
                    <a:lnTo>
                      <a:pt x="16363" y="3829"/>
                    </a:lnTo>
                    <a:lnTo>
                      <a:pt x="16279" y="3766"/>
                    </a:lnTo>
                    <a:lnTo>
                      <a:pt x="16195" y="3766"/>
                    </a:lnTo>
                    <a:lnTo>
                      <a:pt x="16153" y="3724"/>
                    </a:lnTo>
                    <a:lnTo>
                      <a:pt x="16070" y="3704"/>
                    </a:lnTo>
                    <a:lnTo>
                      <a:pt x="16007" y="3745"/>
                    </a:lnTo>
                    <a:lnTo>
                      <a:pt x="16007" y="3704"/>
                    </a:lnTo>
                    <a:lnTo>
                      <a:pt x="15965" y="3662"/>
                    </a:lnTo>
                    <a:lnTo>
                      <a:pt x="15902" y="3599"/>
                    </a:lnTo>
                    <a:lnTo>
                      <a:pt x="15840" y="3620"/>
                    </a:lnTo>
                    <a:lnTo>
                      <a:pt x="15693" y="3599"/>
                    </a:lnTo>
                    <a:lnTo>
                      <a:pt x="15526" y="3494"/>
                    </a:lnTo>
                    <a:lnTo>
                      <a:pt x="15463" y="3494"/>
                    </a:lnTo>
                    <a:lnTo>
                      <a:pt x="15442" y="3536"/>
                    </a:lnTo>
                    <a:lnTo>
                      <a:pt x="15337" y="3452"/>
                    </a:lnTo>
                    <a:lnTo>
                      <a:pt x="15254" y="3452"/>
                    </a:lnTo>
                    <a:lnTo>
                      <a:pt x="15233" y="3536"/>
                    </a:lnTo>
                    <a:lnTo>
                      <a:pt x="15170" y="3536"/>
                    </a:lnTo>
                    <a:lnTo>
                      <a:pt x="15149" y="3452"/>
                    </a:lnTo>
                    <a:lnTo>
                      <a:pt x="15024" y="3452"/>
                    </a:lnTo>
                    <a:lnTo>
                      <a:pt x="14919" y="3515"/>
                    </a:lnTo>
                    <a:lnTo>
                      <a:pt x="14856" y="3620"/>
                    </a:lnTo>
                    <a:lnTo>
                      <a:pt x="14856" y="3704"/>
                    </a:lnTo>
                    <a:lnTo>
                      <a:pt x="14731" y="3829"/>
                    </a:lnTo>
                    <a:lnTo>
                      <a:pt x="14584" y="3934"/>
                    </a:lnTo>
                    <a:lnTo>
                      <a:pt x="14375" y="4059"/>
                    </a:lnTo>
                    <a:lnTo>
                      <a:pt x="14270" y="4185"/>
                    </a:lnTo>
                    <a:lnTo>
                      <a:pt x="14208" y="4352"/>
                    </a:lnTo>
                    <a:lnTo>
                      <a:pt x="14187" y="4499"/>
                    </a:lnTo>
                    <a:lnTo>
                      <a:pt x="14124" y="4582"/>
                    </a:lnTo>
                    <a:lnTo>
                      <a:pt x="14019" y="4687"/>
                    </a:lnTo>
                    <a:lnTo>
                      <a:pt x="14019" y="4771"/>
                    </a:lnTo>
                    <a:lnTo>
                      <a:pt x="14061" y="4896"/>
                    </a:lnTo>
                    <a:lnTo>
                      <a:pt x="14019" y="5105"/>
                    </a:lnTo>
                    <a:lnTo>
                      <a:pt x="13998" y="4980"/>
                    </a:lnTo>
                    <a:lnTo>
                      <a:pt x="13915" y="4854"/>
                    </a:lnTo>
                    <a:lnTo>
                      <a:pt x="13915" y="4750"/>
                    </a:lnTo>
                    <a:lnTo>
                      <a:pt x="13998" y="4645"/>
                    </a:lnTo>
                    <a:lnTo>
                      <a:pt x="14103" y="4561"/>
                    </a:lnTo>
                    <a:lnTo>
                      <a:pt x="14082" y="4394"/>
                    </a:lnTo>
                    <a:lnTo>
                      <a:pt x="14124" y="4269"/>
                    </a:lnTo>
                    <a:lnTo>
                      <a:pt x="14124" y="4185"/>
                    </a:lnTo>
                    <a:lnTo>
                      <a:pt x="14061" y="4185"/>
                    </a:lnTo>
                    <a:lnTo>
                      <a:pt x="13915" y="4248"/>
                    </a:lnTo>
                    <a:lnTo>
                      <a:pt x="13768" y="4185"/>
                    </a:lnTo>
                    <a:lnTo>
                      <a:pt x="13643" y="4185"/>
                    </a:lnTo>
                    <a:lnTo>
                      <a:pt x="13538" y="4227"/>
                    </a:lnTo>
                    <a:lnTo>
                      <a:pt x="13454" y="4164"/>
                    </a:lnTo>
                    <a:lnTo>
                      <a:pt x="13538" y="4164"/>
                    </a:lnTo>
                    <a:lnTo>
                      <a:pt x="13643" y="4080"/>
                    </a:lnTo>
                    <a:lnTo>
                      <a:pt x="13747" y="4059"/>
                    </a:lnTo>
                    <a:lnTo>
                      <a:pt x="13915" y="4080"/>
                    </a:lnTo>
                    <a:lnTo>
                      <a:pt x="14019" y="4059"/>
                    </a:lnTo>
                    <a:lnTo>
                      <a:pt x="14103" y="3955"/>
                    </a:lnTo>
                    <a:lnTo>
                      <a:pt x="14166" y="3955"/>
                    </a:lnTo>
                    <a:lnTo>
                      <a:pt x="14208" y="4017"/>
                    </a:lnTo>
                    <a:lnTo>
                      <a:pt x="14270" y="3976"/>
                    </a:lnTo>
                    <a:lnTo>
                      <a:pt x="14375" y="3934"/>
                    </a:lnTo>
                    <a:lnTo>
                      <a:pt x="14521" y="3871"/>
                    </a:lnTo>
                    <a:lnTo>
                      <a:pt x="14521" y="3745"/>
                    </a:lnTo>
                    <a:lnTo>
                      <a:pt x="14689" y="3557"/>
                    </a:lnTo>
                    <a:lnTo>
                      <a:pt x="14689" y="3432"/>
                    </a:lnTo>
                    <a:lnTo>
                      <a:pt x="14731" y="3348"/>
                    </a:lnTo>
                    <a:lnTo>
                      <a:pt x="14731" y="3243"/>
                    </a:lnTo>
                    <a:lnTo>
                      <a:pt x="14584" y="3222"/>
                    </a:lnTo>
                    <a:lnTo>
                      <a:pt x="14438" y="3118"/>
                    </a:lnTo>
                    <a:lnTo>
                      <a:pt x="14333" y="3118"/>
                    </a:lnTo>
                    <a:lnTo>
                      <a:pt x="14187" y="3222"/>
                    </a:lnTo>
                    <a:lnTo>
                      <a:pt x="14061" y="3222"/>
                    </a:lnTo>
                    <a:lnTo>
                      <a:pt x="13852" y="3139"/>
                    </a:lnTo>
                    <a:lnTo>
                      <a:pt x="13643" y="3118"/>
                    </a:lnTo>
                    <a:lnTo>
                      <a:pt x="13475" y="3285"/>
                    </a:lnTo>
                    <a:lnTo>
                      <a:pt x="13475" y="3348"/>
                    </a:lnTo>
                    <a:lnTo>
                      <a:pt x="13538" y="3390"/>
                    </a:lnTo>
                    <a:lnTo>
                      <a:pt x="13559" y="3432"/>
                    </a:lnTo>
                    <a:lnTo>
                      <a:pt x="13475" y="3432"/>
                    </a:lnTo>
                    <a:lnTo>
                      <a:pt x="13433" y="3452"/>
                    </a:lnTo>
                    <a:lnTo>
                      <a:pt x="13371" y="3557"/>
                    </a:lnTo>
                    <a:lnTo>
                      <a:pt x="13350" y="3494"/>
                    </a:lnTo>
                    <a:lnTo>
                      <a:pt x="13287" y="3452"/>
                    </a:lnTo>
                    <a:lnTo>
                      <a:pt x="13161" y="3515"/>
                    </a:lnTo>
                    <a:lnTo>
                      <a:pt x="13036" y="3704"/>
                    </a:lnTo>
                    <a:lnTo>
                      <a:pt x="12848" y="3913"/>
                    </a:lnTo>
                    <a:lnTo>
                      <a:pt x="12973" y="3724"/>
                    </a:lnTo>
                    <a:lnTo>
                      <a:pt x="12973" y="3599"/>
                    </a:lnTo>
                    <a:lnTo>
                      <a:pt x="13015" y="3515"/>
                    </a:lnTo>
                    <a:lnTo>
                      <a:pt x="13015" y="3432"/>
                    </a:lnTo>
                    <a:lnTo>
                      <a:pt x="12952" y="3432"/>
                    </a:lnTo>
                    <a:lnTo>
                      <a:pt x="12848" y="3536"/>
                    </a:lnTo>
                    <a:lnTo>
                      <a:pt x="12806" y="3662"/>
                    </a:lnTo>
                    <a:lnTo>
                      <a:pt x="12743" y="3829"/>
                    </a:lnTo>
                    <a:lnTo>
                      <a:pt x="12638" y="3871"/>
                    </a:lnTo>
                    <a:lnTo>
                      <a:pt x="12722" y="3704"/>
                    </a:lnTo>
                    <a:lnTo>
                      <a:pt x="12743" y="3557"/>
                    </a:lnTo>
                    <a:lnTo>
                      <a:pt x="12952" y="3306"/>
                    </a:lnTo>
                    <a:lnTo>
                      <a:pt x="13015" y="3118"/>
                    </a:lnTo>
                    <a:lnTo>
                      <a:pt x="13078" y="3013"/>
                    </a:lnTo>
                    <a:lnTo>
                      <a:pt x="13182" y="2971"/>
                    </a:lnTo>
                    <a:lnTo>
                      <a:pt x="13329" y="2888"/>
                    </a:lnTo>
                    <a:lnTo>
                      <a:pt x="13392" y="2867"/>
                    </a:lnTo>
                    <a:lnTo>
                      <a:pt x="13496" y="2699"/>
                    </a:lnTo>
                    <a:lnTo>
                      <a:pt x="13768" y="2448"/>
                    </a:lnTo>
                    <a:lnTo>
                      <a:pt x="13789" y="2364"/>
                    </a:lnTo>
                    <a:lnTo>
                      <a:pt x="13852" y="2302"/>
                    </a:lnTo>
                    <a:lnTo>
                      <a:pt x="13789" y="2239"/>
                    </a:lnTo>
                    <a:lnTo>
                      <a:pt x="13810" y="2155"/>
                    </a:lnTo>
                    <a:lnTo>
                      <a:pt x="13852" y="2134"/>
                    </a:lnTo>
                    <a:lnTo>
                      <a:pt x="13852" y="2030"/>
                    </a:lnTo>
                    <a:lnTo>
                      <a:pt x="13747" y="1946"/>
                    </a:lnTo>
                    <a:lnTo>
                      <a:pt x="13601" y="1946"/>
                    </a:lnTo>
                    <a:lnTo>
                      <a:pt x="13580" y="1988"/>
                    </a:lnTo>
                    <a:lnTo>
                      <a:pt x="13538" y="1883"/>
                    </a:lnTo>
                    <a:lnTo>
                      <a:pt x="13454" y="1674"/>
                    </a:lnTo>
                    <a:lnTo>
                      <a:pt x="13329" y="1360"/>
                    </a:lnTo>
                    <a:lnTo>
                      <a:pt x="13224" y="1214"/>
                    </a:lnTo>
                    <a:lnTo>
                      <a:pt x="13140" y="1004"/>
                    </a:lnTo>
                    <a:lnTo>
                      <a:pt x="13140" y="879"/>
                    </a:lnTo>
                    <a:lnTo>
                      <a:pt x="13120" y="732"/>
                    </a:lnTo>
                    <a:lnTo>
                      <a:pt x="13057" y="691"/>
                    </a:lnTo>
                    <a:lnTo>
                      <a:pt x="13036" y="586"/>
                    </a:lnTo>
                    <a:lnTo>
                      <a:pt x="12952" y="460"/>
                    </a:lnTo>
                    <a:lnTo>
                      <a:pt x="12931" y="481"/>
                    </a:lnTo>
                    <a:lnTo>
                      <a:pt x="12931" y="565"/>
                    </a:lnTo>
                    <a:lnTo>
                      <a:pt x="12868" y="628"/>
                    </a:lnTo>
                    <a:lnTo>
                      <a:pt x="12743" y="711"/>
                    </a:lnTo>
                    <a:lnTo>
                      <a:pt x="12701" y="795"/>
                    </a:lnTo>
                    <a:lnTo>
                      <a:pt x="12555" y="984"/>
                    </a:lnTo>
                    <a:lnTo>
                      <a:pt x="12408" y="1151"/>
                    </a:lnTo>
                    <a:lnTo>
                      <a:pt x="12408" y="1256"/>
                    </a:lnTo>
                    <a:lnTo>
                      <a:pt x="12303" y="1507"/>
                    </a:lnTo>
                    <a:lnTo>
                      <a:pt x="12199" y="1653"/>
                    </a:lnTo>
                    <a:lnTo>
                      <a:pt x="12115" y="1779"/>
                    </a:lnTo>
                    <a:lnTo>
                      <a:pt x="12011" y="1820"/>
                    </a:lnTo>
                    <a:lnTo>
                      <a:pt x="11969" y="1862"/>
                    </a:lnTo>
                    <a:lnTo>
                      <a:pt x="11927" y="1967"/>
                    </a:lnTo>
                    <a:lnTo>
                      <a:pt x="11822" y="2051"/>
                    </a:lnTo>
                    <a:lnTo>
                      <a:pt x="11759" y="2030"/>
                    </a:lnTo>
                    <a:lnTo>
                      <a:pt x="11759" y="1862"/>
                    </a:lnTo>
                    <a:lnTo>
                      <a:pt x="11697" y="1841"/>
                    </a:lnTo>
                    <a:lnTo>
                      <a:pt x="11676" y="1779"/>
                    </a:lnTo>
                    <a:lnTo>
                      <a:pt x="11613" y="1779"/>
                    </a:lnTo>
                    <a:lnTo>
                      <a:pt x="11550" y="1820"/>
                    </a:lnTo>
                    <a:lnTo>
                      <a:pt x="11487" y="1883"/>
                    </a:lnTo>
                    <a:lnTo>
                      <a:pt x="11383" y="1862"/>
                    </a:lnTo>
                    <a:lnTo>
                      <a:pt x="11299" y="1779"/>
                    </a:lnTo>
                    <a:lnTo>
                      <a:pt x="11299" y="1737"/>
                    </a:lnTo>
                    <a:lnTo>
                      <a:pt x="11278" y="1716"/>
                    </a:lnTo>
                    <a:lnTo>
                      <a:pt x="11257" y="1611"/>
                    </a:lnTo>
                    <a:lnTo>
                      <a:pt x="11236" y="1548"/>
                    </a:lnTo>
                    <a:lnTo>
                      <a:pt x="11153" y="1528"/>
                    </a:lnTo>
                    <a:lnTo>
                      <a:pt x="11048" y="1423"/>
                    </a:lnTo>
                    <a:lnTo>
                      <a:pt x="10881" y="1423"/>
                    </a:lnTo>
                    <a:lnTo>
                      <a:pt x="10776" y="1465"/>
                    </a:lnTo>
                    <a:lnTo>
                      <a:pt x="10546" y="1465"/>
                    </a:lnTo>
                    <a:lnTo>
                      <a:pt x="10420" y="1444"/>
                    </a:lnTo>
                    <a:lnTo>
                      <a:pt x="10316" y="1528"/>
                    </a:lnTo>
                    <a:lnTo>
                      <a:pt x="10295" y="1632"/>
                    </a:lnTo>
                    <a:lnTo>
                      <a:pt x="10399" y="1737"/>
                    </a:lnTo>
                    <a:lnTo>
                      <a:pt x="10420" y="1820"/>
                    </a:lnTo>
                    <a:lnTo>
                      <a:pt x="10462" y="1946"/>
                    </a:lnTo>
                    <a:lnTo>
                      <a:pt x="10441" y="1988"/>
                    </a:lnTo>
                    <a:lnTo>
                      <a:pt x="10337" y="1988"/>
                    </a:lnTo>
                    <a:lnTo>
                      <a:pt x="10190" y="1946"/>
                    </a:lnTo>
                    <a:lnTo>
                      <a:pt x="10148" y="1925"/>
                    </a:lnTo>
                    <a:lnTo>
                      <a:pt x="9918" y="1925"/>
                    </a:lnTo>
                    <a:lnTo>
                      <a:pt x="9814" y="1946"/>
                    </a:lnTo>
                    <a:lnTo>
                      <a:pt x="9772" y="1883"/>
                    </a:lnTo>
                    <a:lnTo>
                      <a:pt x="9604" y="1883"/>
                    </a:lnTo>
                    <a:lnTo>
                      <a:pt x="9479" y="1946"/>
                    </a:lnTo>
                    <a:lnTo>
                      <a:pt x="9395" y="2134"/>
                    </a:lnTo>
                    <a:lnTo>
                      <a:pt x="9165" y="2134"/>
                    </a:lnTo>
                    <a:lnTo>
                      <a:pt x="9039" y="2155"/>
                    </a:lnTo>
                    <a:lnTo>
                      <a:pt x="8998" y="2197"/>
                    </a:lnTo>
                    <a:lnTo>
                      <a:pt x="8935" y="2302"/>
                    </a:lnTo>
                    <a:lnTo>
                      <a:pt x="8788" y="2302"/>
                    </a:lnTo>
                    <a:lnTo>
                      <a:pt x="8767" y="2281"/>
                    </a:lnTo>
                    <a:lnTo>
                      <a:pt x="8684" y="2302"/>
                    </a:lnTo>
                    <a:lnTo>
                      <a:pt x="8621" y="2385"/>
                    </a:lnTo>
                    <a:lnTo>
                      <a:pt x="8537" y="2364"/>
                    </a:lnTo>
                    <a:lnTo>
                      <a:pt x="8307" y="2176"/>
                    </a:lnTo>
                    <a:lnTo>
                      <a:pt x="8223" y="2072"/>
                    </a:lnTo>
                    <a:lnTo>
                      <a:pt x="8223" y="1988"/>
                    </a:lnTo>
                    <a:lnTo>
                      <a:pt x="8098" y="1862"/>
                    </a:lnTo>
                    <a:lnTo>
                      <a:pt x="7993" y="1758"/>
                    </a:lnTo>
                    <a:lnTo>
                      <a:pt x="7993" y="1653"/>
                    </a:lnTo>
                    <a:lnTo>
                      <a:pt x="8014" y="1569"/>
                    </a:lnTo>
                    <a:lnTo>
                      <a:pt x="7993" y="1528"/>
                    </a:lnTo>
                    <a:lnTo>
                      <a:pt x="8014" y="1423"/>
                    </a:lnTo>
                    <a:lnTo>
                      <a:pt x="8056" y="1339"/>
                    </a:lnTo>
                    <a:lnTo>
                      <a:pt x="8056" y="1214"/>
                    </a:lnTo>
                    <a:lnTo>
                      <a:pt x="8161" y="1025"/>
                    </a:lnTo>
                    <a:lnTo>
                      <a:pt x="8202" y="879"/>
                    </a:lnTo>
                    <a:lnTo>
                      <a:pt x="8307" y="732"/>
                    </a:lnTo>
                    <a:lnTo>
                      <a:pt x="8307" y="691"/>
                    </a:lnTo>
                    <a:lnTo>
                      <a:pt x="8202" y="691"/>
                    </a:lnTo>
                    <a:lnTo>
                      <a:pt x="8140" y="607"/>
                    </a:lnTo>
                    <a:lnTo>
                      <a:pt x="8119" y="523"/>
                    </a:lnTo>
                    <a:lnTo>
                      <a:pt x="7993" y="523"/>
                    </a:lnTo>
                    <a:lnTo>
                      <a:pt x="7889" y="481"/>
                    </a:lnTo>
                    <a:lnTo>
                      <a:pt x="7930" y="398"/>
                    </a:lnTo>
                    <a:lnTo>
                      <a:pt x="8014" y="293"/>
                    </a:lnTo>
                    <a:lnTo>
                      <a:pt x="8014" y="147"/>
                    </a:lnTo>
                    <a:lnTo>
                      <a:pt x="7910" y="0"/>
                    </a:lnTo>
                    <a:lnTo>
                      <a:pt x="7784" y="0"/>
                    </a:lnTo>
                    <a:lnTo>
                      <a:pt x="7721" y="63"/>
                    </a:lnTo>
                    <a:lnTo>
                      <a:pt x="76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5" name="Google Shape;1045;p39"/>
            <p:cNvGrpSpPr/>
            <p:nvPr/>
          </p:nvGrpSpPr>
          <p:grpSpPr>
            <a:xfrm>
              <a:off x="2680375" y="3423800"/>
              <a:ext cx="182975" cy="761050"/>
              <a:chOff x="2680375" y="3423800"/>
              <a:chExt cx="182975" cy="761050"/>
            </a:xfrm>
          </p:grpSpPr>
          <p:sp>
            <p:nvSpPr>
              <p:cNvPr id="1046" name="Google Shape;1046;p39"/>
              <p:cNvSpPr/>
              <p:nvPr/>
            </p:nvSpPr>
            <p:spPr>
              <a:xfrm>
                <a:off x="2698650" y="3423800"/>
                <a:ext cx="164700" cy="703875"/>
              </a:xfrm>
              <a:custGeom>
                <a:avLst/>
                <a:gdLst/>
                <a:ahLst/>
                <a:cxnLst/>
                <a:rect l="l" t="t" r="r" b="b"/>
                <a:pathLst>
                  <a:path w="6588" h="28155" extrusionOk="0">
                    <a:moveTo>
                      <a:pt x="319" y="4568"/>
                    </a:moveTo>
                    <a:lnTo>
                      <a:pt x="107" y="1274"/>
                    </a:lnTo>
                    <a:lnTo>
                      <a:pt x="319" y="0"/>
                    </a:lnTo>
                    <a:lnTo>
                      <a:pt x="6588" y="4356"/>
                    </a:lnTo>
                    <a:lnTo>
                      <a:pt x="4994" y="7331"/>
                    </a:lnTo>
                    <a:lnTo>
                      <a:pt x="1913" y="16149"/>
                    </a:lnTo>
                    <a:lnTo>
                      <a:pt x="2656" y="24330"/>
                    </a:lnTo>
                    <a:lnTo>
                      <a:pt x="4144" y="28155"/>
                    </a:lnTo>
                    <a:lnTo>
                      <a:pt x="1700" y="27836"/>
                    </a:lnTo>
                    <a:lnTo>
                      <a:pt x="532" y="25605"/>
                    </a:lnTo>
                    <a:lnTo>
                      <a:pt x="1063" y="22736"/>
                    </a:lnTo>
                    <a:lnTo>
                      <a:pt x="0" y="17530"/>
                    </a:lnTo>
                    <a:lnTo>
                      <a:pt x="638" y="14024"/>
                    </a:lnTo>
                    <a:lnTo>
                      <a:pt x="213" y="11793"/>
                    </a:lnTo>
                    <a:lnTo>
                      <a:pt x="744" y="775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1047" name="Google Shape;1047;p39"/>
              <p:cNvSpPr/>
              <p:nvPr/>
            </p:nvSpPr>
            <p:spPr>
              <a:xfrm>
                <a:off x="2680375" y="3510050"/>
                <a:ext cx="137075" cy="674800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26992" extrusionOk="0">
                    <a:moveTo>
                      <a:pt x="984" y="23016"/>
                    </a:moveTo>
                    <a:lnTo>
                      <a:pt x="984" y="23121"/>
                    </a:lnTo>
                    <a:lnTo>
                      <a:pt x="1026" y="23058"/>
                    </a:lnTo>
                    <a:lnTo>
                      <a:pt x="1088" y="23016"/>
                    </a:lnTo>
                    <a:close/>
                    <a:moveTo>
                      <a:pt x="1047" y="0"/>
                    </a:moveTo>
                    <a:lnTo>
                      <a:pt x="984" y="105"/>
                    </a:lnTo>
                    <a:lnTo>
                      <a:pt x="963" y="209"/>
                    </a:lnTo>
                    <a:lnTo>
                      <a:pt x="1068" y="314"/>
                    </a:lnTo>
                    <a:lnTo>
                      <a:pt x="1005" y="419"/>
                    </a:lnTo>
                    <a:lnTo>
                      <a:pt x="900" y="502"/>
                    </a:lnTo>
                    <a:lnTo>
                      <a:pt x="837" y="461"/>
                    </a:lnTo>
                    <a:lnTo>
                      <a:pt x="691" y="544"/>
                    </a:lnTo>
                    <a:lnTo>
                      <a:pt x="565" y="628"/>
                    </a:lnTo>
                    <a:lnTo>
                      <a:pt x="628" y="670"/>
                    </a:lnTo>
                    <a:lnTo>
                      <a:pt x="628" y="837"/>
                    </a:lnTo>
                    <a:lnTo>
                      <a:pt x="586" y="963"/>
                    </a:lnTo>
                    <a:lnTo>
                      <a:pt x="628" y="1130"/>
                    </a:lnTo>
                    <a:lnTo>
                      <a:pt x="733" y="1549"/>
                    </a:lnTo>
                    <a:lnTo>
                      <a:pt x="733" y="1695"/>
                    </a:lnTo>
                    <a:lnTo>
                      <a:pt x="691" y="1800"/>
                    </a:lnTo>
                    <a:lnTo>
                      <a:pt x="649" y="1883"/>
                    </a:lnTo>
                    <a:lnTo>
                      <a:pt x="691" y="2093"/>
                    </a:lnTo>
                    <a:lnTo>
                      <a:pt x="775" y="2302"/>
                    </a:lnTo>
                    <a:lnTo>
                      <a:pt x="858" y="2490"/>
                    </a:lnTo>
                    <a:lnTo>
                      <a:pt x="858" y="2762"/>
                    </a:lnTo>
                    <a:lnTo>
                      <a:pt x="837" y="2846"/>
                    </a:lnTo>
                    <a:lnTo>
                      <a:pt x="796" y="2909"/>
                    </a:lnTo>
                    <a:lnTo>
                      <a:pt x="837" y="3327"/>
                    </a:lnTo>
                    <a:lnTo>
                      <a:pt x="837" y="3432"/>
                    </a:lnTo>
                    <a:lnTo>
                      <a:pt x="754" y="3474"/>
                    </a:lnTo>
                    <a:lnTo>
                      <a:pt x="670" y="3536"/>
                    </a:lnTo>
                    <a:lnTo>
                      <a:pt x="670" y="3766"/>
                    </a:lnTo>
                    <a:lnTo>
                      <a:pt x="691" y="3829"/>
                    </a:lnTo>
                    <a:lnTo>
                      <a:pt x="775" y="3766"/>
                    </a:lnTo>
                    <a:lnTo>
                      <a:pt x="837" y="3829"/>
                    </a:lnTo>
                    <a:lnTo>
                      <a:pt x="754" y="3892"/>
                    </a:lnTo>
                    <a:lnTo>
                      <a:pt x="754" y="4499"/>
                    </a:lnTo>
                    <a:lnTo>
                      <a:pt x="837" y="4729"/>
                    </a:lnTo>
                    <a:lnTo>
                      <a:pt x="858" y="4917"/>
                    </a:lnTo>
                    <a:lnTo>
                      <a:pt x="837" y="5064"/>
                    </a:lnTo>
                    <a:lnTo>
                      <a:pt x="733" y="5231"/>
                    </a:lnTo>
                    <a:lnTo>
                      <a:pt x="733" y="5399"/>
                    </a:lnTo>
                    <a:lnTo>
                      <a:pt x="837" y="5566"/>
                    </a:lnTo>
                    <a:lnTo>
                      <a:pt x="796" y="5712"/>
                    </a:lnTo>
                    <a:lnTo>
                      <a:pt x="796" y="5984"/>
                    </a:lnTo>
                    <a:lnTo>
                      <a:pt x="754" y="6089"/>
                    </a:lnTo>
                    <a:lnTo>
                      <a:pt x="754" y="6256"/>
                    </a:lnTo>
                    <a:lnTo>
                      <a:pt x="775" y="6340"/>
                    </a:lnTo>
                    <a:lnTo>
                      <a:pt x="775" y="6403"/>
                    </a:lnTo>
                    <a:lnTo>
                      <a:pt x="670" y="6570"/>
                    </a:lnTo>
                    <a:lnTo>
                      <a:pt x="670" y="6717"/>
                    </a:lnTo>
                    <a:lnTo>
                      <a:pt x="628" y="6821"/>
                    </a:lnTo>
                    <a:lnTo>
                      <a:pt x="649" y="7010"/>
                    </a:lnTo>
                    <a:lnTo>
                      <a:pt x="628" y="7093"/>
                    </a:lnTo>
                    <a:lnTo>
                      <a:pt x="524" y="7303"/>
                    </a:lnTo>
                    <a:lnTo>
                      <a:pt x="524" y="7407"/>
                    </a:lnTo>
                    <a:lnTo>
                      <a:pt x="628" y="7554"/>
                    </a:lnTo>
                    <a:lnTo>
                      <a:pt x="649" y="7721"/>
                    </a:lnTo>
                    <a:lnTo>
                      <a:pt x="733" y="7826"/>
                    </a:lnTo>
                    <a:lnTo>
                      <a:pt x="649" y="7867"/>
                    </a:lnTo>
                    <a:lnTo>
                      <a:pt x="586" y="8014"/>
                    </a:lnTo>
                    <a:lnTo>
                      <a:pt x="670" y="8119"/>
                    </a:lnTo>
                    <a:lnTo>
                      <a:pt x="586" y="8202"/>
                    </a:lnTo>
                    <a:lnTo>
                      <a:pt x="524" y="8244"/>
                    </a:lnTo>
                    <a:lnTo>
                      <a:pt x="524" y="8391"/>
                    </a:lnTo>
                    <a:lnTo>
                      <a:pt x="544" y="8537"/>
                    </a:lnTo>
                    <a:lnTo>
                      <a:pt x="544" y="8663"/>
                    </a:lnTo>
                    <a:lnTo>
                      <a:pt x="670" y="8997"/>
                    </a:lnTo>
                    <a:lnTo>
                      <a:pt x="670" y="9186"/>
                    </a:lnTo>
                    <a:lnTo>
                      <a:pt x="628" y="9228"/>
                    </a:lnTo>
                    <a:lnTo>
                      <a:pt x="628" y="9332"/>
                    </a:lnTo>
                    <a:lnTo>
                      <a:pt x="754" y="9520"/>
                    </a:lnTo>
                    <a:lnTo>
                      <a:pt x="754" y="9730"/>
                    </a:lnTo>
                    <a:lnTo>
                      <a:pt x="733" y="9855"/>
                    </a:lnTo>
                    <a:lnTo>
                      <a:pt x="733" y="9918"/>
                    </a:lnTo>
                    <a:lnTo>
                      <a:pt x="754" y="10023"/>
                    </a:lnTo>
                    <a:lnTo>
                      <a:pt x="733" y="10106"/>
                    </a:lnTo>
                    <a:lnTo>
                      <a:pt x="691" y="10211"/>
                    </a:lnTo>
                    <a:lnTo>
                      <a:pt x="733" y="10253"/>
                    </a:lnTo>
                    <a:lnTo>
                      <a:pt x="858" y="10441"/>
                    </a:lnTo>
                    <a:lnTo>
                      <a:pt x="879" y="10546"/>
                    </a:lnTo>
                    <a:lnTo>
                      <a:pt x="837" y="10650"/>
                    </a:lnTo>
                    <a:lnTo>
                      <a:pt x="754" y="10692"/>
                    </a:lnTo>
                    <a:lnTo>
                      <a:pt x="670" y="10860"/>
                    </a:lnTo>
                    <a:lnTo>
                      <a:pt x="670" y="10901"/>
                    </a:lnTo>
                    <a:lnTo>
                      <a:pt x="733" y="10964"/>
                    </a:lnTo>
                    <a:lnTo>
                      <a:pt x="670" y="11090"/>
                    </a:lnTo>
                    <a:lnTo>
                      <a:pt x="586" y="11173"/>
                    </a:lnTo>
                    <a:lnTo>
                      <a:pt x="586" y="11278"/>
                    </a:lnTo>
                    <a:lnTo>
                      <a:pt x="565" y="11466"/>
                    </a:lnTo>
                    <a:lnTo>
                      <a:pt x="524" y="11571"/>
                    </a:lnTo>
                    <a:lnTo>
                      <a:pt x="524" y="11676"/>
                    </a:lnTo>
                    <a:lnTo>
                      <a:pt x="482" y="11717"/>
                    </a:lnTo>
                    <a:lnTo>
                      <a:pt x="482" y="11843"/>
                    </a:lnTo>
                    <a:lnTo>
                      <a:pt x="419" y="11927"/>
                    </a:lnTo>
                    <a:lnTo>
                      <a:pt x="419" y="11989"/>
                    </a:lnTo>
                    <a:lnTo>
                      <a:pt x="461" y="12052"/>
                    </a:lnTo>
                    <a:lnTo>
                      <a:pt x="377" y="12157"/>
                    </a:lnTo>
                    <a:lnTo>
                      <a:pt x="377" y="12324"/>
                    </a:lnTo>
                    <a:lnTo>
                      <a:pt x="377" y="12429"/>
                    </a:lnTo>
                    <a:lnTo>
                      <a:pt x="314" y="12471"/>
                    </a:lnTo>
                    <a:lnTo>
                      <a:pt x="314" y="12575"/>
                    </a:lnTo>
                    <a:lnTo>
                      <a:pt x="272" y="12659"/>
                    </a:lnTo>
                    <a:lnTo>
                      <a:pt x="272" y="12743"/>
                    </a:lnTo>
                    <a:lnTo>
                      <a:pt x="314" y="12847"/>
                    </a:lnTo>
                    <a:lnTo>
                      <a:pt x="314" y="12952"/>
                    </a:lnTo>
                    <a:lnTo>
                      <a:pt x="231" y="13057"/>
                    </a:lnTo>
                    <a:lnTo>
                      <a:pt x="147" y="13057"/>
                    </a:lnTo>
                    <a:lnTo>
                      <a:pt x="63" y="12994"/>
                    </a:lnTo>
                    <a:lnTo>
                      <a:pt x="0" y="13015"/>
                    </a:lnTo>
                    <a:lnTo>
                      <a:pt x="0" y="13098"/>
                    </a:lnTo>
                    <a:lnTo>
                      <a:pt x="21" y="13224"/>
                    </a:lnTo>
                    <a:lnTo>
                      <a:pt x="21" y="13412"/>
                    </a:lnTo>
                    <a:lnTo>
                      <a:pt x="105" y="13517"/>
                    </a:lnTo>
                    <a:lnTo>
                      <a:pt x="231" y="13621"/>
                    </a:lnTo>
                    <a:lnTo>
                      <a:pt x="252" y="13747"/>
                    </a:lnTo>
                    <a:lnTo>
                      <a:pt x="231" y="13914"/>
                    </a:lnTo>
                    <a:lnTo>
                      <a:pt x="398" y="14228"/>
                    </a:lnTo>
                    <a:lnTo>
                      <a:pt x="440" y="14312"/>
                    </a:lnTo>
                    <a:lnTo>
                      <a:pt x="524" y="14375"/>
                    </a:lnTo>
                    <a:lnTo>
                      <a:pt x="524" y="14563"/>
                    </a:lnTo>
                    <a:lnTo>
                      <a:pt x="461" y="14835"/>
                    </a:lnTo>
                    <a:lnTo>
                      <a:pt x="419" y="14856"/>
                    </a:lnTo>
                    <a:lnTo>
                      <a:pt x="440" y="14940"/>
                    </a:lnTo>
                    <a:lnTo>
                      <a:pt x="419" y="15002"/>
                    </a:lnTo>
                    <a:lnTo>
                      <a:pt x="356" y="14982"/>
                    </a:lnTo>
                    <a:lnTo>
                      <a:pt x="314" y="14982"/>
                    </a:lnTo>
                    <a:lnTo>
                      <a:pt x="272" y="15086"/>
                    </a:lnTo>
                    <a:lnTo>
                      <a:pt x="314" y="15191"/>
                    </a:lnTo>
                    <a:lnTo>
                      <a:pt x="377" y="15254"/>
                    </a:lnTo>
                    <a:lnTo>
                      <a:pt x="335" y="15484"/>
                    </a:lnTo>
                    <a:lnTo>
                      <a:pt x="356" y="15588"/>
                    </a:lnTo>
                    <a:lnTo>
                      <a:pt x="314" y="15672"/>
                    </a:lnTo>
                    <a:lnTo>
                      <a:pt x="356" y="15714"/>
                    </a:lnTo>
                    <a:lnTo>
                      <a:pt x="335" y="15798"/>
                    </a:lnTo>
                    <a:lnTo>
                      <a:pt x="314" y="15818"/>
                    </a:lnTo>
                    <a:lnTo>
                      <a:pt x="335" y="15881"/>
                    </a:lnTo>
                    <a:lnTo>
                      <a:pt x="524" y="16153"/>
                    </a:lnTo>
                    <a:lnTo>
                      <a:pt x="565" y="16216"/>
                    </a:lnTo>
                    <a:lnTo>
                      <a:pt x="565" y="16362"/>
                    </a:lnTo>
                    <a:lnTo>
                      <a:pt x="524" y="16342"/>
                    </a:lnTo>
                    <a:lnTo>
                      <a:pt x="377" y="16342"/>
                    </a:lnTo>
                    <a:lnTo>
                      <a:pt x="314" y="16425"/>
                    </a:lnTo>
                    <a:lnTo>
                      <a:pt x="314" y="16467"/>
                    </a:lnTo>
                    <a:lnTo>
                      <a:pt x="356" y="16530"/>
                    </a:lnTo>
                    <a:lnTo>
                      <a:pt x="356" y="16614"/>
                    </a:lnTo>
                    <a:lnTo>
                      <a:pt x="314" y="16655"/>
                    </a:lnTo>
                    <a:lnTo>
                      <a:pt x="272" y="16739"/>
                    </a:lnTo>
                    <a:lnTo>
                      <a:pt x="314" y="16823"/>
                    </a:lnTo>
                    <a:lnTo>
                      <a:pt x="335" y="16844"/>
                    </a:lnTo>
                    <a:lnTo>
                      <a:pt x="377" y="16969"/>
                    </a:lnTo>
                    <a:lnTo>
                      <a:pt x="419" y="17304"/>
                    </a:lnTo>
                    <a:lnTo>
                      <a:pt x="356" y="17451"/>
                    </a:lnTo>
                    <a:lnTo>
                      <a:pt x="482" y="17492"/>
                    </a:lnTo>
                    <a:lnTo>
                      <a:pt x="670" y="17471"/>
                    </a:lnTo>
                    <a:lnTo>
                      <a:pt x="670" y="17409"/>
                    </a:lnTo>
                    <a:lnTo>
                      <a:pt x="670" y="17283"/>
                    </a:lnTo>
                    <a:lnTo>
                      <a:pt x="733" y="17199"/>
                    </a:lnTo>
                    <a:lnTo>
                      <a:pt x="837" y="17241"/>
                    </a:lnTo>
                    <a:lnTo>
                      <a:pt x="858" y="17199"/>
                    </a:lnTo>
                    <a:lnTo>
                      <a:pt x="733" y="17095"/>
                    </a:lnTo>
                    <a:lnTo>
                      <a:pt x="775" y="17053"/>
                    </a:lnTo>
                    <a:lnTo>
                      <a:pt x="649" y="16927"/>
                    </a:lnTo>
                    <a:lnTo>
                      <a:pt x="649" y="16844"/>
                    </a:lnTo>
                    <a:lnTo>
                      <a:pt x="733" y="16844"/>
                    </a:lnTo>
                    <a:lnTo>
                      <a:pt x="837" y="16886"/>
                    </a:lnTo>
                    <a:lnTo>
                      <a:pt x="837" y="16865"/>
                    </a:lnTo>
                    <a:lnTo>
                      <a:pt x="775" y="16823"/>
                    </a:lnTo>
                    <a:lnTo>
                      <a:pt x="649" y="16718"/>
                    </a:lnTo>
                    <a:lnTo>
                      <a:pt x="775" y="16739"/>
                    </a:lnTo>
                    <a:lnTo>
                      <a:pt x="775" y="16634"/>
                    </a:lnTo>
                    <a:lnTo>
                      <a:pt x="754" y="16572"/>
                    </a:lnTo>
                    <a:lnTo>
                      <a:pt x="754" y="16425"/>
                    </a:lnTo>
                    <a:lnTo>
                      <a:pt x="733" y="16362"/>
                    </a:lnTo>
                    <a:cubicBezTo>
                      <a:pt x="733" y="16321"/>
                      <a:pt x="754" y="16258"/>
                      <a:pt x="775" y="16237"/>
                    </a:cubicBezTo>
                    <a:lnTo>
                      <a:pt x="837" y="16258"/>
                    </a:lnTo>
                    <a:lnTo>
                      <a:pt x="879" y="16237"/>
                    </a:lnTo>
                    <a:cubicBezTo>
                      <a:pt x="879" y="16342"/>
                      <a:pt x="900" y="16467"/>
                      <a:pt x="900" y="16572"/>
                    </a:cubicBezTo>
                    <a:lnTo>
                      <a:pt x="1068" y="17764"/>
                    </a:lnTo>
                    <a:lnTo>
                      <a:pt x="1047" y="17785"/>
                    </a:lnTo>
                    <a:lnTo>
                      <a:pt x="1068" y="17869"/>
                    </a:lnTo>
                    <a:lnTo>
                      <a:pt x="1068" y="18036"/>
                    </a:lnTo>
                    <a:lnTo>
                      <a:pt x="1005" y="18078"/>
                    </a:lnTo>
                    <a:lnTo>
                      <a:pt x="1047" y="18120"/>
                    </a:lnTo>
                    <a:lnTo>
                      <a:pt x="1047" y="18287"/>
                    </a:lnTo>
                    <a:lnTo>
                      <a:pt x="1005" y="18350"/>
                    </a:lnTo>
                    <a:lnTo>
                      <a:pt x="1047" y="18434"/>
                    </a:lnTo>
                    <a:lnTo>
                      <a:pt x="1047" y="18455"/>
                    </a:lnTo>
                    <a:cubicBezTo>
                      <a:pt x="1047" y="18643"/>
                      <a:pt x="1005" y="18852"/>
                      <a:pt x="963" y="19041"/>
                    </a:cubicBezTo>
                    <a:cubicBezTo>
                      <a:pt x="921" y="19187"/>
                      <a:pt x="900" y="19334"/>
                      <a:pt x="858" y="19459"/>
                    </a:cubicBezTo>
                    <a:lnTo>
                      <a:pt x="796" y="19480"/>
                    </a:lnTo>
                    <a:lnTo>
                      <a:pt x="691" y="19564"/>
                    </a:lnTo>
                    <a:lnTo>
                      <a:pt x="649" y="19564"/>
                    </a:lnTo>
                    <a:lnTo>
                      <a:pt x="649" y="19501"/>
                    </a:lnTo>
                    <a:lnTo>
                      <a:pt x="754" y="19480"/>
                    </a:lnTo>
                    <a:lnTo>
                      <a:pt x="837" y="19438"/>
                    </a:lnTo>
                    <a:lnTo>
                      <a:pt x="837" y="19271"/>
                    </a:lnTo>
                    <a:lnTo>
                      <a:pt x="775" y="19250"/>
                    </a:lnTo>
                    <a:lnTo>
                      <a:pt x="670" y="19292"/>
                    </a:lnTo>
                    <a:lnTo>
                      <a:pt x="461" y="19292"/>
                    </a:lnTo>
                    <a:lnTo>
                      <a:pt x="377" y="19271"/>
                    </a:lnTo>
                    <a:lnTo>
                      <a:pt x="293" y="19292"/>
                    </a:lnTo>
                    <a:lnTo>
                      <a:pt x="293" y="19375"/>
                    </a:lnTo>
                    <a:lnTo>
                      <a:pt x="356" y="19501"/>
                    </a:lnTo>
                    <a:lnTo>
                      <a:pt x="398" y="19501"/>
                    </a:lnTo>
                    <a:lnTo>
                      <a:pt x="440" y="19585"/>
                    </a:lnTo>
                    <a:lnTo>
                      <a:pt x="356" y="19585"/>
                    </a:lnTo>
                    <a:lnTo>
                      <a:pt x="335" y="19689"/>
                    </a:lnTo>
                    <a:lnTo>
                      <a:pt x="252" y="19752"/>
                    </a:lnTo>
                    <a:lnTo>
                      <a:pt x="189" y="19857"/>
                    </a:lnTo>
                    <a:lnTo>
                      <a:pt x="42" y="19919"/>
                    </a:lnTo>
                    <a:lnTo>
                      <a:pt x="42" y="20003"/>
                    </a:lnTo>
                    <a:lnTo>
                      <a:pt x="189" y="20192"/>
                    </a:lnTo>
                    <a:lnTo>
                      <a:pt x="272" y="20192"/>
                    </a:lnTo>
                    <a:lnTo>
                      <a:pt x="335" y="20129"/>
                    </a:lnTo>
                    <a:lnTo>
                      <a:pt x="335" y="20066"/>
                    </a:lnTo>
                    <a:lnTo>
                      <a:pt x="231" y="20024"/>
                    </a:lnTo>
                    <a:lnTo>
                      <a:pt x="231" y="19982"/>
                    </a:lnTo>
                    <a:lnTo>
                      <a:pt x="272" y="19878"/>
                    </a:lnTo>
                    <a:lnTo>
                      <a:pt x="440" y="19878"/>
                    </a:lnTo>
                    <a:lnTo>
                      <a:pt x="461" y="19857"/>
                    </a:lnTo>
                    <a:lnTo>
                      <a:pt x="482" y="19982"/>
                    </a:lnTo>
                    <a:lnTo>
                      <a:pt x="586" y="20066"/>
                    </a:lnTo>
                    <a:lnTo>
                      <a:pt x="712" y="20066"/>
                    </a:lnTo>
                    <a:lnTo>
                      <a:pt x="754" y="20003"/>
                    </a:lnTo>
                    <a:lnTo>
                      <a:pt x="754" y="20003"/>
                    </a:lnTo>
                    <a:cubicBezTo>
                      <a:pt x="670" y="20317"/>
                      <a:pt x="649" y="20631"/>
                      <a:pt x="649" y="20924"/>
                    </a:cubicBezTo>
                    <a:lnTo>
                      <a:pt x="586" y="20966"/>
                    </a:lnTo>
                    <a:lnTo>
                      <a:pt x="649" y="21008"/>
                    </a:lnTo>
                    <a:lnTo>
                      <a:pt x="649" y="21154"/>
                    </a:lnTo>
                    <a:lnTo>
                      <a:pt x="565" y="21028"/>
                    </a:lnTo>
                    <a:lnTo>
                      <a:pt x="461" y="21008"/>
                    </a:lnTo>
                    <a:lnTo>
                      <a:pt x="440" y="21049"/>
                    </a:lnTo>
                    <a:lnTo>
                      <a:pt x="440" y="21133"/>
                    </a:lnTo>
                    <a:lnTo>
                      <a:pt x="461" y="21259"/>
                    </a:lnTo>
                    <a:lnTo>
                      <a:pt x="565" y="21280"/>
                    </a:lnTo>
                    <a:lnTo>
                      <a:pt x="649" y="21342"/>
                    </a:lnTo>
                    <a:lnTo>
                      <a:pt x="649" y="21384"/>
                    </a:lnTo>
                    <a:lnTo>
                      <a:pt x="691" y="21552"/>
                    </a:lnTo>
                    <a:lnTo>
                      <a:pt x="754" y="21572"/>
                    </a:lnTo>
                    <a:cubicBezTo>
                      <a:pt x="754" y="21635"/>
                      <a:pt x="775" y="21656"/>
                      <a:pt x="796" y="21698"/>
                    </a:cubicBezTo>
                    <a:lnTo>
                      <a:pt x="670" y="21656"/>
                    </a:lnTo>
                    <a:lnTo>
                      <a:pt x="649" y="21635"/>
                    </a:lnTo>
                    <a:lnTo>
                      <a:pt x="586" y="21677"/>
                    </a:lnTo>
                    <a:lnTo>
                      <a:pt x="649" y="21865"/>
                    </a:lnTo>
                    <a:lnTo>
                      <a:pt x="649" y="21949"/>
                    </a:lnTo>
                    <a:lnTo>
                      <a:pt x="691" y="21970"/>
                    </a:lnTo>
                    <a:lnTo>
                      <a:pt x="796" y="21803"/>
                    </a:lnTo>
                    <a:lnTo>
                      <a:pt x="858" y="21782"/>
                    </a:lnTo>
                    <a:cubicBezTo>
                      <a:pt x="879" y="21844"/>
                      <a:pt x="900" y="21886"/>
                      <a:pt x="921" y="21970"/>
                    </a:cubicBezTo>
                    <a:lnTo>
                      <a:pt x="921" y="22012"/>
                    </a:lnTo>
                    <a:lnTo>
                      <a:pt x="816" y="22054"/>
                    </a:lnTo>
                    <a:lnTo>
                      <a:pt x="921" y="22284"/>
                    </a:lnTo>
                    <a:lnTo>
                      <a:pt x="963" y="22409"/>
                    </a:lnTo>
                    <a:cubicBezTo>
                      <a:pt x="963" y="22493"/>
                      <a:pt x="984" y="22577"/>
                      <a:pt x="1005" y="22640"/>
                    </a:cubicBezTo>
                    <a:lnTo>
                      <a:pt x="984" y="22681"/>
                    </a:lnTo>
                    <a:lnTo>
                      <a:pt x="984" y="22744"/>
                    </a:lnTo>
                    <a:lnTo>
                      <a:pt x="921" y="22807"/>
                    </a:lnTo>
                    <a:lnTo>
                      <a:pt x="1005" y="22849"/>
                    </a:lnTo>
                    <a:lnTo>
                      <a:pt x="1026" y="22932"/>
                    </a:lnTo>
                    <a:lnTo>
                      <a:pt x="1068" y="22932"/>
                    </a:lnTo>
                    <a:cubicBezTo>
                      <a:pt x="1068" y="22953"/>
                      <a:pt x="1068" y="22995"/>
                      <a:pt x="1088" y="23016"/>
                    </a:cubicBezTo>
                    <a:cubicBezTo>
                      <a:pt x="1130" y="23163"/>
                      <a:pt x="1193" y="23330"/>
                      <a:pt x="1235" y="23456"/>
                    </a:cubicBezTo>
                    <a:lnTo>
                      <a:pt x="1277" y="23518"/>
                    </a:lnTo>
                    <a:cubicBezTo>
                      <a:pt x="1277" y="23539"/>
                      <a:pt x="1277" y="23539"/>
                      <a:pt x="1298" y="23560"/>
                    </a:cubicBezTo>
                    <a:lnTo>
                      <a:pt x="1235" y="23665"/>
                    </a:lnTo>
                    <a:lnTo>
                      <a:pt x="1193" y="23728"/>
                    </a:lnTo>
                    <a:lnTo>
                      <a:pt x="1235" y="23749"/>
                    </a:lnTo>
                    <a:lnTo>
                      <a:pt x="1381" y="23728"/>
                    </a:lnTo>
                    <a:lnTo>
                      <a:pt x="1444" y="23874"/>
                    </a:lnTo>
                    <a:lnTo>
                      <a:pt x="1423" y="23874"/>
                    </a:lnTo>
                    <a:lnTo>
                      <a:pt x="1444" y="23937"/>
                    </a:lnTo>
                    <a:lnTo>
                      <a:pt x="1486" y="23958"/>
                    </a:lnTo>
                    <a:lnTo>
                      <a:pt x="1423" y="24000"/>
                    </a:lnTo>
                    <a:lnTo>
                      <a:pt x="1402" y="24062"/>
                    </a:lnTo>
                    <a:lnTo>
                      <a:pt x="1423" y="24146"/>
                    </a:lnTo>
                    <a:lnTo>
                      <a:pt x="1486" y="24167"/>
                    </a:lnTo>
                    <a:lnTo>
                      <a:pt x="1549" y="24188"/>
                    </a:lnTo>
                    <a:lnTo>
                      <a:pt x="1507" y="24104"/>
                    </a:lnTo>
                    <a:lnTo>
                      <a:pt x="1549" y="24083"/>
                    </a:lnTo>
                    <a:cubicBezTo>
                      <a:pt x="1612" y="24167"/>
                      <a:pt x="1653" y="24272"/>
                      <a:pt x="1716" y="24355"/>
                    </a:cubicBezTo>
                    <a:lnTo>
                      <a:pt x="1716" y="24397"/>
                    </a:lnTo>
                    <a:lnTo>
                      <a:pt x="1653" y="24460"/>
                    </a:lnTo>
                    <a:lnTo>
                      <a:pt x="1695" y="24481"/>
                    </a:lnTo>
                    <a:lnTo>
                      <a:pt x="1737" y="24460"/>
                    </a:lnTo>
                    <a:lnTo>
                      <a:pt x="1758" y="24418"/>
                    </a:lnTo>
                    <a:cubicBezTo>
                      <a:pt x="1967" y="24753"/>
                      <a:pt x="2218" y="25004"/>
                      <a:pt x="2469" y="25234"/>
                    </a:cubicBezTo>
                    <a:lnTo>
                      <a:pt x="2449" y="25234"/>
                    </a:lnTo>
                    <a:lnTo>
                      <a:pt x="2365" y="25192"/>
                    </a:lnTo>
                    <a:lnTo>
                      <a:pt x="2260" y="25150"/>
                    </a:lnTo>
                    <a:lnTo>
                      <a:pt x="2156" y="25150"/>
                    </a:lnTo>
                    <a:lnTo>
                      <a:pt x="2072" y="25109"/>
                    </a:lnTo>
                    <a:lnTo>
                      <a:pt x="1946" y="24983"/>
                    </a:lnTo>
                    <a:lnTo>
                      <a:pt x="1863" y="24920"/>
                    </a:lnTo>
                    <a:lnTo>
                      <a:pt x="1842" y="24983"/>
                    </a:lnTo>
                    <a:lnTo>
                      <a:pt x="1863" y="25088"/>
                    </a:lnTo>
                    <a:lnTo>
                      <a:pt x="1946" y="25213"/>
                    </a:lnTo>
                    <a:lnTo>
                      <a:pt x="2072" y="25234"/>
                    </a:lnTo>
                    <a:lnTo>
                      <a:pt x="2239" y="25318"/>
                    </a:lnTo>
                    <a:lnTo>
                      <a:pt x="2281" y="25401"/>
                    </a:lnTo>
                    <a:lnTo>
                      <a:pt x="2365" y="25401"/>
                    </a:lnTo>
                    <a:lnTo>
                      <a:pt x="2428" y="25360"/>
                    </a:lnTo>
                    <a:lnTo>
                      <a:pt x="2574" y="25422"/>
                    </a:lnTo>
                    <a:lnTo>
                      <a:pt x="2679" y="25464"/>
                    </a:lnTo>
                    <a:lnTo>
                      <a:pt x="2783" y="25464"/>
                    </a:lnTo>
                    <a:cubicBezTo>
                      <a:pt x="2804" y="25464"/>
                      <a:pt x="2846" y="25506"/>
                      <a:pt x="2846" y="25527"/>
                    </a:cubicBezTo>
                    <a:lnTo>
                      <a:pt x="2804" y="25527"/>
                    </a:lnTo>
                    <a:lnTo>
                      <a:pt x="2700" y="25569"/>
                    </a:lnTo>
                    <a:lnTo>
                      <a:pt x="2658" y="25548"/>
                    </a:lnTo>
                    <a:lnTo>
                      <a:pt x="2595" y="25506"/>
                    </a:lnTo>
                    <a:lnTo>
                      <a:pt x="2532" y="25506"/>
                    </a:lnTo>
                    <a:lnTo>
                      <a:pt x="2490" y="25548"/>
                    </a:lnTo>
                    <a:lnTo>
                      <a:pt x="2490" y="25611"/>
                    </a:lnTo>
                    <a:lnTo>
                      <a:pt x="2595" y="25653"/>
                    </a:lnTo>
                    <a:lnTo>
                      <a:pt x="2658" y="25757"/>
                    </a:lnTo>
                    <a:lnTo>
                      <a:pt x="2762" y="25799"/>
                    </a:lnTo>
                    <a:lnTo>
                      <a:pt x="2867" y="25925"/>
                    </a:lnTo>
                    <a:lnTo>
                      <a:pt x="2951" y="25945"/>
                    </a:lnTo>
                    <a:lnTo>
                      <a:pt x="3076" y="25925"/>
                    </a:lnTo>
                    <a:lnTo>
                      <a:pt x="3118" y="25945"/>
                    </a:lnTo>
                    <a:lnTo>
                      <a:pt x="3118" y="26029"/>
                    </a:lnTo>
                    <a:lnTo>
                      <a:pt x="3202" y="26092"/>
                    </a:lnTo>
                    <a:lnTo>
                      <a:pt x="3285" y="26071"/>
                    </a:lnTo>
                    <a:lnTo>
                      <a:pt x="3265" y="26029"/>
                    </a:lnTo>
                    <a:lnTo>
                      <a:pt x="3327" y="25945"/>
                    </a:lnTo>
                    <a:lnTo>
                      <a:pt x="3327" y="25883"/>
                    </a:lnTo>
                    <a:lnTo>
                      <a:pt x="3285" y="25862"/>
                    </a:lnTo>
                    <a:lnTo>
                      <a:pt x="3327" y="25841"/>
                    </a:lnTo>
                    <a:lnTo>
                      <a:pt x="3411" y="25841"/>
                    </a:lnTo>
                    <a:lnTo>
                      <a:pt x="3369" y="25757"/>
                    </a:lnTo>
                    <a:lnTo>
                      <a:pt x="3285" y="25736"/>
                    </a:lnTo>
                    <a:lnTo>
                      <a:pt x="3160" y="25757"/>
                    </a:lnTo>
                    <a:lnTo>
                      <a:pt x="3118" y="25715"/>
                    </a:lnTo>
                    <a:lnTo>
                      <a:pt x="3118" y="25715"/>
                    </a:lnTo>
                    <a:cubicBezTo>
                      <a:pt x="3141" y="25721"/>
                      <a:pt x="3164" y="25724"/>
                      <a:pt x="3189" y="25724"/>
                    </a:cubicBezTo>
                    <a:cubicBezTo>
                      <a:pt x="3256" y="25724"/>
                      <a:pt x="3329" y="25704"/>
                      <a:pt x="3390" y="25673"/>
                    </a:cubicBezTo>
                    <a:lnTo>
                      <a:pt x="3411" y="25715"/>
                    </a:lnTo>
                    <a:lnTo>
                      <a:pt x="3578" y="25736"/>
                    </a:lnTo>
                    <a:lnTo>
                      <a:pt x="3683" y="25778"/>
                    </a:lnTo>
                    <a:lnTo>
                      <a:pt x="3746" y="25778"/>
                    </a:lnTo>
                    <a:lnTo>
                      <a:pt x="3829" y="25841"/>
                    </a:lnTo>
                    <a:lnTo>
                      <a:pt x="3892" y="25778"/>
                    </a:lnTo>
                    <a:lnTo>
                      <a:pt x="3955" y="25653"/>
                    </a:lnTo>
                    <a:lnTo>
                      <a:pt x="3913" y="25464"/>
                    </a:lnTo>
                    <a:lnTo>
                      <a:pt x="3934" y="25401"/>
                    </a:lnTo>
                    <a:lnTo>
                      <a:pt x="3934" y="25318"/>
                    </a:lnTo>
                    <a:lnTo>
                      <a:pt x="3955" y="25150"/>
                    </a:lnTo>
                    <a:lnTo>
                      <a:pt x="3955" y="25109"/>
                    </a:lnTo>
                    <a:cubicBezTo>
                      <a:pt x="4018" y="25213"/>
                      <a:pt x="4060" y="25318"/>
                      <a:pt x="4143" y="25422"/>
                    </a:cubicBezTo>
                    <a:lnTo>
                      <a:pt x="4122" y="25527"/>
                    </a:lnTo>
                    <a:lnTo>
                      <a:pt x="4060" y="25632"/>
                    </a:lnTo>
                    <a:lnTo>
                      <a:pt x="4122" y="25736"/>
                    </a:lnTo>
                    <a:lnTo>
                      <a:pt x="4060" y="25820"/>
                    </a:lnTo>
                    <a:lnTo>
                      <a:pt x="4060" y="25883"/>
                    </a:lnTo>
                    <a:lnTo>
                      <a:pt x="4164" y="25945"/>
                    </a:lnTo>
                    <a:lnTo>
                      <a:pt x="4269" y="25966"/>
                    </a:lnTo>
                    <a:lnTo>
                      <a:pt x="4332" y="25987"/>
                    </a:lnTo>
                    <a:lnTo>
                      <a:pt x="4373" y="25945"/>
                    </a:lnTo>
                    <a:lnTo>
                      <a:pt x="4248" y="25841"/>
                    </a:lnTo>
                    <a:lnTo>
                      <a:pt x="4332" y="25757"/>
                    </a:lnTo>
                    <a:lnTo>
                      <a:pt x="4562" y="26155"/>
                    </a:lnTo>
                    <a:lnTo>
                      <a:pt x="4562" y="26155"/>
                    </a:lnTo>
                    <a:lnTo>
                      <a:pt x="4520" y="26134"/>
                    </a:lnTo>
                    <a:lnTo>
                      <a:pt x="4332" y="26050"/>
                    </a:lnTo>
                    <a:lnTo>
                      <a:pt x="4227" y="25987"/>
                    </a:lnTo>
                    <a:lnTo>
                      <a:pt x="4206" y="26029"/>
                    </a:lnTo>
                    <a:lnTo>
                      <a:pt x="4248" y="26071"/>
                    </a:lnTo>
                    <a:lnTo>
                      <a:pt x="4520" y="26197"/>
                    </a:lnTo>
                    <a:lnTo>
                      <a:pt x="4541" y="26259"/>
                    </a:lnTo>
                    <a:lnTo>
                      <a:pt x="4436" y="26259"/>
                    </a:lnTo>
                    <a:lnTo>
                      <a:pt x="4436" y="26322"/>
                    </a:lnTo>
                    <a:lnTo>
                      <a:pt x="4373" y="26322"/>
                    </a:lnTo>
                    <a:lnTo>
                      <a:pt x="4353" y="26238"/>
                    </a:lnTo>
                    <a:lnTo>
                      <a:pt x="4227" y="26155"/>
                    </a:lnTo>
                    <a:lnTo>
                      <a:pt x="4206" y="26176"/>
                    </a:lnTo>
                    <a:lnTo>
                      <a:pt x="4206" y="26259"/>
                    </a:lnTo>
                    <a:lnTo>
                      <a:pt x="4122" y="26259"/>
                    </a:lnTo>
                    <a:lnTo>
                      <a:pt x="3934" y="26280"/>
                    </a:lnTo>
                    <a:lnTo>
                      <a:pt x="3892" y="26322"/>
                    </a:lnTo>
                    <a:lnTo>
                      <a:pt x="3934" y="26364"/>
                    </a:lnTo>
                    <a:lnTo>
                      <a:pt x="3913" y="26385"/>
                    </a:lnTo>
                    <a:lnTo>
                      <a:pt x="3809" y="26364"/>
                    </a:lnTo>
                    <a:lnTo>
                      <a:pt x="3704" y="26385"/>
                    </a:lnTo>
                    <a:lnTo>
                      <a:pt x="3725" y="26448"/>
                    </a:lnTo>
                    <a:lnTo>
                      <a:pt x="3850" y="26469"/>
                    </a:lnTo>
                    <a:lnTo>
                      <a:pt x="3955" y="26469"/>
                    </a:lnTo>
                    <a:lnTo>
                      <a:pt x="3997" y="26427"/>
                    </a:lnTo>
                    <a:lnTo>
                      <a:pt x="4018" y="26385"/>
                    </a:lnTo>
                    <a:lnTo>
                      <a:pt x="4101" y="26427"/>
                    </a:lnTo>
                    <a:lnTo>
                      <a:pt x="4206" y="26490"/>
                    </a:lnTo>
                    <a:lnTo>
                      <a:pt x="4248" y="26469"/>
                    </a:lnTo>
                    <a:lnTo>
                      <a:pt x="4269" y="26531"/>
                    </a:lnTo>
                    <a:lnTo>
                      <a:pt x="4269" y="26573"/>
                    </a:lnTo>
                    <a:lnTo>
                      <a:pt x="4353" y="26636"/>
                    </a:lnTo>
                    <a:lnTo>
                      <a:pt x="4269" y="26678"/>
                    </a:lnTo>
                    <a:lnTo>
                      <a:pt x="4227" y="26782"/>
                    </a:lnTo>
                    <a:lnTo>
                      <a:pt x="4269" y="26866"/>
                    </a:lnTo>
                    <a:lnTo>
                      <a:pt x="4353" y="26866"/>
                    </a:lnTo>
                    <a:lnTo>
                      <a:pt x="4436" y="26887"/>
                    </a:lnTo>
                    <a:lnTo>
                      <a:pt x="4541" y="26992"/>
                    </a:lnTo>
                    <a:lnTo>
                      <a:pt x="4625" y="26992"/>
                    </a:lnTo>
                    <a:lnTo>
                      <a:pt x="4646" y="26971"/>
                    </a:lnTo>
                    <a:lnTo>
                      <a:pt x="4562" y="26908"/>
                    </a:lnTo>
                    <a:lnTo>
                      <a:pt x="4457" y="26845"/>
                    </a:lnTo>
                    <a:lnTo>
                      <a:pt x="4436" y="26782"/>
                    </a:lnTo>
                    <a:lnTo>
                      <a:pt x="4457" y="26782"/>
                    </a:lnTo>
                    <a:lnTo>
                      <a:pt x="4541" y="26803"/>
                    </a:lnTo>
                    <a:lnTo>
                      <a:pt x="4625" y="26762"/>
                    </a:lnTo>
                    <a:lnTo>
                      <a:pt x="4646" y="26699"/>
                    </a:lnTo>
                    <a:lnTo>
                      <a:pt x="4562" y="26678"/>
                    </a:lnTo>
                    <a:lnTo>
                      <a:pt x="4520" y="26636"/>
                    </a:lnTo>
                    <a:lnTo>
                      <a:pt x="4750" y="26531"/>
                    </a:lnTo>
                    <a:lnTo>
                      <a:pt x="4855" y="26469"/>
                    </a:lnTo>
                    <a:lnTo>
                      <a:pt x="4938" y="26490"/>
                    </a:lnTo>
                    <a:cubicBezTo>
                      <a:pt x="4959" y="26531"/>
                      <a:pt x="4959" y="26552"/>
                      <a:pt x="4980" y="26552"/>
                    </a:cubicBezTo>
                    <a:lnTo>
                      <a:pt x="5001" y="26552"/>
                    </a:lnTo>
                    <a:lnTo>
                      <a:pt x="5001" y="26531"/>
                    </a:lnTo>
                    <a:lnTo>
                      <a:pt x="5294" y="26594"/>
                    </a:lnTo>
                    <a:lnTo>
                      <a:pt x="5357" y="26573"/>
                    </a:lnTo>
                    <a:lnTo>
                      <a:pt x="5357" y="26510"/>
                    </a:lnTo>
                    <a:lnTo>
                      <a:pt x="5482" y="26510"/>
                    </a:lnTo>
                    <a:lnTo>
                      <a:pt x="5420" y="26322"/>
                    </a:lnTo>
                    <a:lnTo>
                      <a:pt x="5357" y="26322"/>
                    </a:lnTo>
                    <a:lnTo>
                      <a:pt x="5252" y="26238"/>
                    </a:lnTo>
                    <a:lnTo>
                      <a:pt x="5106" y="26176"/>
                    </a:lnTo>
                    <a:lnTo>
                      <a:pt x="5106" y="26113"/>
                    </a:lnTo>
                    <a:lnTo>
                      <a:pt x="5273" y="26218"/>
                    </a:lnTo>
                    <a:lnTo>
                      <a:pt x="5399" y="26238"/>
                    </a:lnTo>
                    <a:lnTo>
                      <a:pt x="5148" y="25171"/>
                    </a:lnTo>
                    <a:lnTo>
                      <a:pt x="5106" y="25171"/>
                    </a:lnTo>
                    <a:lnTo>
                      <a:pt x="5106" y="25129"/>
                    </a:lnTo>
                    <a:lnTo>
                      <a:pt x="4959" y="24481"/>
                    </a:lnTo>
                    <a:lnTo>
                      <a:pt x="4792" y="24544"/>
                    </a:lnTo>
                    <a:lnTo>
                      <a:pt x="4750" y="24585"/>
                    </a:lnTo>
                    <a:lnTo>
                      <a:pt x="4666" y="24502"/>
                    </a:lnTo>
                    <a:lnTo>
                      <a:pt x="4583" y="24481"/>
                    </a:lnTo>
                    <a:lnTo>
                      <a:pt x="4562" y="24544"/>
                    </a:lnTo>
                    <a:cubicBezTo>
                      <a:pt x="4562" y="24502"/>
                      <a:pt x="4541" y="24502"/>
                      <a:pt x="4541" y="24481"/>
                    </a:cubicBezTo>
                    <a:lnTo>
                      <a:pt x="4541" y="24334"/>
                    </a:lnTo>
                    <a:lnTo>
                      <a:pt x="4625" y="24272"/>
                    </a:lnTo>
                    <a:lnTo>
                      <a:pt x="4750" y="24251"/>
                    </a:lnTo>
                    <a:lnTo>
                      <a:pt x="4897" y="24334"/>
                    </a:lnTo>
                    <a:lnTo>
                      <a:pt x="4980" y="24272"/>
                    </a:lnTo>
                    <a:lnTo>
                      <a:pt x="5001" y="24272"/>
                    </a:lnTo>
                    <a:lnTo>
                      <a:pt x="4855" y="24146"/>
                    </a:lnTo>
                    <a:lnTo>
                      <a:pt x="4520" y="23937"/>
                    </a:lnTo>
                    <a:lnTo>
                      <a:pt x="4457" y="23874"/>
                    </a:lnTo>
                    <a:lnTo>
                      <a:pt x="3725" y="23874"/>
                    </a:lnTo>
                    <a:lnTo>
                      <a:pt x="3306" y="23958"/>
                    </a:lnTo>
                    <a:lnTo>
                      <a:pt x="3202" y="23895"/>
                    </a:lnTo>
                    <a:lnTo>
                      <a:pt x="2930" y="23874"/>
                    </a:lnTo>
                    <a:lnTo>
                      <a:pt x="2846" y="23644"/>
                    </a:lnTo>
                    <a:lnTo>
                      <a:pt x="2783" y="23435"/>
                    </a:lnTo>
                    <a:lnTo>
                      <a:pt x="2658" y="23330"/>
                    </a:lnTo>
                    <a:lnTo>
                      <a:pt x="2637" y="22995"/>
                    </a:lnTo>
                    <a:lnTo>
                      <a:pt x="2637" y="22828"/>
                    </a:lnTo>
                    <a:lnTo>
                      <a:pt x="2511" y="22828"/>
                    </a:lnTo>
                    <a:lnTo>
                      <a:pt x="2323" y="22912"/>
                    </a:lnTo>
                    <a:lnTo>
                      <a:pt x="2218" y="23016"/>
                    </a:lnTo>
                    <a:lnTo>
                      <a:pt x="2093" y="23016"/>
                    </a:lnTo>
                    <a:lnTo>
                      <a:pt x="1842" y="22577"/>
                    </a:lnTo>
                    <a:cubicBezTo>
                      <a:pt x="1821" y="22493"/>
                      <a:pt x="1800" y="22409"/>
                      <a:pt x="1800" y="22326"/>
                    </a:cubicBezTo>
                    <a:lnTo>
                      <a:pt x="1884" y="21844"/>
                    </a:lnTo>
                    <a:lnTo>
                      <a:pt x="2009" y="21656"/>
                    </a:lnTo>
                    <a:lnTo>
                      <a:pt x="2218" y="21447"/>
                    </a:lnTo>
                    <a:lnTo>
                      <a:pt x="2260" y="21154"/>
                    </a:lnTo>
                    <a:lnTo>
                      <a:pt x="2218" y="20840"/>
                    </a:lnTo>
                    <a:lnTo>
                      <a:pt x="2135" y="20610"/>
                    </a:lnTo>
                    <a:lnTo>
                      <a:pt x="2197" y="20338"/>
                    </a:lnTo>
                    <a:lnTo>
                      <a:pt x="2302" y="20212"/>
                    </a:lnTo>
                    <a:lnTo>
                      <a:pt x="2197" y="19961"/>
                    </a:lnTo>
                    <a:lnTo>
                      <a:pt x="2218" y="19815"/>
                    </a:lnTo>
                    <a:lnTo>
                      <a:pt x="2323" y="19710"/>
                    </a:lnTo>
                    <a:lnTo>
                      <a:pt x="2239" y="19480"/>
                    </a:lnTo>
                    <a:lnTo>
                      <a:pt x="2197" y="19166"/>
                    </a:lnTo>
                    <a:lnTo>
                      <a:pt x="2114" y="19020"/>
                    </a:lnTo>
                    <a:lnTo>
                      <a:pt x="2114" y="18915"/>
                    </a:lnTo>
                    <a:lnTo>
                      <a:pt x="2260" y="18769"/>
                    </a:lnTo>
                    <a:lnTo>
                      <a:pt x="2260" y="18643"/>
                    </a:lnTo>
                    <a:lnTo>
                      <a:pt x="2135" y="18434"/>
                    </a:lnTo>
                    <a:lnTo>
                      <a:pt x="1946" y="18308"/>
                    </a:lnTo>
                    <a:lnTo>
                      <a:pt x="1821" y="18308"/>
                    </a:lnTo>
                    <a:lnTo>
                      <a:pt x="1800" y="18329"/>
                    </a:lnTo>
                    <a:lnTo>
                      <a:pt x="1716" y="18246"/>
                    </a:lnTo>
                    <a:lnTo>
                      <a:pt x="1779" y="18141"/>
                    </a:lnTo>
                    <a:lnTo>
                      <a:pt x="2030" y="18141"/>
                    </a:lnTo>
                    <a:lnTo>
                      <a:pt x="2156" y="17995"/>
                    </a:lnTo>
                    <a:lnTo>
                      <a:pt x="2156" y="17869"/>
                    </a:lnTo>
                    <a:lnTo>
                      <a:pt x="2093" y="17827"/>
                    </a:lnTo>
                    <a:lnTo>
                      <a:pt x="2009" y="17890"/>
                    </a:lnTo>
                    <a:lnTo>
                      <a:pt x="1905" y="17869"/>
                    </a:lnTo>
                    <a:lnTo>
                      <a:pt x="1842" y="17597"/>
                    </a:lnTo>
                    <a:lnTo>
                      <a:pt x="1737" y="17367"/>
                    </a:lnTo>
                    <a:lnTo>
                      <a:pt x="1737" y="17199"/>
                    </a:lnTo>
                    <a:lnTo>
                      <a:pt x="1737" y="17032"/>
                    </a:lnTo>
                    <a:lnTo>
                      <a:pt x="1570" y="16969"/>
                    </a:lnTo>
                    <a:lnTo>
                      <a:pt x="1570" y="16948"/>
                    </a:lnTo>
                    <a:cubicBezTo>
                      <a:pt x="1528" y="16865"/>
                      <a:pt x="1528" y="16760"/>
                      <a:pt x="1507" y="16676"/>
                    </a:cubicBezTo>
                    <a:lnTo>
                      <a:pt x="1486" y="16362"/>
                    </a:lnTo>
                    <a:lnTo>
                      <a:pt x="1612" y="16300"/>
                    </a:lnTo>
                    <a:lnTo>
                      <a:pt x="1633" y="16132"/>
                    </a:lnTo>
                    <a:lnTo>
                      <a:pt x="1591" y="16028"/>
                    </a:lnTo>
                    <a:lnTo>
                      <a:pt x="1486" y="15986"/>
                    </a:lnTo>
                    <a:lnTo>
                      <a:pt x="1423" y="15714"/>
                    </a:lnTo>
                    <a:lnTo>
                      <a:pt x="1402" y="15358"/>
                    </a:lnTo>
                    <a:lnTo>
                      <a:pt x="1423" y="14940"/>
                    </a:lnTo>
                    <a:lnTo>
                      <a:pt x="1319" y="14751"/>
                    </a:lnTo>
                    <a:lnTo>
                      <a:pt x="1298" y="14542"/>
                    </a:lnTo>
                    <a:lnTo>
                      <a:pt x="1507" y="14249"/>
                    </a:lnTo>
                    <a:lnTo>
                      <a:pt x="1528" y="13935"/>
                    </a:lnTo>
                    <a:lnTo>
                      <a:pt x="1695" y="13852"/>
                    </a:lnTo>
                    <a:lnTo>
                      <a:pt x="1779" y="13747"/>
                    </a:lnTo>
                    <a:lnTo>
                      <a:pt x="1423" y="13077"/>
                    </a:lnTo>
                    <a:lnTo>
                      <a:pt x="1486" y="12847"/>
                    </a:lnTo>
                    <a:lnTo>
                      <a:pt x="1486" y="12680"/>
                    </a:lnTo>
                    <a:lnTo>
                      <a:pt x="1486" y="12282"/>
                    </a:lnTo>
                    <a:lnTo>
                      <a:pt x="1612" y="12052"/>
                    </a:lnTo>
                    <a:lnTo>
                      <a:pt x="1737" y="11927"/>
                    </a:lnTo>
                    <a:lnTo>
                      <a:pt x="1716" y="11717"/>
                    </a:lnTo>
                    <a:lnTo>
                      <a:pt x="1612" y="11529"/>
                    </a:lnTo>
                    <a:lnTo>
                      <a:pt x="1528" y="11445"/>
                    </a:lnTo>
                    <a:lnTo>
                      <a:pt x="1674" y="11278"/>
                    </a:lnTo>
                    <a:lnTo>
                      <a:pt x="1633" y="11027"/>
                    </a:lnTo>
                    <a:lnTo>
                      <a:pt x="1737" y="10797"/>
                    </a:lnTo>
                    <a:lnTo>
                      <a:pt x="1842" y="10776"/>
                    </a:lnTo>
                    <a:lnTo>
                      <a:pt x="1884" y="10504"/>
                    </a:lnTo>
                    <a:lnTo>
                      <a:pt x="1821" y="10064"/>
                    </a:lnTo>
                    <a:lnTo>
                      <a:pt x="1737" y="9981"/>
                    </a:lnTo>
                    <a:lnTo>
                      <a:pt x="1674" y="9646"/>
                    </a:lnTo>
                    <a:lnTo>
                      <a:pt x="1591" y="9458"/>
                    </a:lnTo>
                    <a:lnTo>
                      <a:pt x="1444" y="9248"/>
                    </a:lnTo>
                    <a:lnTo>
                      <a:pt x="1423" y="9144"/>
                    </a:lnTo>
                    <a:lnTo>
                      <a:pt x="1319" y="9018"/>
                    </a:lnTo>
                    <a:lnTo>
                      <a:pt x="1277" y="8725"/>
                    </a:lnTo>
                    <a:lnTo>
                      <a:pt x="1298" y="8516"/>
                    </a:lnTo>
                    <a:lnTo>
                      <a:pt x="1444" y="8453"/>
                    </a:lnTo>
                    <a:lnTo>
                      <a:pt x="1444" y="8160"/>
                    </a:lnTo>
                    <a:lnTo>
                      <a:pt x="1528" y="8056"/>
                    </a:lnTo>
                    <a:lnTo>
                      <a:pt x="1528" y="7784"/>
                    </a:lnTo>
                    <a:lnTo>
                      <a:pt x="1423" y="7616"/>
                    </a:lnTo>
                    <a:lnTo>
                      <a:pt x="1402" y="7240"/>
                    </a:lnTo>
                    <a:lnTo>
                      <a:pt x="1486" y="7156"/>
                    </a:lnTo>
                    <a:lnTo>
                      <a:pt x="1528" y="6738"/>
                    </a:lnTo>
                    <a:lnTo>
                      <a:pt x="1633" y="6591"/>
                    </a:lnTo>
                    <a:lnTo>
                      <a:pt x="1800" y="6194"/>
                    </a:lnTo>
                    <a:lnTo>
                      <a:pt x="1946" y="6047"/>
                    </a:lnTo>
                    <a:lnTo>
                      <a:pt x="2051" y="5984"/>
                    </a:lnTo>
                    <a:lnTo>
                      <a:pt x="2135" y="5880"/>
                    </a:lnTo>
                    <a:lnTo>
                      <a:pt x="2093" y="5838"/>
                    </a:lnTo>
                    <a:lnTo>
                      <a:pt x="2093" y="5671"/>
                    </a:lnTo>
                    <a:lnTo>
                      <a:pt x="2030" y="5587"/>
                    </a:lnTo>
                    <a:lnTo>
                      <a:pt x="1946" y="5545"/>
                    </a:lnTo>
                    <a:lnTo>
                      <a:pt x="1988" y="5440"/>
                    </a:lnTo>
                    <a:lnTo>
                      <a:pt x="2093" y="5357"/>
                    </a:lnTo>
                    <a:lnTo>
                      <a:pt x="2093" y="5210"/>
                    </a:lnTo>
                    <a:lnTo>
                      <a:pt x="1946" y="5043"/>
                    </a:lnTo>
                    <a:lnTo>
                      <a:pt x="1925" y="4854"/>
                    </a:lnTo>
                    <a:lnTo>
                      <a:pt x="2009" y="4729"/>
                    </a:lnTo>
                    <a:lnTo>
                      <a:pt x="1988" y="4624"/>
                    </a:lnTo>
                    <a:lnTo>
                      <a:pt x="1842" y="4520"/>
                    </a:lnTo>
                    <a:lnTo>
                      <a:pt x="1905" y="4373"/>
                    </a:lnTo>
                    <a:lnTo>
                      <a:pt x="2574" y="3997"/>
                    </a:lnTo>
                    <a:lnTo>
                      <a:pt x="2741" y="3348"/>
                    </a:lnTo>
                    <a:lnTo>
                      <a:pt x="2658" y="3181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344" y="3285"/>
                    </a:lnTo>
                    <a:lnTo>
                      <a:pt x="1925" y="2134"/>
                    </a:lnTo>
                    <a:lnTo>
                      <a:pt x="1633" y="1883"/>
                    </a:lnTo>
                    <a:lnTo>
                      <a:pt x="1570" y="1779"/>
                    </a:lnTo>
                    <a:lnTo>
                      <a:pt x="1695" y="1465"/>
                    </a:lnTo>
                    <a:lnTo>
                      <a:pt x="1633" y="1360"/>
                    </a:lnTo>
                    <a:lnTo>
                      <a:pt x="1716" y="1193"/>
                    </a:lnTo>
                    <a:lnTo>
                      <a:pt x="1695" y="1130"/>
                    </a:lnTo>
                    <a:lnTo>
                      <a:pt x="1423" y="921"/>
                    </a:lnTo>
                    <a:lnTo>
                      <a:pt x="1360" y="774"/>
                    </a:lnTo>
                    <a:lnTo>
                      <a:pt x="1319" y="607"/>
                    </a:lnTo>
                    <a:lnTo>
                      <a:pt x="1298" y="544"/>
                    </a:lnTo>
                    <a:lnTo>
                      <a:pt x="1319" y="440"/>
                    </a:lnTo>
                    <a:lnTo>
                      <a:pt x="1298" y="335"/>
                    </a:lnTo>
                    <a:lnTo>
                      <a:pt x="1256" y="293"/>
                    </a:lnTo>
                    <a:lnTo>
                      <a:pt x="1151" y="189"/>
                    </a:lnTo>
                    <a:lnTo>
                      <a:pt x="1151" y="21"/>
                    </a:lnTo>
                    <a:lnTo>
                      <a:pt x="1109" y="21"/>
                    </a:lnTo>
                    <a:lnTo>
                      <a:pt x="104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8" name="Google Shape;1048;p39"/>
            <p:cNvGrpSpPr/>
            <p:nvPr/>
          </p:nvGrpSpPr>
          <p:grpSpPr>
            <a:xfrm>
              <a:off x="3918000" y="3561900"/>
              <a:ext cx="236225" cy="207100"/>
              <a:chOff x="3918000" y="3561900"/>
              <a:chExt cx="236225" cy="207100"/>
            </a:xfrm>
          </p:grpSpPr>
          <p:sp>
            <p:nvSpPr>
              <p:cNvPr id="1049" name="Google Shape;1049;p39"/>
              <p:cNvSpPr/>
              <p:nvPr/>
            </p:nvSpPr>
            <p:spPr>
              <a:xfrm>
                <a:off x="3925800" y="3561900"/>
                <a:ext cx="228425" cy="170000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6800" extrusionOk="0">
                    <a:moveTo>
                      <a:pt x="0" y="4356"/>
                    </a:moveTo>
                    <a:lnTo>
                      <a:pt x="1381" y="1594"/>
                    </a:lnTo>
                    <a:lnTo>
                      <a:pt x="7012" y="0"/>
                    </a:lnTo>
                    <a:lnTo>
                      <a:pt x="9137" y="532"/>
                    </a:lnTo>
                    <a:lnTo>
                      <a:pt x="8500" y="2444"/>
                    </a:lnTo>
                    <a:lnTo>
                      <a:pt x="6906" y="5206"/>
                    </a:lnTo>
                    <a:lnTo>
                      <a:pt x="3719" y="68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1050" name="Google Shape;1050;p39"/>
              <p:cNvSpPr/>
              <p:nvPr/>
            </p:nvSpPr>
            <p:spPr>
              <a:xfrm>
                <a:off x="3918000" y="3569675"/>
                <a:ext cx="229150" cy="199325"/>
              </a:xfrm>
              <a:custGeom>
                <a:avLst/>
                <a:gdLst/>
                <a:ahLst/>
                <a:cxnLst/>
                <a:rect l="l" t="t" r="r" b="b"/>
                <a:pathLst>
                  <a:path w="9166" h="7973" extrusionOk="0">
                    <a:moveTo>
                      <a:pt x="6696" y="3976"/>
                    </a:moveTo>
                    <a:lnTo>
                      <a:pt x="6738" y="4018"/>
                    </a:lnTo>
                    <a:lnTo>
                      <a:pt x="6780" y="3997"/>
                    </a:lnTo>
                    <a:lnTo>
                      <a:pt x="6843" y="4039"/>
                    </a:lnTo>
                    <a:lnTo>
                      <a:pt x="6926" y="4018"/>
                    </a:lnTo>
                    <a:lnTo>
                      <a:pt x="7052" y="4122"/>
                    </a:lnTo>
                    <a:lnTo>
                      <a:pt x="7136" y="4353"/>
                    </a:lnTo>
                    <a:lnTo>
                      <a:pt x="7136" y="4499"/>
                    </a:lnTo>
                    <a:lnTo>
                      <a:pt x="7094" y="4583"/>
                    </a:lnTo>
                    <a:lnTo>
                      <a:pt x="6989" y="4625"/>
                    </a:lnTo>
                    <a:lnTo>
                      <a:pt x="6989" y="4708"/>
                    </a:lnTo>
                    <a:lnTo>
                      <a:pt x="7031" y="4750"/>
                    </a:lnTo>
                    <a:lnTo>
                      <a:pt x="7031" y="4834"/>
                    </a:lnTo>
                    <a:lnTo>
                      <a:pt x="6926" y="4918"/>
                    </a:lnTo>
                    <a:lnTo>
                      <a:pt x="6843" y="4876"/>
                    </a:lnTo>
                    <a:lnTo>
                      <a:pt x="6738" y="4918"/>
                    </a:lnTo>
                    <a:lnTo>
                      <a:pt x="6675" y="4959"/>
                    </a:lnTo>
                    <a:lnTo>
                      <a:pt x="6571" y="5001"/>
                    </a:lnTo>
                    <a:lnTo>
                      <a:pt x="6508" y="5127"/>
                    </a:lnTo>
                    <a:lnTo>
                      <a:pt x="6466" y="5169"/>
                    </a:lnTo>
                    <a:lnTo>
                      <a:pt x="6424" y="5231"/>
                    </a:lnTo>
                    <a:lnTo>
                      <a:pt x="6320" y="5231"/>
                    </a:lnTo>
                    <a:lnTo>
                      <a:pt x="6194" y="5169"/>
                    </a:lnTo>
                    <a:lnTo>
                      <a:pt x="6152" y="5106"/>
                    </a:lnTo>
                    <a:lnTo>
                      <a:pt x="6069" y="5022"/>
                    </a:lnTo>
                    <a:lnTo>
                      <a:pt x="6069" y="4918"/>
                    </a:lnTo>
                    <a:lnTo>
                      <a:pt x="5985" y="4834"/>
                    </a:lnTo>
                    <a:lnTo>
                      <a:pt x="5964" y="4771"/>
                    </a:lnTo>
                    <a:lnTo>
                      <a:pt x="5880" y="4708"/>
                    </a:lnTo>
                    <a:lnTo>
                      <a:pt x="5838" y="4604"/>
                    </a:lnTo>
                    <a:lnTo>
                      <a:pt x="5901" y="4541"/>
                    </a:lnTo>
                    <a:lnTo>
                      <a:pt x="6069" y="4415"/>
                    </a:lnTo>
                    <a:lnTo>
                      <a:pt x="6110" y="4248"/>
                    </a:lnTo>
                    <a:lnTo>
                      <a:pt x="6257" y="4164"/>
                    </a:lnTo>
                    <a:lnTo>
                      <a:pt x="6466" y="4122"/>
                    </a:lnTo>
                    <a:lnTo>
                      <a:pt x="6508" y="4081"/>
                    </a:lnTo>
                    <a:lnTo>
                      <a:pt x="6592" y="4018"/>
                    </a:lnTo>
                    <a:lnTo>
                      <a:pt x="6613" y="3976"/>
                    </a:lnTo>
                    <a:close/>
                    <a:moveTo>
                      <a:pt x="7659" y="1"/>
                    </a:moveTo>
                    <a:lnTo>
                      <a:pt x="7470" y="21"/>
                    </a:lnTo>
                    <a:lnTo>
                      <a:pt x="7387" y="21"/>
                    </a:lnTo>
                    <a:lnTo>
                      <a:pt x="7345" y="63"/>
                    </a:lnTo>
                    <a:lnTo>
                      <a:pt x="7240" y="63"/>
                    </a:lnTo>
                    <a:lnTo>
                      <a:pt x="7178" y="126"/>
                    </a:lnTo>
                    <a:lnTo>
                      <a:pt x="7178" y="168"/>
                    </a:lnTo>
                    <a:lnTo>
                      <a:pt x="7157" y="252"/>
                    </a:lnTo>
                    <a:lnTo>
                      <a:pt x="7073" y="273"/>
                    </a:lnTo>
                    <a:lnTo>
                      <a:pt x="7010" y="356"/>
                    </a:lnTo>
                    <a:lnTo>
                      <a:pt x="6843" y="356"/>
                    </a:lnTo>
                    <a:lnTo>
                      <a:pt x="6822" y="335"/>
                    </a:lnTo>
                    <a:lnTo>
                      <a:pt x="6717" y="356"/>
                    </a:lnTo>
                    <a:lnTo>
                      <a:pt x="6592" y="461"/>
                    </a:lnTo>
                    <a:lnTo>
                      <a:pt x="6529" y="524"/>
                    </a:lnTo>
                    <a:lnTo>
                      <a:pt x="6445" y="565"/>
                    </a:lnTo>
                    <a:lnTo>
                      <a:pt x="6424" y="628"/>
                    </a:lnTo>
                    <a:lnTo>
                      <a:pt x="6341" y="649"/>
                    </a:lnTo>
                    <a:lnTo>
                      <a:pt x="6299" y="691"/>
                    </a:lnTo>
                    <a:lnTo>
                      <a:pt x="6236" y="733"/>
                    </a:lnTo>
                    <a:lnTo>
                      <a:pt x="6173" y="754"/>
                    </a:lnTo>
                    <a:lnTo>
                      <a:pt x="6006" y="963"/>
                    </a:lnTo>
                    <a:lnTo>
                      <a:pt x="5985" y="1089"/>
                    </a:lnTo>
                    <a:lnTo>
                      <a:pt x="6006" y="1151"/>
                    </a:lnTo>
                    <a:lnTo>
                      <a:pt x="6006" y="1214"/>
                    </a:lnTo>
                    <a:lnTo>
                      <a:pt x="5922" y="1256"/>
                    </a:lnTo>
                    <a:lnTo>
                      <a:pt x="5901" y="1298"/>
                    </a:lnTo>
                    <a:lnTo>
                      <a:pt x="5859" y="1319"/>
                    </a:lnTo>
                    <a:lnTo>
                      <a:pt x="5776" y="1402"/>
                    </a:lnTo>
                    <a:lnTo>
                      <a:pt x="5755" y="1486"/>
                    </a:lnTo>
                    <a:lnTo>
                      <a:pt x="5713" y="1507"/>
                    </a:lnTo>
                    <a:lnTo>
                      <a:pt x="5692" y="1570"/>
                    </a:lnTo>
                    <a:lnTo>
                      <a:pt x="5608" y="1570"/>
                    </a:lnTo>
                    <a:lnTo>
                      <a:pt x="5545" y="1612"/>
                    </a:lnTo>
                    <a:lnTo>
                      <a:pt x="5399" y="1633"/>
                    </a:lnTo>
                    <a:lnTo>
                      <a:pt x="5357" y="1737"/>
                    </a:lnTo>
                    <a:lnTo>
                      <a:pt x="5357" y="1905"/>
                    </a:lnTo>
                    <a:lnTo>
                      <a:pt x="5294" y="1967"/>
                    </a:lnTo>
                    <a:lnTo>
                      <a:pt x="5294" y="2030"/>
                    </a:lnTo>
                    <a:lnTo>
                      <a:pt x="5273" y="2135"/>
                    </a:lnTo>
                    <a:lnTo>
                      <a:pt x="5294" y="2197"/>
                    </a:lnTo>
                    <a:lnTo>
                      <a:pt x="5169" y="2260"/>
                    </a:lnTo>
                    <a:lnTo>
                      <a:pt x="5085" y="2239"/>
                    </a:lnTo>
                    <a:lnTo>
                      <a:pt x="5043" y="2197"/>
                    </a:lnTo>
                    <a:lnTo>
                      <a:pt x="4834" y="2197"/>
                    </a:lnTo>
                    <a:lnTo>
                      <a:pt x="4709" y="2218"/>
                    </a:lnTo>
                    <a:lnTo>
                      <a:pt x="4604" y="2197"/>
                    </a:lnTo>
                    <a:lnTo>
                      <a:pt x="4520" y="2218"/>
                    </a:lnTo>
                    <a:lnTo>
                      <a:pt x="4311" y="2093"/>
                    </a:lnTo>
                    <a:lnTo>
                      <a:pt x="4227" y="2093"/>
                    </a:lnTo>
                    <a:lnTo>
                      <a:pt x="4185" y="2009"/>
                    </a:lnTo>
                    <a:lnTo>
                      <a:pt x="3997" y="1988"/>
                    </a:lnTo>
                    <a:lnTo>
                      <a:pt x="3872" y="2009"/>
                    </a:lnTo>
                    <a:lnTo>
                      <a:pt x="3704" y="2135"/>
                    </a:lnTo>
                    <a:lnTo>
                      <a:pt x="3621" y="2365"/>
                    </a:lnTo>
                    <a:lnTo>
                      <a:pt x="3516" y="2469"/>
                    </a:lnTo>
                    <a:lnTo>
                      <a:pt x="3349" y="2553"/>
                    </a:lnTo>
                    <a:lnTo>
                      <a:pt x="3286" y="2637"/>
                    </a:lnTo>
                    <a:lnTo>
                      <a:pt x="3181" y="2721"/>
                    </a:lnTo>
                    <a:lnTo>
                      <a:pt x="3056" y="2742"/>
                    </a:lnTo>
                    <a:lnTo>
                      <a:pt x="2972" y="2783"/>
                    </a:lnTo>
                    <a:lnTo>
                      <a:pt x="2846" y="2762"/>
                    </a:lnTo>
                    <a:lnTo>
                      <a:pt x="2763" y="2825"/>
                    </a:lnTo>
                    <a:lnTo>
                      <a:pt x="2616" y="2783"/>
                    </a:lnTo>
                    <a:lnTo>
                      <a:pt x="2449" y="2825"/>
                    </a:lnTo>
                    <a:lnTo>
                      <a:pt x="2449" y="2721"/>
                    </a:lnTo>
                    <a:lnTo>
                      <a:pt x="2532" y="2532"/>
                    </a:lnTo>
                    <a:lnTo>
                      <a:pt x="2532" y="2365"/>
                    </a:lnTo>
                    <a:lnTo>
                      <a:pt x="2365" y="2051"/>
                    </a:lnTo>
                    <a:lnTo>
                      <a:pt x="2323" y="1905"/>
                    </a:lnTo>
                    <a:lnTo>
                      <a:pt x="2135" y="1779"/>
                    </a:lnTo>
                    <a:lnTo>
                      <a:pt x="2051" y="3871"/>
                    </a:lnTo>
                    <a:lnTo>
                      <a:pt x="1821" y="3871"/>
                    </a:lnTo>
                    <a:lnTo>
                      <a:pt x="1675" y="3934"/>
                    </a:lnTo>
                    <a:lnTo>
                      <a:pt x="1612" y="4039"/>
                    </a:lnTo>
                    <a:lnTo>
                      <a:pt x="1528" y="4081"/>
                    </a:lnTo>
                    <a:lnTo>
                      <a:pt x="1486" y="4122"/>
                    </a:lnTo>
                    <a:lnTo>
                      <a:pt x="1486" y="4248"/>
                    </a:lnTo>
                    <a:lnTo>
                      <a:pt x="1403" y="4227"/>
                    </a:lnTo>
                    <a:lnTo>
                      <a:pt x="1319" y="4227"/>
                    </a:lnTo>
                    <a:lnTo>
                      <a:pt x="1277" y="4143"/>
                    </a:lnTo>
                    <a:lnTo>
                      <a:pt x="1193" y="4143"/>
                    </a:lnTo>
                    <a:lnTo>
                      <a:pt x="1152" y="4206"/>
                    </a:lnTo>
                    <a:lnTo>
                      <a:pt x="1047" y="4185"/>
                    </a:lnTo>
                    <a:lnTo>
                      <a:pt x="984" y="4143"/>
                    </a:lnTo>
                    <a:lnTo>
                      <a:pt x="880" y="4185"/>
                    </a:lnTo>
                    <a:lnTo>
                      <a:pt x="754" y="4102"/>
                    </a:lnTo>
                    <a:lnTo>
                      <a:pt x="566" y="4039"/>
                    </a:lnTo>
                    <a:lnTo>
                      <a:pt x="482" y="3871"/>
                    </a:lnTo>
                    <a:lnTo>
                      <a:pt x="545" y="3725"/>
                    </a:lnTo>
                    <a:lnTo>
                      <a:pt x="440" y="3725"/>
                    </a:lnTo>
                    <a:lnTo>
                      <a:pt x="356" y="3599"/>
                    </a:lnTo>
                    <a:lnTo>
                      <a:pt x="231" y="3662"/>
                    </a:lnTo>
                    <a:lnTo>
                      <a:pt x="168" y="3767"/>
                    </a:lnTo>
                    <a:lnTo>
                      <a:pt x="210" y="3788"/>
                    </a:lnTo>
                    <a:lnTo>
                      <a:pt x="210" y="3871"/>
                    </a:lnTo>
                    <a:lnTo>
                      <a:pt x="64" y="3892"/>
                    </a:lnTo>
                    <a:lnTo>
                      <a:pt x="1" y="3934"/>
                    </a:lnTo>
                    <a:lnTo>
                      <a:pt x="22" y="4122"/>
                    </a:lnTo>
                    <a:lnTo>
                      <a:pt x="210" y="4248"/>
                    </a:lnTo>
                    <a:lnTo>
                      <a:pt x="336" y="4625"/>
                    </a:lnTo>
                    <a:lnTo>
                      <a:pt x="336" y="4771"/>
                    </a:lnTo>
                    <a:lnTo>
                      <a:pt x="461" y="5085"/>
                    </a:lnTo>
                    <a:lnTo>
                      <a:pt x="545" y="5441"/>
                    </a:lnTo>
                    <a:lnTo>
                      <a:pt x="691" y="5650"/>
                    </a:lnTo>
                    <a:lnTo>
                      <a:pt x="691" y="5775"/>
                    </a:lnTo>
                    <a:lnTo>
                      <a:pt x="859" y="6027"/>
                    </a:lnTo>
                    <a:lnTo>
                      <a:pt x="859" y="6110"/>
                    </a:lnTo>
                    <a:lnTo>
                      <a:pt x="900" y="6299"/>
                    </a:lnTo>
                    <a:lnTo>
                      <a:pt x="880" y="6487"/>
                    </a:lnTo>
                    <a:lnTo>
                      <a:pt x="796" y="6550"/>
                    </a:lnTo>
                    <a:lnTo>
                      <a:pt x="754" y="6550"/>
                    </a:lnTo>
                    <a:lnTo>
                      <a:pt x="691" y="6508"/>
                    </a:lnTo>
                    <a:lnTo>
                      <a:pt x="649" y="6550"/>
                    </a:lnTo>
                    <a:lnTo>
                      <a:pt x="649" y="6717"/>
                    </a:lnTo>
                    <a:lnTo>
                      <a:pt x="733" y="6863"/>
                    </a:lnTo>
                    <a:lnTo>
                      <a:pt x="838" y="6968"/>
                    </a:lnTo>
                    <a:lnTo>
                      <a:pt x="942" y="7156"/>
                    </a:lnTo>
                    <a:lnTo>
                      <a:pt x="859" y="7282"/>
                    </a:lnTo>
                    <a:lnTo>
                      <a:pt x="880" y="7449"/>
                    </a:lnTo>
                    <a:lnTo>
                      <a:pt x="838" y="7554"/>
                    </a:lnTo>
                    <a:lnTo>
                      <a:pt x="838" y="7659"/>
                    </a:lnTo>
                    <a:lnTo>
                      <a:pt x="900" y="7700"/>
                    </a:lnTo>
                    <a:lnTo>
                      <a:pt x="900" y="7596"/>
                    </a:lnTo>
                    <a:lnTo>
                      <a:pt x="1005" y="7533"/>
                    </a:lnTo>
                    <a:lnTo>
                      <a:pt x="1152" y="7554"/>
                    </a:lnTo>
                    <a:lnTo>
                      <a:pt x="1172" y="7679"/>
                    </a:lnTo>
                    <a:lnTo>
                      <a:pt x="1110" y="7721"/>
                    </a:lnTo>
                    <a:lnTo>
                      <a:pt x="1172" y="7742"/>
                    </a:lnTo>
                    <a:lnTo>
                      <a:pt x="1256" y="7679"/>
                    </a:lnTo>
                    <a:lnTo>
                      <a:pt x="1361" y="7742"/>
                    </a:lnTo>
                    <a:lnTo>
                      <a:pt x="1361" y="7868"/>
                    </a:lnTo>
                    <a:lnTo>
                      <a:pt x="1403" y="7847"/>
                    </a:lnTo>
                    <a:lnTo>
                      <a:pt x="1696" y="7972"/>
                    </a:lnTo>
                    <a:lnTo>
                      <a:pt x="1737" y="7951"/>
                    </a:lnTo>
                    <a:lnTo>
                      <a:pt x="1800" y="7972"/>
                    </a:lnTo>
                    <a:lnTo>
                      <a:pt x="1821" y="7889"/>
                    </a:lnTo>
                    <a:lnTo>
                      <a:pt x="1926" y="7868"/>
                    </a:lnTo>
                    <a:lnTo>
                      <a:pt x="2051" y="7742"/>
                    </a:lnTo>
                    <a:lnTo>
                      <a:pt x="2198" y="7763"/>
                    </a:lnTo>
                    <a:lnTo>
                      <a:pt x="2219" y="7721"/>
                    </a:lnTo>
                    <a:lnTo>
                      <a:pt x="2344" y="7721"/>
                    </a:lnTo>
                    <a:lnTo>
                      <a:pt x="2512" y="7763"/>
                    </a:lnTo>
                    <a:lnTo>
                      <a:pt x="2574" y="7742"/>
                    </a:lnTo>
                    <a:lnTo>
                      <a:pt x="2721" y="7742"/>
                    </a:lnTo>
                    <a:lnTo>
                      <a:pt x="2742" y="7679"/>
                    </a:lnTo>
                    <a:lnTo>
                      <a:pt x="2784" y="7638"/>
                    </a:lnTo>
                    <a:lnTo>
                      <a:pt x="2867" y="7596"/>
                    </a:lnTo>
                    <a:lnTo>
                      <a:pt x="2930" y="7638"/>
                    </a:lnTo>
                    <a:lnTo>
                      <a:pt x="2951" y="7533"/>
                    </a:lnTo>
                    <a:lnTo>
                      <a:pt x="3035" y="7470"/>
                    </a:lnTo>
                    <a:lnTo>
                      <a:pt x="3349" y="7470"/>
                    </a:lnTo>
                    <a:lnTo>
                      <a:pt x="3474" y="7554"/>
                    </a:lnTo>
                    <a:lnTo>
                      <a:pt x="3558" y="7533"/>
                    </a:lnTo>
                    <a:lnTo>
                      <a:pt x="3558" y="7470"/>
                    </a:lnTo>
                    <a:lnTo>
                      <a:pt x="3725" y="7449"/>
                    </a:lnTo>
                    <a:lnTo>
                      <a:pt x="3997" y="7533"/>
                    </a:lnTo>
                    <a:lnTo>
                      <a:pt x="4081" y="7575"/>
                    </a:lnTo>
                    <a:lnTo>
                      <a:pt x="4353" y="7638"/>
                    </a:lnTo>
                    <a:lnTo>
                      <a:pt x="4395" y="7596"/>
                    </a:lnTo>
                    <a:lnTo>
                      <a:pt x="4353" y="7533"/>
                    </a:lnTo>
                    <a:lnTo>
                      <a:pt x="4437" y="7449"/>
                    </a:lnTo>
                    <a:lnTo>
                      <a:pt x="4541" y="7449"/>
                    </a:lnTo>
                    <a:lnTo>
                      <a:pt x="4667" y="7491"/>
                    </a:lnTo>
                    <a:lnTo>
                      <a:pt x="4876" y="7491"/>
                    </a:lnTo>
                    <a:lnTo>
                      <a:pt x="4876" y="7470"/>
                    </a:lnTo>
                    <a:lnTo>
                      <a:pt x="4813" y="7387"/>
                    </a:lnTo>
                    <a:lnTo>
                      <a:pt x="4855" y="7303"/>
                    </a:lnTo>
                    <a:lnTo>
                      <a:pt x="5022" y="7240"/>
                    </a:lnTo>
                    <a:lnTo>
                      <a:pt x="5190" y="7240"/>
                    </a:lnTo>
                    <a:lnTo>
                      <a:pt x="5253" y="7303"/>
                    </a:lnTo>
                    <a:lnTo>
                      <a:pt x="5378" y="7303"/>
                    </a:lnTo>
                    <a:lnTo>
                      <a:pt x="5504" y="7219"/>
                    </a:lnTo>
                    <a:lnTo>
                      <a:pt x="5713" y="7156"/>
                    </a:lnTo>
                    <a:lnTo>
                      <a:pt x="5713" y="7135"/>
                    </a:lnTo>
                    <a:lnTo>
                      <a:pt x="5859" y="7073"/>
                    </a:lnTo>
                    <a:lnTo>
                      <a:pt x="5922" y="6968"/>
                    </a:lnTo>
                    <a:lnTo>
                      <a:pt x="6320" y="6717"/>
                    </a:lnTo>
                    <a:lnTo>
                      <a:pt x="6424" y="6612"/>
                    </a:lnTo>
                    <a:lnTo>
                      <a:pt x="6424" y="6591"/>
                    </a:lnTo>
                    <a:lnTo>
                      <a:pt x="6508" y="6591"/>
                    </a:lnTo>
                    <a:lnTo>
                      <a:pt x="7115" y="5985"/>
                    </a:lnTo>
                    <a:lnTo>
                      <a:pt x="7136" y="5922"/>
                    </a:lnTo>
                    <a:lnTo>
                      <a:pt x="7198" y="5922"/>
                    </a:lnTo>
                    <a:lnTo>
                      <a:pt x="7282" y="5796"/>
                    </a:lnTo>
                    <a:lnTo>
                      <a:pt x="7387" y="5755"/>
                    </a:lnTo>
                    <a:lnTo>
                      <a:pt x="7429" y="5587"/>
                    </a:lnTo>
                    <a:lnTo>
                      <a:pt x="7596" y="5399"/>
                    </a:lnTo>
                    <a:lnTo>
                      <a:pt x="7847" y="5022"/>
                    </a:lnTo>
                    <a:lnTo>
                      <a:pt x="7910" y="4834"/>
                    </a:lnTo>
                    <a:lnTo>
                      <a:pt x="8014" y="4834"/>
                    </a:lnTo>
                    <a:lnTo>
                      <a:pt x="8077" y="4708"/>
                    </a:lnTo>
                    <a:lnTo>
                      <a:pt x="8077" y="4646"/>
                    </a:lnTo>
                    <a:lnTo>
                      <a:pt x="8182" y="4520"/>
                    </a:lnTo>
                    <a:lnTo>
                      <a:pt x="8266" y="4394"/>
                    </a:lnTo>
                    <a:lnTo>
                      <a:pt x="8391" y="4311"/>
                    </a:lnTo>
                    <a:lnTo>
                      <a:pt x="8433" y="4227"/>
                    </a:lnTo>
                    <a:lnTo>
                      <a:pt x="8538" y="4185"/>
                    </a:lnTo>
                    <a:lnTo>
                      <a:pt x="8579" y="4122"/>
                    </a:lnTo>
                    <a:lnTo>
                      <a:pt x="8621" y="4122"/>
                    </a:lnTo>
                    <a:lnTo>
                      <a:pt x="8789" y="3934"/>
                    </a:lnTo>
                    <a:lnTo>
                      <a:pt x="8810" y="3830"/>
                    </a:lnTo>
                    <a:lnTo>
                      <a:pt x="8893" y="3725"/>
                    </a:lnTo>
                    <a:lnTo>
                      <a:pt x="8935" y="3516"/>
                    </a:lnTo>
                    <a:lnTo>
                      <a:pt x="9019" y="3348"/>
                    </a:lnTo>
                    <a:lnTo>
                      <a:pt x="9040" y="3160"/>
                    </a:lnTo>
                    <a:lnTo>
                      <a:pt x="9123" y="2951"/>
                    </a:lnTo>
                    <a:lnTo>
                      <a:pt x="9103" y="2951"/>
                    </a:lnTo>
                    <a:lnTo>
                      <a:pt x="9165" y="2846"/>
                    </a:lnTo>
                    <a:lnTo>
                      <a:pt x="9165" y="2825"/>
                    </a:lnTo>
                    <a:lnTo>
                      <a:pt x="9061" y="2825"/>
                    </a:lnTo>
                    <a:lnTo>
                      <a:pt x="8935" y="2762"/>
                    </a:lnTo>
                    <a:lnTo>
                      <a:pt x="8830" y="2762"/>
                    </a:lnTo>
                    <a:lnTo>
                      <a:pt x="8768" y="2825"/>
                    </a:lnTo>
                    <a:lnTo>
                      <a:pt x="8768" y="2909"/>
                    </a:lnTo>
                    <a:lnTo>
                      <a:pt x="8726" y="3014"/>
                    </a:lnTo>
                    <a:lnTo>
                      <a:pt x="8663" y="3034"/>
                    </a:lnTo>
                    <a:lnTo>
                      <a:pt x="8454" y="3034"/>
                    </a:lnTo>
                    <a:lnTo>
                      <a:pt x="8266" y="2930"/>
                    </a:lnTo>
                    <a:lnTo>
                      <a:pt x="8182" y="2804"/>
                    </a:lnTo>
                    <a:lnTo>
                      <a:pt x="8140" y="2742"/>
                    </a:lnTo>
                    <a:lnTo>
                      <a:pt x="8098" y="2658"/>
                    </a:lnTo>
                    <a:lnTo>
                      <a:pt x="8161" y="2532"/>
                    </a:lnTo>
                    <a:lnTo>
                      <a:pt x="8286" y="2281"/>
                    </a:lnTo>
                    <a:lnTo>
                      <a:pt x="8307" y="2177"/>
                    </a:lnTo>
                    <a:lnTo>
                      <a:pt x="8412" y="2114"/>
                    </a:lnTo>
                    <a:lnTo>
                      <a:pt x="8579" y="2197"/>
                    </a:lnTo>
                    <a:lnTo>
                      <a:pt x="8663" y="2260"/>
                    </a:lnTo>
                    <a:lnTo>
                      <a:pt x="8768" y="2323"/>
                    </a:lnTo>
                    <a:lnTo>
                      <a:pt x="8768" y="2135"/>
                    </a:lnTo>
                    <a:lnTo>
                      <a:pt x="8768" y="1988"/>
                    </a:lnTo>
                    <a:lnTo>
                      <a:pt x="8810" y="1800"/>
                    </a:lnTo>
                    <a:lnTo>
                      <a:pt x="8810" y="1361"/>
                    </a:lnTo>
                    <a:lnTo>
                      <a:pt x="8789" y="1214"/>
                    </a:lnTo>
                    <a:lnTo>
                      <a:pt x="8747" y="1109"/>
                    </a:lnTo>
                    <a:lnTo>
                      <a:pt x="8747" y="1005"/>
                    </a:lnTo>
                    <a:lnTo>
                      <a:pt x="8747" y="984"/>
                    </a:lnTo>
                    <a:lnTo>
                      <a:pt x="8747" y="733"/>
                    </a:lnTo>
                    <a:lnTo>
                      <a:pt x="8684" y="586"/>
                    </a:lnTo>
                    <a:lnTo>
                      <a:pt x="8642" y="440"/>
                    </a:lnTo>
                    <a:lnTo>
                      <a:pt x="8621" y="273"/>
                    </a:lnTo>
                    <a:lnTo>
                      <a:pt x="8517" y="168"/>
                    </a:lnTo>
                    <a:lnTo>
                      <a:pt x="8328" y="126"/>
                    </a:lnTo>
                    <a:lnTo>
                      <a:pt x="8182" y="147"/>
                    </a:lnTo>
                    <a:lnTo>
                      <a:pt x="8098" y="168"/>
                    </a:lnTo>
                    <a:lnTo>
                      <a:pt x="8056" y="147"/>
                    </a:lnTo>
                    <a:lnTo>
                      <a:pt x="7910" y="105"/>
                    </a:lnTo>
                    <a:lnTo>
                      <a:pt x="7847" y="105"/>
                    </a:lnTo>
                    <a:lnTo>
                      <a:pt x="7784" y="21"/>
                    </a:lnTo>
                    <a:lnTo>
                      <a:pt x="765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1" name="Google Shape;1051;p39"/>
            <p:cNvSpPr/>
            <p:nvPr/>
          </p:nvSpPr>
          <p:spPr>
            <a:xfrm>
              <a:off x="2736350" y="2969700"/>
              <a:ext cx="39250" cy="12050"/>
            </a:xfrm>
            <a:custGeom>
              <a:avLst/>
              <a:gdLst/>
              <a:ahLst/>
              <a:cxnLst/>
              <a:rect l="l" t="t" r="r" b="b"/>
              <a:pathLst>
                <a:path w="1570" h="482" extrusionOk="0">
                  <a:moveTo>
                    <a:pt x="189" y="0"/>
                  </a:moveTo>
                  <a:lnTo>
                    <a:pt x="126" y="84"/>
                  </a:lnTo>
                  <a:lnTo>
                    <a:pt x="21" y="147"/>
                  </a:lnTo>
                  <a:lnTo>
                    <a:pt x="21" y="209"/>
                  </a:lnTo>
                  <a:lnTo>
                    <a:pt x="0" y="272"/>
                  </a:lnTo>
                  <a:lnTo>
                    <a:pt x="42" y="377"/>
                  </a:lnTo>
                  <a:lnTo>
                    <a:pt x="314" y="377"/>
                  </a:lnTo>
                  <a:lnTo>
                    <a:pt x="398" y="398"/>
                  </a:lnTo>
                  <a:lnTo>
                    <a:pt x="607" y="356"/>
                  </a:lnTo>
                  <a:lnTo>
                    <a:pt x="691" y="377"/>
                  </a:lnTo>
                  <a:lnTo>
                    <a:pt x="837" y="293"/>
                  </a:lnTo>
                  <a:cubicBezTo>
                    <a:pt x="1026" y="398"/>
                    <a:pt x="1235" y="356"/>
                    <a:pt x="1423" y="481"/>
                  </a:cubicBezTo>
                  <a:lnTo>
                    <a:pt x="1570" y="460"/>
                  </a:lnTo>
                  <a:lnTo>
                    <a:pt x="1528" y="398"/>
                  </a:lnTo>
                  <a:lnTo>
                    <a:pt x="1444" y="460"/>
                  </a:lnTo>
                  <a:lnTo>
                    <a:pt x="1444" y="440"/>
                  </a:lnTo>
                  <a:cubicBezTo>
                    <a:pt x="1360" y="377"/>
                    <a:pt x="1318" y="356"/>
                    <a:pt x="1235" y="335"/>
                  </a:cubicBezTo>
                  <a:lnTo>
                    <a:pt x="1277" y="293"/>
                  </a:lnTo>
                  <a:lnTo>
                    <a:pt x="1130" y="251"/>
                  </a:lnTo>
                  <a:lnTo>
                    <a:pt x="1046" y="335"/>
                  </a:lnTo>
                  <a:cubicBezTo>
                    <a:pt x="1005" y="335"/>
                    <a:pt x="942" y="335"/>
                    <a:pt x="921" y="293"/>
                  </a:cubicBezTo>
                  <a:lnTo>
                    <a:pt x="921" y="272"/>
                  </a:lnTo>
                  <a:lnTo>
                    <a:pt x="1046" y="147"/>
                  </a:lnTo>
                  <a:lnTo>
                    <a:pt x="942" y="105"/>
                  </a:lnTo>
                  <a:lnTo>
                    <a:pt x="921" y="42"/>
                  </a:lnTo>
                  <a:lnTo>
                    <a:pt x="837" y="0"/>
                  </a:lnTo>
                  <a:lnTo>
                    <a:pt x="607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9"/>
            <p:cNvSpPr/>
            <p:nvPr/>
          </p:nvSpPr>
          <p:spPr>
            <a:xfrm>
              <a:off x="2668350" y="2948250"/>
              <a:ext cx="55475" cy="36625"/>
            </a:xfrm>
            <a:custGeom>
              <a:avLst/>
              <a:gdLst/>
              <a:ahLst/>
              <a:cxnLst/>
              <a:rect l="l" t="t" r="r" b="b"/>
              <a:pathLst>
                <a:path w="2219" h="1465" extrusionOk="0">
                  <a:moveTo>
                    <a:pt x="481" y="0"/>
                  </a:moveTo>
                  <a:lnTo>
                    <a:pt x="293" y="42"/>
                  </a:lnTo>
                  <a:lnTo>
                    <a:pt x="230" y="147"/>
                  </a:lnTo>
                  <a:lnTo>
                    <a:pt x="230" y="209"/>
                  </a:lnTo>
                  <a:lnTo>
                    <a:pt x="189" y="314"/>
                  </a:lnTo>
                  <a:lnTo>
                    <a:pt x="230" y="398"/>
                  </a:lnTo>
                  <a:lnTo>
                    <a:pt x="189" y="523"/>
                  </a:lnTo>
                  <a:lnTo>
                    <a:pt x="105" y="586"/>
                  </a:lnTo>
                  <a:lnTo>
                    <a:pt x="84" y="607"/>
                  </a:lnTo>
                  <a:lnTo>
                    <a:pt x="126" y="733"/>
                  </a:lnTo>
                  <a:lnTo>
                    <a:pt x="126" y="837"/>
                  </a:lnTo>
                  <a:lnTo>
                    <a:pt x="126" y="900"/>
                  </a:lnTo>
                  <a:lnTo>
                    <a:pt x="0" y="1046"/>
                  </a:lnTo>
                  <a:lnTo>
                    <a:pt x="0" y="1109"/>
                  </a:lnTo>
                  <a:lnTo>
                    <a:pt x="63" y="1130"/>
                  </a:lnTo>
                  <a:lnTo>
                    <a:pt x="126" y="1256"/>
                  </a:lnTo>
                  <a:lnTo>
                    <a:pt x="84" y="1339"/>
                  </a:lnTo>
                  <a:lnTo>
                    <a:pt x="189" y="1402"/>
                  </a:lnTo>
                  <a:lnTo>
                    <a:pt x="230" y="1444"/>
                  </a:lnTo>
                  <a:lnTo>
                    <a:pt x="293" y="1465"/>
                  </a:lnTo>
                  <a:lnTo>
                    <a:pt x="377" y="1318"/>
                  </a:lnTo>
                  <a:lnTo>
                    <a:pt x="502" y="1130"/>
                  </a:lnTo>
                  <a:lnTo>
                    <a:pt x="502" y="1088"/>
                  </a:lnTo>
                  <a:lnTo>
                    <a:pt x="544" y="984"/>
                  </a:lnTo>
                  <a:lnTo>
                    <a:pt x="607" y="1046"/>
                  </a:lnTo>
                  <a:lnTo>
                    <a:pt x="691" y="1046"/>
                  </a:lnTo>
                  <a:lnTo>
                    <a:pt x="753" y="921"/>
                  </a:lnTo>
                  <a:lnTo>
                    <a:pt x="837" y="984"/>
                  </a:lnTo>
                  <a:lnTo>
                    <a:pt x="837" y="1088"/>
                  </a:lnTo>
                  <a:lnTo>
                    <a:pt x="921" y="1130"/>
                  </a:lnTo>
                  <a:lnTo>
                    <a:pt x="1067" y="1088"/>
                  </a:lnTo>
                  <a:lnTo>
                    <a:pt x="1235" y="942"/>
                  </a:lnTo>
                  <a:lnTo>
                    <a:pt x="1381" y="900"/>
                  </a:lnTo>
                  <a:lnTo>
                    <a:pt x="1569" y="921"/>
                  </a:lnTo>
                  <a:lnTo>
                    <a:pt x="1674" y="900"/>
                  </a:lnTo>
                  <a:lnTo>
                    <a:pt x="1758" y="942"/>
                  </a:lnTo>
                  <a:lnTo>
                    <a:pt x="1883" y="984"/>
                  </a:lnTo>
                  <a:lnTo>
                    <a:pt x="2072" y="1005"/>
                  </a:lnTo>
                  <a:lnTo>
                    <a:pt x="2093" y="921"/>
                  </a:lnTo>
                  <a:lnTo>
                    <a:pt x="2176" y="921"/>
                  </a:lnTo>
                  <a:lnTo>
                    <a:pt x="2218" y="816"/>
                  </a:lnTo>
                  <a:lnTo>
                    <a:pt x="2176" y="733"/>
                  </a:lnTo>
                  <a:lnTo>
                    <a:pt x="1946" y="607"/>
                  </a:lnTo>
                  <a:lnTo>
                    <a:pt x="1862" y="607"/>
                  </a:lnTo>
                  <a:lnTo>
                    <a:pt x="1695" y="565"/>
                  </a:lnTo>
                  <a:lnTo>
                    <a:pt x="1632" y="565"/>
                  </a:lnTo>
                  <a:lnTo>
                    <a:pt x="1465" y="502"/>
                  </a:lnTo>
                  <a:lnTo>
                    <a:pt x="1277" y="398"/>
                  </a:lnTo>
                  <a:lnTo>
                    <a:pt x="1172" y="398"/>
                  </a:lnTo>
                  <a:lnTo>
                    <a:pt x="1256" y="377"/>
                  </a:lnTo>
                  <a:lnTo>
                    <a:pt x="1423" y="419"/>
                  </a:lnTo>
                  <a:lnTo>
                    <a:pt x="1674" y="419"/>
                  </a:lnTo>
                  <a:lnTo>
                    <a:pt x="1779" y="398"/>
                  </a:lnTo>
                  <a:lnTo>
                    <a:pt x="1695" y="356"/>
                  </a:lnTo>
                  <a:lnTo>
                    <a:pt x="1632" y="356"/>
                  </a:lnTo>
                  <a:lnTo>
                    <a:pt x="1444" y="314"/>
                  </a:lnTo>
                  <a:lnTo>
                    <a:pt x="1360" y="147"/>
                  </a:lnTo>
                  <a:lnTo>
                    <a:pt x="1256" y="147"/>
                  </a:lnTo>
                  <a:lnTo>
                    <a:pt x="1214" y="168"/>
                  </a:lnTo>
                  <a:lnTo>
                    <a:pt x="1130" y="105"/>
                  </a:lnTo>
                  <a:lnTo>
                    <a:pt x="649" y="0"/>
                  </a:lnTo>
                  <a:lnTo>
                    <a:pt x="586" y="42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9"/>
            <p:cNvSpPr/>
            <p:nvPr/>
          </p:nvSpPr>
          <p:spPr>
            <a:xfrm>
              <a:off x="2980100" y="1451675"/>
              <a:ext cx="608375" cy="778925"/>
            </a:xfrm>
            <a:custGeom>
              <a:avLst/>
              <a:gdLst/>
              <a:ahLst/>
              <a:cxnLst/>
              <a:rect l="l" t="t" r="r" b="b"/>
              <a:pathLst>
                <a:path w="24335" h="31157" extrusionOk="0">
                  <a:moveTo>
                    <a:pt x="19167" y="16300"/>
                  </a:moveTo>
                  <a:lnTo>
                    <a:pt x="19161" y="16311"/>
                  </a:lnTo>
                  <a:lnTo>
                    <a:pt x="19167" y="16321"/>
                  </a:lnTo>
                  <a:lnTo>
                    <a:pt x="19167" y="16300"/>
                  </a:lnTo>
                  <a:close/>
                  <a:moveTo>
                    <a:pt x="16572" y="17849"/>
                  </a:moveTo>
                  <a:lnTo>
                    <a:pt x="16593" y="17870"/>
                  </a:lnTo>
                  <a:lnTo>
                    <a:pt x="16509" y="17870"/>
                  </a:lnTo>
                  <a:lnTo>
                    <a:pt x="16509" y="17849"/>
                  </a:lnTo>
                  <a:close/>
                  <a:moveTo>
                    <a:pt x="4771" y="22933"/>
                  </a:moveTo>
                  <a:lnTo>
                    <a:pt x="4813" y="22996"/>
                  </a:lnTo>
                  <a:lnTo>
                    <a:pt x="4792" y="23038"/>
                  </a:lnTo>
                  <a:lnTo>
                    <a:pt x="4750" y="23038"/>
                  </a:lnTo>
                  <a:lnTo>
                    <a:pt x="4688" y="23059"/>
                  </a:lnTo>
                  <a:lnTo>
                    <a:pt x="4709" y="23142"/>
                  </a:lnTo>
                  <a:lnTo>
                    <a:pt x="4792" y="23205"/>
                  </a:lnTo>
                  <a:lnTo>
                    <a:pt x="4960" y="23205"/>
                  </a:lnTo>
                  <a:lnTo>
                    <a:pt x="4981" y="23163"/>
                  </a:lnTo>
                  <a:lnTo>
                    <a:pt x="4960" y="23121"/>
                  </a:lnTo>
                  <a:lnTo>
                    <a:pt x="4960" y="23059"/>
                  </a:lnTo>
                  <a:lnTo>
                    <a:pt x="5001" y="23038"/>
                  </a:lnTo>
                  <a:lnTo>
                    <a:pt x="5127" y="23059"/>
                  </a:lnTo>
                  <a:lnTo>
                    <a:pt x="5169" y="23121"/>
                  </a:lnTo>
                  <a:lnTo>
                    <a:pt x="5106" y="23163"/>
                  </a:lnTo>
                  <a:lnTo>
                    <a:pt x="4960" y="23226"/>
                  </a:lnTo>
                  <a:lnTo>
                    <a:pt x="4750" y="23226"/>
                  </a:lnTo>
                  <a:lnTo>
                    <a:pt x="4750" y="23268"/>
                  </a:lnTo>
                  <a:lnTo>
                    <a:pt x="4855" y="23435"/>
                  </a:lnTo>
                  <a:lnTo>
                    <a:pt x="4981" y="23519"/>
                  </a:lnTo>
                  <a:lnTo>
                    <a:pt x="5064" y="23540"/>
                  </a:lnTo>
                  <a:lnTo>
                    <a:pt x="5085" y="23519"/>
                  </a:lnTo>
                  <a:lnTo>
                    <a:pt x="5190" y="23477"/>
                  </a:lnTo>
                  <a:lnTo>
                    <a:pt x="5211" y="23540"/>
                  </a:lnTo>
                  <a:lnTo>
                    <a:pt x="5190" y="23561"/>
                  </a:lnTo>
                  <a:lnTo>
                    <a:pt x="5127" y="23561"/>
                  </a:lnTo>
                  <a:lnTo>
                    <a:pt x="5064" y="23582"/>
                  </a:lnTo>
                  <a:lnTo>
                    <a:pt x="4897" y="23540"/>
                  </a:lnTo>
                  <a:lnTo>
                    <a:pt x="4771" y="23477"/>
                  </a:lnTo>
                  <a:lnTo>
                    <a:pt x="4646" y="23352"/>
                  </a:lnTo>
                  <a:lnTo>
                    <a:pt x="4541" y="23310"/>
                  </a:lnTo>
                  <a:lnTo>
                    <a:pt x="4436" y="23310"/>
                  </a:lnTo>
                  <a:lnTo>
                    <a:pt x="4332" y="23205"/>
                  </a:lnTo>
                  <a:lnTo>
                    <a:pt x="4185" y="23142"/>
                  </a:lnTo>
                  <a:lnTo>
                    <a:pt x="4164" y="23121"/>
                  </a:lnTo>
                  <a:lnTo>
                    <a:pt x="4081" y="23121"/>
                  </a:lnTo>
                  <a:lnTo>
                    <a:pt x="4018" y="23142"/>
                  </a:lnTo>
                  <a:lnTo>
                    <a:pt x="3913" y="23142"/>
                  </a:lnTo>
                  <a:lnTo>
                    <a:pt x="3892" y="23132"/>
                  </a:lnTo>
                  <a:lnTo>
                    <a:pt x="3892" y="23132"/>
                  </a:lnTo>
                  <a:lnTo>
                    <a:pt x="3913" y="23121"/>
                  </a:lnTo>
                  <a:lnTo>
                    <a:pt x="3976" y="23121"/>
                  </a:lnTo>
                  <a:lnTo>
                    <a:pt x="4123" y="23100"/>
                  </a:lnTo>
                  <a:lnTo>
                    <a:pt x="4164" y="23038"/>
                  </a:lnTo>
                  <a:lnTo>
                    <a:pt x="4185" y="23038"/>
                  </a:lnTo>
                  <a:lnTo>
                    <a:pt x="4185" y="23100"/>
                  </a:lnTo>
                  <a:lnTo>
                    <a:pt x="4248" y="23121"/>
                  </a:lnTo>
                  <a:lnTo>
                    <a:pt x="4332" y="23121"/>
                  </a:lnTo>
                  <a:lnTo>
                    <a:pt x="4436" y="23247"/>
                  </a:lnTo>
                  <a:lnTo>
                    <a:pt x="4478" y="23268"/>
                  </a:lnTo>
                  <a:lnTo>
                    <a:pt x="4562" y="23226"/>
                  </a:lnTo>
                  <a:lnTo>
                    <a:pt x="4604" y="23142"/>
                  </a:lnTo>
                  <a:lnTo>
                    <a:pt x="4604" y="23059"/>
                  </a:lnTo>
                  <a:lnTo>
                    <a:pt x="4583" y="23017"/>
                  </a:lnTo>
                  <a:lnTo>
                    <a:pt x="4583" y="22954"/>
                  </a:lnTo>
                  <a:lnTo>
                    <a:pt x="4688" y="22954"/>
                  </a:lnTo>
                  <a:lnTo>
                    <a:pt x="4709" y="22933"/>
                  </a:lnTo>
                  <a:close/>
                  <a:moveTo>
                    <a:pt x="4269" y="25193"/>
                  </a:moveTo>
                  <a:lnTo>
                    <a:pt x="4290" y="25277"/>
                  </a:lnTo>
                  <a:lnTo>
                    <a:pt x="4395" y="25297"/>
                  </a:lnTo>
                  <a:lnTo>
                    <a:pt x="4436" y="25339"/>
                  </a:lnTo>
                  <a:lnTo>
                    <a:pt x="4353" y="25339"/>
                  </a:lnTo>
                  <a:lnTo>
                    <a:pt x="4290" y="25318"/>
                  </a:lnTo>
                  <a:lnTo>
                    <a:pt x="4123" y="25318"/>
                  </a:lnTo>
                  <a:lnTo>
                    <a:pt x="4060" y="25381"/>
                  </a:lnTo>
                  <a:lnTo>
                    <a:pt x="4039" y="25318"/>
                  </a:lnTo>
                  <a:lnTo>
                    <a:pt x="3976" y="25339"/>
                  </a:lnTo>
                  <a:lnTo>
                    <a:pt x="3955" y="25444"/>
                  </a:lnTo>
                  <a:lnTo>
                    <a:pt x="3913" y="25486"/>
                  </a:lnTo>
                  <a:lnTo>
                    <a:pt x="3851" y="25528"/>
                  </a:lnTo>
                  <a:lnTo>
                    <a:pt x="3725" y="25549"/>
                  </a:lnTo>
                  <a:lnTo>
                    <a:pt x="3641" y="25611"/>
                  </a:lnTo>
                  <a:lnTo>
                    <a:pt x="3725" y="25528"/>
                  </a:lnTo>
                  <a:lnTo>
                    <a:pt x="3830" y="25507"/>
                  </a:lnTo>
                  <a:lnTo>
                    <a:pt x="3872" y="25444"/>
                  </a:lnTo>
                  <a:lnTo>
                    <a:pt x="3913" y="25381"/>
                  </a:lnTo>
                  <a:lnTo>
                    <a:pt x="3955" y="25318"/>
                  </a:lnTo>
                  <a:lnTo>
                    <a:pt x="4018" y="25318"/>
                  </a:lnTo>
                  <a:lnTo>
                    <a:pt x="4227" y="25193"/>
                  </a:lnTo>
                  <a:close/>
                  <a:moveTo>
                    <a:pt x="16614" y="1"/>
                  </a:moveTo>
                  <a:lnTo>
                    <a:pt x="16530" y="22"/>
                  </a:lnTo>
                  <a:lnTo>
                    <a:pt x="16489" y="84"/>
                  </a:lnTo>
                  <a:lnTo>
                    <a:pt x="16489" y="168"/>
                  </a:lnTo>
                  <a:lnTo>
                    <a:pt x="16509" y="273"/>
                  </a:lnTo>
                  <a:lnTo>
                    <a:pt x="16509" y="336"/>
                  </a:lnTo>
                  <a:lnTo>
                    <a:pt x="16468" y="398"/>
                  </a:lnTo>
                  <a:lnTo>
                    <a:pt x="16405" y="336"/>
                  </a:lnTo>
                  <a:lnTo>
                    <a:pt x="16384" y="210"/>
                  </a:lnTo>
                  <a:lnTo>
                    <a:pt x="16321" y="126"/>
                  </a:lnTo>
                  <a:lnTo>
                    <a:pt x="16279" y="126"/>
                  </a:lnTo>
                  <a:lnTo>
                    <a:pt x="16216" y="84"/>
                  </a:lnTo>
                  <a:lnTo>
                    <a:pt x="16175" y="64"/>
                  </a:lnTo>
                  <a:lnTo>
                    <a:pt x="16154" y="105"/>
                  </a:lnTo>
                  <a:lnTo>
                    <a:pt x="16112" y="210"/>
                  </a:lnTo>
                  <a:lnTo>
                    <a:pt x="16070" y="273"/>
                  </a:lnTo>
                  <a:lnTo>
                    <a:pt x="15986" y="231"/>
                  </a:lnTo>
                  <a:lnTo>
                    <a:pt x="15903" y="273"/>
                  </a:lnTo>
                  <a:lnTo>
                    <a:pt x="15882" y="377"/>
                  </a:lnTo>
                  <a:lnTo>
                    <a:pt x="15924" y="440"/>
                  </a:lnTo>
                  <a:lnTo>
                    <a:pt x="15965" y="503"/>
                  </a:lnTo>
                  <a:lnTo>
                    <a:pt x="15882" y="587"/>
                  </a:lnTo>
                  <a:lnTo>
                    <a:pt x="15777" y="712"/>
                  </a:lnTo>
                  <a:lnTo>
                    <a:pt x="15777" y="754"/>
                  </a:lnTo>
                  <a:lnTo>
                    <a:pt x="15861" y="796"/>
                  </a:lnTo>
                  <a:lnTo>
                    <a:pt x="15882" y="838"/>
                  </a:lnTo>
                  <a:lnTo>
                    <a:pt x="15840" y="901"/>
                  </a:lnTo>
                  <a:lnTo>
                    <a:pt x="15777" y="901"/>
                  </a:lnTo>
                  <a:lnTo>
                    <a:pt x="15631" y="817"/>
                  </a:lnTo>
                  <a:lnTo>
                    <a:pt x="15421" y="817"/>
                  </a:lnTo>
                  <a:lnTo>
                    <a:pt x="15380" y="963"/>
                  </a:lnTo>
                  <a:lnTo>
                    <a:pt x="15421" y="1131"/>
                  </a:lnTo>
                  <a:lnTo>
                    <a:pt x="15484" y="1277"/>
                  </a:lnTo>
                  <a:lnTo>
                    <a:pt x="15631" y="1340"/>
                  </a:lnTo>
                  <a:lnTo>
                    <a:pt x="15672" y="1382"/>
                  </a:lnTo>
                  <a:lnTo>
                    <a:pt x="15672" y="1445"/>
                  </a:lnTo>
                  <a:lnTo>
                    <a:pt x="15547" y="1403"/>
                  </a:lnTo>
                  <a:lnTo>
                    <a:pt x="15421" y="1340"/>
                  </a:lnTo>
                  <a:lnTo>
                    <a:pt x="15317" y="1152"/>
                  </a:lnTo>
                  <a:lnTo>
                    <a:pt x="15128" y="1026"/>
                  </a:lnTo>
                  <a:lnTo>
                    <a:pt x="15045" y="963"/>
                  </a:lnTo>
                  <a:lnTo>
                    <a:pt x="15024" y="1026"/>
                  </a:lnTo>
                  <a:lnTo>
                    <a:pt x="15045" y="1068"/>
                  </a:lnTo>
                  <a:lnTo>
                    <a:pt x="15045" y="1173"/>
                  </a:lnTo>
                  <a:lnTo>
                    <a:pt x="15066" y="1256"/>
                  </a:lnTo>
                  <a:lnTo>
                    <a:pt x="15128" y="1340"/>
                  </a:lnTo>
                  <a:lnTo>
                    <a:pt x="15128" y="1465"/>
                  </a:lnTo>
                  <a:lnTo>
                    <a:pt x="15045" y="1549"/>
                  </a:lnTo>
                  <a:lnTo>
                    <a:pt x="15045" y="1382"/>
                  </a:lnTo>
                  <a:lnTo>
                    <a:pt x="15003" y="1256"/>
                  </a:lnTo>
                  <a:lnTo>
                    <a:pt x="14919" y="1110"/>
                  </a:lnTo>
                  <a:lnTo>
                    <a:pt x="14919" y="1026"/>
                  </a:lnTo>
                  <a:lnTo>
                    <a:pt x="14836" y="921"/>
                  </a:lnTo>
                  <a:lnTo>
                    <a:pt x="14731" y="859"/>
                  </a:lnTo>
                  <a:lnTo>
                    <a:pt x="14647" y="984"/>
                  </a:lnTo>
                  <a:lnTo>
                    <a:pt x="14605" y="1068"/>
                  </a:lnTo>
                  <a:lnTo>
                    <a:pt x="14543" y="984"/>
                  </a:lnTo>
                  <a:lnTo>
                    <a:pt x="14605" y="921"/>
                  </a:lnTo>
                  <a:lnTo>
                    <a:pt x="14605" y="859"/>
                  </a:lnTo>
                  <a:lnTo>
                    <a:pt x="14522" y="817"/>
                  </a:lnTo>
                  <a:lnTo>
                    <a:pt x="14501" y="733"/>
                  </a:lnTo>
                  <a:lnTo>
                    <a:pt x="14480" y="691"/>
                  </a:lnTo>
                  <a:lnTo>
                    <a:pt x="14375" y="691"/>
                  </a:lnTo>
                  <a:lnTo>
                    <a:pt x="14292" y="733"/>
                  </a:lnTo>
                  <a:lnTo>
                    <a:pt x="14271" y="712"/>
                  </a:lnTo>
                  <a:lnTo>
                    <a:pt x="14292" y="628"/>
                  </a:lnTo>
                  <a:lnTo>
                    <a:pt x="14375" y="545"/>
                  </a:lnTo>
                  <a:lnTo>
                    <a:pt x="14271" y="566"/>
                  </a:lnTo>
                  <a:lnTo>
                    <a:pt x="14166" y="670"/>
                  </a:lnTo>
                  <a:lnTo>
                    <a:pt x="14124" y="754"/>
                  </a:lnTo>
                  <a:lnTo>
                    <a:pt x="14020" y="817"/>
                  </a:lnTo>
                  <a:lnTo>
                    <a:pt x="13957" y="838"/>
                  </a:lnTo>
                  <a:lnTo>
                    <a:pt x="13852" y="984"/>
                  </a:lnTo>
                  <a:lnTo>
                    <a:pt x="13810" y="984"/>
                  </a:lnTo>
                  <a:lnTo>
                    <a:pt x="13768" y="880"/>
                  </a:lnTo>
                  <a:lnTo>
                    <a:pt x="13685" y="817"/>
                  </a:lnTo>
                  <a:lnTo>
                    <a:pt x="13643" y="817"/>
                  </a:lnTo>
                  <a:lnTo>
                    <a:pt x="13601" y="880"/>
                  </a:lnTo>
                  <a:lnTo>
                    <a:pt x="13580" y="963"/>
                  </a:lnTo>
                  <a:lnTo>
                    <a:pt x="13601" y="1089"/>
                  </a:lnTo>
                  <a:lnTo>
                    <a:pt x="13768" y="1193"/>
                  </a:lnTo>
                  <a:lnTo>
                    <a:pt x="13768" y="1256"/>
                  </a:lnTo>
                  <a:lnTo>
                    <a:pt x="13685" y="1256"/>
                  </a:lnTo>
                  <a:lnTo>
                    <a:pt x="13643" y="1382"/>
                  </a:lnTo>
                  <a:lnTo>
                    <a:pt x="13643" y="1507"/>
                  </a:lnTo>
                  <a:lnTo>
                    <a:pt x="13768" y="1591"/>
                  </a:lnTo>
                  <a:lnTo>
                    <a:pt x="13852" y="1570"/>
                  </a:lnTo>
                  <a:lnTo>
                    <a:pt x="13915" y="1507"/>
                  </a:lnTo>
                  <a:lnTo>
                    <a:pt x="14103" y="1507"/>
                  </a:lnTo>
                  <a:lnTo>
                    <a:pt x="14229" y="1675"/>
                  </a:lnTo>
                  <a:lnTo>
                    <a:pt x="14333" y="1717"/>
                  </a:lnTo>
                  <a:lnTo>
                    <a:pt x="14396" y="1800"/>
                  </a:lnTo>
                  <a:lnTo>
                    <a:pt x="14375" y="1863"/>
                  </a:lnTo>
                  <a:lnTo>
                    <a:pt x="14375" y="1926"/>
                  </a:lnTo>
                  <a:lnTo>
                    <a:pt x="14396" y="2072"/>
                  </a:lnTo>
                  <a:lnTo>
                    <a:pt x="14333" y="2219"/>
                  </a:lnTo>
                  <a:lnTo>
                    <a:pt x="14333" y="2302"/>
                  </a:lnTo>
                  <a:lnTo>
                    <a:pt x="14417" y="2407"/>
                  </a:lnTo>
                  <a:lnTo>
                    <a:pt x="14417" y="2533"/>
                  </a:lnTo>
                  <a:lnTo>
                    <a:pt x="14438" y="2616"/>
                  </a:lnTo>
                  <a:lnTo>
                    <a:pt x="14543" y="2700"/>
                  </a:lnTo>
                  <a:lnTo>
                    <a:pt x="14626" y="2700"/>
                  </a:lnTo>
                  <a:lnTo>
                    <a:pt x="14710" y="2784"/>
                  </a:lnTo>
                  <a:lnTo>
                    <a:pt x="14836" y="2846"/>
                  </a:lnTo>
                  <a:lnTo>
                    <a:pt x="14836" y="2909"/>
                  </a:lnTo>
                  <a:lnTo>
                    <a:pt x="14856" y="2993"/>
                  </a:lnTo>
                  <a:lnTo>
                    <a:pt x="14731" y="2888"/>
                  </a:lnTo>
                  <a:lnTo>
                    <a:pt x="14584" y="2805"/>
                  </a:lnTo>
                  <a:lnTo>
                    <a:pt x="14417" y="2805"/>
                  </a:lnTo>
                  <a:lnTo>
                    <a:pt x="14333" y="2742"/>
                  </a:lnTo>
                  <a:lnTo>
                    <a:pt x="14312" y="2679"/>
                  </a:lnTo>
                  <a:lnTo>
                    <a:pt x="14312" y="2533"/>
                  </a:lnTo>
                  <a:lnTo>
                    <a:pt x="14271" y="2323"/>
                  </a:lnTo>
                  <a:lnTo>
                    <a:pt x="14312" y="2219"/>
                  </a:lnTo>
                  <a:lnTo>
                    <a:pt x="14312" y="2114"/>
                  </a:lnTo>
                  <a:lnTo>
                    <a:pt x="14208" y="2009"/>
                  </a:lnTo>
                  <a:lnTo>
                    <a:pt x="14208" y="1926"/>
                  </a:lnTo>
                  <a:lnTo>
                    <a:pt x="14166" y="1779"/>
                  </a:lnTo>
                  <a:lnTo>
                    <a:pt x="14103" y="1737"/>
                  </a:lnTo>
                  <a:lnTo>
                    <a:pt x="14020" y="1696"/>
                  </a:lnTo>
                  <a:lnTo>
                    <a:pt x="13957" y="1654"/>
                  </a:lnTo>
                  <a:lnTo>
                    <a:pt x="13852" y="1633"/>
                  </a:lnTo>
                  <a:lnTo>
                    <a:pt x="13748" y="1675"/>
                  </a:lnTo>
                  <a:lnTo>
                    <a:pt x="13601" y="1696"/>
                  </a:lnTo>
                  <a:lnTo>
                    <a:pt x="13538" y="1675"/>
                  </a:lnTo>
                  <a:lnTo>
                    <a:pt x="13476" y="1675"/>
                  </a:lnTo>
                  <a:lnTo>
                    <a:pt x="13434" y="1863"/>
                  </a:lnTo>
                  <a:lnTo>
                    <a:pt x="13476" y="1905"/>
                  </a:lnTo>
                  <a:lnTo>
                    <a:pt x="13476" y="2009"/>
                  </a:lnTo>
                  <a:lnTo>
                    <a:pt x="13434" y="2072"/>
                  </a:lnTo>
                  <a:lnTo>
                    <a:pt x="13266" y="1989"/>
                  </a:lnTo>
                  <a:lnTo>
                    <a:pt x="13078" y="1779"/>
                  </a:lnTo>
                  <a:lnTo>
                    <a:pt x="13036" y="1779"/>
                  </a:lnTo>
                  <a:lnTo>
                    <a:pt x="12973" y="1821"/>
                  </a:lnTo>
                  <a:lnTo>
                    <a:pt x="12931" y="1821"/>
                  </a:lnTo>
                  <a:lnTo>
                    <a:pt x="12869" y="1758"/>
                  </a:lnTo>
                  <a:lnTo>
                    <a:pt x="12701" y="1717"/>
                  </a:lnTo>
                  <a:lnTo>
                    <a:pt x="12639" y="1779"/>
                  </a:lnTo>
                  <a:lnTo>
                    <a:pt x="12639" y="1884"/>
                  </a:lnTo>
                  <a:lnTo>
                    <a:pt x="12701" y="2009"/>
                  </a:lnTo>
                  <a:lnTo>
                    <a:pt x="12639" y="2093"/>
                  </a:lnTo>
                  <a:lnTo>
                    <a:pt x="12701" y="2198"/>
                  </a:lnTo>
                  <a:lnTo>
                    <a:pt x="12743" y="2344"/>
                  </a:lnTo>
                  <a:lnTo>
                    <a:pt x="12722" y="2491"/>
                  </a:lnTo>
                  <a:lnTo>
                    <a:pt x="12743" y="2533"/>
                  </a:lnTo>
                  <a:lnTo>
                    <a:pt x="12764" y="2700"/>
                  </a:lnTo>
                  <a:lnTo>
                    <a:pt x="12743" y="2742"/>
                  </a:lnTo>
                  <a:lnTo>
                    <a:pt x="12743" y="2846"/>
                  </a:lnTo>
                  <a:lnTo>
                    <a:pt x="12827" y="3014"/>
                  </a:lnTo>
                  <a:lnTo>
                    <a:pt x="12848" y="3118"/>
                  </a:lnTo>
                  <a:lnTo>
                    <a:pt x="12827" y="3265"/>
                  </a:lnTo>
                  <a:lnTo>
                    <a:pt x="12827" y="3349"/>
                  </a:lnTo>
                  <a:lnTo>
                    <a:pt x="12911" y="3453"/>
                  </a:lnTo>
                  <a:lnTo>
                    <a:pt x="12931" y="3579"/>
                  </a:lnTo>
                  <a:lnTo>
                    <a:pt x="12931" y="3662"/>
                  </a:lnTo>
                  <a:lnTo>
                    <a:pt x="13057" y="3767"/>
                  </a:lnTo>
                  <a:lnTo>
                    <a:pt x="13120" y="3851"/>
                  </a:lnTo>
                  <a:lnTo>
                    <a:pt x="13120" y="3955"/>
                  </a:lnTo>
                  <a:lnTo>
                    <a:pt x="13162" y="3997"/>
                  </a:lnTo>
                  <a:lnTo>
                    <a:pt x="13245" y="3997"/>
                  </a:lnTo>
                  <a:lnTo>
                    <a:pt x="13245" y="4060"/>
                  </a:lnTo>
                  <a:lnTo>
                    <a:pt x="13266" y="4123"/>
                  </a:lnTo>
                  <a:lnTo>
                    <a:pt x="13371" y="4186"/>
                  </a:lnTo>
                  <a:lnTo>
                    <a:pt x="13392" y="4206"/>
                  </a:lnTo>
                  <a:lnTo>
                    <a:pt x="13371" y="4227"/>
                  </a:lnTo>
                  <a:lnTo>
                    <a:pt x="13266" y="4227"/>
                  </a:lnTo>
                  <a:lnTo>
                    <a:pt x="13224" y="4206"/>
                  </a:lnTo>
                  <a:lnTo>
                    <a:pt x="13141" y="4206"/>
                  </a:lnTo>
                  <a:lnTo>
                    <a:pt x="13078" y="4165"/>
                  </a:lnTo>
                  <a:lnTo>
                    <a:pt x="13078" y="4081"/>
                  </a:lnTo>
                  <a:lnTo>
                    <a:pt x="13057" y="4018"/>
                  </a:lnTo>
                  <a:lnTo>
                    <a:pt x="12973" y="3997"/>
                  </a:lnTo>
                  <a:lnTo>
                    <a:pt x="12911" y="4018"/>
                  </a:lnTo>
                  <a:lnTo>
                    <a:pt x="12848" y="4018"/>
                  </a:lnTo>
                  <a:lnTo>
                    <a:pt x="12827" y="3976"/>
                  </a:lnTo>
                  <a:lnTo>
                    <a:pt x="12827" y="3872"/>
                  </a:lnTo>
                  <a:lnTo>
                    <a:pt x="12806" y="3851"/>
                  </a:lnTo>
                  <a:lnTo>
                    <a:pt x="12743" y="3893"/>
                  </a:lnTo>
                  <a:lnTo>
                    <a:pt x="12659" y="4060"/>
                  </a:lnTo>
                  <a:lnTo>
                    <a:pt x="12534" y="4102"/>
                  </a:lnTo>
                  <a:lnTo>
                    <a:pt x="12450" y="4102"/>
                  </a:lnTo>
                  <a:lnTo>
                    <a:pt x="12325" y="3997"/>
                  </a:lnTo>
                  <a:lnTo>
                    <a:pt x="12220" y="3997"/>
                  </a:lnTo>
                  <a:lnTo>
                    <a:pt x="12178" y="3914"/>
                  </a:lnTo>
                  <a:lnTo>
                    <a:pt x="12178" y="3809"/>
                  </a:lnTo>
                  <a:lnTo>
                    <a:pt x="12199" y="3683"/>
                  </a:lnTo>
                  <a:lnTo>
                    <a:pt x="12115" y="3495"/>
                  </a:lnTo>
                  <a:lnTo>
                    <a:pt x="12074" y="3453"/>
                  </a:lnTo>
                  <a:lnTo>
                    <a:pt x="12032" y="3328"/>
                  </a:lnTo>
                  <a:lnTo>
                    <a:pt x="12032" y="3244"/>
                  </a:lnTo>
                  <a:lnTo>
                    <a:pt x="12095" y="3181"/>
                  </a:lnTo>
                  <a:lnTo>
                    <a:pt x="12115" y="3139"/>
                  </a:lnTo>
                  <a:lnTo>
                    <a:pt x="12095" y="2867"/>
                  </a:lnTo>
                  <a:lnTo>
                    <a:pt x="12011" y="2742"/>
                  </a:lnTo>
                  <a:lnTo>
                    <a:pt x="11906" y="2595"/>
                  </a:lnTo>
                  <a:lnTo>
                    <a:pt x="11906" y="2491"/>
                  </a:lnTo>
                  <a:lnTo>
                    <a:pt x="11802" y="2240"/>
                  </a:lnTo>
                  <a:lnTo>
                    <a:pt x="11760" y="2135"/>
                  </a:lnTo>
                  <a:lnTo>
                    <a:pt x="11676" y="2093"/>
                  </a:lnTo>
                  <a:lnTo>
                    <a:pt x="11655" y="2009"/>
                  </a:lnTo>
                  <a:lnTo>
                    <a:pt x="11571" y="1989"/>
                  </a:lnTo>
                  <a:lnTo>
                    <a:pt x="11467" y="1968"/>
                  </a:lnTo>
                  <a:lnTo>
                    <a:pt x="11383" y="1905"/>
                  </a:lnTo>
                  <a:lnTo>
                    <a:pt x="11279" y="1926"/>
                  </a:lnTo>
                  <a:lnTo>
                    <a:pt x="11237" y="1989"/>
                  </a:lnTo>
                  <a:lnTo>
                    <a:pt x="11237" y="2114"/>
                  </a:lnTo>
                  <a:lnTo>
                    <a:pt x="11195" y="2177"/>
                  </a:lnTo>
                  <a:lnTo>
                    <a:pt x="11237" y="2240"/>
                  </a:lnTo>
                  <a:lnTo>
                    <a:pt x="11195" y="2323"/>
                  </a:lnTo>
                  <a:lnTo>
                    <a:pt x="11132" y="2533"/>
                  </a:lnTo>
                  <a:lnTo>
                    <a:pt x="11132" y="2658"/>
                  </a:lnTo>
                  <a:lnTo>
                    <a:pt x="11153" y="2825"/>
                  </a:lnTo>
                  <a:lnTo>
                    <a:pt x="11195" y="2867"/>
                  </a:lnTo>
                  <a:lnTo>
                    <a:pt x="11174" y="3035"/>
                  </a:lnTo>
                  <a:lnTo>
                    <a:pt x="11132" y="3181"/>
                  </a:lnTo>
                  <a:lnTo>
                    <a:pt x="11153" y="3286"/>
                  </a:lnTo>
                  <a:lnTo>
                    <a:pt x="11153" y="3495"/>
                  </a:lnTo>
                  <a:lnTo>
                    <a:pt x="11090" y="3537"/>
                  </a:lnTo>
                  <a:lnTo>
                    <a:pt x="11048" y="3474"/>
                  </a:lnTo>
                  <a:lnTo>
                    <a:pt x="10986" y="3453"/>
                  </a:lnTo>
                  <a:lnTo>
                    <a:pt x="10944" y="3495"/>
                  </a:lnTo>
                  <a:lnTo>
                    <a:pt x="10860" y="3474"/>
                  </a:lnTo>
                  <a:lnTo>
                    <a:pt x="10839" y="3453"/>
                  </a:lnTo>
                  <a:lnTo>
                    <a:pt x="10755" y="3432"/>
                  </a:lnTo>
                  <a:lnTo>
                    <a:pt x="10630" y="3390"/>
                  </a:lnTo>
                  <a:lnTo>
                    <a:pt x="10546" y="3328"/>
                  </a:lnTo>
                  <a:lnTo>
                    <a:pt x="10504" y="3328"/>
                  </a:lnTo>
                  <a:lnTo>
                    <a:pt x="10462" y="3349"/>
                  </a:lnTo>
                  <a:lnTo>
                    <a:pt x="10504" y="3432"/>
                  </a:lnTo>
                  <a:lnTo>
                    <a:pt x="10567" y="3495"/>
                  </a:lnTo>
                  <a:lnTo>
                    <a:pt x="10567" y="3558"/>
                  </a:lnTo>
                  <a:lnTo>
                    <a:pt x="10546" y="3600"/>
                  </a:lnTo>
                  <a:lnTo>
                    <a:pt x="10525" y="3662"/>
                  </a:lnTo>
                  <a:lnTo>
                    <a:pt x="10462" y="3662"/>
                  </a:lnTo>
                  <a:lnTo>
                    <a:pt x="10442" y="3641"/>
                  </a:lnTo>
                  <a:lnTo>
                    <a:pt x="10358" y="3641"/>
                  </a:lnTo>
                  <a:lnTo>
                    <a:pt x="10316" y="3579"/>
                  </a:lnTo>
                  <a:lnTo>
                    <a:pt x="10316" y="3432"/>
                  </a:lnTo>
                  <a:lnTo>
                    <a:pt x="10232" y="3286"/>
                  </a:lnTo>
                  <a:lnTo>
                    <a:pt x="10211" y="3160"/>
                  </a:lnTo>
                  <a:lnTo>
                    <a:pt x="10190" y="3056"/>
                  </a:lnTo>
                  <a:lnTo>
                    <a:pt x="10107" y="2972"/>
                  </a:lnTo>
                  <a:lnTo>
                    <a:pt x="10107" y="2909"/>
                  </a:lnTo>
                  <a:lnTo>
                    <a:pt x="10044" y="2825"/>
                  </a:lnTo>
                  <a:lnTo>
                    <a:pt x="9981" y="2909"/>
                  </a:lnTo>
                  <a:lnTo>
                    <a:pt x="10023" y="2993"/>
                  </a:lnTo>
                  <a:lnTo>
                    <a:pt x="9981" y="3035"/>
                  </a:lnTo>
                  <a:lnTo>
                    <a:pt x="9981" y="3118"/>
                  </a:lnTo>
                  <a:lnTo>
                    <a:pt x="9939" y="3202"/>
                  </a:lnTo>
                  <a:lnTo>
                    <a:pt x="9898" y="3244"/>
                  </a:lnTo>
                  <a:lnTo>
                    <a:pt x="9814" y="3265"/>
                  </a:lnTo>
                  <a:lnTo>
                    <a:pt x="9772" y="3369"/>
                  </a:lnTo>
                  <a:lnTo>
                    <a:pt x="9667" y="3537"/>
                  </a:lnTo>
                  <a:lnTo>
                    <a:pt x="9584" y="3621"/>
                  </a:lnTo>
                  <a:lnTo>
                    <a:pt x="9584" y="3662"/>
                  </a:lnTo>
                  <a:lnTo>
                    <a:pt x="9521" y="3725"/>
                  </a:lnTo>
                  <a:lnTo>
                    <a:pt x="9458" y="3851"/>
                  </a:lnTo>
                  <a:lnTo>
                    <a:pt x="9395" y="3851"/>
                  </a:lnTo>
                  <a:lnTo>
                    <a:pt x="9374" y="3788"/>
                  </a:lnTo>
                  <a:lnTo>
                    <a:pt x="9395" y="3683"/>
                  </a:lnTo>
                  <a:lnTo>
                    <a:pt x="9479" y="3579"/>
                  </a:lnTo>
                  <a:lnTo>
                    <a:pt x="9500" y="3474"/>
                  </a:lnTo>
                  <a:lnTo>
                    <a:pt x="9563" y="3432"/>
                  </a:lnTo>
                  <a:lnTo>
                    <a:pt x="9667" y="3369"/>
                  </a:lnTo>
                  <a:lnTo>
                    <a:pt x="9709" y="3244"/>
                  </a:lnTo>
                  <a:lnTo>
                    <a:pt x="9793" y="3160"/>
                  </a:lnTo>
                  <a:lnTo>
                    <a:pt x="9814" y="3077"/>
                  </a:lnTo>
                  <a:lnTo>
                    <a:pt x="9814" y="3035"/>
                  </a:lnTo>
                  <a:lnTo>
                    <a:pt x="9772" y="2993"/>
                  </a:lnTo>
                  <a:lnTo>
                    <a:pt x="9793" y="2930"/>
                  </a:lnTo>
                  <a:lnTo>
                    <a:pt x="9877" y="2909"/>
                  </a:lnTo>
                  <a:lnTo>
                    <a:pt x="9898" y="2825"/>
                  </a:lnTo>
                  <a:lnTo>
                    <a:pt x="9898" y="2742"/>
                  </a:lnTo>
                  <a:lnTo>
                    <a:pt x="9939" y="2637"/>
                  </a:lnTo>
                  <a:lnTo>
                    <a:pt x="10023" y="2470"/>
                  </a:lnTo>
                  <a:lnTo>
                    <a:pt x="10023" y="2365"/>
                  </a:lnTo>
                  <a:lnTo>
                    <a:pt x="10086" y="2198"/>
                  </a:lnTo>
                  <a:lnTo>
                    <a:pt x="10107" y="1947"/>
                  </a:lnTo>
                  <a:lnTo>
                    <a:pt x="10086" y="1863"/>
                  </a:lnTo>
                  <a:lnTo>
                    <a:pt x="9918" y="1842"/>
                  </a:lnTo>
                  <a:lnTo>
                    <a:pt x="9814" y="1863"/>
                  </a:lnTo>
                  <a:lnTo>
                    <a:pt x="9709" y="1947"/>
                  </a:lnTo>
                  <a:lnTo>
                    <a:pt x="9605" y="1884"/>
                  </a:lnTo>
                  <a:lnTo>
                    <a:pt x="9521" y="1863"/>
                  </a:lnTo>
                  <a:lnTo>
                    <a:pt x="9479" y="1884"/>
                  </a:lnTo>
                  <a:lnTo>
                    <a:pt x="9500" y="1968"/>
                  </a:lnTo>
                  <a:lnTo>
                    <a:pt x="9584" y="2051"/>
                  </a:lnTo>
                  <a:lnTo>
                    <a:pt x="9584" y="2198"/>
                  </a:lnTo>
                  <a:lnTo>
                    <a:pt x="9563" y="2281"/>
                  </a:lnTo>
                  <a:lnTo>
                    <a:pt x="9500" y="2219"/>
                  </a:lnTo>
                  <a:lnTo>
                    <a:pt x="9479" y="2093"/>
                  </a:lnTo>
                  <a:lnTo>
                    <a:pt x="9395" y="2009"/>
                  </a:lnTo>
                  <a:lnTo>
                    <a:pt x="9312" y="1989"/>
                  </a:lnTo>
                  <a:lnTo>
                    <a:pt x="9165" y="2114"/>
                  </a:lnTo>
                  <a:lnTo>
                    <a:pt x="9165" y="2219"/>
                  </a:lnTo>
                  <a:lnTo>
                    <a:pt x="9207" y="2302"/>
                  </a:lnTo>
                  <a:lnTo>
                    <a:pt x="9165" y="2386"/>
                  </a:lnTo>
                  <a:lnTo>
                    <a:pt x="9061" y="2386"/>
                  </a:lnTo>
                  <a:lnTo>
                    <a:pt x="9061" y="2323"/>
                  </a:lnTo>
                  <a:lnTo>
                    <a:pt x="9061" y="2219"/>
                  </a:lnTo>
                  <a:lnTo>
                    <a:pt x="9040" y="2114"/>
                  </a:lnTo>
                  <a:lnTo>
                    <a:pt x="8956" y="2072"/>
                  </a:lnTo>
                  <a:lnTo>
                    <a:pt x="8747" y="2072"/>
                  </a:lnTo>
                  <a:lnTo>
                    <a:pt x="8538" y="2156"/>
                  </a:lnTo>
                  <a:lnTo>
                    <a:pt x="8307" y="2156"/>
                  </a:lnTo>
                  <a:lnTo>
                    <a:pt x="8140" y="2093"/>
                  </a:lnTo>
                  <a:lnTo>
                    <a:pt x="8056" y="2093"/>
                  </a:lnTo>
                  <a:lnTo>
                    <a:pt x="7994" y="2114"/>
                  </a:lnTo>
                  <a:lnTo>
                    <a:pt x="7910" y="2093"/>
                  </a:lnTo>
                  <a:lnTo>
                    <a:pt x="7805" y="2093"/>
                  </a:lnTo>
                  <a:lnTo>
                    <a:pt x="7701" y="2177"/>
                  </a:lnTo>
                  <a:lnTo>
                    <a:pt x="7680" y="2219"/>
                  </a:lnTo>
                  <a:lnTo>
                    <a:pt x="7722" y="2302"/>
                  </a:lnTo>
                  <a:lnTo>
                    <a:pt x="7722" y="2386"/>
                  </a:lnTo>
                  <a:lnTo>
                    <a:pt x="7784" y="2491"/>
                  </a:lnTo>
                  <a:lnTo>
                    <a:pt x="7805" y="2533"/>
                  </a:lnTo>
                  <a:lnTo>
                    <a:pt x="7784" y="2616"/>
                  </a:lnTo>
                  <a:lnTo>
                    <a:pt x="7722" y="2784"/>
                  </a:lnTo>
                  <a:lnTo>
                    <a:pt x="7742" y="2930"/>
                  </a:lnTo>
                  <a:lnTo>
                    <a:pt x="7889" y="3118"/>
                  </a:lnTo>
                  <a:lnTo>
                    <a:pt x="7889" y="3223"/>
                  </a:lnTo>
                  <a:lnTo>
                    <a:pt x="7910" y="3432"/>
                  </a:lnTo>
                  <a:lnTo>
                    <a:pt x="7889" y="3453"/>
                  </a:lnTo>
                  <a:lnTo>
                    <a:pt x="7826" y="3411"/>
                  </a:lnTo>
                  <a:lnTo>
                    <a:pt x="7784" y="3307"/>
                  </a:lnTo>
                  <a:lnTo>
                    <a:pt x="7638" y="3160"/>
                  </a:lnTo>
                  <a:lnTo>
                    <a:pt x="7596" y="3118"/>
                  </a:lnTo>
                  <a:lnTo>
                    <a:pt x="7596" y="2909"/>
                  </a:lnTo>
                  <a:lnTo>
                    <a:pt x="7617" y="2700"/>
                  </a:lnTo>
                  <a:lnTo>
                    <a:pt x="7617" y="2595"/>
                  </a:lnTo>
                  <a:lnTo>
                    <a:pt x="7512" y="2428"/>
                  </a:lnTo>
                  <a:lnTo>
                    <a:pt x="7512" y="2323"/>
                  </a:lnTo>
                  <a:lnTo>
                    <a:pt x="7491" y="2281"/>
                  </a:lnTo>
                  <a:lnTo>
                    <a:pt x="7429" y="2261"/>
                  </a:lnTo>
                  <a:lnTo>
                    <a:pt x="7303" y="2302"/>
                  </a:lnTo>
                  <a:lnTo>
                    <a:pt x="7177" y="2386"/>
                  </a:lnTo>
                  <a:lnTo>
                    <a:pt x="7010" y="2407"/>
                  </a:lnTo>
                  <a:lnTo>
                    <a:pt x="6947" y="2470"/>
                  </a:lnTo>
                  <a:lnTo>
                    <a:pt x="6905" y="2595"/>
                  </a:lnTo>
                  <a:lnTo>
                    <a:pt x="6947" y="2700"/>
                  </a:lnTo>
                  <a:lnTo>
                    <a:pt x="6905" y="2825"/>
                  </a:lnTo>
                  <a:lnTo>
                    <a:pt x="6843" y="2930"/>
                  </a:lnTo>
                  <a:lnTo>
                    <a:pt x="6801" y="2993"/>
                  </a:lnTo>
                  <a:lnTo>
                    <a:pt x="6843" y="3035"/>
                  </a:lnTo>
                  <a:lnTo>
                    <a:pt x="6885" y="3035"/>
                  </a:lnTo>
                  <a:lnTo>
                    <a:pt x="6947" y="3056"/>
                  </a:lnTo>
                  <a:lnTo>
                    <a:pt x="6947" y="3202"/>
                  </a:lnTo>
                  <a:lnTo>
                    <a:pt x="6885" y="3307"/>
                  </a:lnTo>
                  <a:lnTo>
                    <a:pt x="6738" y="3411"/>
                  </a:lnTo>
                  <a:lnTo>
                    <a:pt x="6633" y="3411"/>
                  </a:lnTo>
                  <a:lnTo>
                    <a:pt x="6592" y="3453"/>
                  </a:lnTo>
                  <a:lnTo>
                    <a:pt x="6571" y="3558"/>
                  </a:lnTo>
                  <a:lnTo>
                    <a:pt x="6529" y="3621"/>
                  </a:lnTo>
                  <a:lnTo>
                    <a:pt x="6487" y="3683"/>
                  </a:lnTo>
                  <a:lnTo>
                    <a:pt x="6529" y="3767"/>
                  </a:lnTo>
                  <a:lnTo>
                    <a:pt x="6487" y="3830"/>
                  </a:lnTo>
                  <a:lnTo>
                    <a:pt x="6424" y="3830"/>
                  </a:lnTo>
                  <a:lnTo>
                    <a:pt x="6382" y="3851"/>
                  </a:lnTo>
                  <a:lnTo>
                    <a:pt x="6236" y="3872"/>
                  </a:lnTo>
                  <a:lnTo>
                    <a:pt x="6131" y="3830"/>
                  </a:lnTo>
                  <a:lnTo>
                    <a:pt x="6089" y="3767"/>
                  </a:lnTo>
                  <a:lnTo>
                    <a:pt x="6089" y="3683"/>
                  </a:lnTo>
                  <a:lnTo>
                    <a:pt x="6048" y="3662"/>
                  </a:lnTo>
                  <a:lnTo>
                    <a:pt x="5985" y="3662"/>
                  </a:lnTo>
                  <a:lnTo>
                    <a:pt x="5964" y="3621"/>
                  </a:lnTo>
                  <a:lnTo>
                    <a:pt x="5943" y="3537"/>
                  </a:lnTo>
                  <a:lnTo>
                    <a:pt x="5838" y="3537"/>
                  </a:lnTo>
                  <a:lnTo>
                    <a:pt x="5797" y="3579"/>
                  </a:lnTo>
                  <a:lnTo>
                    <a:pt x="5755" y="3641"/>
                  </a:lnTo>
                  <a:lnTo>
                    <a:pt x="5671" y="3641"/>
                  </a:lnTo>
                  <a:lnTo>
                    <a:pt x="5629" y="3662"/>
                  </a:lnTo>
                  <a:lnTo>
                    <a:pt x="5629" y="3830"/>
                  </a:lnTo>
                  <a:lnTo>
                    <a:pt x="5608" y="3893"/>
                  </a:lnTo>
                  <a:lnTo>
                    <a:pt x="5608" y="3997"/>
                  </a:lnTo>
                  <a:lnTo>
                    <a:pt x="5650" y="4165"/>
                  </a:lnTo>
                  <a:lnTo>
                    <a:pt x="5629" y="4353"/>
                  </a:lnTo>
                  <a:lnTo>
                    <a:pt x="5566" y="4416"/>
                  </a:lnTo>
                  <a:lnTo>
                    <a:pt x="5525" y="4416"/>
                  </a:lnTo>
                  <a:lnTo>
                    <a:pt x="5545" y="4206"/>
                  </a:lnTo>
                  <a:lnTo>
                    <a:pt x="5545" y="4060"/>
                  </a:lnTo>
                  <a:lnTo>
                    <a:pt x="5525" y="3976"/>
                  </a:lnTo>
                  <a:lnTo>
                    <a:pt x="5525" y="3767"/>
                  </a:lnTo>
                  <a:lnTo>
                    <a:pt x="5504" y="3662"/>
                  </a:lnTo>
                  <a:lnTo>
                    <a:pt x="5462" y="3641"/>
                  </a:lnTo>
                  <a:lnTo>
                    <a:pt x="5420" y="3662"/>
                  </a:lnTo>
                  <a:lnTo>
                    <a:pt x="5336" y="3662"/>
                  </a:lnTo>
                  <a:lnTo>
                    <a:pt x="5253" y="3767"/>
                  </a:lnTo>
                  <a:lnTo>
                    <a:pt x="5190" y="3788"/>
                  </a:lnTo>
                  <a:lnTo>
                    <a:pt x="5085" y="3872"/>
                  </a:lnTo>
                  <a:lnTo>
                    <a:pt x="5043" y="3955"/>
                  </a:lnTo>
                  <a:lnTo>
                    <a:pt x="5043" y="4039"/>
                  </a:lnTo>
                  <a:lnTo>
                    <a:pt x="4918" y="4186"/>
                  </a:lnTo>
                  <a:lnTo>
                    <a:pt x="4876" y="4206"/>
                  </a:lnTo>
                  <a:lnTo>
                    <a:pt x="4834" y="4165"/>
                  </a:lnTo>
                  <a:lnTo>
                    <a:pt x="4729" y="4165"/>
                  </a:lnTo>
                  <a:lnTo>
                    <a:pt x="4688" y="4186"/>
                  </a:lnTo>
                  <a:lnTo>
                    <a:pt x="4688" y="4248"/>
                  </a:lnTo>
                  <a:lnTo>
                    <a:pt x="4771" y="4269"/>
                  </a:lnTo>
                  <a:lnTo>
                    <a:pt x="4792" y="4290"/>
                  </a:lnTo>
                  <a:lnTo>
                    <a:pt x="4709" y="4311"/>
                  </a:lnTo>
                  <a:lnTo>
                    <a:pt x="4562" y="4311"/>
                  </a:lnTo>
                  <a:lnTo>
                    <a:pt x="4478" y="4353"/>
                  </a:lnTo>
                  <a:lnTo>
                    <a:pt x="4416" y="4416"/>
                  </a:lnTo>
                  <a:lnTo>
                    <a:pt x="4248" y="4478"/>
                  </a:lnTo>
                  <a:lnTo>
                    <a:pt x="4248" y="4520"/>
                  </a:lnTo>
                  <a:lnTo>
                    <a:pt x="4185" y="4583"/>
                  </a:lnTo>
                  <a:lnTo>
                    <a:pt x="4081" y="4625"/>
                  </a:lnTo>
                  <a:lnTo>
                    <a:pt x="3997" y="4625"/>
                  </a:lnTo>
                  <a:lnTo>
                    <a:pt x="3976" y="4688"/>
                  </a:lnTo>
                  <a:lnTo>
                    <a:pt x="3976" y="4771"/>
                  </a:lnTo>
                  <a:lnTo>
                    <a:pt x="4039" y="4813"/>
                  </a:lnTo>
                  <a:lnTo>
                    <a:pt x="3997" y="4876"/>
                  </a:lnTo>
                  <a:lnTo>
                    <a:pt x="3955" y="4897"/>
                  </a:lnTo>
                  <a:lnTo>
                    <a:pt x="3892" y="4939"/>
                  </a:lnTo>
                  <a:lnTo>
                    <a:pt x="3851" y="5022"/>
                  </a:lnTo>
                  <a:lnTo>
                    <a:pt x="3767" y="5043"/>
                  </a:lnTo>
                  <a:lnTo>
                    <a:pt x="3746" y="5127"/>
                  </a:lnTo>
                  <a:lnTo>
                    <a:pt x="3746" y="5169"/>
                  </a:lnTo>
                  <a:lnTo>
                    <a:pt x="3767" y="5211"/>
                  </a:lnTo>
                  <a:lnTo>
                    <a:pt x="3767" y="5294"/>
                  </a:lnTo>
                  <a:lnTo>
                    <a:pt x="3767" y="5336"/>
                  </a:lnTo>
                  <a:lnTo>
                    <a:pt x="3830" y="5357"/>
                  </a:lnTo>
                  <a:lnTo>
                    <a:pt x="3892" y="5357"/>
                  </a:lnTo>
                  <a:lnTo>
                    <a:pt x="3976" y="5420"/>
                  </a:lnTo>
                  <a:lnTo>
                    <a:pt x="4039" y="5420"/>
                  </a:lnTo>
                  <a:lnTo>
                    <a:pt x="4081" y="5357"/>
                  </a:lnTo>
                  <a:lnTo>
                    <a:pt x="4144" y="5357"/>
                  </a:lnTo>
                  <a:lnTo>
                    <a:pt x="4248" y="5441"/>
                  </a:lnTo>
                  <a:lnTo>
                    <a:pt x="4269" y="5525"/>
                  </a:lnTo>
                  <a:lnTo>
                    <a:pt x="4353" y="5525"/>
                  </a:lnTo>
                  <a:lnTo>
                    <a:pt x="4457" y="5441"/>
                  </a:lnTo>
                  <a:lnTo>
                    <a:pt x="4499" y="5441"/>
                  </a:lnTo>
                  <a:lnTo>
                    <a:pt x="4604" y="5462"/>
                  </a:lnTo>
                  <a:lnTo>
                    <a:pt x="4792" y="5462"/>
                  </a:lnTo>
                  <a:lnTo>
                    <a:pt x="4834" y="5441"/>
                  </a:lnTo>
                  <a:lnTo>
                    <a:pt x="4834" y="5336"/>
                  </a:lnTo>
                  <a:lnTo>
                    <a:pt x="4918" y="5253"/>
                  </a:lnTo>
                  <a:lnTo>
                    <a:pt x="4939" y="5253"/>
                  </a:lnTo>
                  <a:lnTo>
                    <a:pt x="4939" y="5357"/>
                  </a:lnTo>
                  <a:lnTo>
                    <a:pt x="4981" y="5378"/>
                  </a:lnTo>
                  <a:lnTo>
                    <a:pt x="4939" y="5441"/>
                  </a:lnTo>
                  <a:lnTo>
                    <a:pt x="4813" y="5483"/>
                  </a:lnTo>
                  <a:lnTo>
                    <a:pt x="4709" y="5566"/>
                  </a:lnTo>
                  <a:lnTo>
                    <a:pt x="4562" y="5546"/>
                  </a:lnTo>
                  <a:lnTo>
                    <a:pt x="4457" y="5566"/>
                  </a:lnTo>
                  <a:lnTo>
                    <a:pt x="4416" y="5629"/>
                  </a:lnTo>
                  <a:lnTo>
                    <a:pt x="4416" y="5671"/>
                  </a:lnTo>
                  <a:lnTo>
                    <a:pt x="4520" y="5755"/>
                  </a:lnTo>
                  <a:lnTo>
                    <a:pt x="4667" y="5755"/>
                  </a:lnTo>
                  <a:lnTo>
                    <a:pt x="4688" y="5776"/>
                  </a:lnTo>
                  <a:lnTo>
                    <a:pt x="4667" y="5859"/>
                  </a:lnTo>
                  <a:lnTo>
                    <a:pt x="4520" y="5943"/>
                  </a:lnTo>
                  <a:lnTo>
                    <a:pt x="4290" y="5943"/>
                  </a:lnTo>
                  <a:lnTo>
                    <a:pt x="4206" y="6048"/>
                  </a:lnTo>
                  <a:lnTo>
                    <a:pt x="4206" y="6152"/>
                  </a:lnTo>
                  <a:lnTo>
                    <a:pt x="4290" y="6194"/>
                  </a:lnTo>
                  <a:lnTo>
                    <a:pt x="4269" y="6299"/>
                  </a:lnTo>
                  <a:lnTo>
                    <a:pt x="4185" y="6320"/>
                  </a:lnTo>
                  <a:lnTo>
                    <a:pt x="4081" y="6487"/>
                  </a:lnTo>
                  <a:lnTo>
                    <a:pt x="4039" y="6571"/>
                  </a:lnTo>
                  <a:lnTo>
                    <a:pt x="3892" y="6613"/>
                  </a:lnTo>
                  <a:lnTo>
                    <a:pt x="3788" y="6738"/>
                  </a:lnTo>
                  <a:lnTo>
                    <a:pt x="3725" y="6843"/>
                  </a:lnTo>
                  <a:lnTo>
                    <a:pt x="3620" y="6947"/>
                  </a:lnTo>
                  <a:lnTo>
                    <a:pt x="3620" y="7010"/>
                  </a:lnTo>
                  <a:lnTo>
                    <a:pt x="3537" y="7031"/>
                  </a:lnTo>
                  <a:lnTo>
                    <a:pt x="3453" y="7031"/>
                  </a:lnTo>
                  <a:lnTo>
                    <a:pt x="3348" y="6947"/>
                  </a:lnTo>
                  <a:lnTo>
                    <a:pt x="3307" y="6906"/>
                  </a:lnTo>
                  <a:lnTo>
                    <a:pt x="3202" y="6885"/>
                  </a:lnTo>
                  <a:lnTo>
                    <a:pt x="3139" y="6822"/>
                  </a:lnTo>
                  <a:lnTo>
                    <a:pt x="3014" y="6801"/>
                  </a:lnTo>
                  <a:lnTo>
                    <a:pt x="2888" y="6822"/>
                  </a:lnTo>
                  <a:lnTo>
                    <a:pt x="2784" y="6885"/>
                  </a:lnTo>
                  <a:lnTo>
                    <a:pt x="2679" y="6843"/>
                  </a:lnTo>
                  <a:lnTo>
                    <a:pt x="2616" y="6822"/>
                  </a:lnTo>
                  <a:lnTo>
                    <a:pt x="2512" y="6843"/>
                  </a:lnTo>
                  <a:lnTo>
                    <a:pt x="2344" y="6843"/>
                  </a:lnTo>
                  <a:lnTo>
                    <a:pt x="2177" y="6927"/>
                  </a:lnTo>
                  <a:lnTo>
                    <a:pt x="2156" y="7010"/>
                  </a:lnTo>
                  <a:lnTo>
                    <a:pt x="2198" y="7052"/>
                  </a:lnTo>
                  <a:lnTo>
                    <a:pt x="2177" y="7115"/>
                  </a:lnTo>
                  <a:lnTo>
                    <a:pt x="2156" y="7052"/>
                  </a:lnTo>
                  <a:lnTo>
                    <a:pt x="2072" y="7052"/>
                  </a:lnTo>
                  <a:lnTo>
                    <a:pt x="1654" y="7157"/>
                  </a:lnTo>
                  <a:lnTo>
                    <a:pt x="1549" y="7157"/>
                  </a:lnTo>
                  <a:lnTo>
                    <a:pt x="1486" y="7199"/>
                  </a:lnTo>
                  <a:lnTo>
                    <a:pt x="1465" y="7199"/>
                  </a:lnTo>
                  <a:lnTo>
                    <a:pt x="1382" y="7157"/>
                  </a:lnTo>
                  <a:lnTo>
                    <a:pt x="1319" y="7219"/>
                  </a:lnTo>
                  <a:lnTo>
                    <a:pt x="1277" y="7261"/>
                  </a:lnTo>
                  <a:lnTo>
                    <a:pt x="1214" y="7303"/>
                  </a:lnTo>
                  <a:lnTo>
                    <a:pt x="1172" y="7261"/>
                  </a:lnTo>
                  <a:lnTo>
                    <a:pt x="1172" y="7240"/>
                  </a:lnTo>
                  <a:lnTo>
                    <a:pt x="1110" y="7219"/>
                  </a:lnTo>
                  <a:lnTo>
                    <a:pt x="1026" y="7219"/>
                  </a:lnTo>
                  <a:lnTo>
                    <a:pt x="942" y="7261"/>
                  </a:lnTo>
                  <a:lnTo>
                    <a:pt x="859" y="7261"/>
                  </a:lnTo>
                  <a:lnTo>
                    <a:pt x="817" y="7240"/>
                  </a:lnTo>
                  <a:lnTo>
                    <a:pt x="733" y="7240"/>
                  </a:lnTo>
                  <a:lnTo>
                    <a:pt x="691" y="7303"/>
                  </a:lnTo>
                  <a:lnTo>
                    <a:pt x="607" y="7324"/>
                  </a:lnTo>
                  <a:lnTo>
                    <a:pt x="607" y="7366"/>
                  </a:lnTo>
                  <a:lnTo>
                    <a:pt x="607" y="7429"/>
                  </a:lnTo>
                  <a:lnTo>
                    <a:pt x="419" y="7512"/>
                  </a:lnTo>
                  <a:lnTo>
                    <a:pt x="315" y="7512"/>
                  </a:lnTo>
                  <a:lnTo>
                    <a:pt x="294" y="7554"/>
                  </a:lnTo>
                  <a:lnTo>
                    <a:pt x="335" y="7638"/>
                  </a:lnTo>
                  <a:lnTo>
                    <a:pt x="419" y="7638"/>
                  </a:lnTo>
                  <a:lnTo>
                    <a:pt x="482" y="7659"/>
                  </a:lnTo>
                  <a:lnTo>
                    <a:pt x="482" y="7722"/>
                  </a:lnTo>
                  <a:lnTo>
                    <a:pt x="398" y="7722"/>
                  </a:lnTo>
                  <a:lnTo>
                    <a:pt x="377" y="7680"/>
                  </a:lnTo>
                  <a:lnTo>
                    <a:pt x="335" y="7722"/>
                  </a:lnTo>
                  <a:lnTo>
                    <a:pt x="294" y="7784"/>
                  </a:lnTo>
                  <a:lnTo>
                    <a:pt x="189" y="7847"/>
                  </a:lnTo>
                  <a:lnTo>
                    <a:pt x="105" y="7868"/>
                  </a:lnTo>
                  <a:lnTo>
                    <a:pt x="168" y="7931"/>
                  </a:lnTo>
                  <a:lnTo>
                    <a:pt x="273" y="7973"/>
                  </a:lnTo>
                  <a:lnTo>
                    <a:pt x="315" y="8035"/>
                  </a:lnTo>
                  <a:lnTo>
                    <a:pt x="419" y="8266"/>
                  </a:lnTo>
                  <a:lnTo>
                    <a:pt x="482" y="8307"/>
                  </a:lnTo>
                  <a:lnTo>
                    <a:pt x="587" y="8307"/>
                  </a:lnTo>
                  <a:lnTo>
                    <a:pt x="628" y="8349"/>
                  </a:lnTo>
                  <a:lnTo>
                    <a:pt x="649" y="8391"/>
                  </a:lnTo>
                  <a:lnTo>
                    <a:pt x="607" y="8454"/>
                  </a:lnTo>
                  <a:lnTo>
                    <a:pt x="545" y="8496"/>
                  </a:lnTo>
                  <a:lnTo>
                    <a:pt x="524" y="8559"/>
                  </a:lnTo>
                  <a:lnTo>
                    <a:pt x="587" y="8621"/>
                  </a:lnTo>
                  <a:lnTo>
                    <a:pt x="691" y="8663"/>
                  </a:lnTo>
                  <a:lnTo>
                    <a:pt x="817" y="8621"/>
                  </a:lnTo>
                  <a:lnTo>
                    <a:pt x="921" y="8559"/>
                  </a:lnTo>
                  <a:lnTo>
                    <a:pt x="963" y="8496"/>
                  </a:lnTo>
                  <a:lnTo>
                    <a:pt x="1005" y="8475"/>
                  </a:lnTo>
                  <a:lnTo>
                    <a:pt x="1047" y="8496"/>
                  </a:lnTo>
                  <a:lnTo>
                    <a:pt x="1068" y="8559"/>
                  </a:lnTo>
                  <a:lnTo>
                    <a:pt x="1005" y="8684"/>
                  </a:lnTo>
                  <a:lnTo>
                    <a:pt x="900" y="8726"/>
                  </a:lnTo>
                  <a:lnTo>
                    <a:pt x="796" y="8768"/>
                  </a:lnTo>
                  <a:lnTo>
                    <a:pt x="754" y="8810"/>
                  </a:lnTo>
                  <a:lnTo>
                    <a:pt x="796" y="8893"/>
                  </a:lnTo>
                  <a:lnTo>
                    <a:pt x="900" y="8914"/>
                  </a:lnTo>
                  <a:lnTo>
                    <a:pt x="963" y="8872"/>
                  </a:lnTo>
                  <a:lnTo>
                    <a:pt x="1110" y="8810"/>
                  </a:lnTo>
                  <a:lnTo>
                    <a:pt x="1151" y="8831"/>
                  </a:lnTo>
                  <a:lnTo>
                    <a:pt x="1151" y="8872"/>
                  </a:lnTo>
                  <a:lnTo>
                    <a:pt x="963" y="8935"/>
                  </a:lnTo>
                  <a:lnTo>
                    <a:pt x="838" y="8998"/>
                  </a:lnTo>
                  <a:lnTo>
                    <a:pt x="817" y="9040"/>
                  </a:lnTo>
                  <a:lnTo>
                    <a:pt x="1005" y="9228"/>
                  </a:lnTo>
                  <a:lnTo>
                    <a:pt x="1131" y="9291"/>
                  </a:lnTo>
                  <a:lnTo>
                    <a:pt x="1277" y="9291"/>
                  </a:lnTo>
                  <a:lnTo>
                    <a:pt x="1340" y="9228"/>
                  </a:lnTo>
                  <a:lnTo>
                    <a:pt x="1361" y="9103"/>
                  </a:lnTo>
                  <a:lnTo>
                    <a:pt x="1319" y="9040"/>
                  </a:lnTo>
                  <a:lnTo>
                    <a:pt x="1277" y="8998"/>
                  </a:lnTo>
                  <a:lnTo>
                    <a:pt x="1319" y="8977"/>
                  </a:lnTo>
                  <a:lnTo>
                    <a:pt x="1361" y="8977"/>
                  </a:lnTo>
                  <a:lnTo>
                    <a:pt x="1444" y="9082"/>
                  </a:lnTo>
                  <a:lnTo>
                    <a:pt x="1465" y="9103"/>
                  </a:lnTo>
                  <a:lnTo>
                    <a:pt x="1465" y="9144"/>
                  </a:lnTo>
                  <a:lnTo>
                    <a:pt x="1570" y="9207"/>
                  </a:lnTo>
                  <a:lnTo>
                    <a:pt x="1758" y="9228"/>
                  </a:lnTo>
                  <a:lnTo>
                    <a:pt x="1884" y="9228"/>
                  </a:lnTo>
                  <a:lnTo>
                    <a:pt x="1988" y="9144"/>
                  </a:lnTo>
                  <a:lnTo>
                    <a:pt x="2051" y="9123"/>
                  </a:lnTo>
                  <a:lnTo>
                    <a:pt x="2114" y="9144"/>
                  </a:lnTo>
                  <a:lnTo>
                    <a:pt x="2114" y="9228"/>
                  </a:lnTo>
                  <a:lnTo>
                    <a:pt x="2177" y="9291"/>
                  </a:lnTo>
                  <a:lnTo>
                    <a:pt x="2219" y="9291"/>
                  </a:lnTo>
                  <a:lnTo>
                    <a:pt x="2281" y="9312"/>
                  </a:lnTo>
                  <a:lnTo>
                    <a:pt x="2302" y="9458"/>
                  </a:lnTo>
                  <a:lnTo>
                    <a:pt x="2260" y="9458"/>
                  </a:lnTo>
                  <a:lnTo>
                    <a:pt x="2114" y="9542"/>
                  </a:lnTo>
                  <a:lnTo>
                    <a:pt x="2114" y="9626"/>
                  </a:lnTo>
                  <a:lnTo>
                    <a:pt x="2156" y="9667"/>
                  </a:lnTo>
                  <a:lnTo>
                    <a:pt x="2156" y="9730"/>
                  </a:lnTo>
                  <a:lnTo>
                    <a:pt x="2072" y="9667"/>
                  </a:lnTo>
                  <a:lnTo>
                    <a:pt x="2051" y="9647"/>
                  </a:lnTo>
                  <a:lnTo>
                    <a:pt x="1968" y="9626"/>
                  </a:lnTo>
                  <a:lnTo>
                    <a:pt x="1884" y="9542"/>
                  </a:lnTo>
                  <a:lnTo>
                    <a:pt x="1696" y="9458"/>
                  </a:lnTo>
                  <a:lnTo>
                    <a:pt x="1465" y="9458"/>
                  </a:lnTo>
                  <a:lnTo>
                    <a:pt x="1319" y="9437"/>
                  </a:lnTo>
                  <a:lnTo>
                    <a:pt x="1110" y="9500"/>
                  </a:lnTo>
                  <a:lnTo>
                    <a:pt x="1110" y="9542"/>
                  </a:lnTo>
                  <a:lnTo>
                    <a:pt x="1214" y="9626"/>
                  </a:lnTo>
                  <a:lnTo>
                    <a:pt x="1361" y="9647"/>
                  </a:lnTo>
                  <a:lnTo>
                    <a:pt x="1486" y="9667"/>
                  </a:lnTo>
                  <a:lnTo>
                    <a:pt x="1654" y="9772"/>
                  </a:lnTo>
                  <a:lnTo>
                    <a:pt x="1842" y="9856"/>
                  </a:lnTo>
                  <a:lnTo>
                    <a:pt x="1947" y="9856"/>
                  </a:lnTo>
                  <a:lnTo>
                    <a:pt x="2009" y="9877"/>
                  </a:lnTo>
                  <a:lnTo>
                    <a:pt x="1884" y="9940"/>
                  </a:lnTo>
                  <a:lnTo>
                    <a:pt x="1654" y="9940"/>
                  </a:lnTo>
                  <a:lnTo>
                    <a:pt x="1444" y="9814"/>
                  </a:lnTo>
                  <a:lnTo>
                    <a:pt x="1361" y="9751"/>
                  </a:lnTo>
                  <a:lnTo>
                    <a:pt x="1214" y="9751"/>
                  </a:lnTo>
                  <a:lnTo>
                    <a:pt x="1005" y="9647"/>
                  </a:lnTo>
                  <a:lnTo>
                    <a:pt x="796" y="9647"/>
                  </a:lnTo>
                  <a:lnTo>
                    <a:pt x="649" y="9563"/>
                  </a:lnTo>
                  <a:lnTo>
                    <a:pt x="482" y="9521"/>
                  </a:lnTo>
                  <a:lnTo>
                    <a:pt x="294" y="9605"/>
                  </a:lnTo>
                  <a:lnTo>
                    <a:pt x="294" y="9730"/>
                  </a:lnTo>
                  <a:lnTo>
                    <a:pt x="231" y="9667"/>
                  </a:lnTo>
                  <a:lnTo>
                    <a:pt x="168" y="9667"/>
                  </a:lnTo>
                  <a:lnTo>
                    <a:pt x="105" y="9730"/>
                  </a:lnTo>
                  <a:lnTo>
                    <a:pt x="63" y="9730"/>
                  </a:lnTo>
                  <a:lnTo>
                    <a:pt x="1" y="9814"/>
                  </a:lnTo>
                  <a:lnTo>
                    <a:pt x="1" y="9877"/>
                  </a:lnTo>
                  <a:lnTo>
                    <a:pt x="1" y="9960"/>
                  </a:lnTo>
                  <a:lnTo>
                    <a:pt x="63" y="9940"/>
                  </a:lnTo>
                  <a:lnTo>
                    <a:pt x="105" y="9940"/>
                  </a:lnTo>
                  <a:lnTo>
                    <a:pt x="147" y="9960"/>
                  </a:lnTo>
                  <a:lnTo>
                    <a:pt x="63" y="10023"/>
                  </a:lnTo>
                  <a:lnTo>
                    <a:pt x="22" y="10086"/>
                  </a:lnTo>
                  <a:lnTo>
                    <a:pt x="63" y="10191"/>
                  </a:lnTo>
                  <a:lnTo>
                    <a:pt x="189" y="10253"/>
                  </a:lnTo>
                  <a:lnTo>
                    <a:pt x="273" y="10170"/>
                  </a:lnTo>
                  <a:lnTo>
                    <a:pt x="315" y="10149"/>
                  </a:lnTo>
                  <a:lnTo>
                    <a:pt x="377" y="10149"/>
                  </a:lnTo>
                  <a:lnTo>
                    <a:pt x="440" y="10023"/>
                  </a:lnTo>
                  <a:lnTo>
                    <a:pt x="503" y="9981"/>
                  </a:lnTo>
                  <a:lnTo>
                    <a:pt x="587" y="9981"/>
                  </a:lnTo>
                  <a:lnTo>
                    <a:pt x="524" y="10044"/>
                  </a:lnTo>
                  <a:lnTo>
                    <a:pt x="482" y="10170"/>
                  </a:lnTo>
                  <a:lnTo>
                    <a:pt x="398" y="10232"/>
                  </a:lnTo>
                  <a:lnTo>
                    <a:pt x="315" y="10274"/>
                  </a:lnTo>
                  <a:lnTo>
                    <a:pt x="356" y="10442"/>
                  </a:lnTo>
                  <a:lnTo>
                    <a:pt x="503" y="10588"/>
                  </a:lnTo>
                  <a:lnTo>
                    <a:pt x="566" y="10546"/>
                  </a:lnTo>
                  <a:lnTo>
                    <a:pt x="607" y="10546"/>
                  </a:lnTo>
                  <a:lnTo>
                    <a:pt x="775" y="10609"/>
                  </a:lnTo>
                  <a:lnTo>
                    <a:pt x="879" y="10609"/>
                  </a:lnTo>
                  <a:lnTo>
                    <a:pt x="879" y="10672"/>
                  </a:lnTo>
                  <a:lnTo>
                    <a:pt x="817" y="10756"/>
                  </a:lnTo>
                  <a:lnTo>
                    <a:pt x="733" y="10797"/>
                  </a:lnTo>
                  <a:lnTo>
                    <a:pt x="712" y="10776"/>
                  </a:lnTo>
                  <a:lnTo>
                    <a:pt x="545" y="10776"/>
                  </a:lnTo>
                  <a:lnTo>
                    <a:pt x="482" y="10797"/>
                  </a:lnTo>
                  <a:lnTo>
                    <a:pt x="419" y="10881"/>
                  </a:lnTo>
                  <a:lnTo>
                    <a:pt x="273" y="10881"/>
                  </a:lnTo>
                  <a:lnTo>
                    <a:pt x="210" y="10923"/>
                  </a:lnTo>
                  <a:lnTo>
                    <a:pt x="210" y="11069"/>
                  </a:lnTo>
                  <a:lnTo>
                    <a:pt x="294" y="11174"/>
                  </a:lnTo>
                  <a:lnTo>
                    <a:pt x="335" y="11237"/>
                  </a:lnTo>
                  <a:lnTo>
                    <a:pt x="419" y="11425"/>
                  </a:lnTo>
                  <a:lnTo>
                    <a:pt x="545" y="11488"/>
                  </a:lnTo>
                  <a:lnTo>
                    <a:pt x="503" y="11509"/>
                  </a:lnTo>
                  <a:lnTo>
                    <a:pt x="503" y="11530"/>
                  </a:lnTo>
                  <a:lnTo>
                    <a:pt x="587" y="11592"/>
                  </a:lnTo>
                  <a:lnTo>
                    <a:pt x="670" y="11697"/>
                  </a:lnTo>
                  <a:lnTo>
                    <a:pt x="754" y="11760"/>
                  </a:lnTo>
                  <a:lnTo>
                    <a:pt x="859" y="11823"/>
                  </a:lnTo>
                  <a:lnTo>
                    <a:pt x="963" y="11927"/>
                  </a:lnTo>
                  <a:lnTo>
                    <a:pt x="1047" y="11969"/>
                  </a:lnTo>
                  <a:lnTo>
                    <a:pt x="1068" y="11948"/>
                  </a:lnTo>
                  <a:lnTo>
                    <a:pt x="1068" y="11864"/>
                  </a:lnTo>
                  <a:lnTo>
                    <a:pt x="1047" y="11718"/>
                  </a:lnTo>
                  <a:lnTo>
                    <a:pt x="1047" y="11634"/>
                  </a:lnTo>
                  <a:lnTo>
                    <a:pt x="1110" y="11592"/>
                  </a:lnTo>
                  <a:lnTo>
                    <a:pt x="1131" y="11488"/>
                  </a:lnTo>
                  <a:lnTo>
                    <a:pt x="1131" y="11404"/>
                  </a:lnTo>
                  <a:lnTo>
                    <a:pt x="1172" y="11383"/>
                  </a:lnTo>
                  <a:lnTo>
                    <a:pt x="1214" y="11383"/>
                  </a:lnTo>
                  <a:lnTo>
                    <a:pt x="1235" y="11488"/>
                  </a:lnTo>
                  <a:lnTo>
                    <a:pt x="1277" y="11592"/>
                  </a:lnTo>
                  <a:lnTo>
                    <a:pt x="1277" y="11655"/>
                  </a:lnTo>
                  <a:lnTo>
                    <a:pt x="1319" y="11718"/>
                  </a:lnTo>
                  <a:lnTo>
                    <a:pt x="1340" y="11697"/>
                  </a:lnTo>
                  <a:lnTo>
                    <a:pt x="1361" y="11634"/>
                  </a:lnTo>
                  <a:lnTo>
                    <a:pt x="1444" y="11634"/>
                  </a:lnTo>
                  <a:lnTo>
                    <a:pt x="1549" y="11551"/>
                  </a:lnTo>
                  <a:lnTo>
                    <a:pt x="1570" y="11592"/>
                  </a:lnTo>
                  <a:lnTo>
                    <a:pt x="1654" y="11592"/>
                  </a:lnTo>
                  <a:lnTo>
                    <a:pt x="1675" y="11634"/>
                  </a:lnTo>
                  <a:lnTo>
                    <a:pt x="1612" y="11718"/>
                  </a:lnTo>
                  <a:lnTo>
                    <a:pt x="1549" y="11823"/>
                  </a:lnTo>
                  <a:lnTo>
                    <a:pt x="1549" y="11927"/>
                  </a:lnTo>
                  <a:lnTo>
                    <a:pt x="1633" y="11948"/>
                  </a:lnTo>
                  <a:lnTo>
                    <a:pt x="1675" y="11927"/>
                  </a:lnTo>
                  <a:lnTo>
                    <a:pt x="1737" y="11739"/>
                  </a:lnTo>
                  <a:lnTo>
                    <a:pt x="1758" y="11655"/>
                  </a:lnTo>
                  <a:lnTo>
                    <a:pt x="1842" y="11697"/>
                  </a:lnTo>
                  <a:lnTo>
                    <a:pt x="1926" y="11823"/>
                  </a:lnTo>
                  <a:lnTo>
                    <a:pt x="1968" y="11844"/>
                  </a:lnTo>
                  <a:lnTo>
                    <a:pt x="2051" y="11802"/>
                  </a:lnTo>
                  <a:lnTo>
                    <a:pt x="2051" y="11718"/>
                  </a:lnTo>
                  <a:lnTo>
                    <a:pt x="2093" y="11634"/>
                  </a:lnTo>
                  <a:lnTo>
                    <a:pt x="2198" y="11634"/>
                  </a:lnTo>
                  <a:lnTo>
                    <a:pt x="2240" y="11655"/>
                  </a:lnTo>
                  <a:lnTo>
                    <a:pt x="2240" y="11760"/>
                  </a:lnTo>
                  <a:lnTo>
                    <a:pt x="2177" y="11864"/>
                  </a:lnTo>
                  <a:lnTo>
                    <a:pt x="2177" y="11969"/>
                  </a:lnTo>
                  <a:lnTo>
                    <a:pt x="2240" y="11927"/>
                  </a:lnTo>
                  <a:lnTo>
                    <a:pt x="2344" y="11844"/>
                  </a:lnTo>
                  <a:lnTo>
                    <a:pt x="2386" y="11739"/>
                  </a:lnTo>
                  <a:lnTo>
                    <a:pt x="2470" y="11655"/>
                  </a:lnTo>
                  <a:lnTo>
                    <a:pt x="2595" y="11634"/>
                  </a:lnTo>
                  <a:lnTo>
                    <a:pt x="2700" y="11655"/>
                  </a:lnTo>
                  <a:lnTo>
                    <a:pt x="2784" y="11739"/>
                  </a:lnTo>
                  <a:lnTo>
                    <a:pt x="2909" y="11802"/>
                  </a:lnTo>
                  <a:lnTo>
                    <a:pt x="3076" y="11927"/>
                  </a:lnTo>
                  <a:lnTo>
                    <a:pt x="3181" y="11948"/>
                  </a:lnTo>
                  <a:lnTo>
                    <a:pt x="3223" y="11906"/>
                  </a:lnTo>
                  <a:lnTo>
                    <a:pt x="3286" y="11906"/>
                  </a:lnTo>
                  <a:lnTo>
                    <a:pt x="3390" y="12011"/>
                  </a:lnTo>
                  <a:lnTo>
                    <a:pt x="3516" y="12116"/>
                  </a:lnTo>
                  <a:lnTo>
                    <a:pt x="3495" y="12220"/>
                  </a:lnTo>
                  <a:lnTo>
                    <a:pt x="3495" y="12241"/>
                  </a:lnTo>
                  <a:lnTo>
                    <a:pt x="3537" y="12241"/>
                  </a:lnTo>
                  <a:lnTo>
                    <a:pt x="3558" y="12220"/>
                  </a:lnTo>
                  <a:lnTo>
                    <a:pt x="3620" y="12241"/>
                  </a:lnTo>
                  <a:lnTo>
                    <a:pt x="3662" y="12325"/>
                  </a:lnTo>
                  <a:lnTo>
                    <a:pt x="3746" y="12367"/>
                  </a:lnTo>
                  <a:lnTo>
                    <a:pt x="3809" y="12429"/>
                  </a:lnTo>
                  <a:lnTo>
                    <a:pt x="3830" y="12492"/>
                  </a:lnTo>
                  <a:lnTo>
                    <a:pt x="3851" y="12534"/>
                  </a:lnTo>
                  <a:lnTo>
                    <a:pt x="3913" y="12534"/>
                  </a:lnTo>
                  <a:lnTo>
                    <a:pt x="3913" y="12471"/>
                  </a:lnTo>
                  <a:lnTo>
                    <a:pt x="3955" y="12471"/>
                  </a:lnTo>
                  <a:lnTo>
                    <a:pt x="4018" y="12492"/>
                  </a:lnTo>
                  <a:lnTo>
                    <a:pt x="4039" y="12576"/>
                  </a:lnTo>
                  <a:lnTo>
                    <a:pt x="4164" y="12681"/>
                  </a:lnTo>
                  <a:lnTo>
                    <a:pt x="4248" y="12785"/>
                  </a:lnTo>
                  <a:lnTo>
                    <a:pt x="4290" y="12806"/>
                  </a:lnTo>
                  <a:lnTo>
                    <a:pt x="4353" y="12869"/>
                  </a:lnTo>
                  <a:lnTo>
                    <a:pt x="4332" y="12953"/>
                  </a:lnTo>
                  <a:lnTo>
                    <a:pt x="4353" y="12973"/>
                  </a:lnTo>
                  <a:lnTo>
                    <a:pt x="4353" y="13015"/>
                  </a:lnTo>
                  <a:lnTo>
                    <a:pt x="4290" y="13078"/>
                  </a:lnTo>
                  <a:lnTo>
                    <a:pt x="4248" y="13183"/>
                  </a:lnTo>
                  <a:lnTo>
                    <a:pt x="4164" y="13225"/>
                  </a:lnTo>
                  <a:lnTo>
                    <a:pt x="4164" y="13266"/>
                  </a:lnTo>
                  <a:lnTo>
                    <a:pt x="4269" y="13266"/>
                  </a:lnTo>
                  <a:lnTo>
                    <a:pt x="4290" y="13287"/>
                  </a:lnTo>
                  <a:lnTo>
                    <a:pt x="4269" y="13329"/>
                  </a:lnTo>
                  <a:lnTo>
                    <a:pt x="4227" y="13371"/>
                  </a:lnTo>
                  <a:lnTo>
                    <a:pt x="4123" y="13476"/>
                  </a:lnTo>
                  <a:lnTo>
                    <a:pt x="4081" y="13497"/>
                  </a:lnTo>
                  <a:lnTo>
                    <a:pt x="4081" y="13538"/>
                  </a:lnTo>
                  <a:lnTo>
                    <a:pt x="4144" y="13601"/>
                  </a:lnTo>
                  <a:lnTo>
                    <a:pt x="4185" y="13685"/>
                  </a:lnTo>
                  <a:lnTo>
                    <a:pt x="4185" y="13727"/>
                  </a:lnTo>
                  <a:lnTo>
                    <a:pt x="4374" y="13894"/>
                  </a:lnTo>
                  <a:lnTo>
                    <a:pt x="4416" y="13957"/>
                  </a:lnTo>
                  <a:lnTo>
                    <a:pt x="4416" y="14061"/>
                  </a:lnTo>
                  <a:lnTo>
                    <a:pt x="4457" y="14124"/>
                  </a:lnTo>
                  <a:lnTo>
                    <a:pt x="4416" y="14166"/>
                  </a:lnTo>
                  <a:lnTo>
                    <a:pt x="4416" y="14250"/>
                  </a:lnTo>
                  <a:lnTo>
                    <a:pt x="4478" y="14333"/>
                  </a:lnTo>
                  <a:lnTo>
                    <a:pt x="4520" y="14333"/>
                  </a:lnTo>
                  <a:lnTo>
                    <a:pt x="4562" y="14354"/>
                  </a:lnTo>
                  <a:lnTo>
                    <a:pt x="4583" y="14438"/>
                  </a:lnTo>
                  <a:lnTo>
                    <a:pt x="4667" y="14543"/>
                  </a:lnTo>
                  <a:lnTo>
                    <a:pt x="4709" y="14585"/>
                  </a:lnTo>
                  <a:lnTo>
                    <a:pt x="4709" y="14668"/>
                  </a:lnTo>
                  <a:lnTo>
                    <a:pt x="4688" y="14752"/>
                  </a:lnTo>
                  <a:lnTo>
                    <a:pt x="4604" y="14773"/>
                  </a:lnTo>
                  <a:lnTo>
                    <a:pt x="4520" y="14857"/>
                  </a:lnTo>
                  <a:lnTo>
                    <a:pt x="4499" y="14940"/>
                  </a:lnTo>
                  <a:lnTo>
                    <a:pt x="4457" y="15003"/>
                  </a:lnTo>
                  <a:lnTo>
                    <a:pt x="4395" y="15003"/>
                  </a:lnTo>
                  <a:lnTo>
                    <a:pt x="4290" y="15087"/>
                  </a:lnTo>
                  <a:lnTo>
                    <a:pt x="4269" y="15149"/>
                  </a:lnTo>
                  <a:lnTo>
                    <a:pt x="4311" y="15170"/>
                  </a:lnTo>
                  <a:lnTo>
                    <a:pt x="4374" y="15149"/>
                  </a:lnTo>
                  <a:lnTo>
                    <a:pt x="4416" y="15087"/>
                  </a:lnTo>
                  <a:lnTo>
                    <a:pt x="4478" y="15087"/>
                  </a:lnTo>
                  <a:lnTo>
                    <a:pt x="4583" y="14982"/>
                  </a:lnTo>
                  <a:lnTo>
                    <a:pt x="4688" y="14982"/>
                  </a:lnTo>
                  <a:lnTo>
                    <a:pt x="4667" y="15108"/>
                  </a:lnTo>
                  <a:lnTo>
                    <a:pt x="4625" y="15170"/>
                  </a:lnTo>
                  <a:lnTo>
                    <a:pt x="4667" y="15254"/>
                  </a:lnTo>
                  <a:lnTo>
                    <a:pt x="4667" y="15317"/>
                  </a:lnTo>
                  <a:lnTo>
                    <a:pt x="4709" y="15421"/>
                  </a:lnTo>
                  <a:lnTo>
                    <a:pt x="4729" y="15526"/>
                  </a:lnTo>
                  <a:lnTo>
                    <a:pt x="4688" y="15631"/>
                  </a:lnTo>
                  <a:lnTo>
                    <a:pt x="4688" y="15694"/>
                  </a:lnTo>
                  <a:lnTo>
                    <a:pt x="4709" y="15777"/>
                  </a:lnTo>
                  <a:lnTo>
                    <a:pt x="4709" y="15798"/>
                  </a:lnTo>
                  <a:lnTo>
                    <a:pt x="4667" y="15735"/>
                  </a:lnTo>
                  <a:lnTo>
                    <a:pt x="4604" y="15777"/>
                  </a:lnTo>
                  <a:lnTo>
                    <a:pt x="4625" y="15903"/>
                  </a:lnTo>
                  <a:lnTo>
                    <a:pt x="4688" y="16007"/>
                  </a:lnTo>
                  <a:lnTo>
                    <a:pt x="4688" y="16049"/>
                  </a:lnTo>
                  <a:lnTo>
                    <a:pt x="4667" y="16049"/>
                  </a:lnTo>
                  <a:lnTo>
                    <a:pt x="4604" y="16112"/>
                  </a:lnTo>
                  <a:lnTo>
                    <a:pt x="4625" y="16196"/>
                  </a:lnTo>
                  <a:lnTo>
                    <a:pt x="4667" y="16238"/>
                  </a:lnTo>
                  <a:lnTo>
                    <a:pt x="4729" y="16238"/>
                  </a:lnTo>
                  <a:lnTo>
                    <a:pt x="4792" y="16300"/>
                  </a:lnTo>
                  <a:lnTo>
                    <a:pt x="4792" y="16342"/>
                  </a:lnTo>
                  <a:lnTo>
                    <a:pt x="4729" y="16405"/>
                  </a:lnTo>
                  <a:lnTo>
                    <a:pt x="4729" y="16468"/>
                  </a:lnTo>
                  <a:lnTo>
                    <a:pt x="4667" y="16551"/>
                  </a:lnTo>
                  <a:lnTo>
                    <a:pt x="4604" y="16572"/>
                  </a:lnTo>
                  <a:lnTo>
                    <a:pt x="4520" y="16551"/>
                  </a:lnTo>
                  <a:lnTo>
                    <a:pt x="4478" y="16572"/>
                  </a:lnTo>
                  <a:lnTo>
                    <a:pt x="4478" y="16635"/>
                  </a:lnTo>
                  <a:lnTo>
                    <a:pt x="4562" y="16656"/>
                  </a:lnTo>
                  <a:lnTo>
                    <a:pt x="4625" y="16656"/>
                  </a:lnTo>
                  <a:lnTo>
                    <a:pt x="4688" y="16719"/>
                  </a:lnTo>
                  <a:lnTo>
                    <a:pt x="4729" y="16719"/>
                  </a:lnTo>
                  <a:lnTo>
                    <a:pt x="4813" y="16740"/>
                  </a:lnTo>
                  <a:lnTo>
                    <a:pt x="4855" y="16782"/>
                  </a:lnTo>
                  <a:lnTo>
                    <a:pt x="4855" y="16886"/>
                  </a:lnTo>
                  <a:lnTo>
                    <a:pt x="4876" y="17033"/>
                  </a:lnTo>
                  <a:lnTo>
                    <a:pt x="4771" y="17137"/>
                  </a:lnTo>
                  <a:lnTo>
                    <a:pt x="4750" y="17200"/>
                  </a:lnTo>
                  <a:lnTo>
                    <a:pt x="4792" y="17263"/>
                  </a:lnTo>
                  <a:lnTo>
                    <a:pt x="4709" y="17409"/>
                  </a:lnTo>
                  <a:lnTo>
                    <a:pt x="4604" y="17472"/>
                  </a:lnTo>
                  <a:lnTo>
                    <a:pt x="4541" y="17472"/>
                  </a:lnTo>
                  <a:lnTo>
                    <a:pt x="4478" y="17409"/>
                  </a:lnTo>
                  <a:lnTo>
                    <a:pt x="4436" y="17409"/>
                  </a:lnTo>
                  <a:lnTo>
                    <a:pt x="4332" y="17493"/>
                  </a:lnTo>
                  <a:lnTo>
                    <a:pt x="4290" y="17577"/>
                  </a:lnTo>
                  <a:lnTo>
                    <a:pt x="4332" y="17598"/>
                  </a:lnTo>
                  <a:lnTo>
                    <a:pt x="4374" y="17598"/>
                  </a:lnTo>
                  <a:lnTo>
                    <a:pt x="4541" y="17618"/>
                  </a:lnTo>
                  <a:lnTo>
                    <a:pt x="4583" y="17577"/>
                  </a:lnTo>
                  <a:lnTo>
                    <a:pt x="4604" y="17556"/>
                  </a:lnTo>
                  <a:lnTo>
                    <a:pt x="4646" y="17577"/>
                  </a:lnTo>
                  <a:lnTo>
                    <a:pt x="4646" y="17618"/>
                  </a:lnTo>
                  <a:lnTo>
                    <a:pt x="4667" y="17660"/>
                  </a:lnTo>
                  <a:lnTo>
                    <a:pt x="4604" y="17702"/>
                  </a:lnTo>
                  <a:lnTo>
                    <a:pt x="4562" y="17702"/>
                  </a:lnTo>
                  <a:lnTo>
                    <a:pt x="4541" y="17723"/>
                  </a:lnTo>
                  <a:lnTo>
                    <a:pt x="4541" y="17807"/>
                  </a:lnTo>
                  <a:lnTo>
                    <a:pt x="4499" y="17828"/>
                  </a:lnTo>
                  <a:lnTo>
                    <a:pt x="4436" y="17828"/>
                  </a:lnTo>
                  <a:lnTo>
                    <a:pt x="4290" y="17932"/>
                  </a:lnTo>
                  <a:lnTo>
                    <a:pt x="4185" y="17995"/>
                  </a:lnTo>
                  <a:lnTo>
                    <a:pt x="4185" y="18037"/>
                  </a:lnTo>
                  <a:lnTo>
                    <a:pt x="4269" y="18121"/>
                  </a:lnTo>
                  <a:lnTo>
                    <a:pt x="4395" y="18142"/>
                  </a:lnTo>
                  <a:lnTo>
                    <a:pt x="4499" y="18121"/>
                  </a:lnTo>
                  <a:lnTo>
                    <a:pt x="4583" y="18016"/>
                  </a:lnTo>
                  <a:lnTo>
                    <a:pt x="4646" y="17911"/>
                  </a:lnTo>
                  <a:lnTo>
                    <a:pt x="4688" y="17870"/>
                  </a:lnTo>
                  <a:lnTo>
                    <a:pt x="4709" y="17870"/>
                  </a:lnTo>
                  <a:lnTo>
                    <a:pt x="4709" y="17911"/>
                  </a:lnTo>
                  <a:lnTo>
                    <a:pt x="4604" y="18079"/>
                  </a:lnTo>
                  <a:lnTo>
                    <a:pt x="4478" y="18204"/>
                  </a:lnTo>
                  <a:lnTo>
                    <a:pt x="4436" y="18183"/>
                  </a:lnTo>
                  <a:lnTo>
                    <a:pt x="4269" y="18204"/>
                  </a:lnTo>
                  <a:lnTo>
                    <a:pt x="4227" y="18225"/>
                  </a:lnTo>
                  <a:lnTo>
                    <a:pt x="4164" y="18309"/>
                  </a:lnTo>
                  <a:lnTo>
                    <a:pt x="4144" y="18288"/>
                  </a:lnTo>
                  <a:lnTo>
                    <a:pt x="4039" y="18288"/>
                  </a:lnTo>
                  <a:lnTo>
                    <a:pt x="3934" y="18330"/>
                  </a:lnTo>
                  <a:lnTo>
                    <a:pt x="3934" y="18393"/>
                  </a:lnTo>
                  <a:lnTo>
                    <a:pt x="3955" y="18414"/>
                  </a:lnTo>
                  <a:lnTo>
                    <a:pt x="3976" y="18455"/>
                  </a:lnTo>
                  <a:lnTo>
                    <a:pt x="3955" y="18539"/>
                  </a:lnTo>
                  <a:lnTo>
                    <a:pt x="4018" y="18665"/>
                  </a:lnTo>
                  <a:lnTo>
                    <a:pt x="4039" y="18665"/>
                  </a:lnTo>
                  <a:lnTo>
                    <a:pt x="4060" y="18602"/>
                  </a:lnTo>
                  <a:lnTo>
                    <a:pt x="4123" y="18602"/>
                  </a:lnTo>
                  <a:lnTo>
                    <a:pt x="4164" y="18644"/>
                  </a:lnTo>
                  <a:lnTo>
                    <a:pt x="4185" y="18707"/>
                  </a:lnTo>
                  <a:lnTo>
                    <a:pt x="4185" y="18769"/>
                  </a:lnTo>
                  <a:lnTo>
                    <a:pt x="4248" y="18832"/>
                  </a:lnTo>
                  <a:lnTo>
                    <a:pt x="4374" y="18832"/>
                  </a:lnTo>
                  <a:lnTo>
                    <a:pt x="4457" y="18769"/>
                  </a:lnTo>
                  <a:lnTo>
                    <a:pt x="4478" y="18748"/>
                  </a:lnTo>
                  <a:lnTo>
                    <a:pt x="4541" y="18748"/>
                  </a:lnTo>
                  <a:lnTo>
                    <a:pt x="4646" y="18727"/>
                  </a:lnTo>
                  <a:lnTo>
                    <a:pt x="4688" y="18665"/>
                  </a:lnTo>
                  <a:lnTo>
                    <a:pt x="4709" y="18560"/>
                  </a:lnTo>
                  <a:lnTo>
                    <a:pt x="4688" y="18497"/>
                  </a:lnTo>
                  <a:lnTo>
                    <a:pt x="4646" y="18434"/>
                  </a:lnTo>
                  <a:lnTo>
                    <a:pt x="4750" y="18434"/>
                  </a:lnTo>
                  <a:lnTo>
                    <a:pt x="4750" y="18393"/>
                  </a:lnTo>
                  <a:lnTo>
                    <a:pt x="4771" y="18225"/>
                  </a:lnTo>
                  <a:lnTo>
                    <a:pt x="4813" y="18309"/>
                  </a:lnTo>
                  <a:lnTo>
                    <a:pt x="4876" y="18351"/>
                  </a:lnTo>
                  <a:lnTo>
                    <a:pt x="4918" y="18351"/>
                  </a:lnTo>
                  <a:lnTo>
                    <a:pt x="4981" y="18288"/>
                  </a:lnTo>
                  <a:lnTo>
                    <a:pt x="4981" y="18121"/>
                  </a:lnTo>
                  <a:lnTo>
                    <a:pt x="4981" y="18016"/>
                  </a:lnTo>
                  <a:lnTo>
                    <a:pt x="4918" y="17911"/>
                  </a:lnTo>
                  <a:lnTo>
                    <a:pt x="4897" y="17828"/>
                  </a:lnTo>
                  <a:lnTo>
                    <a:pt x="4918" y="17618"/>
                  </a:lnTo>
                  <a:lnTo>
                    <a:pt x="4960" y="17577"/>
                  </a:lnTo>
                  <a:lnTo>
                    <a:pt x="4981" y="17577"/>
                  </a:lnTo>
                  <a:lnTo>
                    <a:pt x="4981" y="17660"/>
                  </a:lnTo>
                  <a:lnTo>
                    <a:pt x="4960" y="17723"/>
                  </a:lnTo>
                  <a:lnTo>
                    <a:pt x="4981" y="17828"/>
                  </a:lnTo>
                  <a:lnTo>
                    <a:pt x="5022" y="17932"/>
                  </a:lnTo>
                  <a:lnTo>
                    <a:pt x="5022" y="18079"/>
                  </a:lnTo>
                  <a:lnTo>
                    <a:pt x="5001" y="18204"/>
                  </a:lnTo>
                  <a:lnTo>
                    <a:pt x="5001" y="18309"/>
                  </a:lnTo>
                  <a:lnTo>
                    <a:pt x="5064" y="18309"/>
                  </a:lnTo>
                  <a:lnTo>
                    <a:pt x="5085" y="18288"/>
                  </a:lnTo>
                  <a:lnTo>
                    <a:pt x="5169" y="18225"/>
                  </a:lnTo>
                  <a:lnTo>
                    <a:pt x="5169" y="18183"/>
                  </a:lnTo>
                  <a:lnTo>
                    <a:pt x="5273" y="18037"/>
                  </a:lnTo>
                  <a:lnTo>
                    <a:pt x="5378" y="17995"/>
                  </a:lnTo>
                  <a:lnTo>
                    <a:pt x="5420" y="17995"/>
                  </a:lnTo>
                  <a:lnTo>
                    <a:pt x="5420" y="18016"/>
                  </a:lnTo>
                  <a:lnTo>
                    <a:pt x="5336" y="18079"/>
                  </a:lnTo>
                  <a:lnTo>
                    <a:pt x="5294" y="18121"/>
                  </a:lnTo>
                  <a:lnTo>
                    <a:pt x="5232" y="18246"/>
                  </a:lnTo>
                  <a:lnTo>
                    <a:pt x="5169" y="18330"/>
                  </a:lnTo>
                  <a:lnTo>
                    <a:pt x="5169" y="18393"/>
                  </a:lnTo>
                  <a:lnTo>
                    <a:pt x="5211" y="18414"/>
                  </a:lnTo>
                  <a:lnTo>
                    <a:pt x="5294" y="18414"/>
                  </a:lnTo>
                  <a:lnTo>
                    <a:pt x="5336" y="18434"/>
                  </a:lnTo>
                  <a:lnTo>
                    <a:pt x="5399" y="18518"/>
                  </a:lnTo>
                  <a:lnTo>
                    <a:pt x="5483" y="18539"/>
                  </a:lnTo>
                  <a:lnTo>
                    <a:pt x="5587" y="18518"/>
                  </a:lnTo>
                  <a:lnTo>
                    <a:pt x="5650" y="18455"/>
                  </a:lnTo>
                  <a:lnTo>
                    <a:pt x="5713" y="18455"/>
                  </a:lnTo>
                  <a:lnTo>
                    <a:pt x="5734" y="18497"/>
                  </a:lnTo>
                  <a:lnTo>
                    <a:pt x="5734" y="18539"/>
                  </a:lnTo>
                  <a:lnTo>
                    <a:pt x="5608" y="18623"/>
                  </a:lnTo>
                  <a:lnTo>
                    <a:pt x="5420" y="18665"/>
                  </a:lnTo>
                  <a:lnTo>
                    <a:pt x="5294" y="18665"/>
                  </a:lnTo>
                  <a:lnTo>
                    <a:pt x="5211" y="18727"/>
                  </a:lnTo>
                  <a:lnTo>
                    <a:pt x="5169" y="18769"/>
                  </a:lnTo>
                  <a:lnTo>
                    <a:pt x="5169" y="18832"/>
                  </a:lnTo>
                  <a:lnTo>
                    <a:pt x="5190" y="18853"/>
                  </a:lnTo>
                  <a:lnTo>
                    <a:pt x="5315" y="18832"/>
                  </a:lnTo>
                  <a:lnTo>
                    <a:pt x="5378" y="18853"/>
                  </a:lnTo>
                  <a:lnTo>
                    <a:pt x="5420" y="18832"/>
                  </a:lnTo>
                  <a:lnTo>
                    <a:pt x="5504" y="18769"/>
                  </a:lnTo>
                  <a:lnTo>
                    <a:pt x="5629" y="18769"/>
                  </a:lnTo>
                  <a:lnTo>
                    <a:pt x="5650" y="18811"/>
                  </a:lnTo>
                  <a:lnTo>
                    <a:pt x="5629" y="18853"/>
                  </a:lnTo>
                  <a:lnTo>
                    <a:pt x="5545" y="18874"/>
                  </a:lnTo>
                  <a:lnTo>
                    <a:pt x="5483" y="18937"/>
                  </a:lnTo>
                  <a:lnTo>
                    <a:pt x="5336" y="18937"/>
                  </a:lnTo>
                  <a:lnTo>
                    <a:pt x="5294" y="19020"/>
                  </a:lnTo>
                  <a:lnTo>
                    <a:pt x="5273" y="19083"/>
                  </a:lnTo>
                  <a:lnTo>
                    <a:pt x="5211" y="19146"/>
                  </a:lnTo>
                  <a:lnTo>
                    <a:pt x="5211" y="19188"/>
                  </a:lnTo>
                  <a:lnTo>
                    <a:pt x="5273" y="19188"/>
                  </a:lnTo>
                  <a:lnTo>
                    <a:pt x="5420" y="19062"/>
                  </a:lnTo>
                  <a:lnTo>
                    <a:pt x="5483" y="19041"/>
                  </a:lnTo>
                  <a:lnTo>
                    <a:pt x="5545" y="19041"/>
                  </a:lnTo>
                  <a:lnTo>
                    <a:pt x="5587" y="19020"/>
                  </a:lnTo>
                  <a:lnTo>
                    <a:pt x="5629" y="19020"/>
                  </a:lnTo>
                  <a:lnTo>
                    <a:pt x="5692" y="19083"/>
                  </a:lnTo>
                  <a:lnTo>
                    <a:pt x="5692" y="19146"/>
                  </a:lnTo>
                  <a:lnTo>
                    <a:pt x="5650" y="19188"/>
                  </a:lnTo>
                  <a:lnTo>
                    <a:pt x="5587" y="19146"/>
                  </a:lnTo>
                  <a:lnTo>
                    <a:pt x="5525" y="19125"/>
                  </a:lnTo>
                  <a:lnTo>
                    <a:pt x="5399" y="19167"/>
                  </a:lnTo>
                  <a:lnTo>
                    <a:pt x="5378" y="19230"/>
                  </a:lnTo>
                  <a:lnTo>
                    <a:pt x="5399" y="19271"/>
                  </a:lnTo>
                  <a:lnTo>
                    <a:pt x="5587" y="19271"/>
                  </a:lnTo>
                  <a:lnTo>
                    <a:pt x="5650" y="19230"/>
                  </a:lnTo>
                  <a:lnTo>
                    <a:pt x="5713" y="19230"/>
                  </a:lnTo>
                  <a:lnTo>
                    <a:pt x="5797" y="19334"/>
                  </a:lnTo>
                  <a:lnTo>
                    <a:pt x="5797" y="19397"/>
                  </a:lnTo>
                  <a:lnTo>
                    <a:pt x="5734" y="19439"/>
                  </a:lnTo>
                  <a:lnTo>
                    <a:pt x="5525" y="19355"/>
                  </a:lnTo>
                  <a:lnTo>
                    <a:pt x="5420" y="19292"/>
                  </a:lnTo>
                  <a:lnTo>
                    <a:pt x="5399" y="19355"/>
                  </a:lnTo>
                  <a:lnTo>
                    <a:pt x="5420" y="19439"/>
                  </a:lnTo>
                  <a:lnTo>
                    <a:pt x="5525" y="19502"/>
                  </a:lnTo>
                  <a:lnTo>
                    <a:pt x="5629" y="19648"/>
                  </a:lnTo>
                  <a:lnTo>
                    <a:pt x="5692" y="19753"/>
                  </a:lnTo>
                  <a:lnTo>
                    <a:pt x="5629" y="19753"/>
                  </a:lnTo>
                  <a:lnTo>
                    <a:pt x="5545" y="19648"/>
                  </a:lnTo>
                  <a:lnTo>
                    <a:pt x="5525" y="19648"/>
                  </a:lnTo>
                  <a:lnTo>
                    <a:pt x="5504" y="19690"/>
                  </a:lnTo>
                  <a:lnTo>
                    <a:pt x="5525" y="19774"/>
                  </a:lnTo>
                  <a:lnTo>
                    <a:pt x="5650" y="19878"/>
                  </a:lnTo>
                  <a:lnTo>
                    <a:pt x="5797" y="19983"/>
                  </a:lnTo>
                  <a:lnTo>
                    <a:pt x="5797" y="20025"/>
                  </a:lnTo>
                  <a:lnTo>
                    <a:pt x="5734" y="20025"/>
                  </a:lnTo>
                  <a:lnTo>
                    <a:pt x="5734" y="20087"/>
                  </a:lnTo>
                  <a:lnTo>
                    <a:pt x="5692" y="20087"/>
                  </a:lnTo>
                  <a:lnTo>
                    <a:pt x="5587" y="19983"/>
                  </a:lnTo>
                  <a:lnTo>
                    <a:pt x="5545" y="19983"/>
                  </a:lnTo>
                  <a:lnTo>
                    <a:pt x="5545" y="20025"/>
                  </a:lnTo>
                  <a:lnTo>
                    <a:pt x="5650" y="20171"/>
                  </a:lnTo>
                  <a:lnTo>
                    <a:pt x="5713" y="20213"/>
                  </a:lnTo>
                  <a:lnTo>
                    <a:pt x="5755" y="20213"/>
                  </a:lnTo>
                  <a:lnTo>
                    <a:pt x="5817" y="20192"/>
                  </a:lnTo>
                  <a:lnTo>
                    <a:pt x="5838" y="20213"/>
                  </a:lnTo>
                  <a:lnTo>
                    <a:pt x="5797" y="20297"/>
                  </a:lnTo>
                  <a:lnTo>
                    <a:pt x="5734" y="20318"/>
                  </a:lnTo>
                  <a:lnTo>
                    <a:pt x="5629" y="20276"/>
                  </a:lnTo>
                  <a:lnTo>
                    <a:pt x="5545" y="20192"/>
                  </a:lnTo>
                  <a:lnTo>
                    <a:pt x="5441" y="20108"/>
                  </a:lnTo>
                  <a:lnTo>
                    <a:pt x="5378" y="20004"/>
                  </a:lnTo>
                  <a:lnTo>
                    <a:pt x="5294" y="19795"/>
                  </a:lnTo>
                  <a:lnTo>
                    <a:pt x="5232" y="19711"/>
                  </a:lnTo>
                  <a:lnTo>
                    <a:pt x="5169" y="19690"/>
                  </a:lnTo>
                  <a:lnTo>
                    <a:pt x="5085" y="19648"/>
                  </a:lnTo>
                  <a:lnTo>
                    <a:pt x="4981" y="19606"/>
                  </a:lnTo>
                  <a:lnTo>
                    <a:pt x="4876" y="19606"/>
                  </a:lnTo>
                  <a:lnTo>
                    <a:pt x="4813" y="19585"/>
                  </a:lnTo>
                  <a:lnTo>
                    <a:pt x="4750" y="19585"/>
                  </a:lnTo>
                  <a:lnTo>
                    <a:pt x="4646" y="19564"/>
                  </a:lnTo>
                  <a:lnTo>
                    <a:pt x="4541" y="19460"/>
                  </a:lnTo>
                  <a:lnTo>
                    <a:pt x="4436" y="19460"/>
                  </a:lnTo>
                  <a:lnTo>
                    <a:pt x="4353" y="19439"/>
                  </a:lnTo>
                  <a:lnTo>
                    <a:pt x="4290" y="19460"/>
                  </a:lnTo>
                  <a:lnTo>
                    <a:pt x="4185" y="19460"/>
                  </a:lnTo>
                  <a:lnTo>
                    <a:pt x="4060" y="19564"/>
                  </a:lnTo>
                  <a:lnTo>
                    <a:pt x="4060" y="19606"/>
                  </a:lnTo>
                  <a:lnTo>
                    <a:pt x="4123" y="19669"/>
                  </a:lnTo>
                  <a:lnTo>
                    <a:pt x="4185" y="19753"/>
                  </a:lnTo>
                  <a:lnTo>
                    <a:pt x="4248" y="19878"/>
                  </a:lnTo>
                  <a:lnTo>
                    <a:pt x="4248" y="19962"/>
                  </a:lnTo>
                  <a:lnTo>
                    <a:pt x="4353" y="20067"/>
                  </a:lnTo>
                  <a:lnTo>
                    <a:pt x="4499" y="20108"/>
                  </a:lnTo>
                  <a:lnTo>
                    <a:pt x="4709" y="20192"/>
                  </a:lnTo>
                  <a:lnTo>
                    <a:pt x="4855" y="20276"/>
                  </a:lnTo>
                  <a:lnTo>
                    <a:pt x="4897" y="20380"/>
                  </a:lnTo>
                  <a:lnTo>
                    <a:pt x="4897" y="20422"/>
                  </a:lnTo>
                  <a:lnTo>
                    <a:pt x="4981" y="20443"/>
                  </a:lnTo>
                  <a:lnTo>
                    <a:pt x="5064" y="20443"/>
                  </a:lnTo>
                  <a:lnTo>
                    <a:pt x="5127" y="20527"/>
                  </a:lnTo>
                  <a:lnTo>
                    <a:pt x="5211" y="20548"/>
                  </a:lnTo>
                  <a:lnTo>
                    <a:pt x="5273" y="20527"/>
                  </a:lnTo>
                  <a:lnTo>
                    <a:pt x="5315" y="20590"/>
                  </a:lnTo>
                  <a:lnTo>
                    <a:pt x="5399" y="20590"/>
                  </a:lnTo>
                  <a:lnTo>
                    <a:pt x="5441" y="20548"/>
                  </a:lnTo>
                  <a:lnTo>
                    <a:pt x="5504" y="20631"/>
                  </a:lnTo>
                  <a:lnTo>
                    <a:pt x="5608" y="20631"/>
                  </a:lnTo>
                  <a:lnTo>
                    <a:pt x="5692" y="20548"/>
                  </a:lnTo>
                  <a:lnTo>
                    <a:pt x="5797" y="20548"/>
                  </a:lnTo>
                  <a:lnTo>
                    <a:pt x="5838" y="20590"/>
                  </a:lnTo>
                  <a:lnTo>
                    <a:pt x="5838" y="20652"/>
                  </a:lnTo>
                  <a:lnTo>
                    <a:pt x="5755" y="20652"/>
                  </a:lnTo>
                  <a:lnTo>
                    <a:pt x="5692" y="20694"/>
                  </a:lnTo>
                  <a:lnTo>
                    <a:pt x="5692" y="20736"/>
                  </a:lnTo>
                  <a:lnTo>
                    <a:pt x="5755" y="20736"/>
                  </a:lnTo>
                  <a:lnTo>
                    <a:pt x="5817" y="20820"/>
                  </a:lnTo>
                  <a:lnTo>
                    <a:pt x="5734" y="20862"/>
                  </a:lnTo>
                  <a:lnTo>
                    <a:pt x="5734" y="20903"/>
                  </a:lnTo>
                  <a:lnTo>
                    <a:pt x="5650" y="20924"/>
                  </a:lnTo>
                  <a:lnTo>
                    <a:pt x="5608" y="20966"/>
                  </a:lnTo>
                  <a:lnTo>
                    <a:pt x="5504" y="21029"/>
                  </a:lnTo>
                  <a:lnTo>
                    <a:pt x="5483" y="21071"/>
                  </a:lnTo>
                  <a:lnTo>
                    <a:pt x="5504" y="21113"/>
                  </a:lnTo>
                  <a:lnTo>
                    <a:pt x="5608" y="21113"/>
                  </a:lnTo>
                  <a:lnTo>
                    <a:pt x="5692" y="21134"/>
                  </a:lnTo>
                  <a:lnTo>
                    <a:pt x="5713" y="21175"/>
                  </a:lnTo>
                  <a:lnTo>
                    <a:pt x="5629" y="21175"/>
                  </a:lnTo>
                  <a:lnTo>
                    <a:pt x="5587" y="21217"/>
                  </a:lnTo>
                  <a:lnTo>
                    <a:pt x="5545" y="21175"/>
                  </a:lnTo>
                  <a:lnTo>
                    <a:pt x="5504" y="21238"/>
                  </a:lnTo>
                  <a:lnTo>
                    <a:pt x="5420" y="21364"/>
                  </a:lnTo>
                  <a:lnTo>
                    <a:pt x="5378" y="21364"/>
                  </a:lnTo>
                  <a:lnTo>
                    <a:pt x="5315" y="21427"/>
                  </a:lnTo>
                  <a:lnTo>
                    <a:pt x="5315" y="21468"/>
                  </a:lnTo>
                  <a:lnTo>
                    <a:pt x="5399" y="21489"/>
                  </a:lnTo>
                  <a:lnTo>
                    <a:pt x="5441" y="21489"/>
                  </a:lnTo>
                  <a:lnTo>
                    <a:pt x="5504" y="21468"/>
                  </a:lnTo>
                  <a:lnTo>
                    <a:pt x="5525" y="21489"/>
                  </a:lnTo>
                  <a:lnTo>
                    <a:pt x="5545" y="21552"/>
                  </a:lnTo>
                  <a:lnTo>
                    <a:pt x="5608" y="21552"/>
                  </a:lnTo>
                  <a:lnTo>
                    <a:pt x="5650" y="21573"/>
                  </a:lnTo>
                  <a:lnTo>
                    <a:pt x="5650" y="21636"/>
                  </a:lnTo>
                  <a:lnTo>
                    <a:pt x="5545" y="21657"/>
                  </a:lnTo>
                  <a:lnTo>
                    <a:pt x="5483" y="21678"/>
                  </a:lnTo>
                  <a:lnTo>
                    <a:pt x="5483" y="21699"/>
                  </a:lnTo>
                  <a:lnTo>
                    <a:pt x="5608" y="21699"/>
                  </a:lnTo>
                  <a:lnTo>
                    <a:pt x="5650" y="21761"/>
                  </a:lnTo>
                  <a:lnTo>
                    <a:pt x="5650" y="21803"/>
                  </a:lnTo>
                  <a:lnTo>
                    <a:pt x="5608" y="21803"/>
                  </a:lnTo>
                  <a:lnTo>
                    <a:pt x="5545" y="21782"/>
                  </a:lnTo>
                  <a:lnTo>
                    <a:pt x="5525" y="21803"/>
                  </a:lnTo>
                  <a:lnTo>
                    <a:pt x="5483" y="21803"/>
                  </a:lnTo>
                  <a:lnTo>
                    <a:pt x="5420" y="21761"/>
                  </a:lnTo>
                  <a:lnTo>
                    <a:pt x="5336" y="21761"/>
                  </a:lnTo>
                  <a:lnTo>
                    <a:pt x="5232" y="21740"/>
                  </a:lnTo>
                  <a:lnTo>
                    <a:pt x="5232" y="21678"/>
                  </a:lnTo>
                  <a:lnTo>
                    <a:pt x="5273" y="21657"/>
                  </a:lnTo>
                  <a:lnTo>
                    <a:pt x="5211" y="21552"/>
                  </a:lnTo>
                  <a:lnTo>
                    <a:pt x="5190" y="21531"/>
                  </a:lnTo>
                  <a:lnTo>
                    <a:pt x="5127" y="21552"/>
                  </a:lnTo>
                  <a:lnTo>
                    <a:pt x="5127" y="21657"/>
                  </a:lnTo>
                  <a:lnTo>
                    <a:pt x="5064" y="21866"/>
                  </a:lnTo>
                  <a:lnTo>
                    <a:pt x="5001" y="21950"/>
                  </a:lnTo>
                  <a:lnTo>
                    <a:pt x="5022" y="21992"/>
                  </a:lnTo>
                  <a:lnTo>
                    <a:pt x="5085" y="21992"/>
                  </a:lnTo>
                  <a:lnTo>
                    <a:pt x="5169" y="21950"/>
                  </a:lnTo>
                  <a:lnTo>
                    <a:pt x="5190" y="21950"/>
                  </a:lnTo>
                  <a:lnTo>
                    <a:pt x="5169" y="21992"/>
                  </a:lnTo>
                  <a:lnTo>
                    <a:pt x="5085" y="22054"/>
                  </a:lnTo>
                  <a:lnTo>
                    <a:pt x="5022" y="22096"/>
                  </a:lnTo>
                  <a:lnTo>
                    <a:pt x="4981" y="22117"/>
                  </a:lnTo>
                  <a:lnTo>
                    <a:pt x="4981" y="22180"/>
                  </a:lnTo>
                  <a:lnTo>
                    <a:pt x="4855" y="22159"/>
                  </a:lnTo>
                  <a:lnTo>
                    <a:pt x="4750" y="22159"/>
                  </a:lnTo>
                  <a:lnTo>
                    <a:pt x="4646" y="22180"/>
                  </a:lnTo>
                  <a:lnTo>
                    <a:pt x="4604" y="22159"/>
                  </a:lnTo>
                  <a:lnTo>
                    <a:pt x="4478" y="22159"/>
                  </a:lnTo>
                  <a:lnTo>
                    <a:pt x="4395" y="22180"/>
                  </a:lnTo>
                  <a:lnTo>
                    <a:pt x="4248" y="22264"/>
                  </a:lnTo>
                  <a:lnTo>
                    <a:pt x="4123" y="22284"/>
                  </a:lnTo>
                  <a:lnTo>
                    <a:pt x="4144" y="22305"/>
                  </a:lnTo>
                  <a:lnTo>
                    <a:pt x="4248" y="22284"/>
                  </a:lnTo>
                  <a:lnTo>
                    <a:pt x="4290" y="22284"/>
                  </a:lnTo>
                  <a:lnTo>
                    <a:pt x="4248" y="22326"/>
                  </a:lnTo>
                  <a:lnTo>
                    <a:pt x="4185" y="22368"/>
                  </a:lnTo>
                  <a:lnTo>
                    <a:pt x="4227" y="22410"/>
                  </a:lnTo>
                  <a:lnTo>
                    <a:pt x="4290" y="22431"/>
                  </a:lnTo>
                  <a:lnTo>
                    <a:pt x="4353" y="22515"/>
                  </a:lnTo>
                  <a:lnTo>
                    <a:pt x="4457" y="22494"/>
                  </a:lnTo>
                  <a:lnTo>
                    <a:pt x="4541" y="22515"/>
                  </a:lnTo>
                  <a:lnTo>
                    <a:pt x="4583" y="22494"/>
                  </a:lnTo>
                  <a:lnTo>
                    <a:pt x="4709" y="22494"/>
                  </a:lnTo>
                  <a:lnTo>
                    <a:pt x="4750" y="22473"/>
                  </a:lnTo>
                  <a:lnTo>
                    <a:pt x="4667" y="22410"/>
                  </a:lnTo>
                  <a:lnTo>
                    <a:pt x="4646" y="22389"/>
                  </a:lnTo>
                  <a:lnTo>
                    <a:pt x="4688" y="22326"/>
                  </a:lnTo>
                  <a:lnTo>
                    <a:pt x="4855" y="22326"/>
                  </a:lnTo>
                  <a:lnTo>
                    <a:pt x="4918" y="22305"/>
                  </a:lnTo>
                  <a:lnTo>
                    <a:pt x="5001" y="22305"/>
                  </a:lnTo>
                  <a:lnTo>
                    <a:pt x="5001" y="22326"/>
                  </a:lnTo>
                  <a:lnTo>
                    <a:pt x="4960" y="22368"/>
                  </a:lnTo>
                  <a:lnTo>
                    <a:pt x="4918" y="22431"/>
                  </a:lnTo>
                  <a:lnTo>
                    <a:pt x="4918" y="22515"/>
                  </a:lnTo>
                  <a:lnTo>
                    <a:pt x="4792" y="22577"/>
                  </a:lnTo>
                  <a:lnTo>
                    <a:pt x="4792" y="22619"/>
                  </a:lnTo>
                  <a:lnTo>
                    <a:pt x="4813" y="22682"/>
                  </a:lnTo>
                  <a:lnTo>
                    <a:pt x="5064" y="22849"/>
                  </a:lnTo>
                  <a:lnTo>
                    <a:pt x="5169" y="22933"/>
                  </a:lnTo>
                  <a:lnTo>
                    <a:pt x="5169" y="22954"/>
                  </a:lnTo>
                  <a:lnTo>
                    <a:pt x="5085" y="22954"/>
                  </a:lnTo>
                  <a:lnTo>
                    <a:pt x="5064" y="22933"/>
                  </a:lnTo>
                  <a:lnTo>
                    <a:pt x="4960" y="22891"/>
                  </a:lnTo>
                  <a:lnTo>
                    <a:pt x="4813" y="22808"/>
                  </a:lnTo>
                  <a:lnTo>
                    <a:pt x="4771" y="22745"/>
                  </a:lnTo>
                  <a:lnTo>
                    <a:pt x="4667" y="22745"/>
                  </a:lnTo>
                  <a:lnTo>
                    <a:pt x="4604" y="22787"/>
                  </a:lnTo>
                  <a:lnTo>
                    <a:pt x="4541" y="22808"/>
                  </a:lnTo>
                  <a:lnTo>
                    <a:pt x="4332" y="22682"/>
                  </a:lnTo>
                  <a:lnTo>
                    <a:pt x="4290" y="22598"/>
                  </a:lnTo>
                  <a:lnTo>
                    <a:pt x="4248" y="22515"/>
                  </a:lnTo>
                  <a:lnTo>
                    <a:pt x="4227" y="22515"/>
                  </a:lnTo>
                  <a:lnTo>
                    <a:pt x="4248" y="22619"/>
                  </a:lnTo>
                  <a:lnTo>
                    <a:pt x="4269" y="22703"/>
                  </a:lnTo>
                  <a:lnTo>
                    <a:pt x="4248" y="22724"/>
                  </a:lnTo>
                  <a:lnTo>
                    <a:pt x="4144" y="22619"/>
                  </a:lnTo>
                  <a:lnTo>
                    <a:pt x="4039" y="22494"/>
                  </a:lnTo>
                  <a:lnTo>
                    <a:pt x="3913" y="22431"/>
                  </a:lnTo>
                  <a:lnTo>
                    <a:pt x="3851" y="22473"/>
                  </a:lnTo>
                  <a:lnTo>
                    <a:pt x="3872" y="22515"/>
                  </a:lnTo>
                  <a:lnTo>
                    <a:pt x="3955" y="22536"/>
                  </a:lnTo>
                  <a:lnTo>
                    <a:pt x="3976" y="22619"/>
                  </a:lnTo>
                  <a:lnTo>
                    <a:pt x="4123" y="22745"/>
                  </a:lnTo>
                  <a:lnTo>
                    <a:pt x="4164" y="22808"/>
                  </a:lnTo>
                  <a:lnTo>
                    <a:pt x="4227" y="22808"/>
                  </a:lnTo>
                  <a:lnTo>
                    <a:pt x="4290" y="22828"/>
                  </a:lnTo>
                  <a:lnTo>
                    <a:pt x="4332" y="22891"/>
                  </a:lnTo>
                  <a:lnTo>
                    <a:pt x="4164" y="22891"/>
                  </a:lnTo>
                  <a:lnTo>
                    <a:pt x="4060" y="22828"/>
                  </a:lnTo>
                  <a:lnTo>
                    <a:pt x="3976" y="22787"/>
                  </a:lnTo>
                  <a:lnTo>
                    <a:pt x="3934" y="22787"/>
                  </a:lnTo>
                  <a:lnTo>
                    <a:pt x="3913" y="22849"/>
                  </a:lnTo>
                  <a:lnTo>
                    <a:pt x="3913" y="22912"/>
                  </a:lnTo>
                  <a:lnTo>
                    <a:pt x="3851" y="22954"/>
                  </a:lnTo>
                  <a:lnTo>
                    <a:pt x="3830" y="22954"/>
                  </a:lnTo>
                  <a:lnTo>
                    <a:pt x="3830" y="23017"/>
                  </a:lnTo>
                  <a:lnTo>
                    <a:pt x="3767" y="23059"/>
                  </a:lnTo>
                  <a:lnTo>
                    <a:pt x="3725" y="23100"/>
                  </a:lnTo>
                  <a:lnTo>
                    <a:pt x="3600" y="23247"/>
                  </a:lnTo>
                  <a:lnTo>
                    <a:pt x="3600" y="23310"/>
                  </a:lnTo>
                  <a:lnTo>
                    <a:pt x="3627" y="23324"/>
                  </a:lnTo>
                  <a:lnTo>
                    <a:pt x="3627" y="23324"/>
                  </a:lnTo>
                  <a:lnTo>
                    <a:pt x="3558" y="23352"/>
                  </a:lnTo>
                  <a:lnTo>
                    <a:pt x="3495" y="23414"/>
                  </a:lnTo>
                  <a:lnTo>
                    <a:pt x="3390" y="23456"/>
                  </a:lnTo>
                  <a:lnTo>
                    <a:pt x="3328" y="23561"/>
                  </a:lnTo>
                  <a:lnTo>
                    <a:pt x="3328" y="23644"/>
                  </a:lnTo>
                  <a:lnTo>
                    <a:pt x="3348" y="23665"/>
                  </a:lnTo>
                  <a:lnTo>
                    <a:pt x="3432" y="23624"/>
                  </a:lnTo>
                  <a:lnTo>
                    <a:pt x="3537" y="23582"/>
                  </a:lnTo>
                  <a:lnTo>
                    <a:pt x="3600" y="23624"/>
                  </a:lnTo>
                  <a:lnTo>
                    <a:pt x="3620" y="23644"/>
                  </a:lnTo>
                  <a:lnTo>
                    <a:pt x="3725" y="23644"/>
                  </a:lnTo>
                  <a:lnTo>
                    <a:pt x="3913" y="23582"/>
                  </a:lnTo>
                  <a:lnTo>
                    <a:pt x="4060" y="23582"/>
                  </a:lnTo>
                  <a:lnTo>
                    <a:pt x="4185" y="23644"/>
                  </a:lnTo>
                  <a:lnTo>
                    <a:pt x="4185" y="23686"/>
                  </a:lnTo>
                  <a:lnTo>
                    <a:pt x="4144" y="23728"/>
                  </a:lnTo>
                  <a:lnTo>
                    <a:pt x="4018" y="23686"/>
                  </a:lnTo>
                  <a:lnTo>
                    <a:pt x="3934" y="23728"/>
                  </a:lnTo>
                  <a:lnTo>
                    <a:pt x="3558" y="23686"/>
                  </a:lnTo>
                  <a:lnTo>
                    <a:pt x="3453" y="23686"/>
                  </a:lnTo>
                  <a:lnTo>
                    <a:pt x="3432" y="23728"/>
                  </a:lnTo>
                  <a:lnTo>
                    <a:pt x="3286" y="23728"/>
                  </a:lnTo>
                  <a:lnTo>
                    <a:pt x="3286" y="23770"/>
                  </a:lnTo>
                  <a:lnTo>
                    <a:pt x="3307" y="23791"/>
                  </a:lnTo>
                  <a:lnTo>
                    <a:pt x="3411" y="23791"/>
                  </a:lnTo>
                  <a:lnTo>
                    <a:pt x="3432" y="23833"/>
                  </a:lnTo>
                  <a:lnTo>
                    <a:pt x="3390" y="23854"/>
                  </a:lnTo>
                  <a:lnTo>
                    <a:pt x="3307" y="23833"/>
                  </a:lnTo>
                  <a:lnTo>
                    <a:pt x="3202" y="23833"/>
                  </a:lnTo>
                  <a:lnTo>
                    <a:pt x="3202" y="23854"/>
                  </a:lnTo>
                  <a:lnTo>
                    <a:pt x="3244" y="23896"/>
                  </a:lnTo>
                  <a:lnTo>
                    <a:pt x="3348" y="23896"/>
                  </a:lnTo>
                  <a:lnTo>
                    <a:pt x="3620" y="23979"/>
                  </a:lnTo>
                  <a:lnTo>
                    <a:pt x="3704" y="23979"/>
                  </a:lnTo>
                  <a:lnTo>
                    <a:pt x="3746" y="23958"/>
                  </a:lnTo>
                  <a:lnTo>
                    <a:pt x="3830" y="23958"/>
                  </a:lnTo>
                  <a:lnTo>
                    <a:pt x="3851" y="23979"/>
                  </a:lnTo>
                  <a:lnTo>
                    <a:pt x="3851" y="24063"/>
                  </a:lnTo>
                  <a:lnTo>
                    <a:pt x="3872" y="24147"/>
                  </a:lnTo>
                  <a:lnTo>
                    <a:pt x="3830" y="24168"/>
                  </a:lnTo>
                  <a:lnTo>
                    <a:pt x="3746" y="24147"/>
                  </a:lnTo>
                  <a:lnTo>
                    <a:pt x="3725" y="24168"/>
                  </a:lnTo>
                  <a:lnTo>
                    <a:pt x="3704" y="24147"/>
                  </a:lnTo>
                  <a:lnTo>
                    <a:pt x="3600" y="24168"/>
                  </a:lnTo>
                  <a:lnTo>
                    <a:pt x="3600" y="24209"/>
                  </a:lnTo>
                  <a:lnTo>
                    <a:pt x="3620" y="24251"/>
                  </a:lnTo>
                  <a:lnTo>
                    <a:pt x="3662" y="24251"/>
                  </a:lnTo>
                  <a:lnTo>
                    <a:pt x="3746" y="24272"/>
                  </a:lnTo>
                  <a:lnTo>
                    <a:pt x="3767" y="24293"/>
                  </a:lnTo>
                  <a:lnTo>
                    <a:pt x="3662" y="24356"/>
                  </a:lnTo>
                  <a:lnTo>
                    <a:pt x="3600" y="24356"/>
                  </a:lnTo>
                  <a:lnTo>
                    <a:pt x="3495" y="24293"/>
                  </a:lnTo>
                  <a:lnTo>
                    <a:pt x="3390" y="24335"/>
                  </a:lnTo>
                  <a:lnTo>
                    <a:pt x="3390" y="24377"/>
                  </a:lnTo>
                  <a:lnTo>
                    <a:pt x="3411" y="24460"/>
                  </a:lnTo>
                  <a:lnTo>
                    <a:pt x="3453" y="24481"/>
                  </a:lnTo>
                  <a:lnTo>
                    <a:pt x="3516" y="24460"/>
                  </a:lnTo>
                  <a:lnTo>
                    <a:pt x="3620" y="24460"/>
                  </a:lnTo>
                  <a:lnTo>
                    <a:pt x="3704" y="24502"/>
                  </a:lnTo>
                  <a:lnTo>
                    <a:pt x="3725" y="24565"/>
                  </a:lnTo>
                  <a:lnTo>
                    <a:pt x="3495" y="24565"/>
                  </a:lnTo>
                  <a:lnTo>
                    <a:pt x="3432" y="24586"/>
                  </a:lnTo>
                  <a:lnTo>
                    <a:pt x="3348" y="24544"/>
                  </a:lnTo>
                  <a:lnTo>
                    <a:pt x="3307" y="24544"/>
                  </a:lnTo>
                  <a:lnTo>
                    <a:pt x="3244" y="24607"/>
                  </a:lnTo>
                  <a:lnTo>
                    <a:pt x="3244" y="24816"/>
                  </a:lnTo>
                  <a:lnTo>
                    <a:pt x="3223" y="24879"/>
                  </a:lnTo>
                  <a:lnTo>
                    <a:pt x="3244" y="24921"/>
                  </a:lnTo>
                  <a:lnTo>
                    <a:pt x="3328" y="24921"/>
                  </a:lnTo>
                  <a:lnTo>
                    <a:pt x="3558" y="24816"/>
                  </a:lnTo>
                  <a:lnTo>
                    <a:pt x="3620" y="24774"/>
                  </a:lnTo>
                  <a:lnTo>
                    <a:pt x="3809" y="24712"/>
                  </a:lnTo>
                  <a:lnTo>
                    <a:pt x="3913" y="24670"/>
                  </a:lnTo>
                  <a:lnTo>
                    <a:pt x="3976" y="24544"/>
                  </a:lnTo>
                  <a:lnTo>
                    <a:pt x="4123" y="24398"/>
                  </a:lnTo>
                  <a:lnTo>
                    <a:pt x="4395" y="24272"/>
                  </a:lnTo>
                  <a:lnTo>
                    <a:pt x="4541" y="24230"/>
                  </a:lnTo>
                  <a:lnTo>
                    <a:pt x="4604" y="24251"/>
                  </a:lnTo>
                  <a:lnTo>
                    <a:pt x="4604" y="24293"/>
                  </a:lnTo>
                  <a:lnTo>
                    <a:pt x="4562" y="24335"/>
                  </a:lnTo>
                  <a:lnTo>
                    <a:pt x="4478" y="24335"/>
                  </a:lnTo>
                  <a:lnTo>
                    <a:pt x="4332" y="24377"/>
                  </a:lnTo>
                  <a:lnTo>
                    <a:pt x="4144" y="24460"/>
                  </a:lnTo>
                  <a:lnTo>
                    <a:pt x="3955" y="24670"/>
                  </a:lnTo>
                  <a:lnTo>
                    <a:pt x="3872" y="24774"/>
                  </a:lnTo>
                  <a:lnTo>
                    <a:pt x="3725" y="24795"/>
                  </a:lnTo>
                  <a:lnTo>
                    <a:pt x="3641" y="24816"/>
                  </a:lnTo>
                  <a:lnTo>
                    <a:pt x="3495" y="24921"/>
                  </a:lnTo>
                  <a:lnTo>
                    <a:pt x="3328" y="24984"/>
                  </a:lnTo>
                  <a:lnTo>
                    <a:pt x="3244" y="25005"/>
                  </a:lnTo>
                  <a:lnTo>
                    <a:pt x="3223" y="25067"/>
                  </a:lnTo>
                  <a:lnTo>
                    <a:pt x="3307" y="25067"/>
                  </a:lnTo>
                  <a:lnTo>
                    <a:pt x="3348" y="25025"/>
                  </a:lnTo>
                  <a:lnTo>
                    <a:pt x="3411" y="25067"/>
                  </a:lnTo>
                  <a:lnTo>
                    <a:pt x="3411" y="25109"/>
                  </a:lnTo>
                  <a:lnTo>
                    <a:pt x="3516" y="25067"/>
                  </a:lnTo>
                  <a:lnTo>
                    <a:pt x="3558" y="25005"/>
                  </a:lnTo>
                  <a:lnTo>
                    <a:pt x="3620" y="25005"/>
                  </a:lnTo>
                  <a:lnTo>
                    <a:pt x="3704" y="25088"/>
                  </a:lnTo>
                  <a:lnTo>
                    <a:pt x="3746" y="25088"/>
                  </a:lnTo>
                  <a:lnTo>
                    <a:pt x="3830" y="25025"/>
                  </a:lnTo>
                  <a:lnTo>
                    <a:pt x="3934" y="24963"/>
                  </a:lnTo>
                  <a:lnTo>
                    <a:pt x="4018" y="24963"/>
                  </a:lnTo>
                  <a:lnTo>
                    <a:pt x="4039" y="24984"/>
                  </a:lnTo>
                  <a:lnTo>
                    <a:pt x="4018" y="25025"/>
                  </a:lnTo>
                  <a:lnTo>
                    <a:pt x="3934" y="25025"/>
                  </a:lnTo>
                  <a:lnTo>
                    <a:pt x="3851" y="25109"/>
                  </a:lnTo>
                  <a:lnTo>
                    <a:pt x="3767" y="25130"/>
                  </a:lnTo>
                  <a:lnTo>
                    <a:pt x="3662" y="25130"/>
                  </a:lnTo>
                  <a:lnTo>
                    <a:pt x="3620" y="25088"/>
                  </a:lnTo>
                  <a:lnTo>
                    <a:pt x="3558" y="25109"/>
                  </a:lnTo>
                  <a:lnTo>
                    <a:pt x="3516" y="25172"/>
                  </a:lnTo>
                  <a:lnTo>
                    <a:pt x="3390" y="25214"/>
                  </a:lnTo>
                  <a:lnTo>
                    <a:pt x="3348" y="25235"/>
                  </a:lnTo>
                  <a:lnTo>
                    <a:pt x="3432" y="25297"/>
                  </a:lnTo>
                  <a:lnTo>
                    <a:pt x="3495" y="25297"/>
                  </a:lnTo>
                  <a:lnTo>
                    <a:pt x="3600" y="25339"/>
                  </a:lnTo>
                  <a:lnTo>
                    <a:pt x="3516" y="25423"/>
                  </a:lnTo>
                  <a:lnTo>
                    <a:pt x="3516" y="25486"/>
                  </a:lnTo>
                  <a:lnTo>
                    <a:pt x="3600" y="25507"/>
                  </a:lnTo>
                  <a:lnTo>
                    <a:pt x="3558" y="25549"/>
                  </a:lnTo>
                  <a:lnTo>
                    <a:pt x="3600" y="25611"/>
                  </a:lnTo>
                  <a:lnTo>
                    <a:pt x="3537" y="25611"/>
                  </a:lnTo>
                  <a:lnTo>
                    <a:pt x="3453" y="25695"/>
                  </a:lnTo>
                  <a:lnTo>
                    <a:pt x="3495" y="25758"/>
                  </a:lnTo>
                  <a:lnTo>
                    <a:pt x="3537" y="25758"/>
                  </a:lnTo>
                  <a:lnTo>
                    <a:pt x="3600" y="25716"/>
                  </a:lnTo>
                  <a:lnTo>
                    <a:pt x="3620" y="25716"/>
                  </a:lnTo>
                  <a:lnTo>
                    <a:pt x="3641" y="25821"/>
                  </a:lnTo>
                  <a:lnTo>
                    <a:pt x="3641" y="25904"/>
                  </a:lnTo>
                  <a:lnTo>
                    <a:pt x="3558" y="25946"/>
                  </a:lnTo>
                  <a:lnTo>
                    <a:pt x="3558" y="26113"/>
                  </a:lnTo>
                  <a:lnTo>
                    <a:pt x="3620" y="26176"/>
                  </a:lnTo>
                  <a:lnTo>
                    <a:pt x="3704" y="26176"/>
                  </a:lnTo>
                  <a:lnTo>
                    <a:pt x="3767" y="26134"/>
                  </a:lnTo>
                  <a:lnTo>
                    <a:pt x="3809" y="26051"/>
                  </a:lnTo>
                  <a:lnTo>
                    <a:pt x="3851" y="26072"/>
                  </a:lnTo>
                  <a:lnTo>
                    <a:pt x="3913" y="26030"/>
                  </a:lnTo>
                  <a:lnTo>
                    <a:pt x="3955" y="26030"/>
                  </a:lnTo>
                  <a:lnTo>
                    <a:pt x="4018" y="26072"/>
                  </a:lnTo>
                  <a:lnTo>
                    <a:pt x="3976" y="26113"/>
                  </a:lnTo>
                  <a:lnTo>
                    <a:pt x="3872" y="26176"/>
                  </a:lnTo>
                  <a:lnTo>
                    <a:pt x="3809" y="26176"/>
                  </a:lnTo>
                  <a:lnTo>
                    <a:pt x="3641" y="26239"/>
                  </a:lnTo>
                  <a:lnTo>
                    <a:pt x="3558" y="26281"/>
                  </a:lnTo>
                  <a:lnTo>
                    <a:pt x="3558" y="26365"/>
                  </a:lnTo>
                  <a:lnTo>
                    <a:pt x="3537" y="26448"/>
                  </a:lnTo>
                  <a:lnTo>
                    <a:pt x="3620" y="26490"/>
                  </a:lnTo>
                  <a:lnTo>
                    <a:pt x="3558" y="26553"/>
                  </a:lnTo>
                  <a:lnTo>
                    <a:pt x="3537" y="26657"/>
                  </a:lnTo>
                  <a:lnTo>
                    <a:pt x="3558" y="26783"/>
                  </a:lnTo>
                  <a:lnTo>
                    <a:pt x="3620" y="26783"/>
                  </a:lnTo>
                  <a:lnTo>
                    <a:pt x="3704" y="26637"/>
                  </a:lnTo>
                  <a:lnTo>
                    <a:pt x="3746" y="26595"/>
                  </a:lnTo>
                  <a:lnTo>
                    <a:pt x="3872" y="26469"/>
                  </a:lnTo>
                  <a:lnTo>
                    <a:pt x="3934" y="26469"/>
                  </a:lnTo>
                  <a:lnTo>
                    <a:pt x="3976" y="26385"/>
                  </a:lnTo>
                  <a:lnTo>
                    <a:pt x="4060" y="26365"/>
                  </a:lnTo>
                  <a:lnTo>
                    <a:pt x="4060" y="26385"/>
                  </a:lnTo>
                  <a:lnTo>
                    <a:pt x="4018" y="26448"/>
                  </a:lnTo>
                  <a:lnTo>
                    <a:pt x="4018" y="26490"/>
                  </a:lnTo>
                  <a:lnTo>
                    <a:pt x="4039" y="26532"/>
                  </a:lnTo>
                  <a:lnTo>
                    <a:pt x="4123" y="26490"/>
                  </a:lnTo>
                  <a:lnTo>
                    <a:pt x="4248" y="26365"/>
                  </a:lnTo>
                  <a:lnTo>
                    <a:pt x="4269" y="26323"/>
                  </a:lnTo>
                  <a:lnTo>
                    <a:pt x="4332" y="26385"/>
                  </a:lnTo>
                  <a:lnTo>
                    <a:pt x="4374" y="26385"/>
                  </a:lnTo>
                  <a:lnTo>
                    <a:pt x="4436" y="26344"/>
                  </a:lnTo>
                  <a:lnTo>
                    <a:pt x="4499" y="26344"/>
                  </a:lnTo>
                  <a:lnTo>
                    <a:pt x="4499" y="26365"/>
                  </a:lnTo>
                  <a:lnTo>
                    <a:pt x="4436" y="26448"/>
                  </a:lnTo>
                  <a:lnTo>
                    <a:pt x="4436" y="26637"/>
                  </a:lnTo>
                  <a:lnTo>
                    <a:pt x="4478" y="26657"/>
                  </a:lnTo>
                  <a:lnTo>
                    <a:pt x="4541" y="26741"/>
                  </a:lnTo>
                  <a:lnTo>
                    <a:pt x="4499" y="26762"/>
                  </a:lnTo>
                  <a:lnTo>
                    <a:pt x="4436" y="26741"/>
                  </a:lnTo>
                  <a:lnTo>
                    <a:pt x="4332" y="26637"/>
                  </a:lnTo>
                  <a:lnTo>
                    <a:pt x="4269" y="26553"/>
                  </a:lnTo>
                  <a:lnTo>
                    <a:pt x="4227" y="26553"/>
                  </a:lnTo>
                  <a:lnTo>
                    <a:pt x="4164" y="26574"/>
                  </a:lnTo>
                  <a:lnTo>
                    <a:pt x="4081" y="26574"/>
                  </a:lnTo>
                  <a:lnTo>
                    <a:pt x="4060" y="26637"/>
                  </a:lnTo>
                  <a:lnTo>
                    <a:pt x="4123" y="26678"/>
                  </a:lnTo>
                  <a:lnTo>
                    <a:pt x="4164" y="26678"/>
                  </a:lnTo>
                  <a:lnTo>
                    <a:pt x="4248" y="26783"/>
                  </a:lnTo>
                  <a:lnTo>
                    <a:pt x="4290" y="26804"/>
                  </a:lnTo>
                  <a:lnTo>
                    <a:pt x="4269" y="26867"/>
                  </a:lnTo>
                  <a:lnTo>
                    <a:pt x="4185" y="26783"/>
                  </a:lnTo>
                  <a:lnTo>
                    <a:pt x="4144" y="26762"/>
                  </a:lnTo>
                  <a:lnTo>
                    <a:pt x="4060" y="26762"/>
                  </a:lnTo>
                  <a:lnTo>
                    <a:pt x="3955" y="26888"/>
                  </a:lnTo>
                  <a:lnTo>
                    <a:pt x="3872" y="26950"/>
                  </a:lnTo>
                  <a:lnTo>
                    <a:pt x="3704" y="26950"/>
                  </a:lnTo>
                  <a:lnTo>
                    <a:pt x="3662" y="26971"/>
                  </a:lnTo>
                  <a:lnTo>
                    <a:pt x="3725" y="26992"/>
                  </a:lnTo>
                  <a:lnTo>
                    <a:pt x="3830" y="26992"/>
                  </a:lnTo>
                  <a:lnTo>
                    <a:pt x="3892" y="26971"/>
                  </a:lnTo>
                  <a:lnTo>
                    <a:pt x="4060" y="26950"/>
                  </a:lnTo>
                  <a:lnTo>
                    <a:pt x="4164" y="26888"/>
                  </a:lnTo>
                  <a:lnTo>
                    <a:pt x="4248" y="26909"/>
                  </a:lnTo>
                  <a:lnTo>
                    <a:pt x="4353" y="26909"/>
                  </a:lnTo>
                  <a:lnTo>
                    <a:pt x="4311" y="26950"/>
                  </a:lnTo>
                  <a:lnTo>
                    <a:pt x="4248" y="27013"/>
                  </a:lnTo>
                  <a:lnTo>
                    <a:pt x="4102" y="27013"/>
                  </a:lnTo>
                  <a:lnTo>
                    <a:pt x="3976" y="27055"/>
                  </a:lnTo>
                  <a:lnTo>
                    <a:pt x="3767" y="27055"/>
                  </a:lnTo>
                  <a:lnTo>
                    <a:pt x="3662" y="27076"/>
                  </a:lnTo>
                  <a:lnTo>
                    <a:pt x="3641" y="27160"/>
                  </a:lnTo>
                  <a:lnTo>
                    <a:pt x="3662" y="27222"/>
                  </a:lnTo>
                  <a:lnTo>
                    <a:pt x="3767" y="27264"/>
                  </a:lnTo>
                  <a:lnTo>
                    <a:pt x="3872" y="27222"/>
                  </a:lnTo>
                  <a:lnTo>
                    <a:pt x="3892" y="27264"/>
                  </a:lnTo>
                  <a:lnTo>
                    <a:pt x="3830" y="27306"/>
                  </a:lnTo>
                  <a:lnTo>
                    <a:pt x="3725" y="27306"/>
                  </a:lnTo>
                  <a:lnTo>
                    <a:pt x="3662" y="27390"/>
                  </a:lnTo>
                  <a:lnTo>
                    <a:pt x="3683" y="27473"/>
                  </a:lnTo>
                  <a:lnTo>
                    <a:pt x="3767" y="27515"/>
                  </a:lnTo>
                  <a:lnTo>
                    <a:pt x="3830" y="27473"/>
                  </a:lnTo>
                  <a:lnTo>
                    <a:pt x="3851" y="27411"/>
                  </a:lnTo>
                  <a:lnTo>
                    <a:pt x="3934" y="27411"/>
                  </a:lnTo>
                  <a:lnTo>
                    <a:pt x="3976" y="27432"/>
                  </a:lnTo>
                  <a:lnTo>
                    <a:pt x="4060" y="27432"/>
                  </a:lnTo>
                  <a:lnTo>
                    <a:pt x="4144" y="27411"/>
                  </a:lnTo>
                  <a:lnTo>
                    <a:pt x="4185" y="27390"/>
                  </a:lnTo>
                  <a:lnTo>
                    <a:pt x="4227" y="27411"/>
                  </a:lnTo>
                  <a:lnTo>
                    <a:pt x="4164" y="27473"/>
                  </a:lnTo>
                  <a:lnTo>
                    <a:pt x="4039" y="27515"/>
                  </a:lnTo>
                  <a:lnTo>
                    <a:pt x="3976" y="27494"/>
                  </a:lnTo>
                  <a:lnTo>
                    <a:pt x="3913" y="27473"/>
                  </a:lnTo>
                  <a:lnTo>
                    <a:pt x="3851" y="27473"/>
                  </a:lnTo>
                  <a:lnTo>
                    <a:pt x="3913" y="27515"/>
                  </a:lnTo>
                  <a:lnTo>
                    <a:pt x="3976" y="27515"/>
                  </a:lnTo>
                  <a:lnTo>
                    <a:pt x="4039" y="27536"/>
                  </a:lnTo>
                  <a:lnTo>
                    <a:pt x="3976" y="27578"/>
                  </a:lnTo>
                  <a:lnTo>
                    <a:pt x="3851" y="27578"/>
                  </a:lnTo>
                  <a:lnTo>
                    <a:pt x="3746" y="27641"/>
                  </a:lnTo>
                  <a:lnTo>
                    <a:pt x="3809" y="27704"/>
                  </a:lnTo>
                  <a:lnTo>
                    <a:pt x="3851" y="27704"/>
                  </a:lnTo>
                  <a:lnTo>
                    <a:pt x="3913" y="27683"/>
                  </a:lnTo>
                  <a:lnTo>
                    <a:pt x="4039" y="27683"/>
                  </a:lnTo>
                  <a:lnTo>
                    <a:pt x="4081" y="27704"/>
                  </a:lnTo>
                  <a:lnTo>
                    <a:pt x="4144" y="27704"/>
                  </a:lnTo>
                  <a:lnTo>
                    <a:pt x="4081" y="27746"/>
                  </a:lnTo>
                  <a:lnTo>
                    <a:pt x="3955" y="27787"/>
                  </a:lnTo>
                  <a:lnTo>
                    <a:pt x="3872" y="27746"/>
                  </a:lnTo>
                  <a:lnTo>
                    <a:pt x="3809" y="27787"/>
                  </a:lnTo>
                  <a:lnTo>
                    <a:pt x="3767" y="27829"/>
                  </a:lnTo>
                  <a:lnTo>
                    <a:pt x="3809" y="27892"/>
                  </a:lnTo>
                  <a:lnTo>
                    <a:pt x="3851" y="27892"/>
                  </a:lnTo>
                  <a:lnTo>
                    <a:pt x="3934" y="27829"/>
                  </a:lnTo>
                  <a:lnTo>
                    <a:pt x="4018" y="27829"/>
                  </a:lnTo>
                  <a:lnTo>
                    <a:pt x="4081" y="27892"/>
                  </a:lnTo>
                  <a:lnTo>
                    <a:pt x="4081" y="27934"/>
                  </a:lnTo>
                  <a:lnTo>
                    <a:pt x="3934" y="27997"/>
                  </a:lnTo>
                  <a:lnTo>
                    <a:pt x="3892" y="28038"/>
                  </a:lnTo>
                  <a:lnTo>
                    <a:pt x="3955" y="28143"/>
                  </a:lnTo>
                  <a:lnTo>
                    <a:pt x="3997" y="28143"/>
                  </a:lnTo>
                  <a:lnTo>
                    <a:pt x="4039" y="28122"/>
                  </a:lnTo>
                  <a:lnTo>
                    <a:pt x="4102" y="28122"/>
                  </a:lnTo>
                  <a:lnTo>
                    <a:pt x="4164" y="28206"/>
                  </a:lnTo>
                  <a:lnTo>
                    <a:pt x="4185" y="28143"/>
                  </a:lnTo>
                  <a:lnTo>
                    <a:pt x="4227" y="28122"/>
                  </a:lnTo>
                  <a:lnTo>
                    <a:pt x="4269" y="28143"/>
                  </a:lnTo>
                  <a:lnTo>
                    <a:pt x="4248" y="28206"/>
                  </a:lnTo>
                  <a:lnTo>
                    <a:pt x="4206" y="28248"/>
                  </a:lnTo>
                  <a:lnTo>
                    <a:pt x="4269" y="28310"/>
                  </a:lnTo>
                  <a:lnTo>
                    <a:pt x="4164" y="28436"/>
                  </a:lnTo>
                  <a:lnTo>
                    <a:pt x="4144" y="28436"/>
                  </a:lnTo>
                  <a:lnTo>
                    <a:pt x="4081" y="28520"/>
                  </a:lnTo>
                  <a:lnTo>
                    <a:pt x="4039" y="28582"/>
                  </a:lnTo>
                  <a:lnTo>
                    <a:pt x="4039" y="28624"/>
                  </a:lnTo>
                  <a:lnTo>
                    <a:pt x="4102" y="28624"/>
                  </a:lnTo>
                  <a:lnTo>
                    <a:pt x="4164" y="28582"/>
                  </a:lnTo>
                  <a:lnTo>
                    <a:pt x="4248" y="28624"/>
                  </a:lnTo>
                  <a:lnTo>
                    <a:pt x="4269" y="28687"/>
                  </a:lnTo>
                  <a:lnTo>
                    <a:pt x="4227" y="28750"/>
                  </a:lnTo>
                  <a:lnTo>
                    <a:pt x="4227" y="28771"/>
                  </a:lnTo>
                  <a:lnTo>
                    <a:pt x="4290" y="28771"/>
                  </a:lnTo>
                  <a:lnTo>
                    <a:pt x="4353" y="28792"/>
                  </a:lnTo>
                  <a:lnTo>
                    <a:pt x="4353" y="28854"/>
                  </a:lnTo>
                  <a:lnTo>
                    <a:pt x="4290" y="28896"/>
                  </a:lnTo>
                  <a:lnTo>
                    <a:pt x="4353" y="28959"/>
                  </a:lnTo>
                  <a:lnTo>
                    <a:pt x="4332" y="29043"/>
                  </a:lnTo>
                  <a:lnTo>
                    <a:pt x="4248" y="29085"/>
                  </a:lnTo>
                  <a:lnTo>
                    <a:pt x="4206" y="29147"/>
                  </a:lnTo>
                  <a:lnTo>
                    <a:pt x="4311" y="29147"/>
                  </a:lnTo>
                  <a:lnTo>
                    <a:pt x="4374" y="29085"/>
                  </a:lnTo>
                  <a:lnTo>
                    <a:pt x="4395" y="29043"/>
                  </a:lnTo>
                  <a:lnTo>
                    <a:pt x="4520" y="28980"/>
                  </a:lnTo>
                  <a:lnTo>
                    <a:pt x="4562" y="29001"/>
                  </a:lnTo>
                  <a:lnTo>
                    <a:pt x="4499" y="29064"/>
                  </a:lnTo>
                  <a:lnTo>
                    <a:pt x="4541" y="29106"/>
                  </a:lnTo>
                  <a:lnTo>
                    <a:pt x="4457" y="29168"/>
                  </a:lnTo>
                  <a:lnTo>
                    <a:pt x="4395" y="29210"/>
                  </a:lnTo>
                  <a:lnTo>
                    <a:pt x="4332" y="29210"/>
                  </a:lnTo>
                  <a:lnTo>
                    <a:pt x="4248" y="29252"/>
                  </a:lnTo>
                  <a:lnTo>
                    <a:pt x="4185" y="29294"/>
                  </a:lnTo>
                  <a:lnTo>
                    <a:pt x="4248" y="29357"/>
                  </a:lnTo>
                  <a:lnTo>
                    <a:pt x="4332" y="29294"/>
                  </a:lnTo>
                  <a:lnTo>
                    <a:pt x="4374" y="29252"/>
                  </a:lnTo>
                  <a:lnTo>
                    <a:pt x="4478" y="29273"/>
                  </a:lnTo>
                  <a:lnTo>
                    <a:pt x="4499" y="29294"/>
                  </a:lnTo>
                  <a:lnTo>
                    <a:pt x="4457" y="29357"/>
                  </a:lnTo>
                  <a:lnTo>
                    <a:pt x="4332" y="29398"/>
                  </a:lnTo>
                  <a:lnTo>
                    <a:pt x="4332" y="29503"/>
                  </a:lnTo>
                  <a:lnTo>
                    <a:pt x="4269" y="29566"/>
                  </a:lnTo>
                  <a:lnTo>
                    <a:pt x="4185" y="29587"/>
                  </a:lnTo>
                  <a:lnTo>
                    <a:pt x="4164" y="29629"/>
                  </a:lnTo>
                  <a:lnTo>
                    <a:pt x="4248" y="29691"/>
                  </a:lnTo>
                  <a:lnTo>
                    <a:pt x="4374" y="29670"/>
                  </a:lnTo>
                  <a:lnTo>
                    <a:pt x="4457" y="29608"/>
                  </a:lnTo>
                  <a:lnTo>
                    <a:pt x="4562" y="29587"/>
                  </a:lnTo>
                  <a:lnTo>
                    <a:pt x="4625" y="29587"/>
                  </a:lnTo>
                  <a:lnTo>
                    <a:pt x="4667" y="29629"/>
                  </a:lnTo>
                  <a:lnTo>
                    <a:pt x="4625" y="29691"/>
                  </a:lnTo>
                  <a:lnTo>
                    <a:pt x="4562" y="29691"/>
                  </a:lnTo>
                  <a:lnTo>
                    <a:pt x="4416" y="29733"/>
                  </a:lnTo>
                  <a:lnTo>
                    <a:pt x="4416" y="29775"/>
                  </a:lnTo>
                  <a:lnTo>
                    <a:pt x="4499" y="29775"/>
                  </a:lnTo>
                  <a:lnTo>
                    <a:pt x="4541" y="29817"/>
                  </a:lnTo>
                  <a:lnTo>
                    <a:pt x="4457" y="29901"/>
                  </a:lnTo>
                  <a:lnTo>
                    <a:pt x="4478" y="29984"/>
                  </a:lnTo>
                  <a:lnTo>
                    <a:pt x="4562" y="30005"/>
                  </a:lnTo>
                  <a:lnTo>
                    <a:pt x="4688" y="29901"/>
                  </a:lnTo>
                  <a:lnTo>
                    <a:pt x="4750" y="29880"/>
                  </a:lnTo>
                  <a:lnTo>
                    <a:pt x="4771" y="29901"/>
                  </a:lnTo>
                  <a:lnTo>
                    <a:pt x="4855" y="29984"/>
                  </a:lnTo>
                  <a:lnTo>
                    <a:pt x="4855" y="30089"/>
                  </a:lnTo>
                  <a:lnTo>
                    <a:pt x="4918" y="30131"/>
                  </a:lnTo>
                  <a:lnTo>
                    <a:pt x="4918" y="30152"/>
                  </a:lnTo>
                  <a:lnTo>
                    <a:pt x="4876" y="30214"/>
                  </a:lnTo>
                  <a:lnTo>
                    <a:pt x="4792" y="30214"/>
                  </a:lnTo>
                  <a:lnTo>
                    <a:pt x="4750" y="30298"/>
                  </a:lnTo>
                  <a:lnTo>
                    <a:pt x="4771" y="30340"/>
                  </a:lnTo>
                  <a:lnTo>
                    <a:pt x="4918" y="30361"/>
                  </a:lnTo>
                  <a:lnTo>
                    <a:pt x="4981" y="30340"/>
                  </a:lnTo>
                  <a:lnTo>
                    <a:pt x="4960" y="30298"/>
                  </a:lnTo>
                  <a:lnTo>
                    <a:pt x="4960" y="30235"/>
                  </a:lnTo>
                  <a:lnTo>
                    <a:pt x="5001" y="30214"/>
                  </a:lnTo>
                  <a:lnTo>
                    <a:pt x="5064" y="30235"/>
                  </a:lnTo>
                  <a:lnTo>
                    <a:pt x="5127" y="30194"/>
                  </a:lnTo>
                  <a:lnTo>
                    <a:pt x="5211" y="30152"/>
                  </a:lnTo>
                  <a:lnTo>
                    <a:pt x="5273" y="30214"/>
                  </a:lnTo>
                  <a:lnTo>
                    <a:pt x="5315" y="30235"/>
                  </a:lnTo>
                  <a:lnTo>
                    <a:pt x="5378" y="30214"/>
                  </a:lnTo>
                  <a:lnTo>
                    <a:pt x="5420" y="30131"/>
                  </a:lnTo>
                  <a:lnTo>
                    <a:pt x="5483" y="30089"/>
                  </a:lnTo>
                  <a:lnTo>
                    <a:pt x="5545" y="30089"/>
                  </a:lnTo>
                  <a:lnTo>
                    <a:pt x="5629" y="30047"/>
                  </a:lnTo>
                  <a:lnTo>
                    <a:pt x="5713" y="30089"/>
                  </a:lnTo>
                  <a:lnTo>
                    <a:pt x="5755" y="30026"/>
                  </a:lnTo>
                  <a:lnTo>
                    <a:pt x="5755" y="29984"/>
                  </a:lnTo>
                  <a:lnTo>
                    <a:pt x="5713" y="29922"/>
                  </a:lnTo>
                  <a:lnTo>
                    <a:pt x="5713" y="29880"/>
                  </a:lnTo>
                  <a:lnTo>
                    <a:pt x="5755" y="29838"/>
                  </a:lnTo>
                  <a:lnTo>
                    <a:pt x="5817" y="29880"/>
                  </a:lnTo>
                  <a:lnTo>
                    <a:pt x="5859" y="29942"/>
                  </a:lnTo>
                  <a:lnTo>
                    <a:pt x="5859" y="30047"/>
                  </a:lnTo>
                  <a:lnTo>
                    <a:pt x="5797" y="30131"/>
                  </a:lnTo>
                  <a:lnTo>
                    <a:pt x="5734" y="30152"/>
                  </a:lnTo>
                  <a:lnTo>
                    <a:pt x="5692" y="30214"/>
                  </a:lnTo>
                  <a:lnTo>
                    <a:pt x="5713" y="30235"/>
                  </a:lnTo>
                  <a:lnTo>
                    <a:pt x="5838" y="30194"/>
                  </a:lnTo>
                  <a:lnTo>
                    <a:pt x="6027" y="30089"/>
                  </a:lnTo>
                  <a:lnTo>
                    <a:pt x="6131" y="29922"/>
                  </a:lnTo>
                  <a:lnTo>
                    <a:pt x="6173" y="29922"/>
                  </a:lnTo>
                  <a:lnTo>
                    <a:pt x="6215" y="30005"/>
                  </a:lnTo>
                  <a:lnTo>
                    <a:pt x="6215" y="30110"/>
                  </a:lnTo>
                  <a:lnTo>
                    <a:pt x="6131" y="30131"/>
                  </a:lnTo>
                  <a:lnTo>
                    <a:pt x="6048" y="30194"/>
                  </a:lnTo>
                  <a:lnTo>
                    <a:pt x="5964" y="30256"/>
                  </a:lnTo>
                  <a:lnTo>
                    <a:pt x="5859" y="30298"/>
                  </a:lnTo>
                  <a:lnTo>
                    <a:pt x="5838" y="30319"/>
                  </a:lnTo>
                  <a:lnTo>
                    <a:pt x="5859" y="30340"/>
                  </a:lnTo>
                  <a:lnTo>
                    <a:pt x="5964" y="30319"/>
                  </a:lnTo>
                  <a:lnTo>
                    <a:pt x="6110" y="30235"/>
                  </a:lnTo>
                  <a:lnTo>
                    <a:pt x="6131" y="30256"/>
                  </a:lnTo>
                  <a:lnTo>
                    <a:pt x="6027" y="30361"/>
                  </a:lnTo>
                  <a:lnTo>
                    <a:pt x="5943" y="30403"/>
                  </a:lnTo>
                  <a:lnTo>
                    <a:pt x="5943" y="30507"/>
                  </a:lnTo>
                  <a:lnTo>
                    <a:pt x="5797" y="30612"/>
                  </a:lnTo>
                  <a:lnTo>
                    <a:pt x="5755" y="30654"/>
                  </a:lnTo>
                  <a:lnTo>
                    <a:pt x="5817" y="30654"/>
                  </a:lnTo>
                  <a:lnTo>
                    <a:pt x="5859" y="30612"/>
                  </a:lnTo>
                  <a:lnTo>
                    <a:pt x="5901" y="30612"/>
                  </a:lnTo>
                  <a:lnTo>
                    <a:pt x="5901" y="30633"/>
                  </a:lnTo>
                  <a:lnTo>
                    <a:pt x="5922" y="30738"/>
                  </a:lnTo>
                  <a:lnTo>
                    <a:pt x="5943" y="30654"/>
                  </a:lnTo>
                  <a:lnTo>
                    <a:pt x="6027" y="30612"/>
                  </a:lnTo>
                  <a:lnTo>
                    <a:pt x="6048" y="30549"/>
                  </a:lnTo>
                  <a:lnTo>
                    <a:pt x="6110" y="30549"/>
                  </a:lnTo>
                  <a:lnTo>
                    <a:pt x="6131" y="30570"/>
                  </a:lnTo>
                  <a:lnTo>
                    <a:pt x="6048" y="30654"/>
                  </a:lnTo>
                  <a:lnTo>
                    <a:pt x="6027" y="30738"/>
                  </a:lnTo>
                  <a:lnTo>
                    <a:pt x="6048" y="30759"/>
                  </a:lnTo>
                  <a:lnTo>
                    <a:pt x="6131" y="30738"/>
                  </a:lnTo>
                  <a:lnTo>
                    <a:pt x="6173" y="30654"/>
                  </a:lnTo>
                  <a:lnTo>
                    <a:pt x="6236" y="30654"/>
                  </a:lnTo>
                  <a:lnTo>
                    <a:pt x="6320" y="30633"/>
                  </a:lnTo>
                  <a:lnTo>
                    <a:pt x="6236" y="30738"/>
                  </a:lnTo>
                  <a:lnTo>
                    <a:pt x="6215" y="30842"/>
                  </a:lnTo>
                  <a:lnTo>
                    <a:pt x="6110" y="30926"/>
                  </a:lnTo>
                  <a:lnTo>
                    <a:pt x="6110" y="30989"/>
                  </a:lnTo>
                  <a:lnTo>
                    <a:pt x="6131" y="31031"/>
                  </a:lnTo>
                  <a:lnTo>
                    <a:pt x="6236" y="30947"/>
                  </a:lnTo>
                  <a:lnTo>
                    <a:pt x="6320" y="30738"/>
                  </a:lnTo>
                  <a:lnTo>
                    <a:pt x="6382" y="30675"/>
                  </a:lnTo>
                  <a:lnTo>
                    <a:pt x="6424" y="30717"/>
                  </a:lnTo>
                  <a:lnTo>
                    <a:pt x="6320" y="30863"/>
                  </a:lnTo>
                  <a:lnTo>
                    <a:pt x="6320" y="30947"/>
                  </a:lnTo>
                  <a:lnTo>
                    <a:pt x="6257" y="31031"/>
                  </a:lnTo>
                  <a:lnTo>
                    <a:pt x="6236" y="31135"/>
                  </a:lnTo>
                  <a:lnTo>
                    <a:pt x="6278" y="31156"/>
                  </a:lnTo>
                  <a:lnTo>
                    <a:pt x="6341" y="31093"/>
                  </a:lnTo>
                  <a:lnTo>
                    <a:pt x="6341" y="31031"/>
                  </a:lnTo>
                  <a:lnTo>
                    <a:pt x="6361" y="30968"/>
                  </a:lnTo>
                  <a:lnTo>
                    <a:pt x="6424" y="30968"/>
                  </a:lnTo>
                  <a:lnTo>
                    <a:pt x="6487" y="30989"/>
                  </a:lnTo>
                  <a:lnTo>
                    <a:pt x="6487" y="30842"/>
                  </a:lnTo>
                  <a:lnTo>
                    <a:pt x="6550" y="30842"/>
                  </a:lnTo>
                  <a:lnTo>
                    <a:pt x="6592" y="30759"/>
                  </a:lnTo>
                  <a:lnTo>
                    <a:pt x="6654" y="30759"/>
                  </a:lnTo>
                  <a:lnTo>
                    <a:pt x="6654" y="30821"/>
                  </a:lnTo>
                  <a:lnTo>
                    <a:pt x="6633" y="30821"/>
                  </a:lnTo>
                  <a:lnTo>
                    <a:pt x="6592" y="30926"/>
                  </a:lnTo>
                  <a:lnTo>
                    <a:pt x="6592" y="30968"/>
                  </a:lnTo>
                  <a:lnTo>
                    <a:pt x="6759" y="30968"/>
                  </a:lnTo>
                  <a:lnTo>
                    <a:pt x="7010" y="31093"/>
                  </a:lnTo>
                  <a:lnTo>
                    <a:pt x="7052" y="31093"/>
                  </a:lnTo>
                  <a:lnTo>
                    <a:pt x="7052" y="31051"/>
                  </a:lnTo>
                  <a:lnTo>
                    <a:pt x="7094" y="30989"/>
                  </a:lnTo>
                  <a:lnTo>
                    <a:pt x="7157" y="30968"/>
                  </a:lnTo>
                  <a:lnTo>
                    <a:pt x="7157" y="30926"/>
                  </a:lnTo>
                  <a:lnTo>
                    <a:pt x="7094" y="30884"/>
                  </a:lnTo>
                  <a:lnTo>
                    <a:pt x="7073" y="30863"/>
                  </a:lnTo>
                  <a:lnTo>
                    <a:pt x="6989" y="30863"/>
                  </a:lnTo>
                  <a:lnTo>
                    <a:pt x="6968" y="30884"/>
                  </a:lnTo>
                  <a:lnTo>
                    <a:pt x="6968" y="30842"/>
                  </a:lnTo>
                  <a:lnTo>
                    <a:pt x="6989" y="30821"/>
                  </a:lnTo>
                  <a:lnTo>
                    <a:pt x="6989" y="30759"/>
                  </a:lnTo>
                  <a:lnTo>
                    <a:pt x="6885" y="30717"/>
                  </a:lnTo>
                  <a:lnTo>
                    <a:pt x="6696" y="30633"/>
                  </a:lnTo>
                  <a:lnTo>
                    <a:pt x="6675" y="30570"/>
                  </a:lnTo>
                  <a:lnTo>
                    <a:pt x="6696" y="30549"/>
                  </a:lnTo>
                  <a:lnTo>
                    <a:pt x="6780" y="30570"/>
                  </a:lnTo>
                  <a:lnTo>
                    <a:pt x="6843" y="30549"/>
                  </a:lnTo>
                  <a:lnTo>
                    <a:pt x="6864" y="30549"/>
                  </a:lnTo>
                  <a:lnTo>
                    <a:pt x="6885" y="30612"/>
                  </a:lnTo>
                  <a:lnTo>
                    <a:pt x="6968" y="30675"/>
                  </a:lnTo>
                  <a:lnTo>
                    <a:pt x="7052" y="30738"/>
                  </a:lnTo>
                  <a:lnTo>
                    <a:pt x="7115" y="30738"/>
                  </a:lnTo>
                  <a:lnTo>
                    <a:pt x="7219" y="30675"/>
                  </a:lnTo>
                  <a:lnTo>
                    <a:pt x="7303" y="30633"/>
                  </a:lnTo>
                  <a:lnTo>
                    <a:pt x="7324" y="30570"/>
                  </a:lnTo>
                  <a:lnTo>
                    <a:pt x="7261" y="30549"/>
                  </a:lnTo>
                  <a:lnTo>
                    <a:pt x="7157" y="30549"/>
                  </a:lnTo>
                  <a:lnTo>
                    <a:pt x="7094" y="30528"/>
                  </a:lnTo>
                  <a:lnTo>
                    <a:pt x="7094" y="30466"/>
                  </a:lnTo>
                  <a:lnTo>
                    <a:pt x="7219" y="30466"/>
                  </a:lnTo>
                  <a:lnTo>
                    <a:pt x="7303" y="30424"/>
                  </a:lnTo>
                  <a:lnTo>
                    <a:pt x="7303" y="30403"/>
                  </a:lnTo>
                  <a:lnTo>
                    <a:pt x="7219" y="30340"/>
                  </a:lnTo>
                  <a:lnTo>
                    <a:pt x="7157" y="30319"/>
                  </a:lnTo>
                  <a:lnTo>
                    <a:pt x="7157" y="30298"/>
                  </a:lnTo>
                  <a:lnTo>
                    <a:pt x="7198" y="30298"/>
                  </a:lnTo>
                  <a:lnTo>
                    <a:pt x="7219" y="30256"/>
                  </a:lnTo>
                  <a:lnTo>
                    <a:pt x="7198" y="30235"/>
                  </a:lnTo>
                  <a:lnTo>
                    <a:pt x="7094" y="30214"/>
                  </a:lnTo>
                  <a:lnTo>
                    <a:pt x="7052" y="30152"/>
                  </a:lnTo>
                  <a:lnTo>
                    <a:pt x="7073" y="30131"/>
                  </a:lnTo>
                  <a:lnTo>
                    <a:pt x="7157" y="30152"/>
                  </a:lnTo>
                  <a:lnTo>
                    <a:pt x="7261" y="30194"/>
                  </a:lnTo>
                  <a:lnTo>
                    <a:pt x="7408" y="30152"/>
                  </a:lnTo>
                  <a:lnTo>
                    <a:pt x="7491" y="30110"/>
                  </a:lnTo>
                  <a:lnTo>
                    <a:pt x="7512" y="30047"/>
                  </a:lnTo>
                  <a:lnTo>
                    <a:pt x="7491" y="30005"/>
                  </a:lnTo>
                  <a:lnTo>
                    <a:pt x="7387" y="29984"/>
                  </a:lnTo>
                  <a:lnTo>
                    <a:pt x="7198" y="29942"/>
                  </a:lnTo>
                  <a:lnTo>
                    <a:pt x="7115" y="29901"/>
                  </a:lnTo>
                  <a:lnTo>
                    <a:pt x="7115" y="29880"/>
                  </a:lnTo>
                  <a:lnTo>
                    <a:pt x="7177" y="29880"/>
                  </a:lnTo>
                  <a:lnTo>
                    <a:pt x="7261" y="29901"/>
                  </a:lnTo>
                  <a:lnTo>
                    <a:pt x="7408" y="29901"/>
                  </a:lnTo>
                  <a:lnTo>
                    <a:pt x="7491" y="29838"/>
                  </a:lnTo>
                  <a:lnTo>
                    <a:pt x="7491" y="29775"/>
                  </a:lnTo>
                  <a:lnTo>
                    <a:pt x="7408" y="29712"/>
                  </a:lnTo>
                  <a:lnTo>
                    <a:pt x="7324" y="29691"/>
                  </a:lnTo>
                  <a:lnTo>
                    <a:pt x="7303" y="29629"/>
                  </a:lnTo>
                  <a:lnTo>
                    <a:pt x="7366" y="29629"/>
                  </a:lnTo>
                  <a:lnTo>
                    <a:pt x="7408" y="29670"/>
                  </a:lnTo>
                  <a:lnTo>
                    <a:pt x="7429" y="29712"/>
                  </a:lnTo>
                  <a:lnTo>
                    <a:pt x="7512" y="29691"/>
                  </a:lnTo>
                  <a:lnTo>
                    <a:pt x="7575" y="29629"/>
                  </a:lnTo>
                  <a:lnTo>
                    <a:pt x="7575" y="29587"/>
                  </a:lnTo>
                  <a:lnTo>
                    <a:pt x="7512" y="29566"/>
                  </a:lnTo>
                  <a:lnTo>
                    <a:pt x="7429" y="29503"/>
                  </a:lnTo>
                  <a:lnTo>
                    <a:pt x="7429" y="29482"/>
                  </a:lnTo>
                  <a:lnTo>
                    <a:pt x="7491" y="29461"/>
                  </a:lnTo>
                  <a:lnTo>
                    <a:pt x="7512" y="29503"/>
                  </a:lnTo>
                  <a:lnTo>
                    <a:pt x="7575" y="29524"/>
                  </a:lnTo>
                  <a:lnTo>
                    <a:pt x="7638" y="29461"/>
                  </a:lnTo>
                  <a:lnTo>
                    <a:pt x="7638" y="29419"/>
                  </a:lnTo>
                  <a:lnTo>
                    <a:pt x="7533" y="29398"/>
                  </a:lnTo>
                  <a:lnTo>
                    <a:pt x="7470" y="29357"/>
                  </a:lnTo>
                  <a:lnTo>
                    <a:pt x="7429" y="29294"/>
                  </a:lnTo>
                  <a:lnTo>
                    <a:pt x="7491" y="29294"/>
                  </a:lnTo>
                  <a:lnTo>
                    <a:pt x="7575" y="29357"/>
                  </a:lnTo>
                  <a:lnTo>
                    <a:pt x="7638" y="29357"/>
                  </a:lnTo>
                  <a:lnTo>
                    <a:pt x="7701" y="29398"/>
                  </a:lnTo>
                  <a:lnTo>
                    <a:pt x="7742" y="29398"/>
                  </a:lnTo>
                  <a:lnTo>
                    <a:pt x="7784" y="29315"/>
                  </a:lnTo>
                  <a:lnTo>
                    <a:pt x="7784" y="29273"/>
                  </a:lnTo>
                  <a:lnTo>
                    <a:pt x="7826" y="29210"/>
                  </a:lnTo>
                  <a:lnTo>
                    <a:pt x="7826" y="29168"/>
                  </a:lnTo>
                  <a:lnTo>
                    <a:pt x="7805" y="29106"/>
                  </a:lnTo>
                  <a:lnTo>
                    <a:pt x="7826" y="29001"/>
                  </a:lnTo>
                  <a:lnTo>
                    <a:pt x="7826" y="28959"/>
                  </a:lnTo>
                  <a:lnTo>
                    <a:pt x="7742" y="28854"/>
                  </a:lnTo>
                  <a:lnTo>
                    <a:pt x="7617" y="28750"/>
                  </a:lnTo>
                  <a:lnTo>
                    <a:pt x="7512" y="28729"/>
                  </a:lnTo>
                  <a:lnTo>
                    <a:pt x="7470" y="28666"/>
                  </a:lnTo>
                  <a:lnTo>
                    <a:pt x="7470" y="28645"/>
                  </a:lnTo>
                  <a:lnTo>
                    <a:pt x="7533" y="28645"/>
                  </a:lnTo>
                  <a:lnTo>
                    <a:pt x="7596" y="28666"/>
                  </a:lnTo>
                  <a:lnTo>
                    <a:pt x="7722" y="28771"/>
                  </a:lnTo>
                  <a:lnTo>
                    <a:pt x="7805" y="28854"/>
                  </a:lnTo>
                  <a:lnTo>
                    <a:pt x="7889" y="28854"/>
                  </a:lnTo>
                  <a:lnTo>
                    <a:pt x="7910" y="28834"/>
                  </a:lnTo>
                  <a:lnTo>
                    <a:pt x="7889" y="28687"/>
                  </a:lnTo>
                  <a:lnTo>
                    <a:pt x="7826" y="28582"/>
                  </a:lnTo>
                  <a:lnTo>
                    <a:pt x="7701" y="28562"/>
                  </a:lnTo>
                  <a:lnTo>
                    <a:pt x="7533" y="28478"/>
                  </a:lnTo>
                  <a:lnTo>
                    <a:pt x="7491" y="28457"/>
                  </a:lnTo>
                  <a:lnTo>
                    <a:pt x="7491" y="28415"/>
                  </a:lnTo>
                  <a:lnTo>
                    <a:pt x="7533" y="28415"/>
                  </a:lnTo>
                  <a:lnTo>
                    <a:pt x="7596" y="28436"/>
                  </a:lnTo>
                  <a:lnTo>
                    <a:pt x="7638" y="28478"/>
                  </a:lnTo>
                  <a:lnTo>
                    <a:pt x="7742" y="28478"/>
                  </a:lnTo>
                  <a:lnTo>
                    <a:pt x="7805" y="28415"/>
                  </a:lnTo>
                  <a:lnTo>
                    <a:pt x="7826" y="28352"/>
                  </a:lnTo>
                  <a:lnTo>
                    <a:pt x="7826" y="28269"/>
                  </a:lnTo>
                  <a:lnTo>
                    <a:pt x="7847" y="28269"/>
                  </a:lnTo>
                  <a:lnTo>
                    <a:pt x="7910" y="28310"/>
                  </a:lnTo>
                  <a:lnTo>
                    <a:pt x="7910" y="28331"/>
                  </a:lnTo>
                  <a:lnTo>
                    <a:pt x="7910" y="28373"/>
                  </a:lnTo>
                  <a:lnTo>
                    <a:pt x="8014" y="28436"/>
                  </a:lnTo>
                  <a:lnTo>
                    <a:pt x="8056" y="28436"/>
                  </a:lnTo>
                  <a:lnTo>
                    <a:pt x="8119" y="28478"/>
                  </a:lnTo>
                  <a:lnTo>
                    <a:pt x="8161" y="28478"/>
                  </a:lnTo>
                  <a:lnTo>
                    <a:pt x="8203" y="28436"/>
                  </a:lnTo>
                  <a:lnTo>
                    <a:pt x="8245" y="28373"/>
                  </a:lnTo>
                  <a:lnTo>
                    <a:pt x="8266" y="28352"/>
                  </a:lnTo>
                  <a:lnTo>
                    <a:pt x="8245" y="28310"/>
                  </a:lnTo>
                  <a:lnTo>
                    <a:pt x="8161" y="28269"/>
                  </a:lnTo>
                  <a:lnTo>
                    <a:pt x="8014" y="28269"/>
                  </a:lnTo>
                  <a:lnTo>
                    <a:pt x="7994" y="28248"/>
                  </a:lnTo>
                  <a:lnTo>
                    <a:pt x="7994" y="28227"/>
                  </a:lnTo>
                  <a:lnTo>
                    <a:pt x="7994" y="28164"/>
                  </a:lnTo>
                  <a:lnTo>
                    <a:pt x="7931" y="28122"/>
                  </a:lnTo>
                  <a:lnTo>
                    <a:pt x="7931" y="28059"/>
                  </a:lnTo>
                  <a:lnTo>
                    <a:pt x="7994" y="28018"/>
                  </a:lnTo>
                  <a:lnTo>
                    <a:pt x="8014" y="28018"/>
                  </a:lnTo>
                  <a:lnTo>
                    <a:pt x="8056" y="28059"/>
                  </a:lnTo>
                  <a:lnTo>
                    <a:pt x="8056" y="28143"/>
                  </a:lnTo>
                  <a:lnTo>
                    <a:pt x="8119" y="28206"/>
                  </a:lnTo>
                  <a:lnTo>
                    <a:pt x="8245" y="28206"/>
                  </a:lnTo>
                  <a:lnTo>
                    <a:pt x="8307" y="28164"/>
                  </a:lnTo>
                  <a:lnTo>
                    <a:pt x="8307" y="28122"/>
                  </a:lnTo>
                  <a:lnTo>
                    <a:pt x="8266" y="28059"/>
                  </a:lnTo>
                  <a:lnTo>
                    <a:pt x="8161" y="28018"/>
                  </a:lnTo>
                  <a:lnTo>
                    <a:pt x="8098" y="27955"/>
                  </a:lnTo>
                  <a:lnTo>
                    <a:pt x="8056" y="27850"/>
                  </a:lnTo>
                  <a:lnTo>
                    <a:pt x="8098" y="27850"/>
                  </a:lnTo>
                  <a:lnTo>
                    <a:pt x="8140" y="27913"/>
                  </a:lnTo>
                  <a:lnTo>
                    <a:pt x="8245" y="27955"/>
                  </a:lnTo>
                  <a:lnTo>
                    <a:pt x="8307" y="27997"/>
                  </a:lnTo>
                  <a:lnTo>
                    <a:pt x="8370" y="28059"/>
                  </a:lnTo>
                  <a:lnTo>
                    <a:pt x="8412" y="28038"/>
                  </a:lnTo>
                  <a:lnTo>
                    <a:pt x="8412" y="27997"/>
                  </a:lnTo>
                  <a:lnTo>
                    <a:pt x="8370" y="27934"/>
                  </a:lnTo>
                  <a:lnTo>
                    <a:pt x="8266" y="27892"/>
                  </a:lnTo>
                  <a:lnTo>
                    <a:pt x="8203" y="27829"/>
                  </a:lnTo>
                  <a:lnTo>
                    <a:pt x="8203" y="27746"/>
                  </a:lnTo>
                  <a:lnTo>
                    <a:pt x="8245" y="27704"/>
                  </a:lnTo>
                  <a:lnTo>
                    <a:pt x="8266" y="27641"/>
                  </a:lnTo>
                  <a:lnTo>
                    <a:pt x="8328" y="27641"/>
                  </a:lnTo>
                  <a:lnTo>
                    <a:pt x="8349" y="27704"/>
                  </a:lnTo>
                  <a:lnTo>
                    <a:pt x="8475" y="27808"/>
                  </a:lnTo>
                  <a:lnTo>
                    <a:pt x="8558" y="27808"/>
                  </a:lnTo>
                  <a:lnTo>
                    <a:pt x="8621" y="27787"/>
                  </a:lnTo>
                  <a:lnTo>
                    <a:pt x="8684" y="27787"/>
                  </a:lnTo>
                  <a:lnTo>
                    <a:pt x="8768" y="27746"/>
                  </a:lnTo>
                  <a:lnTo>
                    <a:pt x="8789" y="27683"/>
                  </a:lnTo>
                  <a:lnTo>
                    <a:pt x="8768" y="27641"/>
                  </a:lnTo>
                  <a:lnTo>
                    <a:pt x="8684" y="27620"/>
                  </a:lnTo>
                  <a:lnTo>
                    <a:pt x="8621" y="27578"/>
                  </a:lnTo>
                  <a:lnTo>
                    <a:pt x="8517" y="27515"/>
                  </a:lnTo>
                  <a:lnTo>
                    <a:pt x="8454" y="27515"/>
                  </a:lnTo>
                  <a:lnTo>
                    <a:pt x="8370" y="27494"/>
                  </a:lnTo>
                  <a:lnTo>
                    <a:pt x="8412" y="27432"/>
                  </a:lnTo>
                  <a:lnTo>
                    <a:pt x="8433" y="27411"/>
                  </a:lnTo>
                  <a:lnTo>
                    <a:pt x="8517" y="27411"/>
                  </a:lnTo>
                  <a:lnTo>
                    <a:pt x="8579" y="27494"/>
                  </a:lnTo>
                  <a:lnTo>
                    <a:pt x="8642" y="27515"/>
                  </a:lnTo>
                  <a:lnTo>
                    <a:pt x="8684" y="27515"/>
                  </a:lnTo>
                  <a:lnTo>
                    <a:pt x="8768" y="27620"/>
                  </a:lnTo>
                  <a:lnTo>
                    <a:pt x="8851" y="27641"/>
                  </a:lnTo>
                  <a:lnTo>
                    <a:pt x="8893" y="27620"/>
                  </a:lnTo>
                  <a:lnTo>
                    <a:pt x="8935" y="27578"/>
                  </a:lnTo>
                  <a:lnTo>
                    <a:pt x="8935" y="27515"/>
                  </a:lnTo>
                  <a:lnTo>
                    <a:pt x="8935" y="27411"/>
                  </a:lnTo>
                  <a:lnTo>
                    <a:pt x="8893" y="27369"/>
                  </a:lnTo>
                  <a:lnTo>
                    <a:pt x="8851" y="27327"/>
                  </a:lnTo>
                  <a:lnTo>
                    <a:pt x="8851" y="27306"/>
                  </a:lnTo>
                  <a:lnTo>
                    <a:pt x="8956" y="27306"/>
                  </a:lnTo>
                  <a:lnTo>
                    <a:pt x="8977" y="27222"/>
                  </a:lnTo>
                  <a:lnTo>
                    <a:pt x="8977" y="27181"/>
                  </a:lnTo>
                  <a:lnTo>
                    <a:pt x="8935" y="27181"/>
                  </a:lnTo>
                  <a:lnTo>
                    <a:pt x="8872" y="27201"/>
                  </a:lnTo>
                  <a:lnTo>
                    <a:pt x="8830" y="27160"/>
                  </a:lnTo>
                  <a:lnTo>
                    <a:pt x="8768" y="27097"/>
                  </a:lnTo>
                  <a:lnTo>
                    <a:pt x="8684" y="27097"/>
                  </a:lnTo>
                  <a:lnTo>
                    <a:pt x="8558" y="27013"/>
                  </a:lnTo>
                  <a:lnTo>
                    <a:pt x="8538" y="26992"/>
                  </a:lnTo>
                  <a:lnTo>
                    <a:pt x="8579" y="26950"/>
                  </a:lnTo>
                  <a:lnTo>
                    <a:pt x="8684" y="26950"/>
                  </a:lnTo>
                  <a:lnTo>
                    <a:pt x="8789" y="26971"/>
                  </a:lnTo>
                  <a:lnTo>
                    <a:pt x="8872" y="26971"/>
                  </a:lnTo>
                  <a:lnTo>
                    <a:pt x="8893" y="26909"/>
                  </a:lnTo>
                  <a:lnTo>
                    <a:pt x="8956" y="26909"/>
                  </a:lnTo>
                  <a:lnTo>
                    <a:pt x="9040" y="26971"/>
                  </a:lnTo>
                  <a:lnTo>
                    <a:pt x="9061" y="26867"/>
                  </a:lnTo>
                  <a:lnTo>
                    <a:pt x="9040" y="26699"/>
                  </a:lnTo>
                  <a:lnTo>
                    <a:pt x="8998" y="26595"/>
                  </a:lnTo>
                  <a:lnTo>
                    <a:pt x="8956" y="26553"/>
                  </a:lnTo>
                  <a:lnTo>
                    <a:pt x="8935" y="26469"/>
                  </a:lnTo>
                  <a:lnTo>
                    <a:pt x="8935" y="26427"/>
                  </a:lnTo>
                  <a:lnTo>
                    <a:pt x="8977" y="26365"/>
                  </a:lnTo>
                  <a:lnTo>
                    <a:pt x="8956" y="26260"/>
                  </a:lnTo>
                  <a:lnTo>
                    <a:pt x="8956" y="26218"/>
                  </a:lnTo>
                  <a:lnTo>
                    <a:pt x="8977" y="26155"/>
                  </a:lnTo>
                  <a:lnTo>
                    <a:pt x="8998" y="26176"/>
                  </a:lnTo>
                  <a:lnTo>
                    <a:pt x="9040" y="26239"/>
                  </a:lnTo>
                  <a:lnTo>
                    <a:pt x="9102" y="26260"/>
                  </a:lnTo>
                  <a:lnTo>
                    <a:pt x="9102" y="26218"/>
                  </a:lnTo>
                  <a:lnTo>
                    <a:pt x="9165" y="26176"/>
                  </a:lnTo>
                  <a:lnTo>
                    <a:pt x="9207" y="26218"/>
                  </a:lnTo>
                  <a:lnTo>
                    <a:pt x="9249" y="26344"/>
                  </a:lnTo>
                  <a:lnTo>
                    <a:pt x="9291" y="26365"/>
                  </a:lnTo>
                  <a:lnTo>
                    <a:pt x="9374" y="26365"/>
                  </a:lnTo>
                  <a:lnTo>
                    <a:pt x="9479" y="26239"/>
                  </a:lnTo>
                  <a:lnTo>
                    <a:pt x="9521" y="26113"/>
                  </a:lnTo>
                  <a:lnTo>
                    <a:pt x="9521" y="26009"/>
                  </a:lnTo>
                  <a:lnTo>
                    <a:pt x="9500" y="25925"/>
                  </a:lnTo>
                  <a:lnTo>
                    <a:pt x="9500" y="25862"/>
                  </a:lnTo>
                  <a:lnTo>
                    <a:pt x="9563" y="25841"/>
                  </a:lnTo>
                  <a:lnTo>
                    <a:pt x="9605" y="25841"/>
                  </a:lnTo>
                  <a:lnTo>
                    <a:pt x="9626" y="25800"/>
                  </a:lnTo>
                  <a:lnTo>
                    <a:pt x="9667" y="25758"/>
                  </a:lnTo>
                  <a:lnTo>
                    <a:pt x="9688" y="25821"/>
                  </a:lnTo>
                  <a:lnTo>
                    <a:pt x="9730" y="25883"/>
                  </a:lnTo>
                  <a:lnTo>
                    <a:pt x="9814" y="25883"/>
                  </a:lnTo>
                  <a:lnTo>
                    <a:pt x="9877" y="25841"/>
                  </a:lnTo>
                  <a:lnTo>
                    <a:pt x="9877" y="25800"/>
                  </a:lnTo>
                  <a:lnTo>
                    <a:pt x="9877" y="25737"/>
                  </a:lnTo>
                  <a:lnTo>
                    <a:pt x="9898" y="25737"/>
                  </a:lnTo>
                  <a:lnTo>
                    <a:pt x="9918" y="25800"/>
                  </a:lnTo>
                  <a:lnTo>
                    <a:pt x="9939" y="25883"/>
                  </a:lnTo>
                  <a:lnTo>
                    <a:pt x="9981" y="25925"/>
                  </a:lnTo>
                  <a:lnTo>
                    <a:pt x="10044" y="25862"/>
                  </a:lnTo>
                  <a:lnTo>
                    <a:pt x="10107" y="25821"/>
                  </a:lnTo>
                  <a:lnTo>
                    <a:pt x="10149" y="25800"/>
                  </a:lnTo>
                  <a:lnTo>
                    <a:pt x="10211" y="25841"/>
                  </a:lnTo>
                  <a:lnTo>
                    <a:pt x="10295" y="25841"/>
                  </a:lnTo>
                  <a:lnTo>
                    <a:pt x="10358" y="25800"/>
                  </a:lnTo>
                  <a:lnTo>
                    <a:pt x="10400" y="25716"/>
                  </a:lnTo>
                  <a:lnTo>
                    <a:pt x="10421" y="25674"/>
                  </a:lnTo>
                  <a:lnTo>
                    <a:pt x="10421" y="25632"/>
                  </a:lnTo>
                  <a:lnTo>
                    <a:pt x="10358" y="25549"/>
                  </a:lnTo>
                  <a:lnTo>
                    <a:pt x="10316" y="25423"/>
                  </a:lnTo>
                  <a:lnTo>
                    <a:pt x="10295" y="25339"/>
                  </a:lnTo>
                  <a:lnTo>
                    <a:pt x="10337" y="25297"/>
                  </a:lnTo>
                  <a:lnTo>
                    <a:pt x="10358" y="25318"/>
                  </a:lnTo>
                  <a:lnTo>
                    <a:pt x="10400" y="25423"/>
                  </a:lnTo>
                  <a:lnTo>
                    <a:pt x="10442" y="25423"/>
                  </a:lnTo>
                  <a:lnTo>
                    <a:pt x="10525" y="25339"/>
                  </a:lnTo>
                  <a:lnTo>
                    <a:pt x="10546" y="25256"/>
                  </a:lnTo>
                  <a:lnTo>
                    <a:pt x="10609" y="25193"/>
                  </a:lnTo>
                  <a:lnTo>
                    <a:pt x="10630" y="25130"/>
                  </a:lnTo>
                  <a:lnTo>
                    <a:pt x="10546" y="25046"/>
                  </a:lnTo>
                  <a:lnTo>
                    <a:pt x="10546" y="25005"/>
                  </a:lnTo>
                  <a:lnTo>
                    <a:pt x="10609" y="24942"/>
                  </a:lnTo>
                  <a:lnTo>
                    <a:pt x="10651" y="24921"/>
                  </a:lnTo>
                  <a:lnTo>
                    <a:pt x="10672" y="24942"/>
                  </a:lnTo>
                  <a:lnTo>
                    <a:pt x="10672" y="24984"/>
                  </a:lnTo>
                  <a:lnTo>
                    <a:pt x="10735" y="25046"/>
                  </a:lnTo>
                  <a:lnTo>
                    <a:pt x="10839" y="25088"/>
                  </a:lnTo>
                  <a:lnTo>
                    <a:pt x="10881" y="25109"/>
                  </a:lnTo>
                  <a:lnTo>
                    <a:pt x="10839" y="25172"/>
                  </a:lnTo>
                  <a:lnTo>
                    <a:pt x="10755" y="25214"/>
                  </a:lnTo>
                  <a:lnTo>
                    <a:pt x="10714" y="25318"/>
                  </a:lnTo>
                  <a:lnTo>
                    <a:pt x="10714" y="25402"/>
                  </a:lnTo>
                  <a:lnTo>
                    <a:pt x="10839" y="25549"/>
                  </a:lnTo>
                  <a:lnTo>
                    <a:pt x="10881" y="25590"/>
                  </a:lnTo>
                  <a:lnTo>
                    <a:pt x="10923" y="25507"/>
                  </a:lnTo>
                  <a:lnTo>
                    <a:pt x="10923" y="25444"/>
                  </a:lnTo>
                  <a:lnTo>
                    <a:pt x="10944" y="25381"/>
                  </a:lnTo>
                  <a:lnTo>
                    <a:pt x="10965" y="25277"/>
                  </a:lnTo>
                  <a:lnTo>
                    <a:pt x="10986" y="25277"/>
                  </a:lnTo>
                  <a:lnTo>
                    <a:pt x="11027" y="25318"/>
                  </a:lnTo>
                  <a:lnTo>
                    <a:pt x="10986" y="25402"/>
                  </a:lnTo>
                  <a:lnTo>
                    <a:pt x="10986" y="25444"/>
                  </a:lnTo>
                  <a:lnTo>
                    <a:pt x="11048" y="25549"/>
                  </a:lnTo>
                  <a:lnTo>
                    <a:pt x="11132" y="25590"/>
                  </a:lnTo>
                  <a:lnTo>
                    <a:pt x="11195" y="25528"/>
                  </a:lnTo>
                  <a:lnTo>
                    <a:pt x="11279" y="25528"/>
                  </a:lnTo>
                  <a:lnTo>
                    <a:pt x="11299" y="25486"/>
                  </a:lnTo>
                  <a:lnTo>
                    <a:pt x="11299" y="25423"/>
                  </a:lnTo>
                  <a:lnTo>
                    <a:pt x="11341" y="25381"/>
                  </a:lnTo>
                  <a:lnTo>
                    <a:pt x="11362" y="25381"/>
                  </a:lnTo>
                  <a:lnTo>
                    <a:pt x="11383" y="25402"/>
                  </a:lnTo>
                  <a:lnTo>
                    <a:pt x="11362" y="25444"/>
                  </a:lnTo>
                  <a:lnTo>
                    <a:pt x="11362" y="25507"/>
                  </a:lnTo>
                  <a:lnTo>
                    <a:pt x="11404" y="25549"/>
                  </a:lnTo>
                  <a:lnTo>
                    <a:pt x="11488" y="25549"/>
                  </a:lnTo>
                  <a:lnTo>
                    <a:pt x="11571" y="25444"/>
                  </a:lnTo>
                  <a:lnTo>
                    <a:pt x="11718" y="25339"/>
                  </a:lnTo>
                  <a:lnTo>
                    <a:pt x="11781" y="25339"/>
                  </a:lnTo>
                  <a:lnTo>
                    <a:pt x="11823" y="25318"/>
                  </a:lnTo>
                  <a:lnTo>
                    <a:pt x="11823" y="25235"/>
                  </a:lnTo>
                  <a:lnTo>
                    <a:pt x="11781" y="25172"/>
                  </a:lnTo>
                  <a:lnTo>
                    <a:pt x="11718" y="25130"/>
                  </a:lnTo>
                  <a:lnTo>
                    <a:pt x="11676" y="25088"/>
                  </a:lnTo>
                  <a:lnTo>
                    <a:pt x="11697" y="25067"/>
                  </a:lnTo>
                  <a:lnTo>
                    <a:pt x="11760" y="25067"/>
                  </a:lnTo>
                  <a:lnTo>
                    <a:pt x="11781" y="25109"/>
                  </a:lnTo>
                  <a:lnTo>
                    <a:pt x="11885" y="25172"/>
                  </a:lnTo>
                  <a:lnTo>
                    <a:pt x="11927" y="25172"/>
                  </a:lnTo>
                  <a:lnTo>
                    <a:pt x="11927" y="25088"/>
                  </a:lnTo>
                  <a:lnTo>
                    <a:pt x="11990" y="25088"/>
                  </a:lnTo>
                  <a:lnTo>
                    <a:pt x="12011" y="25130"/>
                  </a:lnTo>
                  <a:lnTo>
                    <a:pt x="12011" y="25193"/>
                  </a:lnTo>
                  <a:lnTo>
                    <a:pt x="12032" y="25214"/>
                  </a:lnTo>
                  <a:lnTo>
                    <a:pt x="12095" y="25193"/>
                  </a:lnTo>
                  <a:lnTo>
                    <a:pt x="12220" y="25046"/>
                  </a:lnTo>
                  <a:lnTo>
                    <a:pt x="12241" y="25025"/>
                  </a:lnTo>
                  <a:lnTo>
                    <a:pt x="12241" y="25005"/>
                  </a:lnTo>
                  <a:lnTo>
                    <a:pt x="12283" y="24921"/>
                  </a:lnTo>
                  <a:lnTo>
                    <a:pt x="12304" y="24879"/>
                  </a:lnTo>
                  <a:lnTo>
                    <a:pt x="12346" y="24837"/>
                  </a:lnTo>
                  <a:lnTo>
                    <a:pt x="12346" y="24837"/>
                  </a:lnTo>
                  <a:lnTo>
                    <a:pt x="12325" y="24900"/>
                  </a:lnTo>
                  <a:lnTo>
                    <a:pt x="12346" y="24942"/>
                  </a:lnTo>
                  <a:lnTo>
                    <a:pt x="12387" y="24984"/>
                  </a:lnTo>
                  <a:lnTo>
                    <a:pt x="12429" y="24942"/>
                  </a:lnTo>
                  <a:lnTo>
                    <a:pt x="12513" y="24837"/>
                  </a:lnTo>
                  <a:lnTo>
                    <a:pt x="12534" y="24774"/>
                  </a:lnTo>
                  <a:lnTo>
                    <a:pt x="12513" y="24691"/>
                  </a:lnTo>
                  <a:lnTo>
                    <a:pt x="12513" y="24607"/>
                  </a:lnTo>
                  <a:lnTo>
                    <a:pt x="12639" y="24481"/>
                  </a:lnTo>
                  <a:lnTo>
                    <a:pt x="12722" y="24460"/>
                  </a:lnTo>
                  <a:lnTo>
                    <a:pt x="12764" y="24398"/>
                  </a:lnTo>
                  <a:lnTo>
                    <a:pt x="12743" y="24356"/>
                  </a:lnTo>
                  <a:lnTo>
                    <a:pt x="12722" y="24293"/>
                  </a:lnTo>
                  <a:lnTo>
                    <a:pt x="12722" y="24272"/>
                  </a:lnTo>
                  <a:lnTo>
                    <a:pt x="12764" y="24293"/>
                  </a:lnTo>
                  <a:lnTo>
                    <a:pt x="12827" y="24314"/>
                  </a:lnTo>
                  <a:lnTo>
                    <a:pt x="12869" y="24314"/>
                  </a:lnTo>
                  <a:lnTo>
                    <a:pt x="12911" y="24251"/>
                  </a:lnTo>
                  <a:lnTo>
                    <a:pt x="12869" y="24188"/>
                  </a:lnTo>
                  <a:lnTo>
                    <a:pt x="12827" y="24147"/>
                  </a:lnTo>
                  <a:lnTo>
                    <a:pt x="12869" y="24168"/>
                  </a:lnTo>
                  <a:lnTo>
                    <a:pt x="12931" y="24209"/>
                  </a:lnTo>
                  <a:lnTo>
                    <a:pt x="12931" y="24168"/>
                  </a:lnTo>
                  <a:lnTo>
                    <a:pt x="12952" y="24084"/>
                  </a:lnTo>
                  <a:lnTo>
                    <a:pt x="13036" y="24084"/>
                  </a:lnTo>
                  <a:lnTo>
                    <a:pt x="13120" y="24042"/>
                  </a:lnTo>
                  <a:lnTo>
                    <a:pt x="13120" y="23958"/>
                  </a:lnTo>
                  <a:lnTo>
                    <a:pt x="13120" y="23937"/>
                  </a:lnTo>
                  <a:lnTo>
                    <a:pt x="13141" y="23875"/>
                  </a:lnTo>
                  <a:lnTo>
                    <a:pt x="13224" y="23875"/>
                  </a:lnTo>
                  <a:lnTo>
                    <a:pt x="13266" y="23854"/>
                  </a:lnTo>
                  <a:lnTo>
                    <a:pt x="13350" y="23749"/>
                  </a:lnTo>
                  <a:lnTo>
                    <a:pt x="13434" y="23707"/>
                  </a:lnTo>
                  <a:lnTo>
                    <a:pt x="13476" y="23707"/>
                  </a:lnTo>
                  <a:lnTo>
                    <a:pt x="13496" y="23728"/>
                  </a:lnTo>
                  <a:lnTo>
                    <a:pt x="13580" y="23707"/>
                  </a:lnTo>
                  <a:lnTo>
                    <a:pt x="13643" y="23624"/>
                  </a:lnTo>
                  <a:lnTo>
                    <a:pt x="13664" y="23477"/>
                  </a:lnTo>
                  <a:lnTo>
                    <a:pt x="13643" y="23352"/>
                  </a:lnTo>
                  <a:lnTo>
                    <a:pt x="13580" y="23352"/>
                  </a:lnTo>
                  <a:lnTo>
                    <a:pt x="13559" y="23331"/>
                  </a:lnTo>
                  <a:lnTo>
                    <a:pt x="13580" y="23247"/>
                  </a:lnTo>
                  <a:lnTo>
                    <a:pt x="13580" y="23142"/>
                  </a:lnTo>
                  <a:lnTo>
                    <a:pt x="13559" y="23059"/>
                  </a:lnTo>
                  <a:lnTo>
                    <a:pt x="13496" y="23017"/>
                  </a:lnTo>
                  <a:lnTo>
                    <a:pt x="13476" y="22912"/>
                  </a:lnTo>
                  <a:lnTo>
                    <a:pt x="13455" y="22870"/>
                  </a:lnTo>
                  <a:lnTo>
                    <a:pt x="13455" y="22787"/>
                  </a:lnTo>
                  <a:lnTo>
                    <a:pt x="13496" y="22787"/>
                  </a:lnTo>
                  <a:lnTo>
                    <a:pt x="13559" y="22808"/>
                  </a:lnTo>
                  <a:lnTo>
                    <a:pt x="13580" y="22912"/>
                  </a:lnTo>
                  <a:lnTo>
                    <a:pt x="13643" y="22996"/>
                  </a:lnTo>
                  <a:lnTo>
                    <a:pt x="13643" y="23080"/>
                  </a:lnTo>
                  <a:lnTo>
                    <a:pt x="13685" y="23184"/>
                  </a:lnTo>
                  <a:lnTo>
                    <a:pt x="13748" y="23205"/>
                  </a:lnTo>
                  <a:lnTo>
                    <a:pt x="13789" y="23247"/>
                  </a:lnTo>
                  <a:lnTo>
                    <a:pt x="13768" y="23331"/>
                  </a:lnTo>
                  <a:lnTo>
                    <a:pt x="13789" y="23414"/>
                  </a:lnTo>
                  <a:lnTo>
                    <a:pt x="13873" y="23456"/>
                  </a:lnTo>
                  <a:lnTo>
                    <a:pt x="13915" y="23456"/>
                  </a:lnTo>
                  <a:lnTo>
                    <a:pt x="13915" y="23414"/>
                  </a:lnTo>
                  <a:lnTo>
                    <a:pt x="13957" y="23352"/>
                  </a:lnTo>
                  <a:lnTo>
                    <a:pt x="13999" y="23352"/>
                  </a:lnTo>
                  <a:lnTo>
                    <a:pt x="14061" y="23435"/>
                  </a:lnTo>
                  <a:lnTo>
                    <a:pt x="14229" y="23435"/>
                  </a:lnTo>
                  <a:lnTo>
                    <a:pt x="14292" y="23393"/>
                  </a:lnTo>
                  <a:lnTo>
                    <a:pt x="14312" y="23414"/>
                  </a:lnTo>
                  <a:lnTo>
                    <a:pt x="14375" y="23414"/>
                  </a:lnTo>
                  <a:lnTo>
                    <a:pt x="14438" y="23352"/>
                  </a:lnTo>
                  <a:lnTo>
                    <a:pt x="14480" y="23289"/>
                  </a:lnTo>
                  <a:lnTo>
                    <a:pt x="14522" y="23289"/>
                  </a:lnTo>
                  <a:lnTo>
                    <a:pt x="14522" y="23226"/>
                  </a:lnTo>
                  <a:lnTo>
                    <a:pt x="14584" y="23205"/>
                  </a:lnTo>
                  <a:lnTo>
                    <a:pt x="14626" y="23226"/>
                  </a:lnTo>
                  <a:lnTo>
                    <a:pt x="14731" y="23352"/>
                  </a:lnTo>
                  <a:lnTo>
                    <a:pt x="14752" y="23414"/>
                  </a:lnTo>
                  <a:lnTo>
                    <a:pt x="14815" y="23414"/>
                  </a:lnTo>
                  <a:lnTo>
                    <a:pt x="14856" y="23352"/>
                  </a:lnTo>
                  <a:lnTo>
                    <a:pt x="14919" y="23331"/>
                  </a:lnTo>
                  <a:lnTo>
                    <a:pt x="14919" y="23226"/>
                  </a:lnTo>
                  <a:lnTo>
                    <a:pt x="14940" y="23226"/>
                  </a:lnTo>
                  <a:lnTo>
                    <a:pt x="14961" y="23247"/>
                  </a:lnTo>
                  <a:lnTo>
                    <a:pt x="15024" y="23247"/>
                  </a:lnTo>
                  <a:lnTo>
                    <a:pt x="15024" y="23205"/>
                  </a:lnTo>
                  <a:lnTo>
                    <a:pt x="15066" y="23205"/>
                  </a:lnTo>
                  <a:lnTo>
                    <a:pt x="15108" y="23226"/>
                  </a:lnTo>
                  <a:lnTo>
                    <a:pt x="15170" y="23226"/>
                  </a:lnTo>
                  <a:lnTo>
                    <a:pt x="15212" y="23184"/>
                  </a:lnTo>
                  <a:lnTo>
                    <a:pt x="15212" y="23121"/>
                  </a:lnTo>
                  <a:lnTo>
                    <a:pt x="15254" y="23100"/>
                  </a:lnTo>
                  <a:lnTo>
                    <a:pt x="15338" y="23100"/>
                  </a:lnTo>
                  <a:lnTo>
                    <a:pt x="15359" y="23080"/>
                  </a:lnTo>
                  <a:lnTo>
                    <a:pt x="15359" y="23017"/>
                  </a:lnTo>
                  <a:lnTo>
                    <a:pt x="15380" y="23017"/>
                  </a:lnTo>
                  <a:lnTo>
                    <a:pt x="15380" y="23080"/>
                  </a:lnTo>
                  <a:lnTo>
                    <a:pt x="15442" y="23100"/>
                  </a:lnTo>
                  <a:lnTo>
                    <a:pt x="15484" y="23038"/>
                  </a:lnTo>
                  <a:lnTo>
                    <a:pt x="15526" y="22975"/>
                  </a:lnTo>
                  <a:lnTo>
                    <a:pt x="15547" y="22975"/>
                  </a:lnTo>
                  <a:lnTo>
                    <a:pt x="15589" y="23038"/>
                  </a:lnTo>
                  <a:lnTo>
                    <a:pt x="15652" y="23080"/>
                  </a:lnTo>
                  <a:lnTo>
                    <a:pt x="15693" y="22975"/>
                  </a:lnTo>
                  <a:lnTo>
                    <a:pt x="15735" y="22975"/>
                  </a:lnTo>
                  <a:lnTo>
                    <a:pt x="15756" y="23017"/>
                  </a:lnTo>
                  <a:lnTo>
                    <a:pt x="15798" y="23038"/>
                  </a:lnTo>
                  <a:lnTo>
                    <a:pt x="15861" y="23038"/>
                  </a:lnTo>
                  <a:lnTo>
                    <a:pt x="15882" y="22975"/>
                  </a:lnTo>
                  <a:lnTo>
                    <a:pt x="15944" y="22933"/>
                  </a:lnTo>
                  <a:lnTo>
                    <a:pt x="16007" y="22933"/>
                  </a:lnTo>
                  <a:lnTo>
                    <a:pt x="16112" y="22891"/>
                  </a:lnTo>
                  <a:lnTo>
                    <a:pt x="16175" y="22891"/>
                  </a:lnTo>
                  <a:lnTo>
                    <a:pt x="16196" y="22933"/>
                  </a:lnTo>
                  <a:lnTo>
                    <a:pt x="16258" y="22933"/>
                  </a:lnTo>
                  <a:lnTo>
                    <a:pt x="16279" y="22870"/>
                  </a:lnTo>
                  <a:lnTo>
                    <a:pt x="16321" y="22808"/>
                  </a:lnTo>
                  <a:lnTo>
                    <a:pt x="16426" y="22808"/>
                  </a:lnTo>
                  <a:lnTo>
                    <a:pt x="16468" y="22766"/>
                  </a:lnTo>
                  <a:lnTo>
                    <a:pt x="16572" y="22724"/>
                  </a:lnTo>
                  <a:lnTo>
                    <a:pt x="16614" y="22703"/>
                  </a:lnTo>
                  <a:lnTo>
                    <a:pt x="16614" y="22661"/>
                  </a:lnTo>
                  <a:lnTo>
                    <a:pt x="16572" y="22577"/>
                  </a:lnTo>
                  <a:lnTo>
                    <a:pt x="16572" y="22515"/>
                  </a:lnTo>
                  <a:lnTo>
                    <a:pt x="16719" y="22577"/>
                  </a:lnTo>
                  <a:lnTo>
                    <a:pt x="16802" y="22619"/>
                  </a:lnTo>
                  <a:lnTo>
                    <a:pt x="16823" y="22682"/>
                  </a:lnTo>
                  <a:lnTo>
                    <a:pt x="16886" y="22703"/>
                  </a:lnTo>
                  <a:lnTo>
                    <a:pt x="16991" y="22619"/>
                  </a:lnTo>
                  <a:lnTo>
                    <a:pt x="16991" y="22536"/>
                  </a:lnTo>
                  <a:lnTo>
                    <a:pt x="16928" y="22515"/>
                  </a:lnTo>
                  <a:lnTo>
                    <a:pt x="16928" y="22473"/>
                  </a:lnTo>
                  <a:lnTo>
                    <a:pt x="17012" y="22431"/>
                  </a:lnTo>
                  <a:lnTo>
                    <a:pt x="17033" y="22494"/>
                  </a:lnTo>
                  <a:lnTo>
                    <a:pt x="17116" y="22515"/>
                  </a:lnTo>
                  <a:lnTo>
                    <a:pt x="17158" y="22410"/>
                  </a:lnTo>
                  <a:lnTo>
                    <a:pt x="17137" y="22326"/>
                  </a:lnTo>
                  <a:lnTo>
                    <a:pt x="17137" y="22264"/>
                  </a:lnTo>
                  <a:lnTo>
                    <a:pt x="17200" y="22264"/>
                  </a:lnTo>
                  <a:lnTo>
                    <a:pt x="17221" y="22305"/>
                  </a:lnTo>
                  <a:lnTo>
                    <a:pt x="17305" y="22326"/>
                  </a:lnTo>
                  <a:lnTo>
                    <a:pt x="17346" y="22284"/>
                  </a:lnTo>
                  <a:lnTo>
                    <a:pt x="17409" y="22264"/>
                  </a:lnTo>
                  <a:lnTo>
                    <a:pt x="17451" y="22264"/>
                  </a:lnTo>
                  <a:lnTo>
                    <a:pt x="17451" y="22180"/>
                  </a:lnTo>
                  <a:lnTo>
                    <a:pt x="17430" y="22117"/>
                  </a:lnTo>
                  <a:lnTo>
                    <a:pt x="17451" y="22096"/>
                  </a:lnTo>
                  <a:lnTo>
                    <a:pt x="17514" y="22117"/>
                  </a:lnTo>
                  <a:lnTo>
                    <a:pt x="17556" y="22180"/>
                  </a:lnTo>
                  <a:lnTo>
                    <a:pt x="17639" y="22159"/>
                  </a:lnTo>
                  <a:lnTo>
                    <a:pt x="17681" y="22096"/>
                  </a:lnTo>
                  <a:lnTo>
                    <a:pt x="17681" y="22012"/>
                  </a:lnTo>
                  <a:lnTo>
                    <a:pt x="17660" y="21992"/>
                  </a:lnTo>
                  <a:lnTo>
                    <a:pt x="17660" y="21950"/>
                  </a:lnTo>
                  <a:lnTo>
                    <a:pt x="17681" y="21908"/>
                  </a:lnTo>
                  <a:lnTo>
                    <a:pt x="17786" y="21908"/>
                  </a:lnTo>
                  <a:lnTo>
                    <a:pt x="17849" y="21950"/>
                  </a:lnTo>
                  <a:lnTo>
                    <a:pt x="17869" y="21887"/>
                  </a:lnTo>
                  <a:lnTo>
                    <a:pt x="17890" y="21845"/>
                  </a:lnTo>
                  <a:lnTo>
                    <a:pt x="17953" y="21866"/>
                  </a:lnTo>
                  <a:lnTo>
                    <a:pt x="17995" y="21908"/>
                  </a:lnTo>
                  <a:lnTo>
                    <a:pt x="18058" y="21950"/>
                  </a:lnTo>
                  <a:lnTo>
                    <a:pt x="18079" y="21908"/>
                  </a:lnTo>
                  <a:lnTo>
                    <a:pt x="18079" y="21866"/>
                  </a:lnTo>
                  <a:lnTo>
                    <a:pt x="18037" y="21803"/>
                  </a:lnTo>
                  <a:lnTo>
                    <a:pt x="18037" y="21761"/>
                  </a:lnTo>
                  <a:lnTo>
                    <a:pt x="18100" y="21699"/>
                  </a:lnTo>
                  <a:lnTo>
                    <a:pt x="18162" y="21740"/>
                  </a:lnTo>
                  <a:lnTo>
                    <a:pt x="18288" y="21699"/>
                  </a:lnTo>
                  <a:lnTo>
                    <a:pt x="18393" y="21636"/>
                  </a:lnTo>
                  <a:lnTo>
                    <a:pt x="18455" y="21531"/>
                  </a:lnTo>
                  <a:lnTo>
                    <a:pt x="18455" y="21489"/>
                  </a:lnTo>
                  <a:lnTo>
                    <a:pt x="18309" y="21552"/>
                  </a:lnTo>
                  <a:lnTo>
                    <a:pt x="18183" y="21552"/>
                  </a:lnTo>
                  <a:lnTo>
                    <a:pt x="18141" y="21531"/>
                  </a:lnTo>
                  <a:lnTo>
                    <a:pt x="17890" y="21531"/>
                  </a:lnTo>
                  <a:lnTo>
                    <a:pt x="17765" y="21489"/>
                  </a:lnTo>
                  <a:lnTo>
                    <a:pt x="17639" y="21447"/>
                  </a:lnTo>
                  <a:lnTo>
                    <a:pt x="17472" y="21427"/>
                  </a:lnTo>
                  <a:lnTo>
                    <a:pt x="17325" y="21280"/>
                  </a:lnTo>
                  <a:lnTo>
                    <a:pt x="17263" y="21238"/>
                  </a:lnTo>
                  <a:lnTo>
                    <a:pt x="17221" y="21238"/>
                  </a:lnTo>
                  <a:lnTo>
                    <a:pt x="17095" y="21301"/>
                  </a:lnTo>
                  <a:lnTo>
                    <a:pt x="17053" y="21259"/>
                  </a:lnTo>
                  <a:lnTo>
                    <a:pt x="17095" y="21217"/>
                  </a:lnTo>
                  <a:lnTo>
                    <a:pt x="17095" y="21175"/>
                  </a:lnTo>
                  <a:lnTo>
                    <a:pt x="17033" y="21238"/>
                  </a:lnTo>
                  <a:lnTo>
                    <a:pt x="16886" y="21343"/>
                  </a:lnTo>
                  <a:lnTo>
                    <a:pt x="16802" y="21385"/>
                  </a:lnTo>
                  <a:lnTo>
                    <a:pt x="16635" y="21385"/>
                  </a:lnTo>
                  <a:lnTo>
                    <a:pt x="16593" y="21427"/>
                  </a:lnTo>
                  <a:lnTo>
                    <a:pt x="16530" y="21385"/>
                  </a:lnTo>
                  <a:lnTo>
                    <a:pt x="16489" y="21364"/>
                  </a:lnTo>
                  <a:cubicBezTo>
                    <a:pt x="16489" y="21364"/>
                    <a:pt x="16426" y="21385"/>
                    <a:pt x="16405" y="21385"/>
                  </a:cubicBezTo>
                  <a:lnTo>
                    <a:pt x="16321" y="21385"/>
                  </a:lnTo>
                  <a:lnTo>
                    <a:pt x="16196" y="21531"/>
                  </a:lnTo>
                  <a:lnTo>
                    <a:pt x="16154" y="21594"/>
                  </a:lnTo>
                  <a:lnTo>
                    <a:pt x="16091" y="21531"/>
                  </a:lnTo>
                  <a:lnTo>
                    <a:pt x="16049" y="21489"/>
                  </a:lnTo>
                  <a:lnTo>
                    <a:pt x="15861" y="21489"/>
                  </a:lnTo>
                  <a:lnTo>
                    <a:pt x="15777" y="21468"/>
                  </a:lnTo>
                  <a:lnTo>
                    <a:pt x="15735" y="21489"/>
                  </a:lnTo>
                  <a:lnTo>
                    <a:pt x="15672" y="21447"/>
                  </a:lnTo>
                  <a:lnTo>
                    <a:pt x="15735" y="21364"/>
                  </a:lnTo>
                  <a:lnTo>
                    <a:pt x="15840" y="21364"/>
                  </a:lnTo>
                  <a:lnTo>
                    <a:pt x="15882" y="21427"/>
                  </a:lnTo>
                  <a:lnTo>
                    <a:pt x="15965" y="21447"/>
                  </a:lnTo>
                  <a:lnTo>
                    <a:pt x="16049" y="21385"/>
                  </a:lnTo>
                  <a:lnTo>
                    <a:pt x="16175" y="21364"/>
                  </a:lnTo>
                  <a:lnTo>
                    <a:pt x="16258" y="21280"/>
                  </a:lnTo>
                  <a:lnTo>
                    <a:pt x="16321" y="21280"/>
                  </a:lnTo>
                  <a:lnTo>
                    <a:pt x="16426" y="21322"/>
                  </a:lnTo>
                  <a:lnTo>
                    <a:pt x="16530" y="21280"/>
                  </a:lnTo>
                  <a:lnTo>
                    <a:pt x="16572" y="21238"/>
                  </a:lnTo>
                  <a:lnTo>
                    <a:pt x="16530" y="21175"/>
                  </a:lnTo>
                  <a:lnTo>
                    <a:pt x="16489" y="21175"/>
                  </a:lnTo>
                  <a:lnTo>
                    <a:pt x="16468" y="21134"/>
                  </a:lnTo>
                  <a:lnTo>
                    <a:pt x="16405" y="21134"/>
                  </a:lnTo>
                  <a:lnTo>
                    <a:pt x="16300" y="21155"/>
                  </a:lnTo>
                  <a:lnTo>
                    <a:pt x="16216" y="21134"/>
                  </a:lnTo>
                  <a:lnTo>
                    <a:pt x="16049" y="21134"/>
                  </a:lnTo>
                  <a:lnTo>
                    <a:pt x="15944" y="21155"/>
                  </a:lnTo>
                  <a:lnTo>
                    <a:pt x="15840" y="21155"/>
                  </a:lnTo>
                  <a:lnTo>
                    <a:pt x="15693" y="21134"/>
                  </a:lnTo>
                  <a:lnTo>
                    <a:pt x="15672" y="21071"/>
                  </a:lnTo>
                  <a:lnTo>
                    <a:pt x="15631" y="21050"/>
                  </a:lnTo>
                  <a:lnTo>
                    <a:pt x="15526" y="21071"/>
                  </a:lnTo>
                  <a:lnTo>
                    <a:pt x="15380" y="21071"/>
                  </a:lnTo>
                  <a:lnTo>
                    <a:pt x="15212" y="21175"/>
                  </a:lnTo>
                  <a:lnTo>
                    <a:pt x="15170" y="21155"/>
                  </a:lnTo>
                  <a:lnTo>
                    <a:pt x="15212" y="21071"/>
                  </a:lnTo>
                  <a:lnTo>
                    <a:pt x="15275" y="21008"/>
                  </a:lnTo>
                  <a:lnTo>
                    <a:pt x="15463" y="21008"/>
                  </a:lnTo>
                  <a:lnTo>
                    <a:pt x="15672" y="20903"/>
                  </a:lnTo>
                  <a:lnTo>
                    <a:pt x="15756" y="20841"/>
                  </a:lnTo>
                  <a:lnTo>
                    <a:pt x="15756" y="20757"/>
                  </a:lnTo>
                  <a:lnTo>
                    <a:pt x="15777" y="20715"/>
                  </a:lnTo>
                  <a:lnTo>
                    <a:pt x="15861" y="20715"/>
                  </a:lnTo>
                  <a:lnTo>
                    <a:pt x="15903" y="20694"/>
                  </a:lnTo>
                  <a:lnTo>
                    <a:pt x="15965" y="20611"/>
                  </a:lnTo>
                  <a:lnTo>
                    <a:pt x="15944" y="20548"/>
                  </a:lnTo>
                  <a:lnTo>
                    <a:pt x="15882" y="20506"/>
                  </a:lnTo>
                  <a:lnTo>
                    <a:pt x="15798" y="20485"/>
                  </a:lnTo>
                  <a:lnTo>
                    <a:pt x="15777" y="20443"/>
                  </a:lnTo>
                  <a:lnTo>
                    <a:pt x="15861" y="20401"/>
                  </a:lnTo>
                  <a:lnTo>
                    <a:pt x="15903" y="20401"/>
                  </a:lnTo>
                  <a:lnTo>
                    <a:pt x="15903" y="20422"/>
                  </a:lnTo>
                  <a:lnTo>
                    <a:pt x="15986" y="20443"/>
                  </a:lnTo>
                  <a:lnTo>
                    <a:pt x="16007" y="20422"/>
                  </a:lnTo>
                  <a:lnTo>
                    <a:pt x="15986" y="20380"/>
                  </a:lnTo>
                  <a:lnTo>
                    <a:pt x="15965" y="20339"/>
                  </a:lnTo>
                  <a:lnTo>
                    <a:pt x="15965" y="20234"/>
                  </a:lnTo>
                  <a:lnTo>
                    <a:pt x="16007" y="20276"/>
                  </a:lnTo>
                  <a:lnTo>
                    <a:pt x="16049" y="20318"/>
                  </a:lnTo>
                  <a:lnTo>
                    <a:pt x="16049" y="20401"/>
                  </a:lnTo>
                  <a:lnTo>
                    <a:pt x="16091" y="20506"/>
                  </a:lnTo>
                  <a:lnTo>
                    <a:pt x="16175" y="20548"/>
                  </a:lnTo>
                  <a:lnTo>
                    <a:pt x="16279" y="20527"/>
                  </a:lnTo>
                  <a:lnTo>
                    <a:pt x="16405" y="20527"/>
                  </a:lnTo>
                  <a:lnTo>
                    <a:pt x="16698" y="20401"/>
                  </a:lnTo>
                  <a:lnTo>
                    <a:pt x="16781" y="20401"/>
                  </a:lnTo>
                  <a:lnTo>
                    <a:pt x="16844" y="20380"/>
                  </a:lnTo>
                  <a:lnTo>
                    <a:pt x="16907" y="20297"/>
                  </a:lnTo>
                  <a:lnTo>
                    <a:pt x="16991" y="20276"/>
                  </a:lnTo>
                  <a:lnTo>
                    <a:pt x="17033" y="20171"/>
                  </a:lnTo>
                  <a:lnTo>
                    <a:pt x="16991" y="20067"/>
                  </a:lnTo>
                  <a:lnTo>
                    <a:pt x="16949" y="19983"/>
                  </a:lnTo>
                  <a:lnTo>
                    <a:pt x="16907" y="19983"/>
                  </a:lnTo>
                  <a:lnTo>
                    <a:pt x="16802" y="19920"/>
                  </a:lnTo>
                  <a:lnTo>
                    <a:pt x="16530" y="19857"/>
                  </a:lnTo>
                  <a:lnTo>
                    <a:pt x="16489" y="19857"/>
                  </a:lnTo>
                  <a:lnTo>
                    <a:pt x="16384" y="19899"/>
                  </a:lnTo>
                  <a:lnTo>
                    <a:pt x="16321" y="19857"/>
                  </a:lnTo>
                  <a:lnTo>
                    <a:pt x="16321" y="19732"/>
                  </a:lnTo>
                  <a:lnTo>
                    <a:pt x="16300" y="19690"/>
                  </a:lnTo>
                  <a:lnTo>
                    <a:pt x="16196" y="19753"/>
                  </a:lnTo>
                  <a:lnTo>
                    <a:pt x="16112" y="19753"/>
                  </a:lnTo>
                  <a:lnTo>
                    <a:pt x="16007" y="19815"/>
                  </a:lnTo>
                  <a:lnTo>
                    <a:pt x="15944" y="19815"/>
                  </a:lnTo>
                  <a:lnTo>
                    <a:pt x="15861" y="19774"/>
                  </a:lnTo>
                  <a:lnTo>
                    <a:pt x="15861" y="19690"/>
                  </a:lnTo>
                  <a:lnTo>
                    <a:pt x="15944" y="19753"/>
                  </a:lnTo>
                  <a:lnTo>
                    <a:pt x="16007" y="19690"/>
                  </a:lnTo>
                  <a:lnTo>
                    <a:pt x="16070" y="19648"/>
                  </a:lnTo>
                  <a:lnTo>
                    <a:pt x="16196" y="19648"/>
                  </a:lnTo>
                  <a:lnTo>
                    <a:pt x="16216" y="19585"/>
                  </a:lnTo>
                  <a:lnTo>
                    <a:pt x="16175" y="19523"/>
                  </a:lnTo>
                  <a:lnTo>
                    <a:pt x="16091" y="19418"/>
                  </a:lnTo>
                  <a:lnTo>
                    <a:pt x="16049" y="19376"/>
                  </a:lnTo>
                  <a:lnTo>
                    <a:pt x="15944" y="19376"/>
                  </a:lnTo>
                  <a:lnTo>
                    <a:pt x="15965" y="19355"/>
                  </a:lnTo>
                  <a:lnTo>
                    <a:pt x="16070" y="19292"/>
                  </a:lnTo>
                  <a:lnTo>
                    <a:pt x="16070" y="19251"/>
                  </a:lnTo>
                  <a:lnTo>
                    <a:pt x="16070" y="19146"/>
                  </a:lnTo>
                  <a:lnTo>
                    <a:pt x="16091" y="19104"/>
                  </a:lnTo>
                  <a:lnTo>
                    <a:pt x="16154" y="19167"/>
                  </a:lnTo>
                  <a:lnTo>
                    <a:pt x="16175" y="19313"/>
                  </a:lnTo>
                  <a:lnTo>
                    <a:pt x="16216" y="19355"/>
                  </a:lnTo>
                  <a:lnTo>
                    <a:pt x="16216" y="19418"/>
                  </a:lnTo>
                  <a:lnTo>
                    <a:pt x="16363" y="19543"/>
                  </a:lnTo>
                  <a:lnTo>
                    <a:pt x="16363" y="19585"/>
                  </a:lnTo>
                  <a:lnTo>
                    <a:pt x="16426" y="19669"/>
                  </a:lnTo>
                  <a:lnTo>
                    <a:pt x="16489" y="19690"/>
                  </a:lnTo>
                  <a:lnTo>
                    <a:pt x="16572" y="19669"/>
                  </a:lnTo>
                  <a:lnTo>
                    <a:pt x="16614" y="19648"/>
                  </a:lnTo>
                  <a:lnTo>
                    <a:pt x="16698" y="19690"/>
                  </a:lnTo>
                  <a:lnTo>
                    <a:pt x="16802" y="19669"/>
                  </a:lnTo>
                  <a:lnTo>
                    <a:pt x="16886" y="19648"/>
                  </a:lnTo>
                  <a:lnTo>
                    <a:pt x="16928" y="19690"/>
                  </a:lnTo>
                  <a:lnTo>
                    <a:pt x="16928" y="19774"/>
                  </a:lnTo>
                  <a:lnTo>
                    <a:pt x="17116" y="20004"/>
                  </a:lnTo>
                  <a:lnTo>
                    <a:pt x="17200" y="20067"/>
                  </a:lnTo>
                  <a:lnTo>
                    <a:pt x="17221" y="20004"/>
                  </a:lnTo>
                  <a:lnTo>
                    <a:pt x="17325" y="19983"/>
                  </a:lnTo>
                  <a:lnTo>
                    <a:pt x="17346" y="19983"/>
                  </a:lnTo>
                  <a:lnTo>
                    <a:pt x="17367" y="20025"/>
                  </a:lnTo>
                  <a:lnTo>
                    <a:pt x="17346" y="20108"/>
                  </a:lnTo>
                  <a:lnTo>
                    <a:pt x="17325" y="20213"/>
                  </a:lnTo>
                  <a:lnTo>
                    <a:pt x="17346" y="20339"/>
                  </a:lnTo>
                  <a:lnTo>
                    <a:pt x="17409" y="20422"/>
                  </a:lnTo>
                  <a:lnTo>
                    <a:pt x="17451" y="20527"/>
                  </a:lnTo>
                  <a:lnTo>
                    <a:pt x="17472" y="20715"/>
                  </a:lnTo>
                  <a:lnTo>
                    <a:pt x="17535" y="20757"/>
                  </a:lnTo>
                  <a:lnTo>
                    <a:pt x="17618" y="20841"/>
                  </a:lnTo>
                  <a:lnTo>
                    <a:pt x="17681" y="21029"/>
                  </a:lnTo>
                  <a:lnTo>
                    <a:pt x="17828" y="21134"/>
                  </a:lnTo>
                  <a:lnTo>
                    <a:pt x="17869" y="21175"/>
                  </a:lnTo>
                  <a:lnTo>
                    <a:pt x="17953" y="21155"/>
                  </a:lnTo>
                  <a:lnTo>
                    <a:pt x="18037" y="21134"/>
                  </a:lnTo>
                  <a:lnTo>
                    <a:pt x="18100" y="21134"/>
                  </a:lnTo>
                  <a:lnTo>
                    <a:pt x="18141" y="21113"/>
                  </a:lnTo>
                  <a:lnTo>
                    <a:pt x="18141" y="21029"/>
                  </a:lnTo>
                  <a:lnTo>
                    <a:pt x="18141" y="20903"/>
                  </a:lnTo>
                  <a:lnTo>
                    <a:pt x="18141" y="20757"/>
                  </a:lnTo>
                  <a:lnTo>
                    <a:pt x="18162" y="20652"/>
                  </a:lnTo>
                  <a:lnTo>
                    <a:pt x="18183" y="20611"/>
                  </a:lnTo>
                  <a:lnTo>
                    <a:pt x="18204" y="20611"/>
                  </a:lnTo>
                  <a:lnTo>
                    <a:pt x="18246" y="20652"/>
                  </a:lnTo>
                  <a:lnTo>
                    <a:pt x="18204" y="20736"/>
                  </a:lnTo>
                  <a:lnTo>
                    <a:pt x="18204" y="20820"/>
                  </a:lnTo>
                  <a:lnTo>
                    <a:pt x="18267" y="20924"/>
                  </a:lnTo>
                  <a:lnTo>
                    <a:pt x="18204" y="21008"/>
                  </a:lnTo>
                  <a:lnTo>
                    <a:pt x="18204" y="21071"/>
                  </a:lnTo>
                  <a:lnTo>
                    <a:pt x="18267" y="21113"/>
                  </a:lnTo>
                  <a:lnTo>
                    <a:pt x="18309" y="21071"/>
                  </a:lnTo>
                  <a:lnTo>
                    <a:pt x="18393" y="21050"/>
                  </a:lnTo>
                  <a:lnTo>
                    <a:pt x="18455" y="21071"/>
                  </a:lnTo>
                  <a:lnTo>
                    <a:pt x="18476" y="21134"/>
                  </a:lnTo>
                  <a:lnTo>
                    <a:pt x="18455" y="21175"/>
                  </a:lnTo>
                  <a:lnTo>
                    <a:pt x="18476" y="21217"/>
                  </a:lnTo>
                  <a:lnTo>
                    <a:pt x="18581" y="21217"/>
                  </a:lnTo>
                  <a:lnTo>
                    <a:pt x="18623" y="21155"/>
                  </a:lnTo>
                  <a:lnTo>
                    <a:pt x="18623" y="21071"/>
                  </a:lnTo>
                  <a:lnTo>
                    <a:pt x="18602" y="21008"/>
                  </a:lnTo>
                  <a:lnTo>
                    <a:pt x="18602" y="20820"/>
                  </a:lnTo>
                  <a:lnTo>
                    <a:pt x="18623" y="20736"/>
                  </a:lnTo>
                  <a:lnTo>
                    <a:pt x="18623" y="20631"/>
                  </a:lnTo>
                  <a:lnTo>
                    <a:pt x="18665" y="20590"/>
                  </a:lnTo>
                  <a:lnTo>
                    <a:pt x="18623" y="20527"/>
                  </a:lnTo>
                  <a:lnTo>
                    <a:pt x="18581" y="20527"/>
                  </a:lnTo>
                  <a:lnTo>
                    <a:pt x="18602" y="20485"/>
                  </a:lnTo>
                  <a:lnTo>
                    <a:pt x="18623" y="20422"/>
                  </a:lnTo>
                  <a:lnTo>
                    <a:pt x="18602" y="20401"/>
                  </a:lnTo>
                  <a:lnTo>
                    <a:pt x="18497" y="20443"/>
                  </a:lnTo>
                  <a:lnTo>
                    <a:pt x="18497" y="20401"/>
                  </a:lnTo>
                  <a:lnTo>
                    <a:pt x="18518" y="20339"/>
                  </a:lnTo>
                  <a:lnTo>
                    <a:pt x="18623" y="20318"/>
                  </a:lnTo>
                  <a:lnTo>
                    <a:pt x="18685" y="20276"/>
                  </a:lnTo>
                  <a:lnTo>
                    <a:pt x="18685" y="20171"/>
                  </a:lnTo>
                  <a:lnTo>
                    <a:pt x="18665" y="20108"/>
                  </a:lnTo>
                  <a:lnTo>
                    <a:pt x="18602" y="20129"/>
                  </a:lnTo>
                  <a:lnTo>
                    <a:pt x="18581" y="20087"/>
                  </a:lnTo>
                  <a:lnTo>
                    <a:pt x="18623" y="20004"/>
                  </a:lnTo>
                  <a:lnTo>
                    <a:pt x="18685" y="19899"/>
                  </a:lnTo>
                  <a:lnTo>
                    <a:pt x="18685" y="19857"/>
                  </a:lnTo>
                  <a:lnTo>
                    <a:pt x="18623" y="19857"/>
                  </a:lnTo>
                  <a:lnTo>
                    <a:pt x="18560" y="19899"/>
                  </a:lnTo>
                  <a:lnTo>
                    <a:pt x="18476" y="20025"/>
                  </a:lnTo>
                  <a:lnTo>
                    <a:pt x="18455" y="20171"/>
                  </a:lnTo>
                  <a:lnTo>
                    <a:pt x="18393" y="20192"/>
                  </a:lnTo>
                  <a:lnTo>
                    <a:pt x="18393" y="20129"/>
                  </a:lnTo>
                  <a:lnTo>
                    <a:pt x="18413" y="20004"/>
                  </a:lnTo>
                  <a:lnTo>
                    <a:pt x="18413" y="19962"/>
                  </a:lnTo>
                  <a:lnTo>
                    <a:pt x="18393" y="19899"/>
                  </a:lnTo>
                  <a:lnTo>
                    <a:pt x="18393" y="19857"/>
                  </a:lnTo>
                  <a:lnTo>
                    <a:pt x="18413" y="19774"/>
                  </a:lnTo>
                  <a:lnTo>
                    <a:pt x="18497" y="19690"/>
                  </a:lnTo>
                  <a:lnTo>
                    <a:pt x="18581" y="19648"/>
                  </a:lnTo>
                  <a:lnTo>
                    <a:pt x="18602" y="19564"/>
                  </a:lnTo>
                  <a:lnTo>
                    <a:pt x="18560" y="19502"/>
                  </a:lnTo>
                  <a:lnTo>
                    <a:pt x="18476" y="19502"/>
                  </a:lnTo>
                  <a:lnTo>
                    <a:pt x="18413" y="19564"/>
                  </a:lnTo>
                  <a:lnTo>
                    <a:pt x="18393" y="19606"/>
                  </a:lnTo>
                  <a:lnTo>
                    <a:pt x="18372" y="19648"/>
                  </a:lnTo>
                  <a:lnTo>
                    <a:pt x="18393" y="19543"/>
                  </a:lnTo>
                  <a:lnTo>
                    <a:pt x="18413" y="19481"/>
                  </a:lnTo>
                  <a:lnTo>
                    <a:pt x="18393" y="19460"/>
                  </a:lnTo>
                  <a:lnTo>
                    <a:pt x="18351" y="19481"/>
                  </a:lnTo>
                  <a:lnTo>
                    <a:pt x="18246" y="19564"/>
                  </a:lnTo>
                  <a:lnTo>
                    <a:pt x="18162" y="19648"/>
                  </a:lnTo>
                  <a:lnTo>
                    <a:pt x="18162" y="19606"/>
                  </a:lnTo>
                  <a:lnTo>
                    <a:pt x="18183" y="19543"/>
                  </a:lnTo>
                  <a:lnTo>
                    <a:pt x="18246" y="19460"/>
                  </a:lnTo>
                  <a:lnTo>
                    <a:pt x="18288" y="19397"/>
                  </a:lnTo>
                  <a:lnTo>
                    <a:pt x="18351" y="19292"/>
                  </a:lnTo>
                  <a:lnTo>
                    <a:pt x="18351" y="19271"/>
                  </a:lnTo>
                  <a:lnTo>
                    <a:pt x="18288" y="19230"/>
                  </a:lnTo>
                  <a:lnTo>
                    <a:pt x="18267" y="19167"/>
                  </a:lnTo>
                  <a:lnTo>
                    <a:pt x="18204" y="19167"/>
                  </a:lnTo>
                  <a:lnTo>
                    <a:pt x="18162" y="19125"/>
                  </a:lnTo>
                  <a:lnTo>
                    <a:pt x="18141" y="19041"/>
                  </a:lnTo>
                  <a:lnTo>
                    <a:pt x="18079" y="19020"/>
                  </a:lnTo>
                  <a:lnTo>
                    <a:pt x="17995" y="18937"/>
                  </a:lnTo>
                  <a:lnTo>
                    <a:pt x="17953" y="18937"/>
                  </a:lnTo>
                  <a:lnTo>
                    <a:pt x="17932" y="18916"/>
                  </a:lnTo>
                  <a:lnTo>
                    <a:pt x="17869" y="18916"/>
                  </a:lnTo>
                  <a:lnTo>
                    <a:pt x="17869" y="18853"/>
                  </a:lnTo>
                  <a:lnTo>
                    <a:pt x="17849" y="18811"/>
                  </a:lnTo>
                  <a:lnTo>
                    <a:pt x="17660" y="18665"/>
                  </a:lnTo>
                  <a:lnTo>
                    <a:pt x="17639" y="18623"/>
                  </a:lnTo>
                  <a:lnTo>
                    <a:pt x="17535" y="18560"/>
                  </a:lnTo>
                  <a:lnTo>
                    <a:pt x="17430" y="18560"/>
                  </a:lnTo>
                  <a:lnTo>
                    <a:pt x="17325" y="18602"/>
                  </a:lnTo>
                  <a:lnTo>
                    <a:pt x="17242" y="18707"/>
                  </a:lnTo>
                  <a:lnTo>
                    <a:pt x="17242" y="18644"/>
                  </a:lnTo>
                  <a:lnTo>
                    <a:pt x="17221" y="18560"/>
                  </a:lnTo>
                  <a:lnTo>
                    <a:pt x="17053" y="18518"/>
                  </a:lnTo>
                  <a:lnTo>
                    <a:pt x="16949" y="18518"/>
                  </a:lnTo>
                  <a:lnTo>
                    <a:pt x="16844" y="18539"/>
                  </a:lnTo>
                  <a:lnTo>
                    <a:pt x="16823" y="18518"/>
                  </a:lnTo>
                  <a:lnTo>
                    <a:pt x="16907" y="18434"/>
                  </a:lnTo>
                  <a:lnTo>
                    <a:pt x="16949" y="18476"/>
                  </a:lnTo>
                  <a:lnTo>
                    <a:pt x="17137" y="18476"/>
                  </a:lnTo>
                  <a:lnTo>
                    <a:pt x="17221" y="18497"/>
                  </a:lnTo>
                  <a:lnTo>
                    <a:pt x="17325" y="18497"/>
                  </a:lnTo>
                  <a:lnTo>
                    <a:pt x="17430" y="18476"/>
                  </a:lnTo>
                  <a:lnTo>
                    <a:pt x="17472" y="18393"/>
                  </a:lnTo>
                  <a:lnTo>
                    <a:pt x="17514" y="18204"/>
                  </a:lnTo>
                  <a:lnTo>
                    <a:pt x="17472" y="18121"/>
                  </a:lnTo>
                  <a:lnTo>
                    <a:pt x="17451" y="18100"/>
                  </a:lnTo>
                  <a:lnTo>
                    <a:pt x="17409" y="18100"/>
                  </a:lnTo>
                  <a:lnTo>
                    <a:pt x="17263" y="17995"/>
                  </a:lnTo>
                  <a:lnTo>
                    <a:pt x="17221" y="17974"/>
                  </a:lnTo>
                  <a:lnTo>
                    <a:pt x="17158" y="17974"/>
                  </a:lnTo>
                  <a:lnTo>
                    <a:pt x="17053" y="18058"/>
                  </a:lnTo>
                  <a:lnTo>
                    <a:pt x="17012" y="18058"/>
                  </a:lnTo>
                  <a:lnTo>
                    <a:pt x="16928" y="18079"/>
                  </a:lnTo>
                  <a:lnTo>
                    <a:pt x="16886" y="18162"/>
                  </a:lnTo>
                  <a:lnTo>
                    <a:pt x="16844" y="18162"/>
                  </a:lnTo>
                  <a:lnTo>
                    <a:pt x="16844" y="18079"/>
                  </a:lnTo>
                  <a:lnTo>
                    <a:pt x="16823" y="18016"/>
                  </a:lnTo>
                  <a:lnTo>
                    <a:pt x="16781" y="18016"/>
                  </a:lnTo>
                  <a:lnTo>
                    <a:pt x="16635" y="18058"/>
                  </a:lnTo>
                  <a:lnTo>
                    <a:pt x="16593" y="18079"/>
                  </a:lnTo>
                  <a:lnTo>
                    <a:pt x="16530" y="18079"/>
                  </a:lnTo>
                  <a:lnTo>
                    <a:pt x="16572" y="18058"/>
                  </a:lnTo>
                  <a:lnTo>
                    <a:pt x="16677" y="17995"/>
                  </a:lnTo>
                  <a:lnTo>
                    <a:pt x="16781" y="17974"/>
                  </a:lnTo>
                  <a:lnTo>
                    <a:pt x="16802" y="17911"/>
                  </a:lnTo>
                  <a:lnTo>
                    <a:pt x="16781" y="17870"/>
                  </a:lnTo>
                  <a:lnTo>
                    <a:pt x="16719" y="17849"/>
                  </a:lnTo>
                  <a:lnTo>
                    <a:pt x="16677" y="17870"/>
                  </a:lnTo>
                  <a:lnTo>
                    <a:pt x="16719" y="17807"/>
                  </a:lnTo>
                  <a:lnTo>
                    <a:pt x="16781" y="17807"/>
                  </a:lnTo>
                  <a:lnTo>
                    <a:pt x="16823" y="17849"/>
                  </a:lnTo>
                  <a:lnTo>
                    <a:pt x="16928" y="17953"/>
                  </a:lnTo>
                  <a:lnTo>
                    <a:pt x="17012" y="17974"/>
                  </a:lnTo>
                  <a:lnTo>
                    <a:pt x="17095" y="17953"/>
                  </a:lnTo>
                  <a:lnTo>
                    <a:pt x="17200" y="17870"/>
                  </a:lnTo>
                  <a:lnTo>
                    <a:pt x="17367" y="17870"/>
                  </a:lnTo>
                  <a:lnTo>
                    <a:pt x="17430" y="17786"/>
                  </a:lnTo>
                  <a:lnTo>
                    <a:pt x="17472" y="17765"/>
                  </a:lnTo>
                  <a:lnTo>
                    <a:pt x="17514" y="17702"/>
                  </a:lnTo>
                  <a:lnTo>
                    <a:pt x="17472" y="17639"/>
                  </a:lnTo>
                  <a:lnTo>
                    <a:pt x="17409" y="17577"/>
                  </a:lnTo>
                  <a:lnTo>
                    <a:pt x="17263" y="17556"/>
                  </a:lnTo>
                  <a:lnTo>
                    <a:pt x="17200" y="17493"/>
                  </a:lnTo>
                  <a:lnTo>
                    <a:pt x="17137" y="17451"/>
                  </a:lnTo>
                  <a:lnTo>
                    <a:pt x="17033" y="17451"/>
                  </a:lnTo>
                  <a:lnTo>
                    <a:pt x="16928" y="17430"/>
                  </a:lnTo>
                  <a:lnTo>
                    <a:pt x="16844" y="17451"/>
                  </a:lnTo>
                  <a:lnTo>
                    <a:pt x="16823" y="17493"/>
                  </a:lnTo>
                  <a:lnTo>
                    <a:pt x="16740" y="17556"/>
                  </a:lnTo>
                  <a:lnTo>
                    <a:pt x="16677" y="17535"/>
                  </a:lnTo>
                  <a:lnTo>
                    <a:pt x="16593" y="17493"/>
                  </a:lnTo>
                  <a:lnTo>
                    <a:pt x="16489" y="17493"/>
                  </a:lnTo>
                  <a:lnTo>
                    <a:pt x="16468" y="17556"/>
                  </a:lnTo>
                  <a:lnTo>
                    <a:pt x="16426" y="17598"/>
                  </a:lnTo>
                  <a:lnTo>
                    <a:pt x="16384" y="17577"/>
                  </a:lnTo>
                  <a:lnTo>
                    <a:pt x="16321" y="17535"/>
                  </a:lnTo>
                  <a:lnTo>
                    <a:pt x="16300" y="17535"/>
                  </a:lnTo>
                  <a:lnTo>
                    <a:pt x="16279" y="17472"/>
                  </a:lnTo>
                  <a:lnTo>
                    <a:pt x="16321" y="17430"/>
                  </a:lnTo>
                  <a:lnTo>
                    <a:pt x="16426" y="17388"/>
                  </a:lnTo>
                  <a:lnTo>
                    <a:pt x="16572" y="17430"/>
                  </a:lnTo>
                  <a:lnTo>
                    <a:pt x="16740" y="17430"/>
                  </a:lnTo>
                  <a:lnTo>
                    <a:pt x="16802" y="17367"/>
                  </a:lnTo>
                  <a:lnTo>
                    <a:pt x="16802" y="17326"/>
                  </a:lnTo>
                  <a:lnTo>
                    <a:pt x="16740" y="17221"/>
                  </a:lnTo>
                  <a:lnTo>
                    <a:pt x="16635" y="17137"/>
                  </a:lnTo>
                  <a:lnTo>
                    <a:pt x="16530" y="17074"/>
                  </a:lnTo>
                  <a:lnTo>
                    <a:pt x="16489" y="17012"/>
                  </a:lnTo>
                  <a:lnTo>
                    <a:pt x="16489" y="16907"/>
                  </a:lnTo>
                  <a:lnTo>
                    <a:pt x="16509" y="16865"/>
                  </a:lnTo>
                  <a:lnTo>
                    <a:pt x="16572" y="16907"/>
                  </a:lnTo>
                  <a:lnTo>
                    <a:pt x="16593" y="16949"/>
                  </a:lnTo>
                  <a:lnTo>
                    <a:pt x="16593" y="17012"/>
                  </a:lnTo>
                  <a:lnTo>
                    <a:pt x="16677" y="17054"/>
                  </a:lnTo>
                  <a:lnTo>
                    <a:pt x="16802" y="17158"/>
                  </a:lnTo>
                  <a:lnTo>
                    <a:pt x="16823" y="17221"/>
                  </a:lnTo>
                  <a:lnTo>
                    <a:pt x="16886" y="17242"/>
                  </a:lnTo>
                  <a:lnTo>
                    <a:pt x="16928" y="17242"/>
                  </a:lnTo>
                  <a:lnTo>
                    <a:pt x="17012" y="17326"/>
                  </a:lnTo>
                  <a:lnTo>
                    <a:pt x="17095" y="17326"/>
                  </a:lnTo>
                  <a:lnTo>
                    <a:pt x="17200" y="17284"/>
                  </a:lnTo>
                  <a:lnTo>
                    <a:pt x="17263" y="17242"/>
                  </a:lnTo>
                  <a:lnTo>
                    <a:pt x="17346" y="17221"/>
                  </a:lnTo>
                  <a:lnTo>
                    <a:pt x="17409" y="17158"/>
                  </a:lnTo>
                  <a:lnTo>
                    <a:pt x="17472" y="17116"/>
                  </a:lnTo>
                  <a:lnTo>
                    <a:pt x="17556" y="17074"/>
                  </a:lnTo>
                  <a:lnTo>
                    <a:pt x="17606" y="17074"/>
                  </a:lnTo>
                  <a:lnTo>
                    <a:pt x="17618" y="17116"/>
                  </a:lnTo>
                  <a:lnTo>
                    <a:pt x="17618" y="17074"/>
                  </a:lnTo>
                  <a:lnTo>
                    <a:pt x="17618" y="17033"/>
                  </a:lnTo>
                  <a:lnTo>
                    <a:pt x="17577" y="16970"/>
                  </a:lnTo>
                  <a:lnTo>
                    <a:pt x="17588" y="17010"/>
                  </a:lnTo>
                  <a:lnTo>
                    <a:pt x="17472" y="16844"/>
                  </a:lnTo>
                  <a:lnTo>
                    <a:pt x="17409" y="16802"/>
                  </a:lnTo>
                  <a:lnTo>
                    <a:pt x="17409" y="16740"/>
                  </a:lnTo>
                  <a:lnTo>
                    <a:pt x="17430" y="16719"/>
                  </a:lnTo>
                  <a:lnTo>
                    <a:pt x="17472" y="16719"/>
                  </a:lnTo>
                  <a:lnTo>
                    <a:pt x="17535" y="16761"/>
                  </a:lnTo>
                  <a:lnTo>
                    <a:pt x="17535" y="16823"/>
                  </a:lnTo>
                  <a:lnTo>
                    <a:pt x="17577" y="16865"/>
                  </a:lnTo>
                  <a:lnTo>
                    <a:pt x="17681" y="17074"/>
                  </a:lnTo>
                  <a:lnTo>
                    <a:pt x="17869" y="17284"/>
                  </a:lnTo>
                  <a:lnTo>
                    <a:pt x="17890" y="17326"/>
                  </a:lnTo>
                  <a:lnTo>
                    <a:pt x="17932" y="17263"/>
                  </a:lnTo>
                  <a:lnTo>
                    <a:pt x="17932" y="17179"/>
                  </a:lnTo>
                  <a:lnTo>
                    <a:pt x="17953" y="17012"/>
                  </a:lnTo>
                  <a:lnTo>
                    <a:pt x="17953" y="16907"/>
                  </a:lnTo>
                  <a:lnTo>
                    <a:pt x="17995" y="16844"/>
                  </a:lnTo>
                  <a:lnTo>
                    <a:pt x="18058" y="16844"/>
                  </a:lnTo>
                  <a:lnTo>
                    <a:pt x="18100" y="16865"/>
                  </a:lnTo>
                  <a:lnTo>
                    <a:pt x="18100" y="16949"/>
                  </a:lnTo>
                  <a:lnTo>
                    <a:pt x="18141" y="17012"/>
                  </a:lnTo>
                  <a:lnTo>
                    <a:pt x="18183" y="17012"/>
                  </a:lnTo>
                  <a:lnTo>
                    <a:pt x="18372" y="17074"/>
                  </a:lnTo>
                  <a:lnTo>
                    <a:pt x="18518" y="17179"/>
                  </a:lnTo>
                  <a:lnTo>
                    <a:pt x="18602" y="17221"/>
                  </a:lnTo>
                  <a:lnTo>
                    <a:pt x="18665" y="17179"/>
                  </a:lnTo>
                  <a:lnTo>
                    <a:pt x="18706" y="17179"/>
                  </a:lnTo>
                  <a:lnTo>
                    <a:pt x="18769" y="17221"/>
                  </a:lnTo>
                  <a:lnTo>
                    <a:pt x="18769" y="17263"/>
                  </a:lnTo>
                  <a:lnTo>
                    <a:pt x="18602" y="17284"/>
                  </a:lnTo>
                  <a:lnTo>
                    <a:pt x="18581" y="17326"/>
                  </a:lnTo>
                  <a:lnTo>
                    <a:pt x="18476" y="17221"/>
                  </a:lnTo>
                  <a:lnTo>
                    <a:pt x="18288" y="17116"/>
                  </a:lnTo>
                  <a:lnTo>
                    <a:pt x="18246" y="17074"/>
                  </a:lnTo>
                  <a:lnTo>
                    <a:pt x="18204" y="17054"/>
                  </a:lnTo>
                  <a:lnTo>
                    <a:pt x="18162" y="17054"/>
                  </a:lnTo>
                  <a:lnTo>
                    <a:pt x="18121" y="17074"/>
                  </a:lnTo>
                  <a:lnTo>
                    <a:pt x="18121" y="17137"/>
                  </a:lnTo>
                  <a:lnTo>
                    <a:pt x="18183" y="17221"/>
                  </a:lnTo>
                  <a:lnTo>
                    <a:pt x="18413" y="17430"/>
                  </a:lnTo>
                  <a:lnTo>
                    <a:pt x="18518" y="17535"/>
                  </a:lnTo>
                  <a:lnTo>
                    <a:pt x="18685" y="17598"/>
                  </a:lnTo>
                  <a:lnTo>
                    <a:pt x="18790" y="17681"/>
                  </a:lnTo>
                  <a:lnTo>
                    <a:pt x="18832" y="17702"/>
                  </a:lnTo>
                  <a:lnTo>
                    <a:pt x="18916" y="17681"/>
                  </a:lnTo>
                  <a:lnTo>
                    <a:pt x="18937" y="17639"/>
                  </a:lnTo>
                  <a:lnTo>
                    <a:pt x="18999" y="17556"/>
                  </a:lnTo>
                  <a:lnTo>
                    <a:pt x="19125" y="17556"/>
                  </a:lnTo>
                  <a:lnTo>
                    <a:pt x="19167" y="17493"/>
                  </a:lnTo>
                  <a:lnTo>
                    <a:pt x="19167" y="17430"/>
                  </a:lnTo>
                  <a:lnTo>
                    <a:pt x="19250" y="17367"/>
                  </a:lnTo>
                  <a:lnTo>
                    <a:pt x="19313" y="17367"/>
                  </a:lnTo>
                  <a:lnTo>
                    <a:pt x="19376" y="17388"/>
                  </a:lnTo>
                  <a:lnTo>
                    <a:pt x="19460" y="17430"/>
                  </a:lnTo>
                  <a:lnTo>
                    <a:pt x="19564" y="17388"/>
                  </a:lnTo>
                  <a:lnTo>
                    <a:pt x="19669" y="17388"/>
                  </a:lnTo>
                  <a:lnTo>
                    <a:pt x="19690" y="17346"/>
                  </a:lnTo>
                  <a:lnTo>
                    <a:pt x="19732" y="17221"/>
                  </a:lnTo>
                  <a:lnTo>
                    <a:pt x="19732" y="17116"/>
                  </a:lnTo>
                  <a:lnTo>
                    <a:pt x="19774" y="17033"/>
                  </a:lnTo>
                  <a:lnTo>
                    <a:pt x="19857" y="16907"/>
                  </a:lnTo>
                  <a:lnTo>
                    <a:pt x="19857" y="16823"/>
                  </a:lnTo>
                  <a:lnTo>
                    <a:pt x="19836" y="16761"/>
                  </a:lnTo>
                  <a:lnTo>
                    <a:pt x="19753" y="16740"/>
                  </a:lnTo>
                  <a:lnTo>
                    <a:pt x="19648" y="16761"/>
                  </a:lnTo>
                  <a:lnTo>
                    <a:pt x="19627" y="16802"/>
                  </a:lnTo>
                  <a:lnTo>
                    <a:pt x="19585" y="16761"/>
                  </a:lnTo>
                  <a:lnTo>
                    <a:pt x="19543" y="16761"/>
                  </a:lnTo>
                  <a:lnTo>
                    <a:pt x="19522" y="16802"/>
                  </a:lnTo>
                  <a:lnTo>
                    <a:pt x="19439" y="16740"/>
                  </a:lnTo>
                  <a:lnTo>
                    <a:pt x="19376" y="16656"/>
                  </a:lnTo>
                  <a:lnTo>
                    <a:pt x="19334" y="16614"/>
                  </a:lnTo>
                  <a:lnTo>
                    <a:pt x="19313" y="16530"/>
                  </a:lnTo>
                  <a:lnTo>
                    <a:pt x="19271" y="16530"/>
                  </a:lnTo>
                  <a:lnTo>
                    <a:pt x="19250" y="16614"/>
                  </a:lnTo>
                  <a:lnTo>
                    <a:pt x="19250" y="16719"/>
                  </a:lnTo>
                  <a:lnTo>
                    <a:pt x="19313" y="16740"/>
                  </a:lnTo>
                  <a:lnTo>
                    <a:pt x="19313" y="16823"/>
                  </a:lnTo>
                  <a:lnTo>
                    <a:pt x="19250" y="16907"/>
                  </a:lnTo>
                  <a:lnTo>
                    <a:pt x="19229" y="17012"/>
                  </a:lnTo>
                  <a:lnTo>
                    <a:pt x="19209" y="16949"/>
                  </a:lnTo>
                  <a:lnTo>
                    <a:pt x="19229" y="16823"/>
                  </a:lnTo>
                  <a:lnTo>
                    <a:pt x="19209" y="16719"/>
                  </a:lnTo>
                  <a:lnTo>
                    <a:pt x="19146" y="16698"/>
                  </a:lnTo>
                  <a:lnTo>
                    <a:pt x="19125" y="16551"/>
                  </a:lnTo>
                  <a:lnTo>
                    <a:pt x="19062" y="16530"/>
                  </a:lnTo>
                  <a:lnTo>
                    <a:pt x="19041" y="16489"/>
                  </a:lnTo>
                  <a:lnTo>
                    <a:pt x="19041" y="16447"/>
                  </a:lnTo>
                  <a:lnTo>
                    <a:pt x="19104" y="16426"/>
                  </a:lnTo>
                  <a:lnTo>
                    <a:pt x="19161" y="16311"/>
                  </a:lnTo>
                  <a:lnTo>
                    <a:pt x="19146" y="16279"/>
                  </a:lnTo>
                  <a:lnTo>
                    <a:pt x="19104" y="16238"/>
                  </a:lnTo>
                  <a:lnTo>
                    <a:pt x="19146" y="16217"/>
                  </a:lnTo>
                  <a:lnTo>
                    <a:pt x="19229" y="16217"/>
                  </a:lnTo>
                  <a:lnTo>
                    <a:pt x="19271" y="16175"/>
                  </a:lnTo>
                  <a:lnTo>
                    <a:pt x="19313" y="16091"/>
                  </a:lnTo>
                  <a:lnTo>
                    <a:pt x="19313" y="15966"/>
                  </a:lnTo>
                  <a:lnTo>
                    <a:pt x="19271" y="15903"/>
                  </a:lnTo>
                  <a:lnTo>
                    <a:pt x="19271" y="15861"/>
                  </a:lnTo>
                  <a:lnTo>
                    <a:pt x="19334" y="15861"/>
                  </a:lnTo>
                  <a:lnTo>
                    <a:pt x="19376" y="15903"/>
                  </a:lnTo>
                  <a:lnTo>
                    <a:pt x="19439" y="15986"/>
                  </a:lnTo>
                  <a:lnTo>
                    <a:pt x="19481" y="16007"/>
                  </a:lnTo>
                  <a:lnTo>
                    <a:pt x="19564" y="16007"/>
                  </a:lnTo>
                  <a:lnTo>
                    <a:pt x="19648" y="15966"/>
                  </a:lnTo>
                  <a:lnTo>
                    <a:pt x="19732" y="15986"/>
                  </a:lnTo>
                  <a:lnTo>
                    <a:pt x="19794" y="16028"/>
                  </a:lnTo>
                  <a:lnTo>
                    <a:pt x="19899" y="16070"/>
                  </a:lnTo>
                  <a:lnTo>
                    <a:pt x="20046" y="16175"/>
                  </a:lnTo>
                  <a:lnTo>
                    <a:pt x="20046" y="16238"/>
                  </a:lnTo>
                  <a:lnTo>
                    <a:pt x="20066" y="16321"/>
                  </a:lnTo>
                  <a:lnTo>
                    <a:pt x="20108" y="16384"/>
                  </a:lnTo>
                  <a:lnTo>
                    <a:pt x="20150" y="16447"/>
                  </a:lnTo>
                  <a:lnTo>
                    <a:pt x="20192" y="16489"/>
                  </a:lnTo>
                  <a:lnTo>
                    <a:pt x="20318" y="16405"/>
                  </a:lnTo>
                  <a:lnTo>
                    <a:pt x="20422" y="16238"/>
                  </a:lnTo>
                  <a:lnTo>
                    <a:pt x="20485" y="16133"/>
                  </a:lnTo>
                  <a:lnTo>
                    <a:pt x="20422" y="16091"/>
                  </a:lnTo>
                  <a:lnTo>
                    <a:pt x="20401" y="15986"/>
                  </a:lnTo>
                  <a:lnTo>
                    <a:pt x="20464" y="15924"/>
                  </a:lnTo>
                  <a:lnTo>
                    <a:pt x="20464" y="15882"/>
                  </a:lnTo>
                  <a:lnTo>
                    <a:pt x="20359" y="15861"/>
                  </a:lnTo>
                  <a:lnTo>
                    <a:pt x="20276" y="15903"/>
                  </a:lnTo>
                  <a:lnTo>
                    <a:pt x="20255" y="15966"/>
                  </a:lnTo>
                  <a:lnTo>
                    <a:pt x="20108" y="15882"/>
                  </a:lnTo>
                  <a:lnTo>
                    <a:pt x="20046" y="15777"/>
                  </a:lnTo>
                  <a:lnTo>
                    <a:pt x="19899" y="15756"/>
                  </a:lnTo>
                  <a:lnTo>
                    <a:pt x="19857" y="15777"/>
                  </a:lnTo>
                  <a:lnTo>
                    <a:pt x="19794" y="15714"/>
                  </a:lnTo>
                  <a:lnTo>
                    <a:pt x="19794" y="15673"/>
                  </a:lnTo>
                  <a:lnTo>
                    <a:pt x="19857" y="15673"/>
                  </a:lnTo>
                  <a:lnTo>
                    <a:pt x="19899" y="15589"/>
                  </a:lnTo>
                  <a:lnTo>
                    <a:pt x="19941" y="15401"/>
                  </a:lnTo>
                  <a:lnTo>
                    <a:pt x="19962" y="15380"/>
                  </a:lnTo>
                  <a:lnTo>
                    <a:pt x="19962" y="15296"/>
                  </a:lnTo>
                  <a:lnTo>
                    <a:pt x="19836" y="15254"/>
                  </a:lnTo>
                  <a:lnTo>
                    <a:pt x="19774" y="15254"/>
                  </a:lnTo>
                  <a:lnTo>
                    <a:pt x="19669" y="15359"/>
                  </a:lnTo>
                  <a:lnTo>
                    <a:pt x="19564" y="15380"/>
                  </a:lnTo>
                  <a:lnTo>
                    <a:pt x="19460" y="15359"/>
                  </a:lnTo>
                  <a:lnTo>
                    <a:pt x="19439" y="15296"/>
                  </a:lnTo>
                  <a:lnTo>
                    <a:pt x="19418" y="15191"/>
                  </a:lnTo>
                  <a:lnTo>
                    <a:pt x="19376" y="15149"/>
                  </a:lnTo>
                  <a:lnTo>
                    <a:pt x="19376" y="15066"/>
                  </a:lnTo>
                  <a:lnTo>
                    <a:pt x="19460" y="15129"/>
                  </a:lnTo>
                  <a:lnTo>
                    <a:pt x="19481" y="15170"/>
                  </a:lnTo>
                  <a:lnTo>
                    <a:pt x="19460" y="15233"/>
                  </a:lnTo>
                  <a:lnTo>
                    <a:pt x="19481" y="15296"/>
                  </a:lnTo>
                  <a:lnTo>
                    <a:pt x="19564" y="15359"/>
                  </a:lnTo>
                  <a:lnTo>
                    <a:pt x="19648" y="15359"/>
                  </a:lnTo>
                  <a:lnTo>
                    <a:pt x="19753" y="15254"/>
                  </a:lnTo>
                  <a:lnTo>
                    <a:pt x="19836" y="15233"/>
                  </a:lnTo>
                  <a:lnTo>
                    <a:pt x="19941" y="15233"/>
                  </a:lnTo>
                  <a:lnTo>
                    <a:pt x="19983" y="15275"/>
                  </a:lnTo>
                  <a:lnTo>
                    <a:pt x="20046" y="15275"/>
                  </a:lnTo>
                  <a:lnTo>
                    <a:pt x="20066" y="15233"/>
                  </a:lnTo>
                  <a:lnTo>
                    <a:pt x="20046" y="15170"/>
                  </a:lnTo>
                  <a:lnTo>
                    <a:pt x="19836" y="14961"/>
                  </a:lnTo>
                  <a:lnTo>
                    <a:pt x="19669" y="14836"/>
                  </a:lnTo>
                  <a:lnTo>
                    <a:pt x="19522" y="14836"/>
                  </a:lnTo>
                  <a:lnTo>
                    <a:pt x="19355" y="14752"/>
                  </a:lnTo>
                  <a:lnTo>
                    <a:pt x="19271" y="14647"/>
                  </a:lnTo>
                  <a:lnTo>
                    <a:pt x="19271" y="14564"/>
                  </a:lnTo>
                  <a:lnTo>
                    <a:pt x="19271" y="14522"/>
                  </a:lnTo>
                  <a:lnTo>
                    <a:pt x="19334" y="14564"/>
                  </a:lnTo>
                  <a:lnTo>
                    <a:pt x="19376" y="14668"/>
                  </a:lnTo>
                  <a:lnTo>
                    <a:pt x="19460" y="14731"/>
                  </a:lnTo>
                  <a:lnTo>
                    <a:pt x="19585" y="14731"/>
                  </a:lnTo>
                  <a:lnTo>
                    <a:pt x="19627" y="14668"/>
                  </a:lnTo>
                  <a:lnTo>
                    <a:pt x="19627" y="14626"/>
                  </a:lnTo>
                  <a:lnTo>
                    <a:pt x="19522" y="14522"/>
                  </a:lnTo>
                  <a:lnTo>
                    <a:pt x="19481" y="14459"/>
                  </a:lnTo>
                  <a:lnTo>
                    <a:pt x="19481" y="14438"/>
                  </a:lnTo>
                  <a:lnTo>
                    <a:pt x="19522" y="14438"/>
                  </a:lnTo>
                  <a:lnTo>
                    <a:pt x="19564" y="14459"/>
                  </a:lnTo>
                  <a:lnTo>
                    <a:pt x="19690" y="14626"/>
                  </a:lnTo>
                  <a:lnTo>
                    <a:pt x="19753" y="14731"/>
                  </a:lnTo>
                  <a:lnTo>
                    <a:pt x="19753" y="14773"/>
                  </a:lnTo>
                  <a:lnTo>
                    <a:pt x="19857" y="14857"/>
                  </a:lnTo>
                  <a:lnTo>
                    <a:pt x="19962" y="14940"/>
                  </a:lnTo>
                  <a:lnTo>
                    <a:pt x="20087" y="15087"/>
                  </a:lnTo>
                  <a:lnTo>
                    <a:pt x="20171" y="15129"/>
                  </a:lnTo>
                  <a:lnTo>
                    <a:pt x="20213" y="15087"/>
                  </a:lnTo>
                  <a:lnTo>
                    <a:pt x="20276" y="15129"/>
                  </a:lnTo>
                  <a:lnTo>
                    <a:pt x="20297" y="15170"/>
                  </a:lnTo>
                  <a:lnTo>
                    <a:pt x="20213" y="15233"/>
                  </a:lnTo>
                  <a:lnTo>
                    <a:pt x="20276" y="15296"/>
                  </a:lnTo>
                  <a:lnTo>
                    <a:pt x="20318" y="15359"/>
                  </a:lnTo>
                  <a:lnTo>
                    <a:pt x="20380" y="15359"/>
                  </a:lnTo>
                  <a:lnTo>
                    <a:pt x="20422" y="15275"/>
                  </a:lnTo>
                  <a:lnTo>
                    <a:pt x="20485" y="15087"/>
                  </a:lnTo>
                  <a:lnTo>
                    <a:pt x="20506" y="15045"/>
                  </a:lnTo>
                  <a:lnTo>
                    <a:pt x="20527" y="14982"/>
                  </a:lnTo>
                  <a:lnTo>
                    <a:pt x="20506" y="14877"/>
                  </a:lnTo>
                  <a:lnTo>
                    <a:pt x="20506" y="14836"/>
                  </a:lnTo>
                  <a:lnTo>
                    <a:pt x="20506" y="14710"/>
                  </a:lnTo>
                  <a:lnTo>
                    <a:pt x="20464" y="14626"/>
                  </a:lnTo>
                  <a:lnTo>
                    <a:pt x="20464" y="14564"/>
                  </a:lnTo>
                  <a:lnTo>
                    <a:pt x="20464" y="14543"/>
                  </a:lnTo>
                  <a:lnTo>
                    <a:pt x="20506" y="14564"/>
                  </a:lnTo>
                  <a:lnTo>
                    <a:pt x="20590" y="14605"/>
                  </a:lnTo>
                  <a:lnTo>
                    <a:pt x="20610" y="14605"/>
                  </a:lnTo>
                  <a:lnTo>
                    <a:pt x="20590" y="14543"/>
                  </a:lnTo>
                  <a:lnTo>
                    <a:pt x="20506" y="14459"/>
                  </a:lnTo>
                  <a:lnTo>
                    <a:pt x="20464" y="14354"/>
                  </a:lnTo>
                  <a:lnTo>
                    <a:pt x="20401" y="14313"/>
                  </a:lnTo>
                  <a:lnTo>
                    <a:pt x="20318" y="14292"/>
                  </a:lnTo>
                  <a:lnTo>
                    <a:pt x="19962" y="14292"/>
                  </a:lnTo>
                  <a:lnTo>
                    <a:pt x="19920" y="14208"/>
                  </a:lnTo>
                  <a:lnTo>
                    <a:pt x="19836" y="14145"/>
                  </a:lnTo>
                  <a:lnTo>
                    <a:pt x="19648" y="14145"/>
                  </a:lnTo>
                  <a:lnTo>
                    <a:pt x="19564" y="14187"/>
                  </a:lnTo>
                  <a:lnTo>
                    <a:pt x="19502" y="14187"/>
                  </a:lnTo>
                  <a:lnTo>
                    <a:pt x="19460" y="14124"/>
                  </a:lnTo>
                  <a:lnTo>
                    <a:pt x="19439" y="14103"/>
                  </a:lnTo>
                  <a:lnTo>
                    <a:pt x="19460" y="14041"/>
                  </a:lnTo>
                  <a:lnTo>
                    <a:pt x="19502" y="14103"/>
                  </a:lnTo>
                  <a:lnTo>
                    <a:pt x="19543" y="14124"/>
                  </a:lnTo>
                  <a:lnTo>
                    <a:pt x="19669" y="14103"/>
                  </a:lnTo>
                  <a:lnTo>
                    <a:pt x="19836" y="14082"/>
                  </a:lnTo>
                  <a:lnTo>
                    <a:pt x="19878" y="14124"/>
                  </a:lnTo>
                  <a:lnTo>
                    <a:pt x="19941" y="14103"/>
                  </a:lnTo>
                  <a:lnTo>
                    <a:pt x="20025" y="14082"/>
                  </a:lnTo>
                  <a:lnTo>
                    <a:pt x="20087" y="14103"/>
                  </a:lnTo>
                  <a:lnTo>
                    <a:pt x="20150" y="14124"/>
                  </a:lnTo>
                  <a:lnTo>
                    <a:pt x="20192" y="14103"/>
                  </a:lnTo>
                  <a:lnTo>
                    <a:pt x="20234" y="14082"/>
                  </a:lnTo>
                  <a:lnTo>
                    <a:pt x="20234" y="14020"/>
                  </a:lnTo>
                  <a:lnTo>
                    <a:pt x="20234" y="13915"/>
                  </a:lnTo>
                  <a:lnTo>
                    <a:pt x="20234" y="13873"/>
                  </a:lnTo>
                  <a:lnTo>
                    <a:pt x="20171" y="13831"/>
                  </a:lnTo>
                  <a:lnTo>
                    <a:pt x="20129" y="13873"/>
                  </a:lnTo>
                  <a:lnTo>
                    <a:pt x="20066" y="13894"/>
                  </a:lnTo>
                  <a:lnTo>
                    <a:pt x="19983" y="13873"/>
                  </a:lnTo>
                  <a:lnTo>
                    <a:pt x="19857" y="13873"/>
                  </a:lnTo>
                  <a:lnTo>
                    <a:pt x="19815" y="13810"/>
                  </a:lnTo>
                  <a:lnTo>
                    <a:pt x="19711" y="13706"/>
                  </a:lnTo>
                  <a:lnTo>
                    <a:pt x="19606" y="13727"/>
                  </a:lnTo>
                  <a:lnTo>
                    <a:pt x="19564" y="13789"/>
                  </a:lnTo>
                  <a:lnTo>
                    <a:pt x="19543" y="13789"/>
                  </a:lnTo>
                  <a:lnTo>
                    <a:pt x="19543" y="13685"/>
                  </a:lnTo>
                  <a:lnTo>
                    <a:pt x="19543" y="13601"/>
                  </a:lnTo>
                  <a:lnTo>
                    <a:pt x="19522" y="13538"/>
                  </a:lnTo>
                  <a:lnTo>
                    <a:pt x="19313" y="13538"/>
                  </a:lnTo>
                  <a:lnTo>
                    <a:pt x="19229" y="13497"/>
                  </a:lnTo>
                  <a:lnTo>
                    <a:pt x="19250" y="13455"/>
                  </a:lnTo>
                  <a:lnTo>
                    <a:pt x="19313" y="13455"/>
                  </a:lnTo>
                  <a:lnTo>
                    <a:pt x="19418" y="13476"/>
                  </a:lnTo>
                  <a:lnTo>
                    <a:pt x="19460" y="13455"/>
                  </a:lnTo>
                  <a:lnTo>
                    <a:pt x="19460" y="13392"/>
                  </a:lnTo>
                  <a:lnTo>
                    <a:pt x="19439" y="13371"/>
                  </a:lnTo>
                  <a:lnTo>
                    <a:pt x="19481" y="13308"/>
                  </a:lnTo>
                  <a:lnTo>
                    <a:pt x="19460" y="13266"/>
                  </a:lnTo>
                  <a:lnTo>
                    <a:pt x="19439" y="13204"/>
                  </a:lnTo>
                  <a:lnTo>
                    <a:pt x="19481" y="13162"/>
                  </a:lnTo>
                  <a:lnTo>
                    <a:pt x="19460" y="13078"/>
                  </a:lnTo>
                  <a:lnTo>
                    <a:pt x="19460" y="12994"/>
                  </a:lnTo>
                  <a:lnTo>
                    <a:pt x="19522" y="12973"/>
                  </a:lnTo>
                  <a:lnTo>
                    <a:pt x="19543" y="12994"/>
                  </a:lnTo>
                  <a:lnTo>
                    <a:pt x="19543" y="13078"/>
                  </a:lnTo>
                  <a:lnTo>
                    <a:pt x="19585" y="13141"/>
                  </a:lnTo>
                  <a:lnTo>
                    <a:pt x="19648" y="13162"/>
                  </a:lnTo>
                  <a:lnTo>
                    <a:pt x="19732" y="13078"/>
                  </a:lnTo>
                  <a:lnTo>
                    <a:pt x="19857" y="12953"/>
                  </a:lnTo>
                  <a:lnTo>
                    <a:pt x="19941" y="12932"/>
                  </a:lnTo>
                  <a:lnTo>
                    <a:pt x="19941" y="12890"/>
                  </a:lnTo>
                  <a:lnTo>
                    <a:pt x="19899" y="12869"/>
                  </a:lnTo>
                  <a:lnTo>
                    <a:pt x="19794" y="12848"/>
                  </a:lnTo>
                  <a:lnTo>
                    <a:pt x="19732" y="12848"/>
                  </a:lnTo>
                  <a:lnTo>
                    <a:pt x="19690" y="12827"/>
                  </a:lnTo>
                  <a:lnTo>
                    <a:pt x="19774" y="12785"/>
                  </a:lnTo>
                  <a:lnTo>
                    <a:pt x="19878" y="12785"/>
                  </a:lnTo>
                  <a:lnTo>
                    <a:pt x="19941" y="12827"/>
                  </a:lnTo>
                  <a:lnTo>
                    <a:pt x="19983" y="12827"/>
                  </a:lnTo>
                  <a:lnTo>
                    <a:pt x="19983" y="12764"/>
                  </a:lnTo>
                  <a:lnTo>
                    <a:pt x="19962" y="12743"/>
                  </a:lnTo>
                  <a:lnTo>
                    <a:pt x="20046" y="12722"/>
                  </a:lnTo>
                  <a:lnTo>
                    <a:pt x="20150" y="12722"/>
                  </a:lnTo>
                  <a:lnTo>
                    <a:pt x="20213" y="12785"/>
                  </a:lnTo>
                  <a:lnTo>
                    <a:pt x="20276" y="12827"/>
                  </a:lnTo>
                  <a:lnTo>
                    <a:pt x="20318" y="12785"/>
                  </a:lnTo>
                  <a:lnTo>
                    <a:pt x="20380" y="12827"/>
                  </a:lnTo>
                  <a:lnTo>
                    <a:pt x="20422" y="12890"/>
                  </a:lnTo>
                  <a:lnTo>
                    <a:pt x="20401" y="12973"/>
                  </a:lnTo>
                  <a:lnTo>
                    <a:pt x="20422" y="13036"/>
                  </a:lnTo>
                  <a:lnTo>
                    <a:pt x="20506" y="13057"/>
                  </a:lnTo>
                  <a:lnTo>
                    <a:pt x="20527" y="13036"/>
                  </a:lnTo>
                  <a:lnTo>
                    <a:pt x="20590" y="13057"/>
                  </a:lnTo>
                  <a:lnTo>
                    <a:pt x="20631" y="13141"/>
                  </a:lnTo>
                  <a:lnTo>
                    <a:pt x="20778" y="13183"/>
                  </a:lnTo>
                  <a:lnTo>
                    <a:pt x="20820" y="13266"/>
                  </a:lnTo>
                  <a:lnTo>
                    <a:pt x="20841" y="13287"/>
                  </a:lnTo>
                  <a:lnTo>
                    <a:pt x="20882" y="13245"/>
                  </a:lnTo>
                  <a:lnTo>
                    <a:pt x="20903" y="13141"/>
                  </a:lnTo>
                  <a:lnTo>
                    <a:pt x="20945" y="13057"/>
                  </a:lnTo>
                  <a:lnTo>
                    <a:pt x="21008" y="12890"/>
                  </a:lnTo>
                  <a:lnTo>
                    <a:pt x="21008" y="12848"/>
                  </a:lnTo>
                  <a:lnTo>
                    <a:pt x="21029" y="12722"/>
                  </a:lnTo>
                  <a:lnTo>
                    <a:pt x="21050" y="12555"/>
                  </a:lnTo>
                  <a:lnTo>
                    <a:pt x="21092" y="12513"/>
                  </a:lnTo>
                  <a:lnTo>
                    <a:pt x="21092" y="12429"/>
                  </a:lnTo>
                  <a:lnTo>
                    <a:pt x="21050" y="12346"/>
                  </a:lnTo>
                  <a:lnTo>
                    <a:pt x="20987" y="12304"/>
                  </a:lnTo>
                  <a:lnTo>
                    <a:pt x="20924" y="12241"/>
                  </a:lnTo>
                  <a:lnTo>
                    <a:pt x="20882" y="12241"/>
                  </a:lnTo>
                  <a:lnTo>
                    <a:pt x="20841" y="12199"/>
                  </a:lnTo>
                  <a:lnTo>
                    <a:pt x="20841" y="12136"/>
                  </a:lnTo>
                  <a:lnTo>
                    <a:pt x="20757" y="12136"/>
                  </a:lnTo>
                  <a:lnTo>
                    <a:pt x="20694" y="12220"/>
                  </a:lnTo>
                  <a:lnTo>
                    <a:pt x="20590" y="12325"/>
                  </a:lnTo>
                  <a:lnTo>
                    <a:pt x="20506" y="12346"/>
                  </a:lnTo>
                  <a:lnTo>
                    <a:pt x="20464" y="12304"/>
                  </a:lnTo>
                  <a:lnTo>
                    <a:pt x="20485" y="12241"/>
                  </a:lnTo>
                  <a:lnTo>
                    <a:pt x="20485" y="12157"/>
                  </a:lnTo>
                  <a:lnTo>
                    <a:pt x="20485" y="12136"/>
                  </a:lnTo>
                  <a:lnTo>
                    <a:pt x="20380" y="12116"/>
                  </a:lnTo>
                  <a:lnTo>
                    <a:pt x="20297" y="12116"/>
                  </a:lnTo>
                  <a:lnTo>
                    <a:pt x="20276" y="12053"/>
                  </a:lnTo>
                  <a:lnTo>
                    <a:pt x="20338" y="12032"/>
                  </a:lnTo>
                  <a:lnTo>
                    <a:pt x="20338" y="12011"/>
                  </a:lnTo>
                  <a:lnTo>
                    <a:pt x="20255" y="11948"/>
                  </a:lnTo>
                  <a:lnTo>
                    <a:pt x="20213" y="11906"/>
                  </a:lnTo>
                  <a:lnTo>
                    <a:pt x="20255" y="11885"/>
                  </a:lnTo>
                  <a:lnTo>
                    <a:pt x="20276" y="11906"/>
                  </a:lnTo>
                  <a:lnTo>
                    <a:pt x="20359" y="11927"/>
                  </a:lnTo>
                  <a:lnTo>
                    <a:pt x="20359" y="11885"/>
                  </a:lnTo>
                  <a:lnTo>
                    <a:pt x="20297" y="11802"/>
                  </a:lnTo>
                  <a:lnTo>
                    <a:pt x="20276" y="11718"/>
                  </a:lnTo>
                  <a:lnTo>
                    <a:pt x="20297" y="11676"/>
                  </a:lnTo>
                  <a:lnTo>
                    <a:pt x="20359" y="11634"/>
                  </a:lnTo>
                  <a:lnTo>
                    <a:pt x="20380" y="11676"/>
                  </a:lnTo>
                  <a:lnTo>
                    <a:pt x="20443" y="11697"/>
                  </a:lnTo>
                  <a:lnTo>
                    <a:pt x="20464" y="11739"/>
                  </a:lnTo>
                  <a:lnTo>
                    <a:pt x="20590" y="11885"/>
                  </a:lnTo>
                  <a:lnTo>
                    <a:pt x="20673" y="11927"/>
                  </a:lnTo>
                  <a:lnTo>
                    <a:pt x="20757" y="11906"/>
                  </a:lnTo>
                  <a:lnTo>
                    <a:pt x="20799" y="11844"/>
                  </a:lnTo>
                  <a:lnTo>
                    <a:pt x="20757" y="11718"/>
                  </a:lnTo>
                  <a:lnTo>
                    <a:pt x="20652" y="11613"/>
                  </a:lnTo>
                  <a:lnTo>
                    <a:pt x="20569" y="11572"/>
                  </a:lnTo>
                  <a:lnTo>
                    <a:pt x="20464" y="11530"/>
                  </a:lnTo>
                  <a:lnTo>
                    <a:pt x="20443" y="11404"/>
                  </a:lnTo>
                  <a:lnTo>
                    <a:pt x="20380" y="11320"/>
                  </a:lnTo>
                  <a:lnTo>
                    <a:pt x="20338" y="11258"/>
                  </a:lnTo>
                  <a:lnTo>
                    <a:pt x="20255" y="11216"/>
                  </a:lnTo>
                  <a:lnTo>
                    <a:pt x="20171" y="11174"/>
                  </a:lnTo>
                  <a:lnTo>
                    <a:pt x="20171" y="11111"/>
                  </a:lnTo>
                  <a:lnTo>
                    <a:pt x="20234" y="11069"/>
                  </a:lnTo>
                  <a:lnTo>
                    <a:pt x="20234" y="11007"/>
                  </a:lnTo>
                  <a:lnTo>
                    <a:pt x="20192" y="10986"/>
                  </a:lnTo>
                  <a:lnTo>
                    <a:pt x="20192" y="10944"/>
                  </a:lnTo>
                  <a:lnTo>
                    <a:pt x="20255" y="10881"/>
                  </a:lnTo>
                  <a:lnTo>
                    <a:pt x="20297" y="10881"/>
                  </a:lnTo>
                  <a:lnTo>
                    <a:pt x="20359" y="10860"/>
                  </a:lnTo>
                  <a:lnTo>
                    <a:pt x="20443" y="10881"/>
                  </a:lnTo>
                  <a:lnTo>
                    <a:pt x="20485" y="10944"/>
                  </a:lnTo>
                  <a:lnTo>
                    <a:pt x="20401" y="10986"/>
                  </a:lnTo>
                  <a:lnTo>
                    <a:pt x="20464" y="10986"/>
                  </a:lnTo>
                  <a:lnTo>
                    <a:pt x="20548" y="11048"/>
                  </a:lnTo>
                  <a:lnTo>
                    <a:pt x="20548" y="11090"/>
                  </a:lnTo>
                  <a:lnTo>
                    <a:pt x="20569" y="11174"/>
                  </a:lnTo>
                  <a:lnTo>
                    <a:pt x="20652" y="11195"/>
                  </a:lnTo>
                  <a:lnTo>
                    <a:pt x="20757" y="11111"/>
                  </a:lnTo>
                  <a:lnTo>
                    <a:pt x="20799" y="10986"/>
                  </a:lnTo>
                  <a:lnTo>
                    <a:pt x="20820" y="10860"/>
                  </a:lnTo>
                  <a:lnTo>
                    <a:pt x="20882" y="10776"/>
                  </a:lnTo>
                  <a:lnTo>
                    <a:pt x="20903" y="10735"/>
                  </a:lnTo>
                  <a:lnTo>
                    <a:pt x="20882" y="10588"/>
                  </a:lnTo>
                  <a:lnTo>
                    <a:pt x="20966" y="10525"/>
                  </a:lnTo>
                  <a:lnTo>
                    <a:pt x="21029" y="10463"/>
                  </a:lnTo>
                  <a:lnTo>
                    <a:pt x="21071" y="10316"/>
                  </a:lnTo>
                  <a:lnTo>
                    <a:pt x="21029" y="10212"/>
                  </a:lnTo>
                  <a:lnTo>
                    <a:pt x="20987" y="10128"/>
                  </a:lnTo>
                  <a:lnTo>
                    <a:pt x="21029" y="9919"/>
                  </a:lnTo>
                  <a:lnTo>
                    <a:pt x="21092" y="9751"/>
                  </a:lnTo>
                  <a:lnTo>
                    <a:pt x="21092" y="9605"/>
                  </a:lnTo>
                  <a:lnTo>
                    <a:pt x="21175" y="9521"/>
                  </a:lnTo>
                  <a:lnTo>
                    <a:pt x="21175" y="9437"/>
                  </a:lnTo>
                  <a:lnTo>
                    <a:pt x="21196" y="9312"/>
                  </a:lnTo>
                  <a:lnTo>
                    <a:pt x="21196" y="9165"/>
                  </a:lnTo>
                  <a:lnTo>
                    <a:pt x="21280" y="9082"/>
                  </a:lnTo>
                  <a:lnTo>
                    <a:pt x="21343" y="8956"/>
                  </a:lnTo>
                  <a:lnTo>
                    <a:pt x="21531" y="8684"/>
                  </a:lnTo>
                  <a:lnTo>
                    <a:pt x="21615" y="8538"/>
                  </a:lnTo>
                  <a:lnTo>
                    <a:pt x="21761" y="8391"/>
                  </a:lnTo>
                  <a:lnTo>
                    <a:pt x="21824" y="8287"/>
                  </a:lnTo>
                  <a:lnTo>
                    <a:pt x="21908" y="8224"/>
                  </a:lnTo>
                  <a:lnTo>
                    <a:pt x="21950" y="8077"/>
                  </a:lnTo>
                  <a:lnTo>
                    <a:pt x="22075" y="7973"/>
                  </a:lnTo>
                  <a:lnTo>
                    <a:pt x="22117" y="7952"/>
                  </a:lnTo>
                  <a:lnTo>
                    <a:pt x="22075" y="7910"/>
                  </a:lnTo>
                  <a:lnTo>
                    <a:pt x="22012" y="7847"/>
                  </a:lnTo>
                  <a:lnTo>
                    <a:pt x="21908" y="7826"/>
                  </a:lnTo>
                  <a:lnTo>
                    <a:pt x="21845" y="7763"/>
                  </a:lnTo>
                  <a:lnTo>
                    <a:pt x="21803" y="7722"/>
                  </a:lnTo>
                  <a:lnTo>
                    <a:pt x="21719" y="7743"/>
                  </a:lnTo>
                  <a:lnTo>
                    <a:pt x="21552" y="7805"/>
                  </a:lnTo>
                  <a:lnTo>
                    <a:pt x="21406" y="7847"/>
                  </a:lnTo>
                  <a:lnTo>
                    <a:pt x="21280" y="7910"/>
                  </a:lnTo>
                  <a:lnTo>
                    <a:pt x="21196" y="8015"/>
                  </a:lnTo>
                  <a:lnTo>
                    <a:pt x="21092" y="8056"/>
                  </a:lnTo>
                  <a:lnTo>
                    <a:pt x="21071" y="8119"/>
                  </a:lnTo>
                  <a:lnTo>
                    <a:pt x="21008" y="8140"/>
                  </a:lnTo>
                  <a:lnTo>
                    <a:pt x="20903" y="8077"/>
                  </a:lnTo>
                  <a:lnTo>
                    <a:pt x="20862" y="8035"/>
                  </a:lnTo>
                  <a:lnTo>
                    <a:pt x="20862" y="7973"/>
                  </a:lnTo>
                  <a:lnTo>
                    <a:pt x="20924" y="7973"/>
                  </a:lnTo>
                  <a:lnTo>
                    <a:pt x="20987" y="7952"/>
                  </a:lnTo>
                  <a:lnTo>
                    <a:pt x="20987" y="7847"/>
                  </a:lnTo>
                  <a:lnTo>
                    <a:pt x="20966" y="7805"/>
                  </a:lnTo>
                  <a:lnTo>
                    <a:pt x="20882" y="7805"/>
                  </a:lnTo>
                  <a:lnTo>
                    <a:pt x="20820" y="7763"/>
                  </a:lnTo>
                  <a:lnTo>
                    <a:pt x="20903" y="7743"/>
                  </a:lnTo>
                  <a:lnTo>
                    <a:pt x="20966" y="7701"/>
                  </a:lnTo>
                  <a:lnTo>
                    <a:pt x="21071" y="7617"/>
                  </a:lnTo>
                  <a:lnTo>
                    <a:pt x="21134" y="7491"/>
                  </a:lnTo>
                  <a:lnTo>
                    <a:pt x="21238" y="7408"/>
                  </a:lnTo>
                  <a:lnTo>
                    <a:pt x="21322" y="7408"/>
                  </a:lnTo>
                  <a:lnTo>
                    <a:pt x="21447" y="7429"/>
                  </a:lnTo>
                  <a:lnTo>
                    <a:pt x="21698" y="7617"/>
                  </a:lnTo>
                  <a:lnTo>
                    <a:pt x="21761" y="7659"/>
                  </a:lnTo>
                  <a:lnTo>
                    <a:pt x="21970" y="7659"/>
                  </a:lnTo>
                  <a:lnTo>
                    <a:pt x="22075" y="7638"/>
                  </a:lnTo>
                  <a:lnTo>
                    <a:pt x="22180" y="7659"/>
                  </a:lnTo>
                  <a:lnTo>
                    <a:pt x="22389" y="7617"/>
                  </a:lnTo>
                  <a:lnTo>
                    <a:pt x="22494" y="7554"/>
                  </a:lnTo>
                  <a:lnTo>
                    <a:pt x="22494" y="7491"/>
                  </a:lnTo>
                  <a:lnTo>
                    <a:pt x="22473" y="7429"/>
                  </a:lnTo>
                  <a:lnTo>
                    <a:pt x="22515" y="7429"/>
                  </a:lnTo>
                  <a:lnTo>
                    <a:pt x="22598" y="7408"/>
                  </a:lnTo>
                  <a:lnTo>
                    <a:pt x="22682" y="7324"/>
                  </a:lnTo>
                  <a:lnTo>
                    <a:pt x="22682" y="7240"/>
                  </a:lnTo>
                  <a:lnTo>
                    <a:pt x="22640" y="7178"/>
                  </a:lnTo>
                  <a:lnTo>
                    <a:pt x="22535" y="7136"/>
                  </a:lnTo>
                  <a:lnTo>
                    <a:pt x="22473" y="7094"/>
                  </a:lnTo>
                  <a:lnTo>
                    <a:pt x="22431" y="7073"/>
                  </a:lnTo>
                  <a:lnTo>
                    <a:pt x="22347" y="7073"/>
                  </a:lnTo>
                  <a:lnTo>
                    <a:pt x="22263" y="7136"/>
                  </a:lnTo>
                  <a:lnTo>
                    <a:pt x="22222" y="7136"/>
                  </a:lnTo>
                  <a:lnTo>
                    <a:pt x="22138" y="7073"/>
                  </a:lnTo>
                  <a:lnTo>
                    <a:pt x="21908" y="7073"/>
                  </a:lnTo>
                  <a:lnTo>
                    <a:pt x="21761" y="7031"/>
                  </a:lnTo>
                  <a:lnTo>
                    <a:pt x="21657" y="6989"/>
                  </a:lnTo>
                  <a:lnTo>
                    <a:pt x="21594" y="6989"/>
                  </a:lnTo>
                  <a:lnTo>
                    <a:pt x="21510" y="7010"/>
                  </a:lnTo>
                  <a:lnTo>
                    <a:pt x="21196" y="7010"/>
                  </a:lnTo>
                  <a:lnTo>
                    <a:pt x="21092" y="6968"/>
                  </a:lnTo>
                  <a:lnTo>
                    <a:pt x="21196" y="6968"/>
                  </a:lnTo>
                  <a:lnTo>
                    <a:pt x="21301" y="6989"/>
                  </a:lnTo>
                  <a:lnTo>
                    <a:pt x="21406" y="6927"/>
                  </a:lnTo>
                  <a:lnTo>
                    <a:pt x="21531" y="6906"/>
                  </a:lnTo>
                  <a:lnTo>
                    <a:pt x="21636" y="6927"/>
                  </a:lnTo>
                  <a:lnTo>
                    <a:pt x="21740" y="6968"/>
                  </a:lnTo>
                  <a:lnTo>
                    <a:pt x="21782" y="6927"/>
                  </a:lnTo>
                  <a:lnTo>
                    <a:pt x="21845" y="6885"/>
                  </a:lnTo>
                  <a:lnTo>
                    <a:pt x="21950" y="6885"/>
                  </a:lnTo>
                  <a:lnTo>
                    <a:pt x="21991" y="6822"/>
                  </a:lnTo>
                  <a:lnTo>
                    <a:pt x="22054" y="6801"/>
                  </a:lnTo>
                  <a:lnTo>
                    <a:pt x="22138" y="6822"/>
                  </a:lnTo>
                  <a:lnTo>
                    <a:pt x="22180" y="6822"/>
                  </a:lnTo>
                  <a:lnTo>
                    <a:pt x="22201" y="6780"/>
                  </a:lnTo>
                  <a:lnTo>
                    <a:pt x="22242" y="6759"/>
                  </a:lnTo>
                  <a:lnTo>
                    <a:pt x="22284" y="6759"/>
                  </a:lnTo>
                  <a:lnTo>
                    <a:pt x="22305" y="6780"/>
                  </a:lnTo>
                  <a:lnTo>
                    <a:pt x="22368" y="6801"/>
                  </a:lnTo>
                  <a:lnTo>
                    <a:pt x="22410" y="6822"/>
                  </a:lnTo>
                  <a:lnTo>
                    <a:pt x="22515" y="6822"/>
                  </a:lnTo>
                  <a:lnTo>
                    <a:pt x="22619" y="6864"/>
                  </a:lnTo>
                  <a:lnTo>
                    <a:pt x="22703" y="6906"/>
                  </a:lnTo>
                  <a:lnTo>
                    <a:pt x="22891" y="6906"/>
                  </a:lnTo>
                  <a:lnTo>
                    <a:pt x="22996" y="6822"/>
                  </a:lnTo>
                  <a:lnTo>
                    <a:pt x="23184" y="6759"/>
                  </a:lnTo>
                  <a:lnTo>
                    <a:pt x="23331" y="6759"/>
                  </a:lnTo>
                  <a:lnTo>
                    <a:pt x="23351" y="6675"/>
                  </a:lnTo>
                  <a:lnTo>
                    <a:pt x="23351" y="6592"/>
                  </a:lnTo>
                  <a:lnTo>
                    <a:pt x="23310" y="6571"/>
                  </a:lnTo>
                  <a:lnTo>
                    <a:pt x="23247" y="6487"/>
                  </a:lnTo>
                  <a:lnTo>
                    <a:pt x="23247" y="6445"/>
                  </a:lnTo>
                  <a:lnTo>
                    <a:pt x="23226" y="6403"/>
                  </a:lnTo>
                  <a:lnTo>
                    <a:pt x="23226" y="6362"/>
                  </a:lnTo>
                  <a:lnTo>
                    <a:pt x="23289" y="6257"/>
                  </a:lnTo>
                  <a:lnTo>
                    <a:pt x="23351" y="6194"/>
                  </a:lnTo>
                  <a:lnTo>
                    <a:pt x="23414" y="6194"/>
                  </a:lnTo>
                  <a:lnTo>
                    <a:pt x="23561" y="6299"/>
                  </a:lnTo>
                  <a:lnTo>
                    <a:pt x="23644" y="6341"/>
                  </a:lnTo>
                  <a:lnTo>
                    <a:pt x="23707" y="6299"/>
                  </a:lnTo>
                  <a:lnTo>
                    <a:pt x="23749" y="6236"/>
                  </a:lnTo>
                  <a:lnTo>
                    <a:pt x="23854" y="6069"/>
                  </a:lnTo>
                  <a:lnTo>
                    <a:pt x="23958" y="5985"/>
                  </a:lnTo>
                  <a:lnTo>
                    <a:pt x="24042" y="5964"/>
                  </a:lnTo>
                  <a:lnTo>
                    <a:pt x="24063" y="5922"/>
                  </a:lnTo>
                  <a:lnTo>
                    <a:pt x="24167" y="5838"/>
                  </a:lnTo>
                  <a:lnTo>
                    <a:pt x="24272" y="5776"/>
                  </a:lnTo>
                  <a:lnTo>
                    <a:pt x="24335" y="5713"/>
                  </a:lnTo>
                  <a:lnTo>
                    <a:pt x="24335" y="5566"/>
                  </a:lnTo>
                  <a:lnTo>
                    <a:pt x="24272" y="5420"/>
                  </a:lnTo>
                  <a:lnTo>
                    <a:pt x="24188" y="5336"/>
                  </a:lnTo>
                  <a:lnTo>
                    <a:pt x="24167" y="5253"/>
                  </a:lnTo>
                  <a:lnTo>
                    <a:pt x="24021" y="5127"/>
                  </a:lnTo>
                  <a:lnTo>
                    <a:pt x="24021" y="5085"/>
                  </a:lnTo>
                  <a:lnTo>
                    <a:pt x="23958" y="5002"/>
                  </a:lnTo>
                  <a:lnTo>
                    <a:pt x="23854" y="4939"/>
                  </a:lnTo>
                  <a:lnTo>
                    <a:pt x="23812" y="4939"/>
                  </a:lnTo>
                  <a:lnTo>
                    <a:pt x="23728" y="4876"/>
                  </a:lnTo>
                  <a:lnTo>
                    <a:pt x="23623" y="4813"/>
                  </a:lnTo>
                  <a:lnTo>
                    <a:pt x="23498" y="4813"/>
                  </a:lnTo>
                  <a:lnTo>
                    <a:pt x="23331" y="4771"/>
                  </a:lnTo>
                  <a:lnTo>
                    <a:pt x="23184" y="4688"/>
                  </a:lnTo>
                  <a:lnTo>
                    <a:pt x="23038" y="4667"/>
                  </a:lnTo>
                  <a:lnTo>
                    <a:pt x="22975" y="4688"/>
                  </a:lnTo>
                  <a:lnTo>
                    <a:pt x="22828" y="4688"/>
                  </a:lnTo>
                  <a:lnTo>
                    <a:pt x="22682" y="4730"/>
                  </a:lnTo>
                  <a:lnTo>
                    <a:pt x="22619" y="4792"/>
                  </a:lnTo>
                  <a:lnTo>
                    <a:pt x="22515" y="4834"/>
                  </a:lnTo>
                  <a:lnTo>
                    <a:pt x="22410" y="4792"/>
                  </a:lnTo>
                  <a:lnTo>
                    <a:pt x="22389" y="4730"/>
                  </a:lnTo>
                  <a:lnTo>
                    <a:pt x="22347" y="4771"/>
                  </a:lnTo>
                  <a:lnTo>
                    <a:pt x="22305" y="4834"/>
                  </a:lnTo>
                  <a:lnTo>
                    <a:pt x="22347" y="4918"/>
                  </a:lnTo>
                  <a:lnTo>
                    <a:pt x="22347" y="5022"/>
                  </a:lnTo>
                  <a:lnTo>
                    <a:pt x="22284" y="5106"/>
                  </a:lnTo>
                  <a:lnTo>
                    <a:pt x="22242" y="5106"/>
                  </a:lnTo>
                  <a:lnTo>
                    <a:pt x="22242" y="5148"/>
                  </a:lnTo>
                  <a:lnTo>
                    <a:pt x="22263" y="5211"/>
                  </a:lnTo>
                  <a:lnTo>
                    <a:pt x="22242" y="5294"/>
                  </a:lnTo>
                  <a:lnTo>
                    <a:pt x="22138" y="5336"/>
                  </a:lnTo>
                  <a:lnTo>
                    <a:pt x="22033" y="5336"/>
                  </a:lnTo>
                  <a:lnTo>
                    <a:pt x="21970" y="5253"/>
                  </a:lnTo>
                  <a:lnTo>
                    <a:pt x="21970" y="5190"/>
                  </a:lnTo>
                  <a:lnTo>
                    <a:pt x="21929" y="5148"/>
                  </a:lnTo>
                  <a:lnTo>
                    <a:pt x="21866" y="5211"/>
                  </a:lnTo>
                  <a:lnTo>
                    <a:pt x="21866" y="5315"/>
                  </a:lnTo>
                  <a:lnTo>
                    <a:pt x="21887" y="5336"/>
                  </a:lnTo>
                  <a:lnTo>
                    <a:pt x="21845" y="5420"/>
                  </a:lnTo>
                  <a:lnTo>
                    <a:pt x="21824" y="5525"/>
                  </a:lnTo>
                  <a:lnTo>
                    <a:pt x="21782" y="5566"/>
                  </a:lnTo>
                  <a:lnTo>
                    <a:pt x="21782" y="5504"/>
                  </a:lnTo>
                  <a:lnTo>
                    <a:pt x="21824" y="5441"/>
                  </a:lnTo>
                  <a:lnTo>
                    <a:pt x="21782" y="5315"/>
                  </a:lnTo>
                  <a:lnTo>
                    <a:pt x="21740" y="5232"/>
                  </a:lnTo>
                  <a:lnTo>
                    <a:pt x="21761" y="5148"/>
                  </a:lnTo>
                  <a:lnTo>
                    <a:pt x="21761" y="5064"/>
                  </a:lnTo>
                  <a:lnTo>
                    <a:pt x="21719" y="5002"/>
                  </a:lnTo>
                  <a:lnTo>
                    <a:pt x="21719" y="4918"/>
                  </a:lnTo>
                  <a:lnTo>
                    <a:pt x="21657" y="4939"/>
                  </a:lnTo>
                  <a:lnTo>
                    <a:pt x="21636" y="5002"/>
                  </a:lnTo>
                  <a:lnTo>
                    <a:pt x="21552" y="5064"/>
                  </a:lnTo>
                  <a:lnTo>
                    <a:pt x="21552" y="5148"/>
                  </a:lnTo>
                  <a:lnTo>
                    <a:pt x="21531" y="5253"/>
                  </a:lnTo>
                  <a:lnTo>
                    <a:pt x="21364" y="5420"/>
                  </a:lnTo>
                  <a:lnTo>
                    <a:pt x="21301" y="5483"/>
                  </a:lnTo>
                  <a:lnTo>
                    <a:pt x="21217" y="5483"/>
                  </a:lnTo>
                  <a:lnTo>
                    <a:pt x="21154" y="5546"/>
                  </a:lnTo>
                  <a:lnTo>
                    <a:pt x="21050" y="5629"/>
                  </a:lnTo>
                  <a:lnTo>
                    <a:pt x="20945" y="5629"/>
                  </a:lnTo>
                  <a:lnTo>
                    <a:pt x="20841" y="5734"/>
                  </a:lnTo>
                  <a:lnTo>
                    <a:pt x="20694" y="5818"/>
                  </a:lnTo>
                  <a:lnTo>
                    <a:pt x="20422" y="5818"/>
                  </a:lnTo>
                  <a:lnTo>
                    <a:pt x="20422" y="5859"/>
                  </a:lnTo>
                  <a:lnTo>
                    <a:pt x="20359" y="5901"/>
                  </a:lnTo>
                  <a:lnTo>
                    <a:pt x="20255" y="5901"/>
                  </a:lnTo>
                  <a:lnTo>
                    <a:pt x="20171" y="5880"/>
                  </a:lnTo>
                  <a:lnTo>
                    <a:pt x="20087" y="5943"/>
                  </a:lnTo>
                  <a:lnTo>
                    <a:pt x="19711" y="6131"/>
                  </a:lnTo>
                  <a:lnTo>
                    <a:pt x="19522" y="6278"/>
                  </a:lnTo>
                  <a:lnTo>
                    <a:pt x="19502" y="6382"/>
                  </a:lnTo>
                  <a:lnTo>
                    <a:pt x="19439" y="6403"/>
                  </a:lnTo>
                  <a:lnTo>
                    <a:pt x="19229" y="6571"/>
                  </a:lnTo>
                  <a:lnTo>
                    <a:pt x="19125" y="6675"/>
                  </a:lnTo>
                  <a:lnTo>
                    <a:pt x="19104" y="6613"/>
                  </a:lnTo>
                  <a:lnTo>
                    <a:pt x="19083" y="6613"/>
                  </a:lnTo>
                  <a:lnTo>
                    <a:pt x="18978" y="6696"/>
                  </a:lnTo>
                  <a:lnTo>
                    <a:pt x="18895" y="6822"/>
                  </a:lnTo>
                  <a:lnTo>
                    <a:pt x="18790" y="6968"/>
                  </a:lnTo>
                  <a:lnTo>
                    <a:pt x="18769" y="7031"/>
                  </a:lnTo>
                  <a:lnTo>
                    <a:pt x="18727" y="7094"/>
                  </a:lnTo>
                  <a:lnTo>
                    <a:pt x="18706" y="7031"/>
                  </a:lnTo>
                  <a:lnTo>
                    <a:pt x="18748" y="6906"/>
                  </a:lnTo>
                  <a:lnTo>
                    <a:pt x="18748" y="6801"/>
                  </a:lnTo>
                  <a:lnTo>
                    <a:pt x="18748" y="6696"/>
                  </a:lnTo>
                  <a:lnTo>
                    <a:pt x="18853" y="6696"/>
                  </a:lnTo>
                  <a:lnTo>
                    <a:pt x="18895" y="6654"/>
                  </a:lnTo>
                  <a:lnTo>
                    <a:pt x="19020" y="6550"/>
                  </a:lnTo>
                  <a:lnTo>
                    <a:pt x="19104" y="6508"/>
                  </a:lnTo>
                  <a:lnTo>
                    <a:pt x="19209" y="6403"/>
                  </a:lnTo>
                  <a:lnTo>
                    <a:pt x="19355" y="6278"/>
                  </a:lnTo>
                  <a:lnTo>
                    <a:pt x="19418" y="6194"/>
                  </a:lnTo>
                  <a:lnTo>
                    <a:pt x="19522" y="6152"/>
                  </a:lnTo>
                  <a:lnTo>
                    <a:pt x="19627" y="5985"/>
                  </a:lnTo>
                  <a:lnTo>
                    <a:pt x="19669" y="5922"/>
                  </a:lnTo>
                  <a:lnTo>
                    <a:pt x="19648" y="5838"/>
                  </a:lnTo>
                  <a:lnTo>
                    <a:pt x="19669" y="5776"/>
                  </a:lnTo>
                  <a:lnTo>
                    <a:pt x="19690" y="5818"/>
                  </a:lnTo>
                  <a:lnTo>
                    <a:pt x="19753" y="5838"/>
                  </a:lnTo>
                  <a:lnTo>
                    <a:pt x="19836" y="5755"/>
                  </a:lnTo>
                  <a:lnTo>
                    <a:pt x="19941" y="5713"/>
                  </a:lnTo>
                  <a:lnTo>
                    <a:pt x="19941" y="5629"/>
                  </a:lnTo>
                  <a:lnTo>
                    <a:pt x="20004" y="5504"/>
                  </a:lnTo>
                  <a:lnTo>
                    <a:pt x="20066" y="5462"/>
                  </a:lnTo>
                  <a:lnTo>
                    <a:pt x="20150" y="5504"/>
                  </a:lnTo>
                  <a:lnTo>
                    <a:pt x="20213" y="5420"/>
                  </a:lnTo>
                  <a:lnTo>
                    <a:pt x="20297" y="5399"/>
                  </a:lnTo>
                  <a:lnTo>
                    <a:pt x="20318" y="5420"/>
                  </a:lnTo>
                  <a:lnTo>
                    <a:pt x="20401" y="5420"/>
                  </a:lnTo>
                  <a:lnTo>
                    <a:pt x="20715" y="5127"/>
                  </a:lnTo>
                  <a:lnTo>
                    <a:pt x="20778" y="5022"/>
                  </a:lnTo>
                  <a:lnTo>
                    <a:pt x="20799" y="4897"/>
                  </a:lnTo>
                  <a:lnTo>
                    <a:pt x="20882" y="4709"/>
                  </a:lnTo>
                  <a:lnTo>
                    <a:pt x="20987" y="4583"/>
                  </a:lnTo>
                  <a:lnTo>
                    <a:pt x="20987" y="4458"/>
                  </a:lnTo>
                  <a:lnTo>
                    <a:pt x="20987" y="4269"/>
                  </a:lnTo>
                  <a:lnTo>
                    <a:pt x="20945" y="4165"/>
                  </a:lnTo>
                  <a:lnTo>
                    <a:pt x="20882" y="4144"/>
                  </a:lnTo>
                  <a:lnTo>
                    <a:pt x="20736" y="4165"/>
                  </a:lnTo>
                  <a:lnTo>
                    <a:pt x="20590" y="4165"/>
                  </a:lnTo>
                  <a:lnTo>
                    <a:pt x="20464" y="4102"/>
                  </a:lnTo>
                  <a:lnTo>
                    <a:pt x="20318" y="4102"/>
                  </a:lnTo>
                  <a:lnTo>
                    <a:pt x="20255" y="4165"/>
                  </a:lnTo>
                  <a:lnTo>
                    <a:pt x="20213" y="4248"/>
                  </a:lnTo>
                  <a:lnTo>
                    <a:pt x="20255" y="4290"/>
                  </a:lnTo>
                  <a:lnTo>
                    <a:pt x="20213" y="4353"/>
                  </a:lnTo>
                  <a:lnTo>
                    <a:pt x="20213" y="4499"/>
                  </a:lnTo>
                  <a:lnTo>
                    <a:pt x="20171" y="4646"/>
                  </a:lnTo>
                  <a:lnTo>
                    <a:pt x="20066" y="4792"/>
                  </a:lnTo>
                  <a:lnTo>
                    <a:pt x="20004" y="4730"/>
                  </a:lnTo>
                  <a:lnTo>
                    <a:pt x="19941" y="4709"/>
                  </a:lnTo>
                  <a:lnTo>
                    <a:pt x="19899" y="4709"/>
                  </a:lnTo>
                  <a:lnTo>
                    <a:pt x="19857" y="4771"/>
                  </a:lnTo>
                  <a:lnTo>
                    <a:pt x="19794" y="4792"/>
                  </a:lnTo>
                  <a:lnTo>
                    <a:pt x="19732" y="4730"/>
                  </a:lnTo>
                  <a:lnTo>
                    <a:pt x="19669" y="4730"/>
                  </a:lnTo>
                  <a:cubicBezTo>
                    <a:pt x="19669" y="4730"/>
                    <a:pt x="19481" y="4688"/>
                    <a:pt x="19481" y="4646"/>
                  </a:cubicBezTo>
                  <a:lnTo>
                    <a:pt x="19271" y="4646"/>
                  </a:lnTo>
                  <a:lnTo>
                    <a:pt x="19167" y="4709"/>
                  </a:lnTo>
                  <a:lnTo>
                    <a:pt x="19020" y="4730"/>
                  </a:lnTo>
                  <a:lnTo>
                    <a:pt x="18895" y="4792"/>
                  </a:lnTo>
                  <a:lnTo>
                    <a:pt x="18832" y="4750"/>
                  </a:lnTo>
                  <a:lnTo>
                    <a:pt x="18832" y="4709"/>
                  </a:lnTo>
                  <a:lnTo>
                    <a:pt x="18853" y="4625"/>
                  </a:lnTo>
                  <a:lnTo>
                    <a:pt x="18853" y="4541"/>
                  </a:lnTo>
                  <a:lnTo>
                    <a:pt x="18895" y="4478"/>
                  </a:lnTo>
                  <a:lnTo>
                    <a:pt x="18916" y="4478"/>
                  </a:lnTo>
                  <a:lnTo>
                    <a:pt x="18957" y="4499"/>
                  </a:lnTo>
                  <a:lnTo>
                    <a:pt x="19020" y="4499"/>
                  </a:lnTo>
                  <a:lnTo>
                    <a:pt x="19146" y="4437"/>
                  </a:lnTo>
                  <a:lnTo>
                    <a:pt x="19439" y="4416"/>
                  </a:lnTo>
                  <a:lnTo>
                    <a:pt x="19481" y="4395"/>
                  </a:lnTo>
                  <a:lnTo>
                    <a:pt x="19543" y="4290"/>
                  </a:lnTo>
                  <a:lnTo>
                    <a:pt x="19564" y="4206"/>
                  </a:lnTo>
                  <a:lnTo>
                    <a:pt x="19648" y="4165"/>
                  </a:lnTo>
                  <a:lnTo>
                    <a:pt x="19669" y="4102"/>
                  </a:lnTo>
                  <a:lnTo>
                    <a:pt x="19627" y="4060"/>
                  </a:lnTo>
                  <a:lnTo>
                    <a:pt x="19627" y="3997"/>
                  </a:lnTo>
                  <a:lnTo>
                    <a:pt x="19313" y="3997"/>
                  </a:lnTo>
                  <a:lnTo>
                    <a:pt x="19125" y="3955"/>
                  </a:lnTo>
                  <a:lnTo>
                    <a:pt x="19020" y="3893"/>
                  </a:lnTo>
                  <a:lnTo>
                    <a:pt x="18937" y="3872"/>
                  </a:lnTo>
                  <a:lnTo>
                    <a:pt x="18685" y="3893"/>
                  </a:lnTo>
                  <a:lnTo>
                    <a:pt x="18560" y="3872"/>
                  </a:lnTo>
                  <a:lnTo>
                    <a:pt x="18455" y="3830"/>
                  </a:lnTo>
                  <a:lnTo>
                    <a:pt x="18288" y="3830"/>
                  </a:lnTo>
                  <a:lnTo>
                    <a:pt x="18162" y="3851"/>
                  </a:lnTo>
                  <a:lnTo>
                    <a:pt x="18100" y="3830"/>
                  </a:lnTo>
                  <a:lnTo>
                    <a:pt x="17995" y="3788"/>
                  </a:lnTo>
                  <a:lnTo>
                    <a:pt x="17932" y="3788"/>
                  </a:lnTo>
                  <a:lnTo>
                    <a:pt x="17849" y="3893"/>
                  </a:lnTo>
                  <a:lnTo>
                    <a:pt x="17849" y="3976"/>
                  </a:lnTo>
                  <a:lnTo>
                    <a:pt x="17765" y="4039"/>
                  </a:lnTo>
                  <a:lnTo>
                    <a:pt x="17744" y="4039"/>
                  </a:lnTo>
                  <a:lnTo>
                    <a:pt x="17765" y="3955"/>
                  </a:lnTo>
                  <a:lnTo>
                    <a:pt x="17765" y="3934"/>
                  </a:lnTo>
                  <a:lnTo>
                    <a:pt x="17681" y="3934"/>
                  </a:lnTo>
                  <a:lnTo>
                    <a:pt x="17451" y="3997"/>
                  </a:lnTo>
                  <a:lnTo>
                    <a:pt x="17305" y="4060"/>
                  </a:lnTo>
                  <a:lnTo>
                    <a:pt x="17221" y="4144"/>
                  </a:lnTo>
                  <a:lnTo>
                    <a:pt x="17158" y="4186"/>
                  </a:lnTo>
                  <a:lnTo>
                    <a:pt x="17053" y="4186"/>
                  </a:lnTo>
                  <a:lnTo>
                    <a:pt x="16949" y="4206"/>
                  </a:lnTo>
                  <a:lnTo>
                    <a:pt x="16886" y="4269"/>
                  </a:lnTo>
                  <a:lnTo>
                    <a:pt x="16781" y="4290"/>
                  </a:lnTo>
                  <a:lnTo>
                    <a:pt x="16698" y="4374"/>
                  </a:lnTo>
                  <a:lnTo>
                    <a:pt x="16698" y="4458"/>
                  </a:lnTo>
                  <a:lnTo>
                    <a:pt x="16635" y="4520"/>
                  </a:lnTo>
                  <a:lnTo>
                    <a:pt x="16593" y="4520"/>
                  </a:lnTo>
                  <a:lnTo>
                    <a:pt x="16530" y="4458"/>
                  </a:lnTo>
                  <a:lnTo>
                    <a:pt x="16530" y="4374"/>
                  </a:lnTo>
                  <a:lnTo>
                    <a:pt x="16509" y="4290"/>
                  </a:lnTo>
                  <a:lnTo>
                    <a:pt x="16468" y="4248"/>
                  </a:lnTo>
                  <a:lnTo>
                    <a:pt x="16468" y="4165"/>
                  </a:lnTo>
                  <a:lnTo>
                    <a:pt x="16509" y="4081"/>
                  </a:lnTo>
                  <a:lnTo>
                    <a:pt x="16593" y="4081"/>
                  </a:lnTo>
                  <a:lnTo>
                    <a:pt x="16698" y="4039"/>
                  </a:lnTo>
                  <a:lnTo>
                    <a:pt x="16802" y="4039"/>
                  </a:lnTo>
                  <a:lnTo>
                    <a:pt x="16886" y="3997"/>
                  </a:lnTo>
                  <a:lnTo>
                    <a:pt x="16928" y="3955"/>
                  </a:lnTo>
                  <a:lnTo>
                    <a:pt x="17012" y="3934"/>
                  </a:lnTo>
                  <a:lnTo>
                    <a:pt x="17158" y="3893"/>
                  </a:lnTo>
                  <a:lnTo>
                    <a:pt x="17263" y="3851"/>
                  </a:lnTo>
                  <a:lnTo>
                    <a:pt x="17346" y="3788"/>
                  </a:lnTo>
                  <a:lnTo>
                    <a:pt x="17472" y="3788"/>
                  </a:lnTo>
                  <a:lnTo>
                    <a:pt x="17556" y="3746"/>
                  </a:lnTo>
                  <a:lnTo>
                    <a:pt x="17577" y="3662"/>
                  </a:lnTo>
                  <a:lnTo>
                    <a:pt x="17556" y="3621"/>
                  </a:lnTo>
                  <a:lnTo>
                    <a:pt x="17514" y="3558"/>
                  </a:lnTo>
                  <a:lnTo>
                    <a:pt x="17346" y="3558"/>
                  </a:lnTo>
                  <a:lnTo>
                    <a:pt x="17346" y="3516"/>
                  </a:lnTo>
                  <a:lnTo>
                    <a:pt x="17430" y="3516"/>
                  </a:lnTo>
                  <a:lnTo>
                    <a:pt x="17451" y="3537"/>
                  </a:lnTo>
                  <a:lnTo>
                    <a:pt x="17535" y="3537"/>
                  </a:lnTo>
                  <a:lnTo>
                    <a:pt x="17577" y="3558"/>
                  </a:lnTo>
                  <a:lnTo>
                    <a:pt x="17618" y="3662"/>
                  </a:lnTo>
                  <a:lnTo>
                    <a:pt x="17639" y="3662"/>
                  </a:lnTo>
                  <a:lnTo>
                    <a:pt x="17660" y="3641"/>
                  </a:lnTo>
                  <a:lnTo>
                    <a:pt x="17765" y="3579"/>
                  </a:lnTo>
                  <a:lnTo>
                    <a:pt x="17890" y="3621"/>
                  </a:lnTo>
                  <a:lnTo>
                    <a:pt x="17974" y="3579"/>
                  </a:lnTo>
                  <a:lnTo>
                    <a:pt x="18058" y="3537"/>
                  </a:lnTo>
                  <a:lnTo>
                    <a:pt x="18141" y="3516"/>
                  </a:lnTo>
                  <a:lnTo>
                    <a:pt x="18246" y="3537"/>
                  </a:lnTo>
                  <a:lnTo>
                    <a:pt x="18351" y="3537"/>
                  </a:lnTo>
                  <a:lnTo>
                    <a:pt x="18455" y="3516"/>
                  </a:lnTo>
                  <a:lnTo>
                    <a:pt x="18518" y="3537"/>
                  </a:lnTo>
                  <a:lnTo>
                    <a:pt x="18602" y="3579"/>
                  </a:lnTo>
                  <a:lnTo>
                    <a:pt x="18769" y="3579"/>
                  </a:lnTo>
                  <a:lnTo>
                    <a:pt x="18790" y="3621"/>
                  </a:lnTo>
                  <a:lnTo>
                    <a:pt x="18832" y="3621"/>
                  </a:lnTo>
                  <a:lnTo>
                    <a:pt x="18978" y="3725"/>
                  </a:lnTo>
                  <a:lnTo>
                    <a:pt x="19041" y="3746"/>
                  </a:lnTo>
                  <a:lnTo>
                    <a:pt x="19146" y="3725"/>
                  </a:lnTo>
                  <a:lnTo>
                    <a:pt x="19209" y="3662"/>
                  </a:lnTo>
                  <a:lnTo>
                    <a:pt x="19292" y="3662"/>
                  </a:lnTo>
                  <a:lnTo>
                    <a:pt x="19355" y="3683"/>
                  </a:lnTo>
                  <a:lnTo>
                    <a:pt x="19439" y="3683"/>
                  </a:lnTo>
                  <a:lnTo>
                    <a:pt x="19502" y="3725"/>
                  </a:lnTo>
                  <a:lnTo>
                    <a:pt x="19564" y="3725"/>
                  </a:lnTo>
                  <a:lnTo>
                    <a:pt x="19732" y="3662"/>
                  </a:lnTo>
                  <a:lnTo>
                    <a:pt x="19815" y="3621"/>
                  </a:lnTo>
                  <a:lnTo>
                    <a:pt x="19920" y="3621"/>
                  </a:lnTo>
                  <a:lnTo>
                    <a:pt x="19983" y="3662"/>
                  </a:lnTo>
                  <a:lnTo>
                    <a:pt x="20046" y="3662"/>
                  </a:lnTo>
                  <a:lnTo>
                    <a:pt x="20129" y="3621"/>
                  </a:lnTo>
                  <a:lnTo>
                    <a:pt x="20234" y="3641"/>
                  </a:lnTo>
                  <a:lnTo>
                    <a:pt x="20338" y="3641"/>
                  </a:lnTo>
                  <a:lnTo>
                    <a:pt x="20338" y="3579"/>
                  </a:lnTo>
                  <a:lnTo>
                    <a:pt x="20276" y="3558"/>
                  </a:lnTo>
                  <a:lnTo>
                    <a:pt x="20276" y="3516"/>
                  </a:lnTo>
                  <a:lnTo>
                    <a:pt x="20297" y="3474"/>
                  </a:lnTo>
                  <a:lnTo>
                    <a:pt x="20359" y="3537"/>
                  </a:lnTo>
                  <a:lnTo>
                    <a:pt x="20401" y="3579"/>
                  </a:lnTo>
                  <a:lnTo>
                    <a:pt x="20485" y="3579"/>
                  </a:lnTo>
                  <a:lnTo>
                    <a:pt x="20548" y="3558"/>
                  </a:lnTo>
                  <a:lnTo>
                    <a:pt x="20694" y="3558"/>
                  </a:lnTo>
                  <a:lnTo>
                    <a:pt x="20903" y="3474"/>
                  </a:lnTo>
                  <a:lnTo>
                    <a:pt x="21008" y="3432"/>
                  </a:lnTo>
                  <a:lnTo>
                    <a:pt x="21029" y="3369"/>
                  </a:lnTo>
                  <a:lnTo>
                    <a:pt x="21029" y="3328"/>
                  </a:lnTo>
                  <a:lnTo>
                    <a:pt x="21092" y="3307"/>
                  </a:lnTo>
                  <a:lnTo>
                    <a:pt x="21134" y="3328"/>
                  </a:lnTo>
                  <a:lnTo>
                    <a:pt x="21217" y="3307"/>
                  </a:lnTo>
                  <a:lnTo>
                    <a:pt x="21322" y="3223"/>
                  </a:lnTo>
                  <a:lnTo>
                    <a:pt x="21406" y="3202"/>
                  </a:lnTo>
                  <a:lnTo>
                    <a:pt x="21406" y="3118"/>
                  </a:lnTo>
                  <a:lnTo>
                    <a:pt x="21426" y="3056"/>
                  </a:lnTo>
                  <a:lnTo>
                    <a:pt x="21489" y="3035"/>
                  </a:lnTo>
                  <a:lnTo>
                    <a:pt x="21489" y="2930"/>
                  </a:lnTo>
                  <a:lnTo>
                    <a:pt x="21447" y="2888"/>
                  </a:lnTo>
                  <a:lnTo>
                    <a:pt x="21343" y="2805"/>
                  </a:lnTo>
                  <a:lnTo>
                    <a:pt x="21217" y="2742"/>
                  </a:lnTo>
                  <a:lnTo>
                    <a:pt x="21113" y="2637"/>
                  </a:lnTo>
                  <a:lnTo>
                    <a:pt x="21092" y="2574"/>
                  </a:lnTo>
                  <a:lnTo>
                    <a:pt x="21029" y="2512"/>
                  </a:lnTo>
                  <a:lnTo>
                    <a:pt x="20882" y="2491"/>
                  </a:lnTo>
                  <a:lnTo>
                    <a:pt x="20799" y="2407"/>
                  </a:lnTo>
                  <a:lnTo>
                    <a:pt x="20778" y="2323"/>
                  </a:lnTo>
                  <a:lnTo>
                    <a:pt x="20715" y="2302"/>
                  </a:lnTo>
                  <a:lnTo>
                    <a:pt x="20694" y="2323"/>
                  </a:lnTo>
                  <a:lnTo>
                    <a:pt x="20610" y="2365"/>
                  </a:lnTo>
                  <a:lnTo>
                    <a:pt x="20569" y="2323"/>
                  </a:lnTo>
                  <a:lnTo>
                    <a:pt x="20548" y="2261"/>
                  </a:lnTo>
                  <a:lnTo>
                    <a:pt x="20485" y="2198"/>
                  </a:lnTo>
                  <a:lnTo>
                    <a:pt x="20255" y="2198"/>
                  </a:lnTo>
                  <a:lnTo>
                    <a:pt x="20171" y="2219"/>
                  </a:lnTo>
                  <a:lnTo>
                    <a:pt x="20171" y="2302"/>
                  </a:lnTo>
                  <a:lnTo>
                    <a:pt x="20171" y="2365"/>
                  </a:lnTo>
                  <a:lnTo>
                    <a:pt x="20129" y="2302"/>
                  </a:lnTo>
                  <a:lnTo>
                    <a:pt x="20066" y="2302"/>
                  </a:lnTo>
                  <a:lnTo>
                    <a:pt x="19920" y="2386"/>
                  </a:lnTo>
                  <a:lnTo>
                    <a:pt x="19836" y="2407"/>
                  </a:lnTo>
                  <a:lnTo>
                    <a:pt x="19711" y="2365"/>
                  </a:lnTo>
                  <a:lnTo>
                    <a:pt x="19606" y="2365"/>
                  </a:lnTo>
                  <a:lnTo>
                    <a:pt x="19522" y="2323"/>
                  </a:lnTo>
                  <a:lnTo>
                    <a:pt x="19460" y="2261"/>
                  </a:lnTo>
                  <a:lnTo>
                    <a:pt x="19460" y="2177"/>
                  </a:lnTo>
                  <a:lnTo>
                    <a:pt x="19522" y="2177"/>
                  </a:lnTo>
                  <a:lnTo>
                    <a:pt x="19564" y="2219"/>
                  </a:lnTo>
                  <a:lnTo>
                    <a:pt x="19669" y="2261"/>
                  </a:lnTo>
                  <a:lnTo>
                    <a:pt x="19711" y="2219"/>
                  </a:lnTo>
                  <a:lnTo>
                    <a:pt x="19711" y="2177"/>
                  </a:lnTo>
                  <a:lnTo>
                    <a:pt x="19606" y="2093"/>
                  </a:lnTo>
                  <a:lnTo>
                    <a:pt x="19606" y="2009"/>
                  </a:lnTo>
                  <a:lnTo>
                    <a:pt x="19627" y="1989"/>
                  </a:lnTo>
                  <a:lnTo>
                    <a:pt x="19669" y="2072"/>
                  </a:lnTo>
                  <a:lnTo>
                    <a:pt x="19774" y="2114"/>
                  </a:lnTo>
                  <a:lnTo>
                    <a:pt x="19857" y="2156"/>
                  </a:lnTo>
                  <a:lnTo>
                    <a:pt x="20025" y="2093"/>
                  </a:lnTo>
                  <a:lnTo>
                    <a:pt x="20171" y="1968"/>
                  </a:lnTo>
                  <a:lnTo>
                    <a:pt x="20171" y="1884"/>
                  </a:lnTo>
                  <a:lnTo>
                    <a:pt x="20150" y="1842"/>
                  </a:lnTo>
                  <a:lnTo>
                    <a:pt x="20087" y="1800"/>
                  </a:lnTo>
                  <a:lnTo>
                    <a:pt x="20087" y="1758"/>
                  </a:lnTo>
                  <a:lnTo>
                    <a:pt x="20150" y="1696"/>
                  </a:lnTo>
                  <a:lnTo>
                    <a:pt x="20150" y="1675"/>
                  </a:lnTo>
                  <a:lnTo>
                    <a:pt x="20046" y="1591"/>
                  </a:lnTo>
                  <a:lnTo>
                    <a:pt x="19962" y="1486"/>
                  </a:lnTo>
                  <a:lnTo>
                    <a:pt x="19920" y="1465"/>
                  </a:lnTo>
                  <a:lnTo>
                    <a:pt x="19857" y="1486"/>
                  </a:lnTo>
                  <a:lnTo>
                    <a:pt x="19774" y="1570"/>
                  </a:lnTo>
                  <a:lnTo>
                    <a:pt x="19627" y="1654"/>
                  </a:lnTo>
                  <a:lnTo>
                    <a:pt x="19439" y="1654"/>
                  </a:lnTo>
                  <a:lnTo>
                    <a:pt x="19334" y="1737"/>
                  </a:lnTo>
                  <a:lnTo>
                    <a:pt x="19292" y="1737"/>
                  </a:lnTo>
                  <a:lnTo>
                    <a:pt x="19229" y="1675"/>
                  </a:lnTo>
                  <a:lnTo>
                    <a:pt x="19188" y="1654"/>
                  </a:lnTo>
                  <a:lnTo>
                    <a:pt x="19104" y="1675"/>
                  </a:lnTo>
                  <a:lnTo>
                    <a:pt x="19020" y="1696"/>
                  </a:lnTo>
                  <a:lnTo>
                    <a:pt x="18937" y="1675"/>
                  </a:lnTo>
                  <a:lnTo>
                    <a:pt x="18874" y="1633"/>
                  </a:lnTo>
                  <a:lnTo>
                    <a:pt x="18769" y="1591"/>
                  </a:lnTo>
                  <a:lnTo>
                    <a:pt x="18685" y="1549"/>
                  </a:lnTo>
                  <a:lnTo>
                    <a:pt x="18581" y="1528"/>
                  </a:lnTo>
                  <a:lnTo>
                    <a:pt x="18476" y="1445"/>
                  </a:lnTo>
                  <a:lnTo>
                    <a:pt x="18309" y="1424"/>
                  </a:lnTo>
                  <a:lnTo>
                    <a:pt x="18100" y="1445"/>
                  </a:lnTo>
                  <a:lnTo>
                    <a:pt x="17995" y="1465"/>
                  </a:lnTo>
                  <a:lnTo>
                    <a:pt x="17849" y="1528"/>
                  </a:lnTo>
                  <a:lnTo>
                    <a:pt x="17723" y="1549"/>
                  </a:lnTo>
                  <a:lnTo>
                    <a:pt x="17577" y="1570"/>
                  </a:lnTo>
                  <a:lnTo>
                    <a:pt x="17472" y="1549"/>
                  </a:lnTo>
                  <a:lnTo>
                    <a:pt x="17346" y="1570"/>
                  </a:lnTo>
                  <a:lnTo>
                    <a:pt x="17325" y="1591"/>
                  </a:lnTo>
                  <a:lnTo>
                    <a:pt x="17346" y="1737"/>
                  </a:lnTo>
                  <a:lnTo>
                    <a:pt x="17346" y="1800"/>
                  </a:lnTo>
                  <a:lnTo>
                    <a:pt x="17305" y="1800"/>
                  </a:lnTo>
                  <a:lnTo>
                    <a:pt x="17242" y="1779"/>
                  </a:lnTo>
                  <a:lnTo>
                    <a:pt x="17158" y="1654"/>
                  </a:lnTo>
                  <a:lnTo>
                    <a:pt x="17137" y="1570"/>
                  </a:lnTo>
                  <a:lnTo>
                    <a:pt x="17095" y="1549"/>
                  </a:lnTo>
                  <a:lnTo>
                    <a:pt x="17012" y="1570"/>
                  </a:lnTo>
                  <a:lnTo>
                    <a:pt x="16698" y="1570"/>
                  </a:lnTo>
                  <a:cubicBezTo>
                    <a:pt x="16698" y="1570"/>
                    <a:pt x="16593" y="1633"/>
                    <a:pt x="16572" y="1633"/>
                  </a:cubicBezTo>
                  <a:lnTo>
                    <a:pt x="16489" y="1737"/>
                  </a:lnTo>
                  <a:lnTo>
                    <a:pt x="16426" y="1884"/>
                  </a:lnTo>
                  <a:lnTo>
                    <a:pt x="16384" y="1968"/>
                  </a:lnTo>
                  <a:lnTo>
                    <a:pt x="16363" y="1968"/>
                  </a:lnTo>
                  <a:lnTo>
                    <a:pt x="16363" y="1905"/>
                  </a:lnTo>
                  <a:lnTo>
                    <a:pt x="16405" y="1800"/>
                  </a:lnTo>
                  <a:lnTo>
                    <a:pt x="16426" y="1737"/>
                  </a:lnTo>
                  <a:lnTo>
                    <a:pt x="16405" y="1696"/>
                  </a:lnTo>
                  <a:lnTo>
                    <a:pt x="16321" y="1737"/>
                  </a:lnTo>
                  <a:lnTo>
                    <a:pt x="16196" y="1737"/>
                  </a:lnTo>
                  <a:lnTo>
                    <a:pt x="16154" y="1779"/>
                  </a:lnTo>
                  <a:lnTo>
                    <a:pt x="16154" y="1842"/>
                  </a:lnTo>
                  <a:lnTo>
                    <a:pt x="16112" y="1884"/>
                  </a:lnTo>
                  <a:lnTo>
                    <a:pt x="16112" y="1989"/>
                  </a:lnTo>
                  <a:lnTo>
                    <a:pt x="16049" y="2009"/>
                  </a:lnTo>
                  <a:lnTo>
                    <a:pt x="16007" y="1968"/>
                  </a:lnTo>
                  <a:lnTo>
                    <a:pt x="16007" y="1905"/>
                  </a:lnTo>
                  <a:lnTo>
                    <a:pt x="16070" y="1842"/>
                  </a:lnTo>
                  <a:lnTo>
                    <a:pt x="16070" y="1675"/>
                  </a:lnTo>
                  <a:lnTo>
                    <a:pt x="16091" y="1591"/>
                  </a:lnTo>
                  <a:lnTo>
                    <a:pt x="16300" y="1465"/>
                  </a:lnTo>
                  <a:lnTo>
                    <a:pt x="16426" y="1382"/>
                  </a:lnTo>
                  <a:lnTo>
                    <a:pt x="16593" y="1382"/>
                  </a:lnTo>
                  <a:lnTo>
                    <a:pt x="16719" y="1424"/>
                  </a:lnTo>
                  <a:lnTo>
                    <a:pt x="16823" y="1424"/>
                  </a:lnTo>
                  <a:lnTo>
                    <a:pt x="16844" y="1382"/>
                  </a:lnTo>
                  <a:lnTo>
                    <a:pt x="17116" y="1382"/>
                  </a:lnTo>
                  <a:lnTo>
                    <a:pt x="17200" y="1340"/>
                  </a:lnTo>
                  <a:lnTo>
                    <a:pt x="17221" y="1256"/>
                  </a:lnTo>
                  <a:lnTo>
                    <a:pt x="17158" y="1256"/>
                  </a:lnTo>
                  <a:lnTo>
                    <a:pt x="17095" y="1173"/>
                  </a:lnTo>
                  <a:lnTo>
                    <a:pt x="17095" y="1068"/>
                  </a:lnTo>
                  <a:lnTo>
                    <a:pt x="17200" y="1005"/>
                  </a:lnTo>
                  <a:lnTo>
                    <a:pt x="17263" y="963"/>
                  </a:lnTo>
                  <a:lnTo>
                    <a:pt x="17346" y="963"/>
                  </a:lnTo>
                  <a:lnTo>
                    <a:pt x="17367" y="1026"/>
                  </a:lnTo>
                  <a:lnTo>
                    <a:pt x="17346" y="1068"/>
                  </a:lnTo>
                  <a:lnTo>
                    <a:pt x="17305" y="1068"/>
                  </a:lnTo>
                  <a:lnTo>
                    <a:pt x="17346" y="1152"/>
                  </a:lnTo>
                  <a:lnTo>
                    <a:pt x="17346" y="1256"/>
                  </a:lnTo>
                  <a:lnTo>
                    <a:pt x="17409" y="1340"/>
                  </a:lnTo>
                  <a:lnTo>
                    <a:pt x="17556" y="1340"/>
                  </a:lnTo>
                  <a:lnTo>
                    <a:pt x="17681" y="1277"/>
                  </a:lnTo>
                  <a:lnTo>
                    <a:pt x="17765" y="1277"/>
                  </a:lnTo>
                  <a:lnTo>
                    <a:pt x="17869" y="1319"/>
                  </a:lnTo>
                  <a:lnTo>
                    <a:pt x="17953" y="1277"/>
                  </a:lnTo>
                  <a:lnTo>
                    <a:pt x="18141" y="1214"/>
                  </a:lnTo>
                  <a:lnTo>
                    <a:pt x="18267" y="1214"/>
                  </a:lnTo>
                  <a:lnTo>
                    <a:pt x="18309" y="1256"/>
                  </a:lnTo>
                  <a:lnTo>
                    <a:pt x="18393" y="1256"/>
                  </a:lnTo>
                  <a:lnTo>
                    <a:pt x="18455" y="1214"/>
                  </a:lnTo>
                  <a:lnTo>
                    <a:pt x="18581" y="1214"/>
                  </a:lnTo>
                  <a:lnTo>
                    <a:pt x="18685" y="1256"/>
                  </a:lnTo>
                  <a:lnTo>
                    <a:pt x="18769" y="1256"/>
                  </a:lnTo>
                  <a:lnTo>
                    <a:pt x="18853" y="1277"/>
                  </a:lnTo>
                  <a:lnTo>
                    <a:pt x="19083" y="1382"/>
                  </a:lnTo>
                  <a:lnTo>
                    <a:pt x="19209" y="1382"/>
                  </a:lnTo>
                  <a:lnTo>
                    <a:pt x="19313" y="1361"/>
                  </a:lnTo>
                  <a:lnTo>
                    <a:pt x="19439" y="1361"/>
                  </a:lnTo>
                  <a:lnTo>
                    <a:pt x="19481" y="1277"/>
                  </a:lnTo>
                  <a:lnTo>
                    <a:pt x="19564" y="1235"/>
                  </a:lnTo>
                  <a:lnTo>
                    <a:pt x="19669" y="1256"/>
                  </a:lnTo>
                  <a:lnTo>
                    <a:pt x="19774" y="1256"/>
                  </a:lnTo>
                  <a:lnTo>
                    <a:pt x="19836" y="1173"/>
                  </a:lnTo>
                  <a:lnTo>
                    <a:pt x="19836" y="1131"/>
                  </a:lnTo>
                  <a:lnTo>
                    <a:pt x="19669" y="1026"/>
                  </a:lnTo>
                  <a:lnTo>
                    <a:pt x="19585" y="963"/>
                  </a:lnTo>
                  <a:lnTo>
                    <a:pt x="19543" y="859"/>
                  </a:lnTo>
                  <a:lnTo>
                    <a:pt x="19439" y="796"/>
                  </a:lnTo>
                  <a:lnTo>
                    <a:pt x="19250" y="733"/>
                  </a:lnTo>
                  <a:lnTo>
                    <a:pt x="19167" y="649"/>
                  </a:lnTo>
                  <a:lnTo>
                    <a:pt x="19062" y="628"/>
                  </a:lnTo>
                  <a:lnTo>
                    <a:pt x="18957" y="649"/>
                  </a:lnTo>
                  <a:lnTo>
                    <a:pt x="18916" y="608"/>
                  </a:lnTo>
                  <a:lnTo>
                    <a:pt x="18853" y="545"/>
                  </a:lnTo>
                  <a:lnTo>
                    <a:pt x="18727" y="587"/>
                  </a:lnTo>
                  <a:lnTo>
                    <a:pt x="18685" y="524"/>
                  </a:lnTo>
                  <a:lnTo>
                    <a:pt x="18455" y="503"/>
                  </a:lnTo>
                  <a:lnTo>
                    <a:pt x="18309" y="398"/>
                  </a:lnTo>
                  <a:lnTo>
                    <a:pt x="18246" y="398"/>
                  </a:lnTo>
                  <a:lnTo>
                    <a:pt x="18058" y="294"/>
                  </a:lnTo>
                  <a:lnTo>
                    <a:pt x="17995" y="294"/>
                  </a:lnTo>
                  <a:lnTo>
                    <a:pt x="17995" y="315"/>
                  </a:lnTo>
                  <a:lnTo>
                    <a:pt x="17932" y="336"/>
                  </a:lnTo>
                  <a:lnTo>
                    <a:pt x="17765" y="231"/>
                  </a:lnTo>
                  <a:lnTo>
                    <a:pt x="17744" y="168"/>
                  </a:lnTo>
                  <a:lnTo>
                    <a:pt x="17681" y="105"/>
                  </a:lnTo>
                  <a:lnTo>
                    <a:pt x="17597" y="126"/>
                  </a:lnTo>
                  <a:lnTo>
                    <a:pt x="17535" y="126"/>
                  </a:lnTo>
                  <a:lnTo>
                    <a:pt x="17472" y="84"/>
                  </a:lnTo>
                  <a:lnTo>
                    <a:pt x="17263" y="84"/>
                  </a:lnTo>
                  <a:lnTo>
                    <a:pt x="17158" y="22"/>
                  </a:lnTo>
                  <a:lnTo>
                    <a:pt x="17074" y="84"/>
                  </a:lnTo>
                  <a:lnTo>
                    <a:pt x="17033" y="84"/>
                  </a:lnTo>
                  <a:lnTo>
                    <a:pt x="17012" y="64"/>
                  </a:lnTo>
                  <a:lnTo>
                    <a:pt x="16928" y="1"/>
                  </a:lnTo>
                  <a:lnTo>
                    <a:pt x="16740" y="22"/>
                  </a:lnTo>
                  <a:lnTo>
                    <a:pt x="166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4" name="Google Shape;1054;p39"/>
            <p:cNvGrpSpPr/>
            <p:nvPr/>
          </p:nvGrpSpPr>
          <p:grpSpPr>
            <a:xfrm>
              <a:off x="1922950" y="1410350"/>
              <a:ext cx="1252825" cy="1162875"/>
              <a:chOff x="1922950" y="1410350"/>
              <a:chExt cx="1252825" cy="1162875"/>
            </a:xfrm>
          </p:grpSpPr>
          <p:sp>
            <p:nvSpPr>
              <p:cNvPr id="1055" name="Google Shape;1055;p39"/>
              <p:cNvSpPr/>
              <p:nvPr/>
            </p:nvSpPr>
            <p:spPr>
              <a:xfrm>
                <a:off x="1988325" y="2333100"/>
                <a:ext cx="52325" cy="65925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37" extrusionOk="0">
                    <a:moveTo>
                      <a:pt x="210" y="0"/>
                    </a:moveTo>
                    <a:lnTo>
                      <a:pt x="189" y="63"/>
                    </a:lnTo>
                    <a:lnTo>
                      <a:pt x="1" y="21"/>
                    </a:lnTo>
                    <a:lnTo>
                      <a:pt x="63" y="188"/>
                    </a:lnTo>
                    <a:lnTo>
                      <a:pt x="105" y="209"/>
                    </a:lnTo>
                    <a:lnTo>
                      <a:pt x="168" y="335"/>
                    </a:lnTo>
                    <a:lnTo>
                      <a:pt x="440" y="377"/>
                    </a:lnTo>
                    <a:lnTo>
                      <a:pt x="314" y="439"/>
                    </a:lnTo>
                    <a:lnTo>
                      <a:pt x="189" y="439"/>
                    </a:lnTo>
                    <a:lnTo>
                      <a:pt x="105" y="544"/>
                    </a:lnTo>
                    <a:lnTo>
                      <a:pt x="168" y="607"/>
                    </a:lnTo>
                    <a:lnTo>
                      <a:pt x="105" y="732"/>
                    </a:lnTo>
                    <a:lnTo>
                      <a:pt x="126" y="774"/>
                    </a:lnTo>
                    <a:lnTo>
                      <a:pt x="273" y="732"/>
                    </a:lnTo>
                    <a:lnTo>
                      <a:pt x="293" y="837"/>
                    </a:lnTo>
                    <a:lnTo>
                      <a:pt x="419" y="837"/>
                    </a:lnTo>
                    <a:lnTo>
                      <a:pt x="419" y="942"/>
                    </a:lnTo>
                    <a:lnTo>
                      <a:pt x="524" y="1025"/>
                    </a:lnTo>
                    <a:lnTo>
                      <a:pt x="649" y="963"/>
                    </a:lnTo>
                    <a:lnTo>
                      <a:pt x="503" y="1130"/>
                    </a:lnTo>
                    <a:lnTo>
                      <a:pt x="545" y="1276"/>
                    </a:lnTo>
                    <a:lnTo>
                      <a:pt x="649" y="1255"/>
                    </a:lnTo>
                    <a:lnTo>
                      <a:pt x="649" y="1151"/>
                    </a:lnTo>
                    <a:lnTo>
                      <a:pt x="817" y="1109"/>
                    </a:lnTo>
                    <a:lnTo>
                      <a:pt x="817" y="1109"/>
                    </a:lnTo>
                    <a:lnTo>
                      <a:pt x="754" y="1235"/>
                    </a:lnTo>
                    <a:lnTo>
                      <a:pt x="691" y="1339"/>
                    </a:lnTo>
                    <a:lnTo>
                      <a:pt x="691" y="1423"/>
                    </a:lnTo>
                    <a:lnTo>
                      <a:pt x="733" y="1423"/>
                    </a:lnTo>
                    <a:lnTo>
                      <a:pt x="796" y="1548"/>
                    </a:lnTo>
                    <a:lnTo>
                      <a:pt x="963" y="1528"/>
                    </a:lnTo>
                    <a:lnTo>
                      <a:pt x="963" y="1632"/>
                    </a:lnTo>
                    <a:lnTo>
                      <a:pt x="1047" y="1632"/>
                    </a:lnTo>
                    <a:lnTo>
                      <a:pt x="1068" y="1737"/>
                    </a:lnTo>
                    <a:lnTo>
                      <a:pt x="1047" y="1820"/>
                    </a:lnTo>
                    <a:lnTo>
                      <a:pt x="1172" y="1967"/>
                    </a:lnTo>
                    <a:lnTo>
                      <a:pt x="1256" y="1883"/>
                    </a:lnTo>
                    <a:lnTo>
                      <a:pt x="1319" y="1946"/>
                    </a:lnTo>
                    <a:lnTo>
                      <a:pt x="1423" y="1946"/>
                    </a:lnTo>
                    <a:lnTo>
                      <a:pt x="1256" y="2113"/>
                    </a:lnTo>
                    <a:lnTo>
                      <a:pt x="1465" y="2323"/>
                    </a:lnTo>
                    <a:lnTo>
                      <a:pt x="1549" y="2364"/>
                    </a:lnTo>
                    <a:lnTo>
                      <a:pt x="1591" y="2427"/>
                    </a:lnTo>
                    <a:lnTo>
                      <a:pt x="1946" y="2636"/>
                    </a:lnTo>
                    <a:lnTo>
                      <a:pt x="1988" y="2595"/>
                    </a:lnTo>
                    <a:lnTo>
                      <a:pt x="2093" y="2616"/>
                    </a:lnTo>
                    <a:lnTo>
                      <a:pt x="2009" y="2302"/>
                    </a:lnTo>
                    <a:lnTo>
                      <a:pt x="2051" y="2176"/>
                    </a:lnTo>
                    <a:lnTo>
                      <a:pt x="2009" y="2072"/>
                    </a:lnTo>
                    <a:lnTo>
                      <a:pt x="2009" y="1820"/>
                    </a:lnTo>
                    <a:lnTo>
                      <a:pt x="1946" y="1695"/>
                    </a:lnTo>
                    <a:lnTo>
                      <a:pt x="1674" y="1548"/>
                    </a:lnTo>
                    <a:lnTo>
                      <a:pt x="1653" y="1214"/>
                    </a:lnTo>
                    <a:lnTo>
                      <a:pt x="1528" y="1004"/>
                    </a:lnTo>
                    <a:lnTo>
                      <a:pt x="1486" y="774"/>
                    </a:lnTo>
                    <a:lnTo>
                      <a:pt x="1444" y="732"/>
                    </a:lnTo>
                    <a:lnTo>
                      <a:pt x="1319" y="711"/>
                    </a:lnTo>
                    <a:lnTo>
                      <a:pt x="1130" y="607"/>
                    </a:lnTo>
                    <a:lnTo>
                      <a:pt x="1005" y="607"/>
                    </a:lnTo>
                    <a:lnTo>
                      <a:pt x="858" y="544"/>
                    </a:lnTo>
                    <a:lnTo>
                      <a:pt x="817" y="439"/>
                    </a:lnTo>
                    <a:lnTo>
                      <a:pt x="628" y="377"/>
                    </a:lnTo>
                    <a:lnTo>
                      <a:pt x="545" y="251"/>
                    </a:lnTo>
                    <a:lnTo>
                      <a:pt x="524" y="167"/>
                    </a:lnTo>
                    <a:lnTo>
                      <a:pt x="398" y="167"/>
                    </a:lnTo>
                    <a:lnTo>
                      <a:pt x="314" y="21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39"/>
              <p:cNvSpPr/>
              <p:nvPr/>
            </p:nvSpPr>
            <p:spPr>
              <a:xfrm>
                <a:off x="1953800" y="2242075"/>
                <a:ext cx="23050" cy="54425"/>
              </a:xfrm>
              <a:custGeom>
                <a:avLst/>
                <a:gdLst/>
                <a:ahLst/>
                <a:cxnLst/>
                <a:rect l="l" t="t" r="r" b="b"/>
                <a:pathLst>
                  <a:path w="922" h="2177" extrusionOk="0">
                    <a:moveTo>
                      <a:pt x="210" y="0"/>
                    </a:moveTo>
                    <a:lnTo>
                      <a:pt x="21" y="314"/>
                    </a:lnTo>
                    <a:lnTo>
                      <a:pt x="42" y="523"/>
                    </a:lnTo>
                    <a:lnTo>
                      <a:pt x="1" y="628"/>
                    </a:lnTo>
                    <a:lnTo>
                      <a:pt x="1" y="733"/>
                    </a:lnTo>
                    <a:lnTo>
                      <a:pt x="105" y="754"/>
                    </a:lnTo>
                    <a:lnTo>
                      <a:pt x="189" y="837"/>
                    </a:lnTo>
                    <a:lnTo>
                      <a:pt x="189" y="942"/>
                    </a:lnTo>
                    <a:lnTo>
                      <a:pt x="126" y="921"/>
                    </a:lnTo>
                    <a:lnTo>
                      <a:pt x="21" y="900"/>
                    </a:lnTo>
                    <a:lnTo>
                      <a:pt x="21" y="984"/>
                    </a:lnTo>
                    <a:lnTo>
                      <a:pt x="105" y="1047"/>
                    </a:lnTo>
                    <a:lnTo>
                      <a:pt x="21" y="1193"/>
                    </a:lnTo>
                    <a:lnTo>
                      <a:pt x="105" y="1214"/>
                    </a:lnTo>
                    <a:lnTo>
                      <a:pt x="210" y="1339"/>
                    </a:lnTo>
                    <a:lnTo>
                      <a:pt x="84" y="1319"/>
                    </a:lnTo>
                    <a:lnTo>
                      <a:pt x="21" y="1402"/>
                    </a:lnTo>
                    <a:lnTo>
                      <a:pt x="42" y="1507"/>
                    </a:lnTo>
                    <a:lnTo>
                      <a:pt x="210" y="1528"/>
                    </a:lnTo>
                    <a:lnTo>
                      <a:pt x="147" y="1611"/>
                    </a:lnTo>
                    <a:lnTo>
                      <a:pt x="189" y="1758"/>
                    </a:lnTo>
                    <a:lnTo>
                      <a:pt x="356" y="2135"/>
                    </a:lnTo>
                    <a:lnTo>
                      <a:pt x="503" y="2176"/>
                    </a:lnTo>
                    <a:lnTo>
                      <a:pt x="565" y="2072"/>
                    </a:lnTo>
                    <a:lnTo>
                      <a:pt x="524" y="1988"/>
                    </a:lnTo>
                    <a:lnTo>
                      <a:pt x="440" y="1988"/>
                    </a:lnTo>
                    <a:lnTo>
                      <a:pt x="398" y="1863"/>
                    </a:lnTo>
                    <a:lnTo>
                      <a:pt x="335" y="1653"/>
                    </a:lnTo>
                    <a:lnTo>
                      <a:pt x="356" y="1507"/>
                    </a:lnTo>
                    <a:lnTo>
                      <a:pt x="314" y="1402"/>
                    </a:lnTo>
                    <a:lnTo>
                      <a:pt x="398" y="1235"/>
                    </a:lnTo>
                    <a:lnTo>
                      <a:pt x="545" y="1235"/>
                    </a:lnTo>
                    <a:lnTo>
                      <a:pt x="524" y="1109"/>
                    </a:lnTo>
                    <a:lnTo>
                      <a:pt x="419" y="1109"/>
                    </a:lnTo>
                    <a:lnTo>
                      <a:pt x="335" y="1130"/>
                    </a:lnTo>
                    <a:lnTo>
                      <a:pt x="231" y="1130"/>
                    </a:lnTo>
                    <a:lnTo>
                      <a:pt x="314" y="1026"/>
                    </a:lnTo>
                    <a:lnTo>
                      <a:pt x="419" y="1026"/>
                    </a:lnTo>
                    <a:lnTo>
                      <a:pt x="545" y="921"/>
                    </a:lnTo>
                    <a:lnTo>
                      <a:pt x="565" y="733"/>
                    </a:lnTo>
                    <a:lnTo>
                      <a:pt x="670" y="607"/>
                    </a:lnTo>
                    <a:lnTo>
                      <a:pt x="712" y="419"/>
                    </a:lnTo>
                    <a:lnTo>
                      <a:pt x="921" y="210"/>
                    </a:lnTo>
                    <a:lnTo>
                      <a:pt x="858" y="189"/>
                    </a:lnTo>
                    <a:lnTo>
                      <a:pt x="670" y="272"/>
                    </a:lnTo>
                    <a:lnTo>
                      <a:pt x="545" y="461"/>
                    </a:lnTo>
                    <a:lnTo>
                      <a:pt x="461" y="628"/>
                    </a:lnTo>
                    <a:lnTo>
                      <a:pt x="335" y="670"/>
                    </a:lnTo>
                    <a:lnTo>
                      <a:pt x="335" y="586"/>
                    </a:lnTo>
                    <a:lnTo>
                      <a:pt x="252" y="523"/>
                    </a:lnTo>
                    <a:lnTo>
                      <a:pt x="461" y="461"/>
                    </a:lnTo>
                    <a:lnTo>
                      <a:pt x="565" y="377"/>
                    </a:lnTo>
                    <a:lnTo>
                      <a:pt x="607" y="231"/>
                    </a:lnTo>
                    <a:lnTo>
                      <a:pt x="607" y="168"/>
                    </a:lnTo>
                    <a:lnTo>
                      <a:pt x="503" y="105"/>
                    </a:lnTo>
                    <a:lnTo>
                      <a:pt x="440" y="189"/>
                    </a:lnTo>
                    <a:lnTo>
                      <a:pt x="356" y="210"/>
                    </a:lnTo>
                    <a:lnTo>
                      <a:pt x="398" y="6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39"/>
              <p:cNvSpPr/>
              <p:nvPr/>
            </p:nvSpPr>
            <p:spPr>
              <a:xfrm>
                <a:off x="2552225" y="1885325"/>
                <a:ext cx="481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947" extrusionOk="0">
                    <a:moveTo>
                      <a:pt x="1402" y="0"/>
                    </a:moveTo>
                    <a:lnTo>
                      <a:pt x="1256" y="21"/>
                    </a:lnTo>
                    <a:lnTo>
                      <a:pt x="1067" y="189"/>
                    </a:lnTo>
                    <a:lnTo>
                      <a:pt x="984" y="356"/>
                    </a:lnTo>
                    <a:lnTo>
                      <a:pt x="1046" y="544"/>
                    </a:lnTo>
                    <a:lnTo>
                      <a:pt x="942" y="524"/>
                    </a:lnTo>
                    <a:lnTo>
                      <a:pt x="900" y="356"/>
                    </a:lnTo>
                    <a:lnTo>
                      <a:pt x="858" y="356"/>
                    </a:lnTo>
                    <a:lnTo>
                      <a:pt x="837" y="503"/>
                    </a:lnTo>
                    <a:lnTo>
                      <a:pt x="753" y="503"/>
                    </a:lnTo>
                    <a:lnTo>
                      <a:pt x="795" y="607"/>
                    </a:lnTo>
                    <a:lnTo>
                      <a:pt x="753" y="712"/>
                    </a:lnTo>
                    <a:lnTo>
                      <a:pt x="649" y="712"/>
                    </a:lnTo>
                    <a:lnTo>
                      <a:pt x="586" y="816"/>
                    </a:lnTo>
                    <a:lnTo>
                      <a:pt x="419" y="775"/>
                    </a:lnTo>
                    <a:lnTo>
                      <a:pt x="335" y="837"/>
                    </a:lnTo>
                    <a:lnTo>
                      <a:pt x="251" y="816"/>
                    </a:lnTo>
                    <a:lnTo>
                      <a:pt x="0" y="963"/>
                    </a:lnTo>
                    <a:lnTo>
                      <a:pt x="21" y="1088"/>
                    </a:lnTo>
                    <a:lnTo>
                      <a:pt x="147" y="1235"/>
                    </a:lnTo>
                    <a:lnTo>
                      <a:pt x="230" y="1172"/>
                    </a:lnTo>
                    <a:lnTo>
                      <a:pt x="209" y="1088"/>
                    </a:lnTo>
                    <a:lnTo>
                      <a:pt x="251" y="1026"/>
                    </a:lnTo>
                    <a:lnTo>
                      <a:pt x="356" y="1130"/>
                    </a:lnTo>
                    <a:lnTo>
                      <a:pt x="314" y="1277"/>
                    </a:lnTo>
                    <a:lnTo>
                      <a:pt x="440" y="1381"/>
                    </a:lnTo>
                    <a:lnTo>
                      <a:pt x="523" y="1256"/>
                    </a:lnTo>
                    <a:lnTo>
                      <a:pt x="544" y="1340"/>
                    </a:lnTo>
                    <a:lnTo>
                      <a:pt x="523" y="1423"/>
                    </a:lnTo>
                    <a:lnTo>
                      <a:pt x="649" y="1591"/>
                    </a:lnTo>
                    <a:lnTo>
                      <a:pt x="753" y="1612"/>
                    </a:lnTo>
                    <a:lnTo>
                      <a:pt x="795" y="1779"/>
                    </a:lnTo>
                    <a:lnTo>
                      <a:pt x="879" y="1863"/>
                    </a:lnTo>
                    <a:lnTo>
                      <a:pt x="963" y="1716"/>
                    </a:lnTo>
                    <a:lnTo>
                      <a:pt x="984" y="1821"/>
                    </a:lnTo>
                    <a:lnTo>
                      <a:pt x="1109" y="1946"/>
                    </a:lnTo>
                    <a:lnTo>
                      <a:pt x="1214" y="1925"/>
                    </a:lnTo>
                    <a:lnTo>
                      <a:pt x="1318" y="1925"/>
                    </a:lnTo>
                    <a:lnTo>
                      <a:pt x="1423" y="1821"/>
                    </a:lnTo>
                    <a:lnTo>
                      <a:pt x="1507" y="1800"/>
                    </a:lnTo>
                    <a:lnTo>
                      <a:pt x="1632" y="1695"/>
                    </a:lnTo>
                    <a:lnTo>
                      <a:pt x="1695" y="1800"/>
                    </a:lnTo>
                    <a:lnTo>
                      <a:pt x="1737" y="1758"/>
                    </a:lnTo>
                    <a:lnTo>
                      <a:pt x="1925" y="1653"/>
                    </a:lnTo>
                    <a:lnTo>
                      <a:pt x="1925" y="1549"/>
                    </a:lnTo>
                    <a:lnTo>
                      <a:pt x="1800" y="1591"/>
                    </a:lnTo>
                    <a:lnTo>
                      <a:pt x="1716" y="1507"/>
                    </a:lnTo>
                    <a:lnTo>
                      <a:pt x="1841" y="1277"/>
                    </a:lnTo>
                    <a:lnTo>
                      <a:pt x="1883" y="1151"/>
                    </a:lnTo>
                    <a:lnTo>
                      <a:pt x="1737" y="1235"/>
                    </a:lnTo>
                    <a:lnTo>
                      <a:pt x="1674" y="1402"/>
                    </a:lnTo>
                    <a:lnTo>
                      <a:pt x="1674" y="1277"/>
                    </a:lnTo>
                    <a:lnTo>
                      <a:pt x="1737" y="1026"/>
                    </a:lnTo>
                    <a:lnTo>
                      <a:pt x="1695" y="649"/>
                    </a:lnTo>
                    <a:lnTo>
                      <a:pt x="1528" y="544"/>
                    </a:lnTo>
                    <a:lnTo>
                      <a:pt x="1528" y="419"/>
                    </a:lnTo>
                    <a:lnTo>
                      <a:pt x="1423" y="419"/>
                    </a:lnTo>
                    <a:lnTo>
                      <a:pt x="1360" y="524"/>
                    </a:lnTo>
                    <a:lnTo>
                      <a:pt x="1360" y="398"/>
                    </a:lnTo>
                    <a:lnTo>
                      <a:pt x="1423" y="314"/>
                    </a:lnTo>
                    <a:lnTo>
                      <a:pt x="1381" y="210"/>
                    </a:lnTo>
                    <a:lnTo>
                      <a:pt x="1402" y="105"/>
                    </a:lnTo>
                    <a:lnTo>
                      <a:pt x="14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39"/>
              <p:cNvSpPr/>
              <p:nvPr/>
            </p:nvSpPr>
            <p:spPr>
              <a:xfrm>
                <a:off x="2722750" y="1634775"/>
                <a:ext cx="1459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357" extrusionOk="0">
                    <a:moveTo>
                      <a:pt x="502" y="0"/>
                    </a:moveTo>
                    <a:lnTo>
                      <a:pt x="440" y="84"/>
                    </a:lnTo>
                    <a:lnTo>
                      <a:pt x="230" y="105"/>
                    </a:lnTo>
                    <a:lnTo>
                      <a:pt x="210" y="126"/>
                    </a:lnTo>
                    <a:lnTo>
                      <a:pt x="147" y="126"/>
                    </a:lnTo>
                    <a:lnTo>
                      <a:pt x="105" y="230"/>
                    </a:lnTo>
                    <a:lnTo>
                      <a:pt x="189" y="335"/>
                    </a:lnTo>
                    <a:lnTo>
                      <a:pt x="230" y="439"/>
                    </a:lnTo>
                    <a:lnTo>
                      <a:pt x="147" y="439"/>
                    </a:lnTo>
                    <a:lnTo>
                      <a:pt x="21" y="272"/>
                    </a:lnTo>
                    <a:lnTo>
                      <a:pt x="0" y="398"/>
                    </a:lnTo>
                    <a:lnTo>
                      <a:pt x="21" y="502"/>
                    </a:lnTo>
                    <a:lnTo>
                      <a:pt x="147" y="544"/>
                    </a:lnTo>
                    <a:lnTo>
                      <a:pt x="251" y="732"/>
                    </a:lnTo>
                    <a:lnTo>
                      <a:pt x="356" y="732"/>
                    </a:lnTo>
                    <a:lnTo>
                      <a:pt x="293" y="816"/>
                    </a:lnTo>
                    <a:lnTo>
                      <a:pt x="210" y="816"/>
                    </a:lnTo>
                    <a:lnTo>
                      <a:pt x="189" y="921"/>
                    </a:lnTo>
                    <a:lnTo>
                      <a:pt x="314" y="1109"/>
                    </a:lnTo>
                    <a:lnTo>
                      <a:pt x="440" y="1151"/>
                    </a:lnTo>
                    <a:lnTo>
                      <a:pt x="419" y="1235"/>
                    </a:lnTo>
                    <a:lnTo>
                      <a:pt x="398" y="1172"/>
                    </a:lnTo>
                    <a:lnTo>
                      <a:pt x="210" y="1151"/>
                    </a:lnTo>
                    <a:lnTo>
                      <a:pt x="210" y="1235"/>
                    </a:lnTo>
                    <a:lnTo>
                      <a:pt x="147" y="1255"/>
                    </a:lnTo>
                    <a:lnTo>
                      <a:pt x="105" y="1360"/>
                    </a:lnTo>
                    <a:lnTo>
                      <a:pt x="251" y="1276"/>
                    </a:lnTo>
                    <a:lnTo>
                      <a:pt x="335" y="1360"/>
                    </a:lnTo>
                    <a:lnTo>
                      <a:pt x="523" y="1276"/>
                    </a:lnTo>
                    <a:lnTo>
                      <a:pt x="544" y="1360"/>
                    </a:lnTo>
                    <a:lnTo>
                      <a:pt x="649" y="1381"/>
                    </a:lnTo>
                    <a:lnTo>
                      <a:pt x="670" y="1465"/>
                    </a:lnTo>
                    <a:lnTo>
                      <a:pt x="837" y="1590"/>
                    </a:lnTo>
                    <a:lnTo>
                      <a:pt x="879" y="1590"/>
                    </a:lnTo>
                    <a:lnTo>
                      <a:pt x="879" y="1527"/>
                    </a:lnTo>
                    <a:lnTo>
                      <a:pt x="942" y="1548"/>
                    </a:lnTo>
                    <a:lnTo>
                      <a:pt x="1046" y="1486"/>
                    </a:lnTo>
                    <a:lnTo>
                      <a:pt x="1130" y="1527"/>
                    </a:lnTo>
                    <a:lnTo>
                      <a:pt x="1151" y="1590"/>
                    </a:lnTo>
                    <a:lnTo>
                      <a:pt x="1130" y="1674"/>
                    </a:lnTo>
                    <a:lnTo>
                      <a:pt x="1130" y="1883"/>
                    </a:lnTo>
                    <a:lnTo>
                      <a:pt x="1067" y="2051"/>
                    </a:lnTo>
                    <a:lnTo>
                      <a:pt x="1067" y="2113"/>
                    </a:lnTo>
                    <a:lnTo>
                      <a:pt x="1151" y="2260"/>
                    </a:lnTo>
                    <a:lnTo>
                      <a:pt x="1088" y="2385"/>
                    </a:lnTo>
                    <a:lnTo>
                      <a:pt x="1088" y="2469"/>
                    </a:lnTo>
                    <a:lnTo>
                      <a:pt x="1067" y="2595"/>
                    </a:lnTo>
                    <a:lnTo>
                      <a:pt x="879" y="2699"/>
                    </a:lnTo>
                    <a:lnTo>
                      <a:pt x="754" y="2741"/>
                    </a:lnTo>
                    <a:lnTo>
                      <a:pt x="733" y="2825"/>
                    </a:lnTo>
                    <a:lnTo>
                      <a:pt x="628" y="2992"/>
                    </a:lnTo>
                    <a:lnTo>
                      <a:pt x="628" y="3055"/>
                    </a:lnTo>
                    <a:lnTo>
                      <a:pt x="523" y="3118"/>
                    </a:lnTo>
                    <a:lnTo>
                      <a:pt x="461" y="3222"/>
                    </a:lnTo>
                    <a:lnTo>
                      <a:pt x="461" y="3348"/>
                    </a:lnTo>
                    <a:lnTo>
                      <a:pt x="544" y="3369"/>
                    </a:lnTo>
                    <a:lnTo>
                      <a:pt x="544" y="3452"/>
                    </a:lnTo>
                    <a:lnTo>
                      <a:pt x="440" y="3473"/>
                    </a:lnTo>
                    <a:lnTo>
                      <a:pt x="419" y="3578"/>
                    </a:lnTo>
                    <a:lnTo>
                      <a:pt x="461" y="3641"/>
                    </a:lnTo>
                    <a:lnTo>
                      <a:pt x="398" y="3745"/>
                    </a:lnTo>
                    <a:lnTo>
                      <a:pt x="356" y="3850"/>
                    </a:lnTo>
                    <a:lnTo>
                      <a:pt x="419" y="3955"/>
                    </a:lnTo>
                    <a:lnTo>
                      <a:pt x="502" y="3976"/>
                    </a:lnTo>
                    <a:lnTo>
                      <a:pt x="502" y="4059"/>
                    </a:lnTo>
                    <a:lnTo>
                      <a:pt x="565" y="4143"/>
                    </a:lnTo>
                    <a:lnTo>
                      <a:pt x="628" y="4143"/>
                    </a:lnTo>
                    <a:lnTo>
                      <a:pt x="649" y="4038"/>
                    </a:lnTo>
                    <a:lnTo>
                      <a:pt x="670" y="3955"/>
                    </a:lnTo>
                    <a:lnTo>
                      <a:pt x="733" y="3996"/>
                    </a:lnTo>
                    <a:lnTo>
                      <a:pt x="774" y="3996"/>
                    </a:lnTo>
                    <a:lnTo>
                      <a:pt x="879" y="3871"/>
                    </a:lnTo>
                    <a:lnTo>
                      <a:pt x="942" y="3892"/>
                    </a:lnTo>
                    <a:lnTo>
                      <a:pt x="879" y="4059"/>
                    </a:lnTo>
                    <a:lnTo>
                      <a:pt x="774" y="4080"/>
                    </a:lnTo>
                    <a:lnTo>
                      <a:pt x="754" y="4143"/>
                    </a:lnTo>
                    <a:lnTo>
                      <a:pt x="816" y="4185"/>
                    </a:lnTo>
                    <a:lnTo>
                      <a:pt x="816" y="4268"/>
                    </a:lnTo>
                    <a:lnTo>
                      <a:pt x="921" y="4394"/>
                    </a:lnTo>
                    <a:lnTo>
                      <a:pt x="1026" y="4352"/>
                    </a:lnTo>
                    <a:lnTo>
                      <a:pt x="1067" y="4394"/>
                    </a:lnTo>
                    <a:lnTo>
                      <a:pt x="1193" y="4415"/>
                    </a:lnTo>
                    <a:lnTo>
                      <a:pt x="1256" y="4352"/>
                    </a:lnTo>
                    <a:lnTo>
                      <a:pt x="1402" y="4310"/>
                    </a:lnTo>
                    <a:lnTo>
                      <a:pt x="1381" y="4164"/>
                    </a:lnTo>
                    <a:lnTo>
                      <a:pt x="1465" y="4164"/>
                    </a:lnTo>
                    <a:lnTo>
                      <a:pt x="1507" y="4101"/>
                    </a:lnTo>
                    <a:lnTo>
                      <a:pt x="1507" y="4185"/>
                    </a:lnTo>
                    <a:lnTo>
                      <a:pt x="1486" y="4206"/>
                    </a:lnTo>
                    <a:lnTo>
                      <a:pt x="1507" y="4310"/>
                    </a:lnTo>
                    <a:lnTo>
                      <a:pt x="1570" y="4289"/>
                    </a:lnTo>
                    <a:lnTo>
                      <a:pt x="1653" y="4143"/>
                    </a:lnTo>
                    <a:lnTo>
                      <a:pt x="1695" y="4080"/>
                    </a:lnTo>
                    <a:lnTo>
                      <a:pt x="1716" y="4143"/>
                    </a:lnTo>
                    <a:lnTo>
                      <a:pt x="1695" y="4268"/>
                    </a:lnTo>
                    <a:lnTo>
                      <a:pt x="1570" y="4478"/>
                    </a:lnTo>
                    <a:lnTo>
                      <a:pt x="1486" y="4520"/>
                    </a:lnTo>
                    <a:lnTo>
                      <a:pt x="1486" y="4624"/>
                    </a:lnTo>
                    <a:lnTo>
                      <a:pt x="1611" y="4666"/>
                    </a:lnTo>
                    <a:lnTo>
                      <a:pt x="1695" y="4729"/>
                    </a:lnTo>
                    <a:lnTo>
                      <a:pt x="1800" y="4729"/>
                    </a:lnTo>
                    <a:lnTo>
                      <a:pt x="1821" y="4771"/>
                    </a:lnTo>
                    <a:lnTo>
                      <a:pt x="1967" y="4792"/>
                    </a:lnTo>
                    <a:lnTo>
                      <a:pt x="1988" y="4708"/>
                    </a:lnTo>
                    <a:lnTo>
                      <a:pt x="2114" y="4708"/>
                    </a:lnTo>
                    <a:lnTo>
                      <a:pt x="2072" y="4771"/>
                    </a:lnTo>
                    <a:lnTo>
                      <a:pt x="2093" y="4833"/>
                    </a:lnTo>
                    <a:lnTo>
                      <a:pt x="2176" y="4833"/>
                    </a:lnTo>
                    <a:lnTo>
                      <a:pt x="2239" y="4917"/>
                    </a:lnTo>
                    <a:lnTo>
                      <a:pt x="2323" y="4875"/>
                    </a:lnTo>
                    <a:lnTo>
                      <a:pt x="2302" y="4792"/>
                    </a:lnTo>
                    <a:lnTo>
                      <a:pt x="2281" y="4708"/>
                    </a:lnTo>
                    <a:lnTo>
                      <a:pt x="2344" y="4603"/>
                    </a:lnTo>
                    <a:lnTo>
                      <a:pt x="2386" y="4687"/>
                    </a:lnTo>
                    <a:lnTo>
                      <a:pt x="2344" y="4792"/>
                    </a:lnTo>
                    <a:lnTo>
                      <a:pt x="2386" y="4917"/>
                    </a:lnTo>
                    <a:lnTo>
                      <a:pt x="2448" y="4917"/>
                    </a:lnTo>
                    <a:lnTo>
                      <a:pt x="2490" y="4792"/>
                    </a:lnTo>
                    <a:lnTo>
                      <a:pt x="2532" y="4729"/>
                    </a:lnTo>
                    <a:lnTo>
                      <a:pt x="2616" y="4708"/>
                    </a:lnTo>
                    <a:lnTo>
                      <a:pt x="2616" y="4792"/>
                    </a:lnTo>
                    <a:lnTo>
                      <a:pt x="2553" y="4833"/>
                    </a:lnTo>
                    <a:lnTo>
                      <a:pt x="2553" y="4917"/>
                    </a:lnTo>
                    <a:lnTo>
                      <a:pt x="2720" y="4917"/>
                    </a:lnTo>
                    <a:lnTo>
                      <a:pt x="2804" y="4875"/>
                    </a:lnTo>
                    <a:lnTo>
                      <a:pt x="2867" y="4687"/>
                    </a:lnTo>
                    <a:lnTo>
                      <a:pt x="2909" y="4792"/>
                    </a:lnTo>
                    <a:lnTo>
                      <a:pt x="2846" y="4833"/>
                    </a:lnTo>
                    <a:lnTo>
                      <a:pt x="2846" y="4938"/>
                    </a:lnTo>
                    <a:lnTo>
                      <a:pt x="2971" y="4917"/>
                    </a:lnTo>
                    <a:lnTo>
                      <a:pt x="3013" y="4771"/>
                    </a:lnTo>
                    <a:lnTo>
                      <a:pt x="3055" y="4687"/>
                    </a:lnTo>
                    <a:lnTo>
                      <a:pt x="3055" y="4687"/>
                    </a:lnTo>
                    <a:lnTo>
                      <a:pt x="3034" y="4917"/>
                    </a:lnTo>
                    <a:lnTo>
                      <a:pt x="3055" y="5001"/>
                    </a:lnTo>
                    <a:lnTo>
                      <a:pt x="3160" y="5001"/>
                    </a:lnTo>
                    <a:lnTo>
                      <a:pt x="3327" y="5105"/>
                    </a:lnTo>
                    <a:lnTo>
                      <a:pt x="3432" y="5043"/>
                    </a:lnTo>
                    <a:lnTo>
                      <a:pt x="3495" y="5022"/>
                    </a:lnTo>
                    <a:lnTo>
                      <a:pt x="3536" y="5105"/>
                    </a:lnTo>
                    <a:lnTo>
                      <a:pt x="3662" y="5084"/>
                    </a:lnTo>
                    <a:lnTo>
                      <a:pt x="3746" y="5022"/>
                    </a:lnTo>
                    <a:lnTo>
                      <a:pt x="3746" y="4896"/>
                    </a:lnTo>
                    <a:lnTo>
                      <a:pt x="3850" y="4792"/>
                    </a:lnTo>
                    <a:lnTo>
                      <a:pt x="3892" y="4729"/>
                    </a:lnTo>
                    <a:lnTo>
                      <a:pt x="3850" y="4603"/>
                    </a:lnTo>
                    <a:lnTo>
                      <a:pt x="3871" y="4520"/>
                    </a:lnTo>
                    <a:lnTo>
                      <a:pt x="3913" y="4520"/>
                    </a:lnTo>
                    <a:lnTo>
                      <a:pt x="3955" y="4666"/>
                    </a:lnTo>
                    <a:lnTo>
                      <a:pt x="3997" y="4687"/>
                    </a:lnTo>
                    <a:lnTo>
                      <a:pt x="3997" y="4729"/>
                    </a:lnTo>
                    <a:lnTo>
                      <a:pt x="3913" y="4812"/>
                    </a:lnTo>
                    <a:lnTo>
                      <a:pt x="3871" y="4980"/>
                    </a:lnTo>
                    <a:lnTo>
                      <a:pt x="3892" y="5210"/>
                    </a:lnTo>
                    <a:lnTo>
                      <a:pt x="3997" y="5252"/>
                    </a:lnTo>
                    <a:lnTo>
                      <a:pt x="4101" y="5210"/>
                    </a:lnTo>
                    <a:lnTo>
                      <a:pt x="4122" y="5315"/>
                    </a:lnTo>
                    <a:lnTo>
                      <a:pt x="4227" y="5315"/>
                    </a:lnTo>
                    <a:lnTo>
                      <a:pt x="4269" y="5357"/>
                    </a:lnTo>
                    <a:lnTo>
                      <a:pt x="4373" y="5357"/>
                    </a:lnTo>
                    <a:lnTo>
                      <a:pt x="4583" y="5231"/>
                    </a:lnTo>
                    <a:lnTo>
                      <a:pt x="4687" y="5210"/>
                    </a:lnTo>
                    <a:lnTo>
                      <a:pt x="4855" y="5315"/>
                    </a:lnTo>
                    <a:lnTo>
                      <a:pt x="4938" y="5294"/>
                    </a:lnTo>
                    <a:lnTo>
                      <a:pt x="5022" y="5336"/>
                    </a:lnTo>
                    <a:lnTo>
                      <a:pt x="5064" y="5252"/>
                    </a:lnTo>
                    <a:lnTo>
                      <a:pt x="5064" y="5210"/>
                    </a:lnTo>
                    <a:lnTo>
                      <a:pt x="5147" y="5084"/>
                    </a:lnTo>
                    <a:lnTo>
                      <a:pt x="5231" y="5043"/>
                    </a:lnTo>
                    <a:lnTo>
                      <a:pt x="5231" y="5001"/>
                    </a:lnTo>
                    <a:lnTo>
                      <a:pt x="5168" y="4875"/>
                    </a:lnTo>
                    <a:lnTo>
                      <a:pt x="5168" y="4729"/>
                    </a:lnTo>
                    <a:lnTo>
                      <a:pt x="5231" y="4812"/>
                    </a:lnTo>
                    <a:lnTo>
                      <a:pt x="5231" y="4896"/>
                    </a:lnTo>
                    <a:lnTo>
                      <a:pt x="5336" y="5022"/>
                    </a:lnTo>
                    <a:lnTo>
                      <a:pt x="5378" y="4938"/>
                    </a:lnTo>
                    <a:lnTo>
                      <a:pt x="5524" y="4938"/>
                    </a:lnTo>
                    <a:lnTo>
                      <a:pt x="5566" y="4980"/>
                    </a:lnTo>
                    <a:lnTo>
                      <a:pt x="5587" y="4896"/>
                    </a:lnTo>
                    <a:lnTo>
                      <a:pt x="5566" y="4792"/>
                    </a:lnTo>
                    <a:lnTo>
                      <a:pt x="5566" y="4708"/>
                    </a:lnTo>
                    <a:lnTo>
                      <a:pt x="5524" y="4666"/>
                    </a:lnTo>
                    <a:lnTo>
                      <a:pt x="5378" y="4687"/>
                    </a:lnTo>
                    <a:lnTo>
                      <a:pt x="5252" y="4708"/>
                    </a:lnTo>
                    <a:lnTo>
                      <a:pt x="5231" y="4603"/>
                    </a:lnTo>
                    <a:lnTo>
                      <a:pt x="5273" y="4582"/>
                    </a:lnTo>
                    <a:lnTo>
                      <a:pt x="5336" y="4603"/>
                    </a:lnTo>
                    <a:lnTo>
                      <a:pt x="5461" y="4561"/>
                    </a:lnTo>
                    <a:lnTo>
                      <a:pt x="5545" y="4457"/>
                    </a:lnTo>
                    <a:lnTo>
                      <a:pt x="5587" y="4520"/>
                    </a:lnTo>
                    <a:lnTo>
                      <a:pt x="5671" y="4499"/>
                    </a:lnTo>
                    <a:lnTo>
                      <a:pt x="5733" y="4394"/>
                    </a:lnTo>
                    <a:lnTo>
                      <a:pt x="5691" y="4310"/>
                    </a:lnTo>
                    <a:lnTo>
                      <a:pt x="5775" y="4206"/>
                    </a:lnTo>
                    <a:lnTo>
                      <a:pt x="5754" y="4143"/>
                    </a:lnTo>
                    <a:lnTo>
                      <a:pt x="5796" y="4143"/>
                    </a:lnTo>
                    <a:lnTo>
                      <a:pt x="5838" y="4080"/>
                    </a:lnTo>
                    <a:lnTo>
                      <a:pt x="5691" y="4038"/>
                    </a:lnTo>
                    <a:lnTo>
                      <a:pt x="5566" y="4059"/>
                    </a:lnTo>
                    <a:lnTo>
                      <a:pt x="5629" y="3976"/>
                    </a:lnTo>
                    <a:lnTo>
                      <a:pt x="5691" y="3955"/>
                    </a:lnTo>
                    <a:lnTo>
                      <a:pt x="5691" y="3850"/>
                    </a:lnTo>
                    <a:lnTo>
                      <a:pt x="5587" y="3766"/>
                    </a:lnTo>
                    <a:lnTo>
                      <a:pt x="5357" y="3766"/>
                    </a:lnTo>
                    <a:lnTo>
                      <a:pt x="5336" y="3724"/>
                    </a:lnTo>
                    <a:lnTo>
                      <a:pt x="5336" y="3641"/>
                    </a:lnTo>
                    <a:lnTo>
                      <a:pt x="5378" y="3620"/>
                    </a:lnTo>
                    <a:lnTo>
                      <a:pt x="5357" y="3515"/>
                    </a:lnTo>
                    <a:lnTo>
                      <a:pt x="5168" y="3348"/>
                    </a:lnTo>
                    <a:lnTo>
                      <a:pt x="5106" y="3348"/>
                    </a:lnTo>
                    <a:lnTo>
                      <a:pt x="5001" y="3432"/>
                    </a:lnTo>
                    <a:lnTo>
                      <a:pt x="4834" y="3432"/>
                    </a:lnTo>
                    <a:lnTo>
                      <a:pt x="4687" y="3452"/>
                    </a:lnTo>
                    <a:lnTo>
                      <a:pt x="4478" y="3327"/>
                    </a:lnTo>
                    <a:lnTo>
                      <a:pt x="4436" y="3243"/>
                    </a:lnTo>
                    <a:lnTo>
                      <a:pt x="4394" y="3222"/>
                    </a:lnTo>
                    <a:lnTo>
                      <a:pt x="4290" y="3264"/>
                    </a:lnTo>
                    <a:lnTo>
                      <a:pt x="4206" y="3264"/>
                    </a:lnTo>
                    <a:lnTo>
                      <a:pt x="4122" y="3306"/>
                    </a:lnTo>
                    <a:lnTo>
                      <a:pt x="4018" y="3306"/>
                    </a:lnTo>
                    <a:lnTo>
                      <a:pt x="3976" y="3411"/>
                    </a:lnTo>
                    <a:lnTo>
                      <a:pt x="3913" y="3348"/>
                    </a:lnTo>
                    <a:lnTo>
                      <a:pt x="3808" y="3264"/>
                    </a:lnTo>
                    <a:lnTo>
                      <a:pt x="3704" y="3327"/>
                    </a:lnTo>
                    <a:lnTo>
                      <a:pt x="3578" y="3348"/>
                    </a:lnTo>
                    <a:lnTo>
                      <a:pt x="3578" y="3411"/>
                    </a:lnTo>
                    <a:lnTo>
                      <a:pt x="3536" y="3452"/>
                    </a:lnTo>
                    <a:lnTo>
                      <a:pt x="3536" y="3369"/>
                    </a:lnTo>
                    <a:lnTo>
                      <a:pt x="3474" y="3327"/>
                    </a:lnTo>
                    <a:lnTo>
                      <a:pt x="3369" y="3348"/>
                    </a:lnTo>
                    <a:lnTo>
                      <a:pt x="3139" y="3327"/>
                    </a:lnTo>
                    <a:lnTo>
                      <a:pt x="3076" y="3348"/>
                    </a:lnTo>
                    <a:lnTo>
                      <a:pt x="3160" y="3432"/>
                    </a:lnTo>
                    <a:lnTo>
                      <a:pt x="3160" y="3536"/>
                    </a:lnTo>
                    <a:lnTo>
                      <a:pt x="3264" y="3620"/>
                    </a:lnTo>
                    <a:lnTo>
                      <a:pt x="3139" y="3578"/>
                    </a:lnTo>
                    <a:lnTo>
                      <a:pt x="3076" y="3515"/>
                    </a:lnTo>
                    <a:lnTo>
                      <a:pt x="3013" y="3473"/>
                    </a:lnTo>
                    <a:lnTo>
                      <a:pt x="2867" y="3536"/>
                    </a:lnTo>
                    <a:lnTo>
                      <a:pt x="2804" y="3473"/>
                    </a:lnTo>
                    <a:lnTo>
                      <a:pt x="2930" y="3432"/>
                    </a:lnTo>
                    <a:lnTo>
                      <a:pt x="2930" y="3348"/>
                    </a:lnTo>
                    <a:lnTo>
                      <a:pt x="2804" y="3222"/>
                    </a:lnTo>
                    <a:lnTo>
                      <a:pt x="2825" y="3139"/>
                    </a:lnTo>
                    <a:lnTo>
                      <a:pt x="2762" y="3097"/>
                    </a:lnTo>
                    <a:lnTo>
                      <a:pt x="2637" y="3160"/>
                    </a:lnTo>
                    <a:lnTo>
                      <a:pt x="2658" y="3243"/>
                    </a:lnTo>
                    <a:lnTo>
                      <a:pt x="2637" y="3306"/>
                    </a:lnTo>
                    <a:lnTo>
                      <a:pt x="2532" y="3264"/>
                    </a:lnTo>
                    <a:lnTo>
                      <a:pt x="2595" y="3201"/>
                    </a:lnTo>
                    <a:lnTo>
                      <a:pt x="2553" y="3139"/>
                    </a:lnTo>
                    <a:lnTo>
                      <a:pt x="2448" y="3097"/>
                    </a:lnTo>
                    <a:lnTo>
                      <a:pt x="2406" y="3139"/>
                    </a:lnTo>
                    <a:lnTo>
                      <a:pt x="2323" y="3139"/>
                    </a:lnTo>
                    <a:lnTo>
                      <a:pt x="2344" y="3034"/>
                    </a:lnTo>
                    <a:lnTo>
                      <a:pt x="2344" y="2992"/>
                    </a:lnTo>
                    <a:lnTo>
                      <a:pt x="2323" y="2888"/>
                    </a:lnTo>
                    <a:lnTo>
                      <a:pt x="2218" y="2908"/>
                    </a:lnTo>
                    <a:lnTo>
                      <a:pt x="2093" y="3034"/>
                    </a:lnTo>
                    <a:lnTo>
                      <a:pt x="2114" y="3160"/>
                    </a:lnTo>
                    <a:lnTo>
                      <a:pt x="2030" y="3160"/>
                    </a:lnTo>
                    <a:lnTo>
                      <a:pt x="1988" y="3055"/>
                    </a:lnTo>
                    <a:lnTo>
                      <a:pt x="2030" y="2992"/>
                    </a:lnTo>
                    <a:lnTo>
                      <a:pt x="2030" y="2908"/>
                    </a:lnTo>
                    <a:lnTo>
                      <a:pt x="2093" y="2720"/>
                    </a:lnTo>
                    <a:lnTo>
                      <a:pt x="2009" y="2636"/>
                    </a:lnTo>
                    <a:lnTo>
                      <a:pt x="1883" y="2699"/>
                    </a:lnTo>
                    <a:lnTo>
                      <a:pt x="1883" y="2636"/>
                    </a:lnTo>
                    <a:lnTo>
                      <a:pt x="1988" y="2616"/>
                    </a:lnTo>
                    <a:lnTo>
                      <a:pt x="2030" y="2490"/>
                    </a:lnTo>
                    <a:lnTo>
                      <a:pt x="2009" y="2385"/>
                    </a:lnTo>
                    <a:lnTo>
                      <a:pt x="1925" y="2427"/>
                    </a:lnTo>
                    <a:lnTo>
                      <a:pt x="1862" y="2385"/>
                    </a:lnTo>
                    <a:lnTo>
                      <a:pt x="1800" y="2427"/>
                    </a:lnTo>
                    <a:lnTo>
                      <a:pt x="1695" y="2427"/>
                    </a:lnTo>
                    <a:lnTo>
                      <a:pt x="1758" y="2385"/>
                    </a:lnTo>
                    <a:lnTo>
                      <a:pt x="1758" y="2323"/>
                    </a:lnTo>
                    <a:lnTo>
                      <a:pt x="1653" y="2323"/>
                    </a:lnTo>
                    <a:lnTo>
                      <a:pt x="1590" y="2406"/>
                    </a:lnTo>
                    <a:lnTo>
                      <a:pt x="1444" y="2427"/>
                    </a:lnTo>
                    <a:lnTo>
                      <a:pt x="1444" y="2364"/>
                    </a:lnTo>
                    <a:lnTo>
                      <a:pt x="1507" y="2323"/>
                    </a:lnTo>
                    <a:lnTo>
                      <a:pt x="1570" y="2218"/>
                    </a:lnTo>
                    <a:lnTo>
                      <a:pt x="1590" y="2155"/>
                    </a:lnTo>
                    <a:lnTo>
                      <a:pt x="1674" y="2155"/>
                    </a:lnTo>
                    <a:lnTo>
                      <a:pt x="1779" y="2260"/>
                    </a:lnTo>
                    <a:lnTo>
                      <a:pt x="1925" y="2260"/>
                    </a:lnTo>
                    <a:lnTo>
                      <a:pt x="1904" y="2197"/>
                    </a:lnTo>
                    <a:lnTo>
                      <a:pt x="1800" y="2071"/>
                    </a:lnTo>
                    <a:lnTo>
                      <a:pt x="1695" y="2071"/>
                    </a:lnTo>
                    <a:lnTo>
                      <a:pt x="1758" y="2009"/>
                    </a:lnTo>
                    <a:lnTo>
                      <a:pt x="1611" y="1883"/>
                    </a:lnTo>
                    <a:lnTo>
                      <a:pt x="1507" y="1841"/>
                    </a:lnTo>
                    <a:lnTo>
                      <a:pt x="1570" y="1799"/>
                    </a:lnTo>
                    <a:lnTo>
                      <a:pt x="1590" y="1737"/>
                    </a:lnTo>
                    <a:lnTo>
                      <a:pt x="1653" y="1737"/>
                    </a:lnTo>
                    <a:lnTo>
                      <a:pt x="1695" y="1841"/>
                    </a:lnTo>
                    <a:lnTo>
                      <a:pt x="1800" y="1967"/>
                    </a:lnTo>
                    <a:lnTo>
                      <a:pt x="1967" y="1988"/>
                    </a:lnTo>
                    <a:lnTo>
                      <a:pt x="2030" y="2092"/>
                    </a:lnTo>
                    <a:lnTo>
                      <a:pt x="2114" y="2009"/>
                    </a:lnTo>
                    <a:lnTo>
                      <a:pt x="2176" y="2092"/>
                    </a:lnTo>
                    <a:lnTo>
                      <a:pt x="2344" y="2155"/>
                    </a:lnTo>
                    <a:lnTo>
                      <a:pt x="2448" y="2155"/>
                    </a:lnTo>
                    <a:lnTo>
                      <a:pt x="2511" y="2051"/>
                    </a:lnTo>
                    <a:lnTo>
                      <a:pt x="2490" y="1904"/>
                    </a:lnTo>
                    <a:lnTo>
                      <a:pt x="2239" y="1758"/>
                    </a:lnTo>
                    <a:lnTo>
                      <a:pt x="2134" y="1653"/>
                    </a:lnTo>
                    <a:lnTo>
                      <a:pt x="2072" y="1653"/>
                    </a:lnTo>
                    <a:lnTo>
                      <a:pt x="2030" y="1548"/>
                    </a:lnTo>
                    <a:lnTo>
                      <a:pt x="1925" y="1444"/>
                    </a:lnTo>
                    <a:lnTo>
                      <a:pt x="1883" y="1444"/>
                    </a:lnTo>
                    <a:lnTo>
                      <a:pt x="1821" y="1381"/>
                    </a:lnTo>
                    <a:lnTo>
                      <a:pt x="1883" y="1318"/>
                    </a:lnTo>
                    <a:lnTo>
                      <a:pt x="1967" y="1339"/>
                    </a:lnTo>
                    <a:lnTo>
                      <a:pt x="2030" y="1444"/>
                    </a:lnTo>
                    <a:lnTo>
                      <a:pt x="2114" y="1444"/>
                    </a:lnTo>
                    <a:lnTo>
                      <a:pt x="2134" y="1548"/>
                    </a:lnTo>
                    <a:lnTo>
                      <a:pt x="2197" y="1548"/>
                    </a:lnTo>
                    <a:lnTo>
                      <a:pt x="2239" y="1465"/>
                    </a:lnTo>
                    <a:lnTo>
                      <a:pt x="2197" y="1276"/>
                    </a:lnTo>
                    <a:lnTo>
                      <a:pt x="2072" y="1130"/>
                    </a:lnTo>
                    <a:lnTo>
                      <a:pt x="1988" y="1130"/>
                    </a:lnTo>
                    <a:lnTo>
                      <a:pt x="1967" y="1109"/>
                    </a:lnTo>
                    <a:lnTo>
                      <a:pt x="1821" y="1109"/>
                    </a:lnTo>
                    <a:lnTo>
                      <a:pt x="1695" y="1172"/>
                    </a:lnTo>
                    <a:lnTo>
                      <a:pt x="1590" y="1172"/>
                    </a:lnTo>
                    <a:lnTo>
                      <a:pt x="1486" y="1109"/>
                    </a:lnTo>
                    <a:lnTo>
                      <a:pt x="1402" y="1130"/>
                    </a:lnTo>
                    <a:lnTo>
                      <a:pt x="1360" y="1025"/>
                    </a:lnTo>
                    <a:lnTo>
                      <a:pt x="1235" y="1214"/>
                    </a:lnTo>
                    <a:lnTo>
                      <a:pt x="1067" y="1276"/>
                    </a:lnTo>
                    <a:lnTo>
                      <a:pt x="1046" y="1381"/>
                    </a:lnTo>
                    <a:lnTo>
                      <a:pt x="963" y="1423"/>
                    </a:lnTo>
                    <a:lnTo>
                      <a:pt x="963" y="1339"/>
                    </a:lnTo>
                    <a:lnTo>
                      <a:pt x="1046" y="1235"/>
                    </a:lnTo>
                    <a:lnTo>
                      <a:pt x="1088" y="1235"/>
                    </a:lnTo>
                    <a:lnTo>
                      <a:pt x="1339" y="1004"/>
                    </a:lnTo>
                    <a:lnTo>
                      <a:pt x="1360" y="921"/>
                    </a:lnTo>
                    <a:lnTo>
                      <a:pt x="1298" y="816"/>
                    </a:lnTo>
                    <a:lnTo>
                      <a:pt x="1298" y="544"/>
                    </a:lnTo>
                    <a:lnTo>
                      <a:pt x="1339" y="523"/>
                    </a:lnTo>
                    <a:lnTo>
                      <a:pt x="1256" y="419"/>
                    </a:lnTo>
                    <a:lnTo>
                      <a:pt x="1193" y="481"/>
                    </a:lnTo>
                    <a:lnTo>
                      <a:pt x="1088" y="481"/>
                    </a:lnTo>
                    <a:lnTo>
                      <a:pt x="1026" y="419"/>
                    </a:lnTo>
                    <a:lnTo>
                      <a:pt x="1026" y="314"/>
                    </a:lnTo>
                    <a:lnTo>
                      <a:pt x="1026" y="230"/>
                    </a:lnTo>
                    <a:lnTo>
                      <a:pt x="816" y="188"/>
                    </a:lnTo>
                    <a:lnTo>
                      <a:pt x="733" y="84"/>
                    </a:lnTo>
                    <a:lnTo>
                      <a:pt x="628" y="84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39"/>
              <p:cNvSpPr/>
              <p:nvPr/>
            </p:nvSpPr>
            <p:spPr>
              <a:xfrm>
                <a:off x="2687175" y="1694400"/>
                <a:ext cx="33500" cy="3767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507" extrusionOk="0">
                    <a:moveTo>
                      <a:pt x="796" y="0"/>
                    </a:moveTo>
                    <a:lnTo>
                      <a:pt x="670" y="21"/>
                    </a:lnTo>
                    <a:lnTo>
                      <a:pt x="607" y="84"/>
                    </a:lnTo>
                    <a:lnTo>
                      <a:pt x="691" y="147"/>
                    </a:lnTo>
                    <a:lnTo>
                      <a:pt x="691" y="231"/>
                    </a:lnTo>
                    <a:lnTo>
                      <a:pt x="628" y="210"/>
                    </a:lnTo>
                    <a:lnTo>
                      <a:pt x="565" y="147"/>
                    </a:lnTo>
                    <a:lnTo>
                      <a:pt x="461" y="126"/>
                    </a:lnTo>
                    <a:lnTo>
                      <a:pt x="419" y="210"/>
                    </a:lnTo>
                    <a:lnTo>
                      <a:pt x="524" y="210"/>
                    </a:lnTo>
                    <a:lnTo>
                      <a:pt x="565" y="251"/>
                    </a:lnTo>
                    <a:lnTo>
                      <a:pt x="524" y="293"/>
                    </a:lnTo>
                    <a:lnTo>
                      <a:pt x="398" y="314"/>
                    </a:lnTo>
                    <a:lnTo>
                      <a:pt x="356" y="335"/>
                    </a:lnTo>
                    <a:lnTo>
                      <a:pt x="398" y="440"/>
                    </a:lnTo>
                    <a:lnTo>
                      <a:pt x="419" y="461"/>
                    </a:lnTo>
                    <a:lnTo>
                      <a:pt x="419" y="523"/>
                    </a:lnTo>
                    <a:lnTo>
                      <a:pt x="293" y="461"/>
                    </a:lnTo>
                    <a:lnTo>
                      <a:pt x="168" y="503"/>
                    </a:lnTo>
                    <a:lnTo>
                      <a:pt x="84" y="565"/>
                    </a:lnTo>
                    <a:lnTo>
                      <a:pt x="42" y="712"/>
                    </a:lnTo>
                    <a:lnTo>
                      <a:pt x="0" y="733"/>
                    </a:lnTo>
                    <a:lnTo>
                      <a:pt x="0" y="754"/>
                    </a:lnTo>
                    <a:lnTo>
                      <a:pt x="63" y="754"/>
                    </a:lnTo>
                    <a:lnTo>
                      <a:pt x="42" y="837"/>
                    </a:lnTo>
                    <a:lnTo>
                      <a:pt x="42" y="879"/>
                    </a:lnTo>
                    <a:lnTo>
                      <a:pt x="63" y="921"/>
                    </a:lnTo>
                    <a:lnTo>
                      <a:pt x="147" y="816"/>
                    </a:lnTo>
                    <a:lnTo>
                      <a:pt x="168" y="837"/>
                    </a:lnTo>
                    <a:lnTo>
                      <a:pt x="105" y="963"/>
                    </a:lnTo>
                    <a:lnTo>
                      <a:pt x="147" y="1026"/>
                    </a:lnTo>
                    <a:lnTo>
                      <a:pt x="210" y="1067"/>
                    </a:lnTo>
                    <a:lnTo>
                      <a:pt x="272" y="1047"/>
                    </a:lnTo>
                    <a:lnTo>
                      <a:pt x="293" y="1067"/>
                    </a:lnTo>
                    <a:lnTo>
                      <a:pt x="314" y="1151"/>
                    </a:lnTo>
                    <a:lnTo>
                      <a:pt x="356" y="1151"/>
                    </a:lnTo>
                    <a:lnTo>
                      <a:pt x="398" y="1088"/>
                    </a:lnTo>
                    <a:lnTo>
                      <a:pt x="461" y="1130"/>
                    </a:lnTo>
                    <a:lnTo>
                      <a:pt x="461" y="1256"/>
                    </a:lnTo>
                    <a:lnTo>
                      <a:pt x="482" y="1298"/>
                    </a:lnTo>
                    <a:lnTo>
                      <a:pt x="586" y="1277"/>
                    </a:lnTo>
                    <a:lnTo>
                      <a:pt x="607" y="1402"/>
                    </a:lnTo>
                    <a:lnTo>
                      <a:pt x="712" y="1402"/>
                    </a:lnTo>
                    <a:lnTo>
                      <a:pt x="837" y="1486"/>
                    </a:lnTo>
                    <a:lnTo>
                      <a:pt x="942" y="1486"/>
                    </a:lnTo>
                    <a:lnTo>
                      <a:pt x="1005" y="1507"/>
                    </a:lnTo>
                    <a:lnTo>
                      <a:pt x="1026" y="1486"/>
                    </a:lnTo>
                    <a:lnTo>
                      <a:pt x="1005" y="1402"/>
                    </a:lnTo>
                    <a:lnTo>
                      <a:pt x="1088" y="1381"/>
                    </a:lnTo>
                    <a:lnTo>
                      <a:pt x="1151" y="1235"/>
                    </a:lnTo>
                    <a:lnTo>
                      <a:pt x="1130" y="1088"/>
                    </a:lnTo>
                    <a:lnTo>
                      <a:pt x="1214" y="942"/>
                    </a:lnTo>
                    <a:lnTo>
                      <a:pt x="1235" y="921"/>
                    </a:lnTo>
                    <a:lnTo>
                      <a:pt x="1319" y="712"/>
                    </a:lnTo>
                    <a:lnTo>
                      <a:pt x="1319" y="565"/>
                    </a:lnTo>
                    <a:lnTo>
                      <a:pt x="1340" y="523"/>
                    </a:lnTo>
                    <a:lnTo>
                      <a:pt x="1319" y="419"/>
                    </a:lnTo>
                    <a:lnTo>
                      <a:pt x="1235" y="335"/>
                    </a:lnTo>
                    <a:lnTo>
                      <a:pt x="1235" y="210"/>
                    </a:lnTo>
                    <a:lnTo>
                      <a:pt x="1193" y="147"/>
                    </a:lnTo>
                    <a:lnTo>
                      <a:pt x="1151" y="42"/>
                    </a:lnTo>
                    <a:lnTo>
                      <a:pt x="1005" y="0"/>
                    </a:lnTo>
                    <a:lnTo>
                      <a:pt x="900" y="42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39"/>
              <p:cNvSpPr/>
              <p:nvPr/>
            </p:nvSpPr>
            <p:spPr>
              <a:xfrm>
                <a:off x="2605050" y="1520200"/>
                <a:ext cx="424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047" extrusionOk="0">
                    <a:moveTo>
                      <a:pt x="1570" y="1"/>
                    </a:moveTo>
                    <a:lnTo>
                      <a:pt x="1486" y="64"/>
                    </a:lnTo>
                    <a:lnTo>
                      <a:pt x="1256" y="64"/>
                    </a:lnTo>
                    <a:lnTo>
                      <a:pt x="1130" y="168"/>
                    </a:lnTo>
                    <a:lnTo>
                      <a:pt x="963" y="168"/>
                    </a:lnTo>
                    <a:lnTo>
                      <a:pt x="921" y="189"/>
                    </a:lnTo>
                    <a:lnTo>
                      <a:pt x="816" y="105"/>
                    </a:lnTo>
                    <a:lnTo>
                      <a:pt x="712" y="84"/>
                    </a:lnTo>
                    <a:lnTo>
                      <a:pt x="356" y="189"/>
                    </a:lnTo>
                    <a:lnTo>
                      <a:pt x="126" y="189"/>
                    </a:lnTo>
                    <a:lnTo>
                      <a:pt x="105" y="273"/>
                    </a:lnTo>
                    <a:lnTo>
                      <a:pt x="0" y="377"/>
                    </a:lnTo>
                    <a:lnTo>
                      <a:pt x="0" y="482"/>
                    </a:lnTo>
                    <a:lnTo>
                      <a:pt x="105" y="461"/>
                    </a:lnTo>
                    <a:lnTo>
                      <a:pt x="231" y="461"/>
                    </a:lnTo>
                    <a:lnTo>
                      <a:pt x="314" y="419"/>
                    </a:lnTo>
                    <a:lnTo>
                      <a:pt x="398" y="461"/>
                    </a:lnTo>
                    <a:lnTo>
                      <a:pt x="503" y="461"/>
                    </a:lnTo>
                    <a:lnTo>
                      <a:pt x="565" y="503"/>
                    </a:lnTo>
                    <a:lnTo>
                      <a:pt x="503" y="587"/>
                    </a:lnTo>
                    <a:lnTo>
                      <a:pt x="544" y="712"/>
                    </a:lnTo>
                    <a:lnTo>
                      <a:pt x="628" y="817"/>
                    </a:lnTo>
                    <a:lnTo>
                      <a:pt x="712" y="712"/>
                    </a:lnTo>
                    <a:lnTo>
                      <a:pt x="712" y="628"/>
                    </a:lnTo>
                    <a:lnTo>
                      <a:pt x="754" y="587"/>
                    </a:lnTo>
                    <a:lnTo>
                      <a:pt x="858" y="712"/>
                    </a:lnTo>
                    <a:lnTo>
                      <a:pt x="837" y="838"/>
                    </a:lnTo>
                    <a:lnTo>
                      <a:pt x="984" y="1005"/>
                    </a:lnTo>
                    <a:lnTo>
                      <a:pt x="1088" y="984"/>
                    </a:lnTo>
                    <a:lnTo>
                      <a:pt x="1151" y="1047"/>
                    </a:lnTo>
                    <a:lnTo>
                      <a:pt x="1360" y="1047"/>
                    </a:lnTo>
                    <a:lnTo>
                      <a:pt x="1465" y="942"/>
                    </a:lnTo>
                    <a:lnTo>
                      <a:pt x="1591" y="900"/>
                    </a:lnTo>
                    <a:lnTo>
                      <a:pt x="1674" y="670"/>
                    </a:lnTo>
                    <a:lnTo>
                      <a:pt x="1591" y="503"/>
                    </a:lnTo>
                    <a:lnTo>
                      <a:pt x="1695" y="356"/>
                    </a:lnTo>
                    <a:lnTo>
                      <a:pt x="1695" y="273"/>
                    </a:lnTo>
                    <a:lnTo>
                      <a:pt x="1612" y="147"/>
                    </a:lnTo>
                    <a:lnTo>
                      <a:pt x="1653" y="64"/>
                    </a:lnTo>
                    <a:lnTo>
                      <a:pt x="157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39"/>
              <p:cNvSpPr/>
              <p:nvPr/>
            </p:nvSpPr>
            <p:spPr>
              <a:xfrm>
                <a:off x="2443425" y="1547400"/>
                <a:ext cx="1098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2428" extrusionOk="0">
                    <a:moveTo>
                      <a:pt x="4268" y="1"/>
                    </a:moveTo>
                    <a:lnTo>
                      <a:pt x="4185" y="43"/>
                    </a:lnTo>
                    <a:lnTo>
                      <a:pt x="4059" y="105"/>
                    </a:lnTo>
                    <a:lnTo>
                      <a:pt x="4059" y="252"/>
                    </a:lnTo>
                    <a:lnTo>
                      <a:pt x="4038" y="336"/>
                    </a:lnTo>
                    <a:lnTo>
                      <a:pt x="4059" y="377"/>
                    </a:lnTo>
                    <a:lnTo>
                      <a:pt x="3955" y="419"/>
                    </a:lnTo>
                    <a:lnTo>
                      <a:pt x="3934" y="315"/>
                    </a:lnTo>
                    <a:lnTo>
                      <a:pt x="3892" y="315"/>
                    </a:lnTo>
                    <a:lnTo>
                      <a:pt x="3871" y="377"/>
                    </a:lnTo>
                    <a:lnTo>
                      <a:pt x="3829" y="440"/>
                    </a:lnTo>
                    <a:lnTo>
                      <a:pt x="3766" y="357"/>
                    </a:lnTo>
                    <a:lnTo>
                      <a:pt x="3745" y="168"/>
                    </a:lnTo>
                    <a:lnTo>
                      <a:pt x="3641" y="64"/>
                    </a:lnTo>
                    <a:lnTo>
                      <a:pt x="3578" y="64"/>
                    </a:lnTo>
                    <a:lnTo>
                      <a:pt x="3557" y="126"/>
                    </a:lnTo>
                    <a:lnTo>
                      <a:pt x="3432" y="126"/>
                    </a:lnTo>
                    <a:lnTo>
                      <a:pt x="3306" y="64"/>
                    </a:lnTo>
                    <a:lnTo>
                      <a:pt x="3222" y="64"/>
                    </a:lnTo>
                    <a:lnTo>
                      <a:pt x="2992" y="43"/>
                    </a:lnTo>
                    <a:lnTo>
                      <a:pt x="2846" y="126"/>
                    </a:lnTo>
                    <a:lnTo>
                      <a:pt x="2804" y="231"/>
                    </a:lnTo>
                    <a:lnTo>
                      <a:pt x="2741" y="315"/>
                    </a:lnTo>
                    <a:lnTo>
                      <a:pt x="2699" y="273"/>
                    </a:lnTo>
                    <a:lnTo>
                      <a:pt x="2636" y="273"/>
                    </a:lnTo>
                    <a:lnTo>
                      <a:pt x="2364" y="482"/>
                    </a:lnTo>
                    <a:lnTo>
                      <a:pt x="2281" y="566"/>
                    </a:lnTo>
                    <a:lnTo>
                      <a:pt x="2197" y="566"/>
                    </a:lnTo>
                    <a:lnTo>
                      <a:pt x="2051" y="670"/>
                    </a:lnTo>
                    <a:lnTo>
                      <a:pt x="1946" y="691"/>
                    </a:lnTo>
                    <a:lnTo>
                      <a:pt x="1862" y="775"/>
                    </a:lnTo>
                    <a:lnTo>
                      <a:pt x="1841" y="859"/>
                    </a:lnTo>
                    <a:lnTo>
                      <a:pt x="1653" y="859"/>
                    </a:lnTo>
                    <a:lnTo>
                      <a:pt x="1590" y="880"/>
                    </a:lnTo>
                    <a:lnTo>
                      <a:pt x="1465" y="859"/>
                    </a:lnTo>
                    <a:lnTo>
                      <a:pt x="1423" y="901"/>
                    </a:lnTo>
                    <a:lnTo>
                      <a:pt x="1339" y="901"/>
                    </a:lnTo>
                    <a:lnTo>
                      <a:pt x="1151" y="1068"/>
                    </a:lnTo>
                    <a:lnTo>
                      <a:pt x="1025" y="1152"/>
                    </a:lnTo>
                    <a:lnTo>
                      <a:pt x="900" y="1089"/>
                    </a:lnTo>
                    <a:lnTo>
                      <a:pt x="795" y="1152"/>
                    </a:lnTo>
                    <a:lnTo>
                      <a:pt x="523" y="1193"/>
                    </a:lnTo>
                    <a:lnTo>
                      <a:pt x="398" y="1382"/>
                    </a:lnTo>
                    <a:lnTo>
                      <a:pt x="314" y="1382"/>
                    </a:lnTo>
                    <a:lnTo>
                      <a:pt x="167" y="1403"/>
                    </a:lnTo>
                    <a:lnTo>
                      <a:pt x="105" y="1528"/>
                    </a:lnTo>
                    <a:lnTo>
                      <a:pt x="209" y="1528"/>
                    </a:lnTo>
                    <a:lnTo>
                      <a:pt x="272" y="1591"/>
                    </a:lnTo>
                    <a:lnTo>
                      <a:pt x="167" y="1591"/>
                    </a:lnTo>
                    <a:lnTo>
                      <a:pt x="126" y="1633"/>
                    </a:lnTo>
                    <a:lnTo>
                      <a:pt x="209" y="1717"/>
                    </a:lnTo>
                    <a:lnTo>
                      <a:pt x="188" y="1779"/>
                    </a:lnTo>
                    <a:lnTo>
                      <a:pt x="0" y="1842"/>
                    </a:lnTo>
                    <a:lnTo>
                      <a:pt x="0" y="1905"/>
                    </a:lnTo>
                    <a:lnTo>
                      <a:pt x="126" y="1926"/>
                    </a:lnTo>
                    <a:lnTo>
                      <a:pt x="230" y="1905"/>
                    </a:lnTo>
                    <a:lnTo>
                      <a:pt x="293" y="1821"/>
                    </a:lnTo>
                    <a:lnTo>
                      <a:pt x="377" y="1800"/>
                    </a:lnTo>
                    <a:lnTo>
                      <a:pt x="481" y="1842"/>
                    </a:lnTo>
                    <a:lnTo>
                      <a:pt x="586" y="1989"/>
                    </a:lnTo>
                    <a:lnTo>
                      <a:pt x="586" y="2114"/>
                    </a:lnTo>
                    <a:lnTo>
                      <a:pt x="691" y="2156"/>
                    </a:lnTo>
                    <a:lnTo>
                      <a:pt x="732" y="2114"/>
                    </a:lnTo>
                    <a:lnTo>
                      <a:pt x="732" y="2009"/>
                    </a:lnTo>
                    <a:lnTo>
                      <a:pt x="753" y="1989"/>
                    </a:lnTo>
                    <a:lnTo>
                      <a:pt x="816" y="1821"/>
                    </a:lnTo>
                    <a:lnTo>
                      <a:pt x="858" y="1821"/>
                    </a:lnTo>
                    <a:lnTo>
                      <a:pt x="1004" y="1779"/>
                    </a:lnTo>
                    <a:lnTo>
                      <a:pt x="1067" y="1800"/>
                    </a:lnTo>
                    <a:lnTo>
                      <a:pt x="1046" y="1884"/>
                    </a:lnTo>
                    <a:lnTo>
                      <a:pt x="942" y="1926"/>
                    </a:lnTo>
                    <a:lnTo>
                      <a:pt x="900" y="2093"/>
                    </a:lnTo>
                    <a:lnTo>
                      <a:pt x="942" y="2156"/>
                    </a:lnTo>
                    <a:lnTo>
                      <a:pt x="858" y="2240"/>
                    </a:lnTo>
                    <a:lnTo>
                      <a:pt x="816" y="2323"/>
                    </a:lnTo>
                    <a:lnTo>
                      <a:pt x="858" y="2407"/>
                    </a:lnTo>
                    <a:lnTo>
                      <a:pt x="921" y="2323"/>
                    </a:lnTo>
                    <a:lnTo>
                      <a:pt x="1004" y="2344"/>
                    </a:lnTo>
                    <a:lnTo>
                      <a:pt x="1004" y="2428"/>
                    </a:lnTo>
                    <a:lnTo>
                      <a:pt x="1046" y="2428"/>
                    </a:lnTo>
                    <a:lnTo>
                      <a:pt x="1235" y="2323"/>
                    </a:lnTo>
                    <a:lnTo>
                      <a:pt x="1318" y="2219"/>
                    </a:lnTo>
                    <a:lnTo>
                      <a:pt x="1381" y="2240"/>
                    </a:lnTo>
                    <a:lnTo>
                      <a:pt x="1444" y="2135"/>
                    </a:lnTo>
                    <a:lnTo>
                      <a:pt x="1444" y="2009"/>
                    </a:lnTo>
                    <a:lnTo>
                      <a:pt x="1527" y="2009"/>
                    </a:lnTo>
                    <a:lnTo>
                      <a:pt x="1590" y="1905"/>
                    </a:lnTo>
                    <a:lnTo>
                      <a:pt x="1590" y="1779"/>
                    </a:lnTo>
                    <a:lnTo>
                      <a:pt x="1653" y="1717"/>
                    </a:lnTo>
                    <a:lnTo>
                      <a:pt x="1674" y="1779"/>
                    </a:lnTo>
                    <a:lnTo>
                      <a:pt x="1653" y="1842"/>
                    </a:lnTo>
                    <a:lnTo>
                      <a:pt x="1674" y="1926"/>
                    </a:lnTo>
                    <a:lnTo>
                      <a:pt x="1653" y="2051"/>
                    </a:lnTo>
                    <a:lnTo>
                      <a:pt x="1674" y="2198"/>
                    </a:lnTo>
                    <a:lnTo>
                      <a:pt x="1737" y="2198"/>
                    </a:lnTo>
                    <a:lnTo>
                      <a:pt x="1841" y="2051"/>
                    </a:lnTo>
                    <a:lnTo>
                      <a:pt x="1862" y="1926"/>
                    </a:lnTo>
                    <a:lnTo>
                      <a:pt x="1883" y="1884"/>
                    </a:lnTo>
                    <a:lnTo>
                      <a:pt x="1967" y="1842"/>
                    </a:lnTo>
                    <a:lnTo>
                      <a:pt x="2092" y="1696"/>
                    </a:lnTo>
                    <a:lnTo>
                      <a:pt x="2113" y="1570"/>
                    </a:lnTo>
                    <a:lnTo>
                      <a:pt x="2092" y="1465"/>
                    </a:lnTo>
                    <a:lnTo>
                      <a:pt x="2155" y="1361"/>
                    </a:lnTo>
                    <a:lnTo>
                      <a:pt x="2197" y="1486"/>
                    </a:lnTo>
                    <a:lnTo>
                      <a:pt x="2406" y="1361"/>
                    </a:lnTo>
                    <a:lnTo>
                      <a:pt x="2469" y="1193"/>
                    </a:lnTo>
                    <a:lnTo>
                      <a:pt x="2490" y="1089"/>
                    </a:lnTo>
                    <a:lnTo>
                      <a:pt x="2595" y="1068"/>
                    </a:lnTo>
                    <a:lnTo>
                      <a:pt x="2636" y="1047"/>
                    </a:lnTo>
                    <a:lnTo>
                      <a:pt x="2720" y="1089"/>
                    </a:lnTo>
                    <a:lnTo>
                      <a:pt x="2825" y="984"/>
                    </a:lnTo>
                    <a:lnTo>
                      <a:pt x="2888" y="1047"/>
                    </a:lnTo>
                    <a:lnTo>
                      <a:pt x="2825" y="1256"/>
                    </a:lnTo>
                    <a:lnTo>
                      <a:pt x="2678" y="1403"/>
                    </a:lnTo>
                    <a:lnTo>
                      <a:pt x="2636" y="1507"/>
                    </a:lnTo>
                    <a:lnTo>
                      <a:pt x="2574" y="1591"/>
                    </a:lnTo>
                    <a:lnTo>
                      <a:pt x="2574" y="1633"/>
                    </a:lnTo>
                    <a:lnTo>
                      <a:pt x="2469" y="1696"/>
                    </a:lnTo>
                    <a:lnTo>
                      <a:pt x="2323" y="1926"/>
                    </a:lnTo>
                    <a:lnTo>
                      <a:pt x="2323" y="1989"/>
                    </a:lnTo>
                    <a:lnTo>
                      <a:pt x="2385" y="2093"/>
                    </a:lnTo>
                    <a:lnTo>
                      <a:pt x="2364" y="2198"/>
                    </a:lnTo>
                    <a:lnTo>
                      <a:pt x="2427" y="2219"/>
                    </a:lnTo>
                    <a:lnTo>
                      <a:pt x="2532" y="2261"/>
                    </a:lnTo>
                    <a:lnTo>
                      <a:pt x="2616" y="2198"/>
                    </a:lnTo>
                    <a:lnTo>
                      <a:pt x="2720" y="2135"/>
                    </a:lnTo>
                    <a:lnTo>
                      <a:pt x="2741" y="2030"/>
                    </a:lnTo>
                    <a:lnTo>
                      <a:pt x="2741" y="1926"/>
                    </a:lnTo>
                    <a:lnTo>
                      <a:pt x="2825" y="1842"/>
                    </a:lnTo>
                    <a:lnTo>
                      <a:pt x="2888" y="1737"/>
                    </a:lnTo>
                    <a:lnTo>
                      <a:pt x="2950" y="1737"/>
                    </a:lnTo>
                    <a:lnTo>
                      <a:pt x="3013" y="1717"/>
                    </a:lnTo>
                    <a:lnTo>
                      <a:pt x="3097" y="1779"/>
                    </a:lnTo>
                    <a:lnTo>
                      <a:pt x="3201" y="1779"/>
                    </a:lnTo>
                    <a:lnTo>
                      <a:pt x="3243" y="1717"/>
                    </a:lnTo>
                    <a:lnTo>
                      <a:pt x="3432" y="1717"/>
                    </a:lnTo>
                    <a:lnTo>
                      <a:pt x="3515" y="1612"/>
                    </a:lnTo>
                    <a:lnTo>
                      <a:pt x="3557" y="1403"/>
                    </a:lnTo>
                    <a:lnTo>
                      <a:pt x="3662" y="1256"/>
                    </a:lnTo>
                    <a:lnTo>
                      <a:pt x="3662" y="1152"/>
                    </a:lnTo>
                    <a:lnTo>
                      <a:pt x="3683" y="1089"/>
                    </a:lnTo>
                    <a:lnTo>
                      <a:pt x="3766" y="1214"/>
                    </a:lnTo>
                    <a:lnTo>
                      <a:pt x="3871" y="1256"/>
                    </a:lnTo>
                    <a:lnTo>
                      <a:pt x="3892" y="1193"/>
                    </a:lnTo>
                    <a:lnTo>
                      <a:pt x="3892" y="1110"/>
                    </a:lnTo>
                    <a:lnTo>
                      <a:pt x="3787" y="963"/>
                    </a:lnTo>
                    <a:lnTo>
                      <a:pt x="3787" y="880"/>
                    </a:lnTo>
                    <a:lnTo>
                      <a:pt x="3934" y="775"/>
                    </a:lnTo>
                    <a:lnTo>
                      <a:pt x="4038" y="754"/>
                    </a:lnTo>
                    <a:lnTo>
                      <a:pt x="4143" y="691"/>
                    </a:lnTo>
                    <a:lnTo>
                      <a:pt x="4206" y="733"/>
                    </a:lnTo>
                    <a:lnTo>
                      <a:pt x="4289" y="733"/>
                    </a:lnTo>
                    <a:lnTo>
                      <a:pt x="4394" y="587"/>
                    </a:lnTo>
                    <a:lnTo>
                      <a:pt x="4373" y="524"/>
                    </a:lnTo>
                    <a:lnTo>
                      <a:pt x="4352" y="273"/>
                    </a:lnTo>
                    <a:lnTo>
                      <a:pt x="4373" y="231"/>
                    </a:lnTo>
                    <a:lnTo>
                      <a:pt x="4352" y="168"/>
                    </a:lnTo>
                    <a:lnTo>
                      <a:pt x="4352" y="22"/>
                    </a:lnTo>
                    <a:lnTo>
                      <a:pt x="42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9"/>
              <p:cNvSpPr/>
              <p:nvPr/>
            </p:nvSpPr>
            <p:spPr>
              <a:xfrm>
                <a:off x="2580975" y="1547400"/>
                <a:ext cx="481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299" extrusionOk="0">
                    <a:moveTo>
                      <a:pt x="796" y="1"/>
                    </a:moveTo>
                    <a:lnTo>
                      <a:pt x="524" y="43"/>
                    </a:lnTo>
                    <a:lnTo>
                      <a:pt x="440" y="43"/>
                    </a:lnTo>
                    <a:lnTo>
                      <a:pt x="336" y="126"/>
                    </a:lnTo>
                    <a:lnTo>
                      <a:pt x="231" y="168"/>
                    </a:lnTo>
                    <a:lnTo>
                      <a:pt x="210" y="315"/>
                    </a:lnTo>
                    <a:lnTo>
                      <a:pt x="64" y="419"/>
                    </a:lnTo>
                    <a:lnTo>
                      <a:pt x="64" y="524"/>
                    </a:lnTo>
                    <a:lnTo>
                      <a:pt x="1" y="629"/>
                    </a:lnTo>
                    <a:lnTo>
                      <a:pt x="22" y="754"/>
                    </a:lnTo>
                    <a:lnTo>
                      <a:pt x="22" y="880"/>
                    </a:lnTo>
                    <a:lnTo>
                      <a:pt x="106" y="880"/>
                    </a:lnTo>
                    <a:lnTo>
                      <a:pt x="231" y="963"/>
                    </a:lnTo>
                    <a:lnTo>
                      <a:pt x="315" y="1110"/>
                    </a:lnTo>
                    <a:lnTo>
                      <a:pt x="231" y="1193"/>
                    </a:lnTo>
                    <a:lnTo>
                      <a:pt x="252" y="1214"/>
                    </a:lnTo>
                    <a:lnTo>
                      <a:pt x="378" y="1214"/>
                    </a:lnTo>
                    <a:lnTo>
                      <a:pt x="524" y="1256"/>
                    </a:lnTo>
                    <a:lnTo>
                      <a:pt x="566" y="1214"/>
                    </a:lnTo>
                    <a:lnTo>
                      <a:pt x="691" y="1298"/>
                    </a:lnTo>
                    <a:lnTo>
                      <a:pt x="838" y="1298"/>
                    </a:lnTo>
                    <a:lnTo>
                      <a:pt x="943" y="1256"/>
                    </a:lnTo>
                    <a:lnTo>
                      <a:pt x="1068" y="1256"/>
                    </a:lnTo>
                    <a:lnTo>
                      <a:pt x="1110" y="1152"/>
                    </a:lnTo>
                    <a:lnTo>
                      <a:pt x="1110" y="1089"/>
                    </a:lnTo>
                    <a:lnTo>
                      <a:pt x="1215" y="1068"/>
                    </a:lnTo>
                    <a:lnTo>
                      <a:pt x="1256" y="984"/>
                    </a:lnTo>
                    <a:lnTo>
                      <a:pt x="1403" y="796"/>
                    </a:lnTo>
                    <a:lnTo>
                      <a:pt x="1382" y="733"/>
                    </a:lnTo>
                    <a:lnTo>
                      <a:pt x="1319" y="754"/>
                    </a:lnTo>
                    <a:lnTo>
                      <a:pt x="1215" y="733"/>
                    </a:lnTo>
                    <a:lnTo>
                      <a:pt x="1215" y="670"/>
                    </a:lnTo>
                    <a:lnTo>
                      <a:pt x="1361" y="545"/>
                    </a:lnTo>
                    <a:lnTo>
                      <a:pt x="1466" y="545"/>
                    </a:lnTo>
                    <a:lnTo>
                      <a:pt x="1738" y="440"/>
                    </a:lnTo>
                    <a:lnTo>
                      <a:pt x="1821" y="461"/>
                    </a:lnTo>
                    <a:lnTo>
                      <a:pt x="1926" y="273"/>
                    </a:lnTo>
                    <a:lnTo>
                      <a:pt x="1905" y="231"/>
                    </a:lnTo>
                    <a:lnTo>
                      <a:pt x="1779" y="210"/>
                    </a:lnTo>
                    <a:lnTo>
                      <a:pt x="1717" y="147"/>
                    </a:lnTo>
                    <a:lnTo>
                      <a:pt x="1591" y="126"/>
                    </a:lnTo>
                    <a:lnTo>
                      <a:pt x="1424" y="126"/>
                    </a:lnTo>
                    <a:lnTo>
                      <a:pt x="1403" y="105"/>
                    </a:lnTo>
                    <a:lnTo>
                      <a:pt x="1256" y="43"/>
                    </a:lnTo>
                    <a:lnTo>
                      <a:pt x="1173" y="64"/>
                    </a:lnTo>
                    <a:lnTo>
                      <a:pt x="1047" y="64"/>
                    </a:lnTo>
                    <a:lnTo>
                      <a:pt x="963" y="43"/>
                    </a:lnTo>
                    <a:lnTo>
                      <a:pt x="859" y="43"/>
                    </a:lnTo>
                    <a:lnTo>
                      <a:pt x="79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39"/>
              <p:cNvSpPr/>
              <p:nvPr/>
            </p:nvSpPr>
            <p:spPr>
              <a:xfrm>
                <a:off x="2474800" y="1600250"/>
                <a:ext cx="1428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3537" extrusionOk="0">
                    <a:moveTo>
                      <a:pt x="2177" y="0"/>
                    </a:moveTo>
                    <a:lnTo>
                      <a:pt x="1863" y="84"/>
                    </a:lnTo>
                    <a:lnTo>
                      <a:pt x="1800" y="126"/>
                    </a:lnTo>
                    <a:lnTo>
                      <a:pt x="1863" y="188"/>
                    </a:lnTo>
                    <a:lnTo>
                      <a:pt x="1863" y="293"/>
                    </a:lnTo>
                    <a:lnTo>
                      <a:pt x="1988" y="356"/>
                    </a:lnTo>
                    <a:lnTo>
                      <a:pt x="2051" y="460"/>
                    </a:lnTo>
                    <a:lnTo>
                      <a:pt x="1967" y="439"/>
                    </a:lnTo>
                    <a:lnTo>
                      <a:pt x="1842" y="335"/>
                    </a:lnTo>
                    <a:lnTo>
                      <a:pt x="1758" y="335"/>
                    </a:lnTo>
                    <a:lnTo>
                      <a:pt x="1695" y="293"/>
                    </a:lnTo>
                    <a:lnTo>
                      <a:pt x="1591" y="293"/>
                    </a:lnTo>
                    <a:lnTo>
                      <a:pt x="1465" y="335"/>
                    </a:lnTo>
                    <a:lnTo>
                      <a:pt x="1381" y="335"/>
                    </a:lnTo>
                    <a:lnTo>
                      <a:pt x="1319" y="398"/>
                    </a:lnTo>
                    <a:lnTo>
                      <a:pt x="1256" y="502"/>
                    </a:lnTo>
                    <a:lnTo>
                      <a:pt x="1130" y="607"/>
                    </a:lnTo>
                    <a:lnTo>
                      <a:pt x="1214" y="711"/>
                    </a:lnTo>
                    <a:lnTo>
                      <a:pt x="1444" y="753"/>
                    </a:lnTo>
                    <a:lnTo>
                      <a:pt x="1549" y="753"/>
                    </a:lnTo>
                    <a:lnTo>
                      <a:pt x="1653" y="837"/>
                    </a:lnTo>
                    <a:lnTo>
                      <a:pt x="1737" y="837"/>
                    </a:lnTo>
                    <a:lnTo>
                      <a:pt x="1758" y="879"/>
                    </a:lnTo>
                    <a:lnTo>
                      <a:pt x="1695" y="921"/>
                    </a:lnTo>
                    <a:lnTo>
                      <a:pt x="1570" y="879"/>
                    </a:lnTo>
                    <a:lnTo>
                      <a:pt x="1319" y="858"/>
                    </a:lnTo>
                    <a:lnTo>
                      <a:pt x="1109" y="879"/>
                    </a:lnTo>
                    <a:lnTo>
                      <a:pt x="1026" y="858"/>
                    </a:lnTo>
                    <a:lnTo>
                      <a:pt x="921" y="879"/>
                    </a:lnTo>
                    <a:lnTo>
                      <a:pt x="754" y="1046"/>
                    </a:lnTo>
                    <a:lnTo>
                      <a:pt x="607" y="1193"/>
                    </a:lnTo>
                    <a:lnTo>
                      <a:pt x="628" y="1256"/>
                    </a:lnTo>
                    <a:lnTo>
                      <a:pt x="754" y="1256"/>
                    </a:lnTo>
                    <a:lnTo>
                      <a:pt x="942" y="1297"/>
                    </a:lnTo>
                    <a:lnTo>
                      <a:pt x="1068" y="1276"/>
                    </a:lnTo>
                    <a:lnTo>
                      <a:pt x="1214" y="1276"/>
                    </a:lnTo>
                    <a:lnTo>
                      <a:pt x="1256" y="1339"/>
                    </a:lnTo>
                    <a:lnTo>
                      <a:pt x="1340" y="1381"/>
                    </a:lnTo>
                    <a:lnTo>
                      <a:pt x="1214" y="1486"/>
                    </a:lnTo>
                    <a:lnTo>
                      <a:pt x="1068" y="1486"/>
                    </a:lnTo>
                    <a:lnTo>
                      <a:pt x="963" y="1569"/>
                    </a:lnTo>
                    <a:lnTo>
                      <a:pt x="837" y="1548"/>
                    </a:lnTo>
                    <a:lnTo>
                      <a:pt x="712" y="1465"/>
                    </a:lnTo>
                    <a:lnTo>
                      <a:pt x="503" y="1465"/>
                    </a:lnTo>
                    <a:lnTo>
                      <a:pt x="419" y="1444"/>
                    </a:lnTo>
                    <a:lnTo>
                      <a:pt x="314" y="1465"/>
                    </a:lnTo>
                    <a:lnTo>
                      <a:pt x="84" y="1611"/>
                    </a:lnTo>
                    <a:lnTo>
                      <a:pt x="126" y="1674"/>
                    </a:lnTo>
                    <a:lnTo>
                      <a:pt x="126" y="1800"/>
                    </a:lnTo>
                    <a:lnTo>
                      <a:pt x="0" y="1800"/>
                    </a:lnTo>
                    <a:lnTo>
                      <a:pt x="0" y="1862"/>
                    </a:lnTo>
                    <a:lnTo>
                      <a:pt x="189" y="1988"/>
                    </a:lnTo>
                    <a:lnTo>
                      <a:pt x="314" y="2134"/>
                    </a:lnTo>
                    <a:lnTo>
                      <a:pt x="377" y="2134"/>
                    </a:lnTo>
                    <a:lnTo>
                      <a:pt x="398" y="2030"/>
                    </a:lnTo>
                    <a:lnTo>
                      <a:pt x="482" y="2072"/>
                    </a:lnTo>
                    <a:lnTo>
                      <a:pt x="419" y="2134"/>
                    </a:lnTo>
                    <a:lnTo>
                      <a:pt x="544" y="2239"/>
                    </a:lnTo>
                    <a:lnTo>
                      <a:pt x="544" y="2385"/>
                    </a:lnTo>
                    <a:lnTo>
                      <a:pt x="649" y="2427"/>
                    </a:lnTo>
                    <a:lnTo>
                      <a:pt x="733" y="2344"/>
                    </a:lnTo>
                    <a:lnTo>
                      <a:pt x="733" y="2218"/>
                    </a:lnTo>
                    <a:lnTo>
                      <a:pt x="796" y="2239"/>
                    </a:lnTo>
                    <a:lnTo>
                      <a:pt x="900" y="2239"/>
                    </a:lnTo>
                    <a:lnTo>
                      <a:pt x="837" y="2323"/>
                    </a:lnTo>
                    <a:lnTo>
                      <a:pt x="837" y="2427"/>
                    </a:lnTo>
                    <a:lnTo>
                      <a:pt x="963" y="2511"/>
                    </a:lnTo>
                    <a:lnTo>
                      <a:pt x="1068" y="2490"/>
                    </a:lnTo>
                    <a:lnTo>
                      <a:pt x="1109" y="2406"/>
                    </a:lnTo>
                    <a:lnTo>
                      <a:pt x="1277" y="2323"/>
                    </a:lnTo>
                    <a:lnTo>
                      <a:pt x="1319" y="2197"/>
                    </a:lnTo>
                    <a:lnTo>
                      <a:pt x="1340" y="2176"/>
                    </a:lnTo>
                    <a:lnTo>
                      <a:pt x="1423" y="2281"/>
                    </a:lnTo>
                    <a:lnTo>
                      <a:pt x="1465" y="2197"/>
                    </a:lnTo>
                    <a:lnTo>
                      <a:pt x="1591" y="2176"/>
                    </a:lnTo>
                    <a:lnTo>
                      <a:pt x="1674" y="2176"/>
                    </a:lnTo>
                    <a:lnTo>
                      <a:pt x="1549" y="2281"/>
                    </a:lnTo>
                    <a:lnTo>
                      <a:pt x="1423" y="2344"/>
                    </a:lnTo>
                    <a:lnTo>
                      <a:pt x="1423" y="2448"/>
                    </a:lnTo>
                    <a:lnTo>
                      <a:pt x="1570" y="2511"/>
                    </a:lnTo>
                    <a:lnTo>
                      <a:pt x="1674" y="2490"/>
                    </a:lnTo>
                    <a:lnTo>
                      <a:pt x="1737" y="2532"/>
                    </a:lnTo>
                    <a:lnTo>
                      <a:pt x="1842" y="2511"/>
                    </a:lnTo>
                    <a:lnTo>
                      <a:pt x="1946" y="2490"/>
                    </a:lnTo>
                    <a:lnTo>
                      <a:pt x="2009" y="2406"/>
                    </a:lnTo>
                    <a:lnTo>
                      <a:pt x="2093" y="2490"/>
                    </a:lnTo>
                    <a:lnTo>
                      <a:pt x="2093" y="2553"/>
                    </a:lnTo>
                    <a:lnTo>
                      <a:pt x="2260" y="2553"/>
                    </a:lnTo>
                    <a:lnTo>
                      <a:pt x="2407" y="2490"/>
                    </a:lnTo>
                    <a:lnTo>
                      <a:pt x="2407" y="2553"/>
                    </a:lnTo>
                    <a:lnTo>
                      <a:pt x="2574" y="2553"/>
                    </a:lnTo>
                    <a:lnTo>
                      <a:pt x="2637" y="2490"/>
                    </a:lnTo>
                    <a:lnTo>
                      <a:pt x="2700" y="2532"/>
                    </a:lnTo>
                    <a:lnTo>
                      <a:pt x="2616" y="2595"/>
                    </a:lnTo>
                    <a:lnTo>
                      <a:pt x="2595" y="2657"/>
                    </a:lnTo>
                    <a:lnTo>
                      <a:pt x="2323" y="2657"/>
                    </a:lnTo>
                    <a:lnTo>
                      <a:pt x="2218" y="2741"/>
                    </a:lnTo>
                    <a:lnTo>
                      <a:pt x="2156" y="2720"/>
                    </a:lnTo>
                    <a:lnTo>
                      <a:pt x="2009" y="2720"/>
                    </a:lnTo>
                    <a:lnTo>
                      <a:pt x="1842" y="2657"/>
                    </a:lnTo>
                    <a:lnTo>
                      <a:pt x="1653" y="2657"/>
                    </a:lnTo>
                    <a:lnTo>
                      <a:pt x="1486" y="2741"/>
                    </a:lnTo>
                    <a:lnTo>
                      <a:pt x="1381" y="2741"/>
                    </a:lnTo>
                    <a:lnTo>
                      <a:pt x="1256" y="2720"/>
                    </a:lnTo>
                    <a:lnTo>
                      <a:pt x="1172" y="2762"/>
                    </a:lnTo>
                    <a:lnTo>
                      <a:pt x="1005" y="2720"/>
                    </a:lnTo>
                    <a:lnTo>
                      <a:pt x="837" y="2762"/>
                    </a:lnTo>
                    <a:lnTo>
                      <a:pt x="816" y="2950"/>
                    </a:lnTo>
                    <a:lnTo>
                      <a:pt x="837" y="3034"/>
                    </a:lnTo>
                    <a:lnTo>
                      <a:pt x="796" y="3160"/>
                    </a:lnTo>
                    <a:lnTo>
                      <a:pt x="921" y="3285"/>
                    </a:lnTo>
                    <a:lnTo>
                      <a:pt x="963" y="3390"/>
                    </a:lnTo>
                    <a:lnTo>
                      <a:pt x="1130" y="3432"/>
                    </a:lnTo>
                    <a:lnTo>
                      <a:pt x="1319" y="3494"/>
                    </a:lnTo>
                    <a:lnTo>
                      <a:pt x="1465" y="3494"/>
                    </a:lnTo>
                    <a:lnTo>
                      <a:pt x="1633" y="3452"/>
                    </a:lnTo>
                    <a:lnTo>
                      <a:pt x="1779" y="3452"/>
                    </a:lnTo>
                    <a:lnTo>
                      <a:pt x="1800" y="3536"/>
                    </a:lnTo>
                    <a:lnTo>
                      <a:pt x="1946" y="3536"/>
                    </a:lnTo>
                    <a:lnTo>
                      <a:pt x="2072" y="3473"/>
                    </a:lnTo>
                    <a:lnTo>
                      <a:pt x="2093" y="3473"/>
                    </a:lnTo>
                    <a:lnTo>
                      <a:pt x="2218" y="3452"/>
                    </a:lnTo>
                    <a:lnTo>
                      <a:pt x="2260" y="3369"/>
                    </a:lnTo>
                    <a:lnTo>
                      <a:pt x="2386" y="3369"/>
                    </a:lnTo>
                    <a:lnTo>
                      <a:pt x="2428" y="3348"/>
                    </a:lnTo>
                    <a:lnTo>
                      <a:pt x="2469" y="3243"/>
                    </a:lnTo>
                    <a:lnTo>
                      <a:pt x="2532" y="3222"/>
                    </a:lnTo>
                    <a:lnTo>
                      <a:pt x="2616" y="3222"/>
                    </a:lnTo>
                    <a:lnTo>
                      <a:pt x="2679" y="3139"/>
                    </a:lnTo>
                    <a:lnTo>
                      <a:pt x="2741" y="3180"/>
                    </a:lnTo>
                    <a:lnTo>
                      <a:pt x="2909" y="3180"/>
                    </a:lnTo>
                    <a:lnTo>
                      <a:pt x="2930" y="3222"/>
                    </a:lnTo>
                    <a:lnTo>
                      <a:pt x="3055" y="3222"/>
                    </a:lnTo>
                    <a:lnTo>
                      <a:pt x="3118" y="3160"/>
                    </a:lnTo>
                    <a:lnTo>
                      <a:pt x="3306" y="3076"/>
                    </a:lnTo>
                    <a:lnTo>
                      <a:pt x="3369" y="3076"/>
                    </a:lnTo>
                    <a:lnTo>
                      <a:pt x="3453" y="3055"/>
                    </a:lnTo>
                    <a:lnTo>
                      <a:pt x="3453" y="2971"/>
                    </a:lnTo>
                    <a:lnTo>
                      <a:pt x="3537" y="3013"/>
                    </a:lnTo>
                    <a:lnTo>
                      <a:pt x="3557" y="3076"/>
                    </a:lnTo>
                    <a:lnTo>
                      <a:pt x="3516" y="3160"/>
                    </a:lnTo>
                    <a:lnTo>
                      <a:pt x="3516" y="3222"/>
                    </a:lnTo>
                    <a:lnTo>
                      <a:pt x="3662" y="3264"/>
                    </a:lnTo>
                    <a:lnTo>
                      <a:pt x="3746" y="3243"/>
                    </a:lnTo>
                    <a:lnTo>
                      <a:pt x="3767" y="3160"/>
                    </a:lnTo>
                    <a:lnTo>
                      <a:pt x="3892" y="3118"/>
                    </a:lnTo>
                    <a:lnTo>
                      <a:pt x="3934" y="3118"/>
                    </a:lnTo>
                    <a:lnTo>
                      <a:pt x="3955" y="3180"/>
                    </a:lnTo>
                    <a:lnTo>
                      <a:pt x="3871" y="3264"/>
                    </a:lnTo>
                    <a:lnTo>
                      <a:pt x="3892" y="3348"/>
                    </a:lnTo>
                    <a:lnTo>
                      <a:pt x="4039" y="3390"/>
                    </a:lnTo>
                    <a:lnTo>
                      <a:pt x="4206" y="3369"/>
                    </a:lnTo>
                    <a:lnTo>
                      <a:pt x="4394" y="3285"/>
                    </a:lnTo>
                    <a:lnTo>
                      <a:pt x="4478" y="3285"/>
                    </a:lnTo>
                    <a:lnTo>
                      <a:pt x="4583" y="3264"/>
                    </a:lnTo>
                    <a:lnTo>
                      <a:pt x="4666" y="3327"/>
                    </a:lnTo>
                    <a:lnTo>
                      <a:pt x="4708" y="3285"/>
                    </a:lnTo>
                    <a:lnTo>
                      <a:pt x="4708" y="3243"/>
                    </a:lnTo>
                    <a:lnTo>
                      <a:pt x="4771" y="3222"/>
                    </a:lnTo>
                    <a:lnTo>
                      <a:pt x="4834" y="3222"/>
                    </a:lnTo>
                    <a:lnTo>
                      <a:pt x="4876" y="3139"/>
                    </a:lnTo>
                    <a:lnTo>
                      <a:pt x="4876" y="3055"/>
                    </a:lnTo>
                    <a:lnTo>
                      <a:pt x="4980" y="2971"/>
                    </a:lnTo>
                    <a:lnTo>
                      <a:pt x="5085" y="2971"/>
                    </a:lnTo>
                    <a:lnTo>
                      <a:pt x="5190" y="2804"/>
                    </a:lnTo>
                    <a:lnTo>
                      <a:pt x="5190" y="2720"/>
                    </a:lnTo>
                    <a:lnTo>
                      <a:pt x="5210" y="2657"/>
                    </a:lnTo>
                    <a:lnTo>
                      <a:pt x="5294" y="2657"/>
                    </a:lnTo>
                    <a:lnTo>
                      <a:pt x="5399" y="2616"/>
                    </a:lnTo>
                    <a:lnTo>
                      <a:pt x="5524" y="2490"/>
                    </a:lnTo>
                    <a:lnTo>
                      <a:pt x="5650" y="2218"/>
                    </a:lnTo>
                    <a:lnTo>
                      <a:pt x="5713" y="2072"/>
                    </a:lnTo>
                    <a:lnTo>
                      <a:pt x="5650" y="1967"/>
                    </a:lnTo>
                    <a:lnTo>
                      <a:pt x="5566" y="1779"/>
                    </a:lnTo>
                    <a:lnTo>
                      <a:pt x="5441" y="1695"/>
                    </a:lnTo>
                    <a:lnTo>
                      <a:pt x="5357" y="1695"/>
                    </a:lnTo>
                    <a:lnTo>
                      <a:pt x="5190" y="1820"/>
                    </a:lnTo>
                    <a:lnTo>
                      <a:pt x="5190" y="1925"/>
                    </a:lnTo>
                    <a:lnTo>
                      <a:pt x="5106" y="2072"/>
                    </a:lnTo>
                    <a:lnTo>
                      <a:pt x="5127" y="2092"/>
                    </a:lnTo>
                    <a:lnTo>
                      <a:pt x="5106" y="2134"/>
                    </a:lnTo>
                    <a:lnTo>
                      <a:pt x="5022" y="2134"/>
                    </a:lnTo>
                    <a:lnTo>
                      <a:pt x="4918" y="2239"/>
                    </a:lnTo>
                    <a:lnTo>
                      <a:pt x="4897" y="2197"/>
                    </a:lnTo>
                    <a:lnTo>
                      <a:pt x="4980" y="2009"/>
                    </a:lnTo>
                    <a:lnTo>
                      <a:pt x="5001" y="1883"/>
                    </a:lnTo>
                    <a:lnTo>
                      <a:pt x="4834" y="1800"/>
                    </a:lnTo>
                    <a:lnTo>
                      <a:pt x="4771" y="1820"/>
                    </a:lnTo>
                    <a:lnTo>
                      <a:pt x="4687" y="1904"/>
                    </a:lnTo>
                    <a:lnTo>
                      <a:pt x="4499" y="2009"/>
                    </a:lnTo>
                    <a:lnTo>
                      <a:pt x="4457" y="2113"/>
                    </a:lnTo>
                    <a:lnTo>
                      <a:pt x="4394" y="2030"/>
                    </a:lnTo>
                    <a:lnTo>
                      <a:pt x="4415" y="1925"/>
                    </a:lnTo>
                    <a:lnTo>
                      <a:pt x="4583" y="1800"/>
                    </a:lnTo>
                    <a:lnTo>
                      <a:pt x="4771" y="1695"/>
                    </a:lnTo>
                    <a:lnTo>
                      <a:pt x="4834" y="1569"/>
                    </a:lnTo>
                    <a:lnTo>
                      <a:pt x="4813" y="1507"/>
                    </a:lnTo>
                    <a:lnTo>
                      <a:pt x="4666" y="1507"/>
                    </a:lnTo>
                    <a:lnTo>
                      <a:pt x="4562" y="1548"/>
                    </a:lnTo>
                    <a:lnTo>
                      <a:pt x="4499" y="1548"/>
                    </a:lnTo>
                    <a:lnTo>
                      <a:pt x="4499" y="1486"/>
                    </a:lnTo>
                    <a:lnTo>
                      <a:pt x="4583" y="1402"/>
                    </a:lnTo>
                    <a:lnTo>
                      <a:pt x="4771" y="1276"/>
                    </a:lnTo>
                    <a:lnTo>
                      <a:pt x="4813" y="1276"/>
                    </a:lnTo>
                    <a:lnTo>
                      <a:pt x="4876" y="1235"/>
                    </a:lnTo>
                    <a:lnTo>
                      <a:pt x="4876" y="942"/>
                    </a:lnTo>
                    <a:lnTo>
                      <a:pt x="4834" y="921"/>
                    </a:lnTo>
                    <a:lnTo>
                      <a:pt x="4834" y="753"/>
                    </a:lnTo>
                    <a:lnTo>
                      <a:pt x="4876" y="649"/>
                    </a:lnTo>
                    <a:lnTo>
                      <a:pt x="4876" y="565"/>
                    </a:lnTo>
                    <a:lnTo>
                      <a:pt x="4938" y="502"/>
                    </a:lnTo>
                    <a:lnTo>
                      <a:pt x="5022" y="502"/>
                    </a:lnTo>
                    <a:lnTo>
                      <a:pt x="5085" y="419"/>
                    </a:lnTo>
                    <a:lnTo>
                      <a:pt x="5022" y="335"/>
                    </a:lnTo>
                    <a:lnTo>
                      <a:pt x="5043" y="251"/>
                    </a:lnTo>
                    <a:lnTo>
                      <a:pt x="4897" y="188"/>
                    </a:lnTo>
                    <a:lnTo>
                      <a:pt x="4813" y="188"/>
                    </a:lnTo>
                    <a:lnTo>
                      <a:pt x="4562" y="419"/>
                    </a:lnTo>
                    <a:lnTo>
                      <a:pt x="4415" y="460"/>
                    </a:lnTo>
                    <a:lnTo>
                      <a:pt x="4374" y="565"/>
                    </a:lnTo>
                    <a:lnTo>
                      <a:pt x="4394" y="628"/>
                    </a:lnTo>
                    <a:lnTo>
                      <a:pt x="4290" y="628"/>
                    </a:lnTo>
                    <a:lnTo>
                      <a:pt x="4248" y="607"/>
                    </a:lnTo>
                    <a:lnTo>
                      <a:pt x="4143" y="649"/>
                    </a:lnTo>
                    <a:lnTo>
                      <a:pt x="4039" y="816"/>
                    </a:lnTo>
                    <a:lnTo>
                      <a:pt x="4081" y="942"/>
                    </a:lnTo>
                    <a:lnTo>
                      <a:pt x="4081" y="1067"/>
                    </a:lnTo>
                    <a:lnTo>
                      <a:pt x="4143" y="1130"/>
                    </a:lnTo>
                    <a:lnTo>
                      <a:pt x="4206" y="1297"/>
                    </a:lnTo>
                    <a:lnTo>
                      <a:pt x="4143" y="1465"/>
                    </a:lnTo>
                    <a:lnTo>
                      <a:pt x="4039" y="1465"/>
                    </a:lnTo>
                    <a:lnTo>
                      <a:pt x="3871" y="1507"/>
                    </a:lnTo>
                    <a:lnTo>
                      <a:pt x="3788" y="1507"/>
                    </a:lnTo>
                    <a:lnTo>
                      <a:pt x="3746" y="1569"/>
                    </a:lnTo>
                    <a:lnTo>
                      <a:pt x="3788" y="1674"/>
                    </a:lnTo>
                    <a:lnTo>
                      <a:pt x="3788" y="1758"/>
                    </a:lnTo>
                    <a:lnTo>
                      <a:pt x="3892" y="1883"/>
                    </a:lnTo>
                    <a:lnTo>
                      <a:pt x="3955" y="2072"/>
                    </a:lnTo>
                    <a:lnTo>
                      <a:pt x="3767" y="2134"/>
                    </a:lnTo>
                    <a:lnTo>
                      <a:pt x="3788" y="2197"/>
                    </a:lnTo>
                    <a:lnTo>
                      <a:pt x="3829" y="2239"/>
                    </a:lnTo>
                    <a:lnTo>
                      <a:pt x="3746" y="2281"/>
                    </a:lnTo>
                    <a:lnTo>
                      <a:pt x="3662" y="2134"/>
                    </a:lnTo>
                    <a:lnTo>
                      <a:pt x="3453" y="2092"/>
                    </a:lnTo>
                    <a:lnTo>
                      <a:pt x="3411" y="2113"/>
                    </a:lnTo>
                    <a:lnTo>
                      <a:pt x="3265" y="2092"/>
                    </a:lnTo>
                    <a:lnTo>
                      <a:pt x="3244" y="2009"/>
                    </a:lnTo>
                    <a:lnTo>
                      <a:pt x="3202" y="1967"/>
                    </a:lnTo>
                    <a:lnTo>
                      <a:pt x="3118" y="2030"/>
                    </a:lnTo>
                    <a:lnTo>
                      <a:pt x="2993" y="2092"/>
                    </a:lnTo>
                    <a:lnTo>
                      <a:pt x="2930" y="2030"/>
                    </a:lnTo>
                    <a:lnTo>
                      <a:pt x="2930" y="1820"/>
                    </a:lnTo>
                    <a:lnTo>
                      <a:pt x="3034" y="1758"/>
                    </a:lnTo>
                    <a:lnTo>
                      <a:pt x="3118" y="1507"/>
                    </a:lnTo>
                    <a:lnTo>
                      <a:pt x="3034" y="1507"/>
                    </a:lnTo>
                    <a:lnTo>
                      <a:pt x="2909" y="1465"/>
                    </a:lnTo>
                    <a:lnTo>
                      <a:pt x="2804" y="1486"/>
                    </a:lnTo>
                    <a:lnTo>
                      <a:pt x="2783" y="1402"/>
                    </a:lnTo>
                    <a:lnTo>
                      <a:pt x="2888" y="1381"/>
                    </a:lnTo>
                    <a:lnTo>
                      <a:pt x="2993" y="1402"/>
                    </a:lnTo>
                    <a:lnTo>
                      <a:pt x="3034" y="1339"/>
                    </a:lnTo>
                    <a:lnTo>
                      <a:pt x="3013" y="1088"/>
                    </a:lnTo>
                    <a:lnTo>
                      <a:pt x="2909" y="963"/>
                    </a:lnTo>
                    <a:lnTo>
                      <a:pt x="2951" y="879"/>
                    </a:lnTo>
                    <a:lnTo>
                      <a:pt x="3013" y="858"/>
                    </a:lnTo>
                    <a:lnTo>
                      <a:pt x="3034" y="774"/>
                    </a:lnTo>
                    <a:lnTo>
                      <a:pt x="2951" y="711"/>
                    </a:lnTo>
                    <a:lnTo>
                      <a:pt x="2951" y="649"/>
                    </a:lnTo>
                    <a:lnTo>
                      <a:pt x="2909" y="565"/>
                    </a:lnTo>
                    <a:lnTo>
                      <a:pt x="2825" y="565"/>
                    </a:lnTo>
                    <a:lnTo>
                      <a:pt x="2783" y="523"/>
                    </a:lnTo>
                    <a:lnTo>
                      <a:pt x="2700" y="565"/>
                    </a:lnTo>
                    <a:lnTo>
                      <a:pt x="2490" y="565"/>
                    </a:lnTo>
                    <a:lnTo>
                      <a:pt x="2428" y="502"/>
                    </a:lnTo>
                    <a:lnTo>
                      <a:pt x="2532" y="335"/>
                    </a:lnTo>
                    <a:lnTo>
                      <a:pt x="2616" y="293"/>
                    </a:lnTo>
                    <a:lnTo>
                      <a:pt x="2574" y="126"/>
                    </a:lnTo>
                    <a:lnTo>
                      <a:pt x="2469" y="21"/>
                    </a:lnTo>
                    <a:lnTo>
                      <a:pt x="2281" y="21"/>
                    </a:lnTo>
                    <a:lnTo>
                      <a:pt x="217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39"/>
              <p:cNvSpPr/>
              <p:nvPr/>
            </p:nvSpPr>
            <p:spPr>
              <a:xfrm>
                <a:off x="2638000" y="1637900"/>
                <a:ext cx="69075" cy="6750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700" extrusionOk="0">
                    <a:moveTo>
                      <a:pt x="1884" y="1"/>
                    </a:moveTo>
                    <a:lnTo>
                      <a:pt x="1758" y="84"/>
                    </a:lnTo>
                    <a:lnTo>
                      <a:pt x="1654" y="84"/>
                    </a:lnTo>
                    <a:lnTo>
                      <a:pt x="1612" y="126"/>
                    </a:lnTo>
                    <a:lnTo>
                      <a:pt x="1507" y="126"/>
                    </a:lnTo>
                    <a:lnTo>
                      <a:pt x="1423" y="189"/>
                    </a:lnTo>
                    <a:lnTo>
                      <a:pt x="1423" y="335"/>
                    </a:lnTo>
                    <a:lnTo>
                      <a:pt x="1403" y="398"/>
                    </a:lnTo>
                    <a:lnTo>
                      <a:pt x="1423" y="545"/>
                    </a:lnTo>
                    <a:lnTo>
                      <a:pt x="1528" y="649"/>
                    </a:lnTo>
                    <a:lnTo>
                      <a:pt x="1549" y="733"/>
                    </a:lnTo>
                    <a:lnTo>
                      <a:pt x="1549" y="733"/>
                    </a:lnTo>
                    <a:lnTo>
                      <a:pt x="1444" y="691"/>
                    </a:lnTo>
                    <a:lnTo>
                      <a:pt x="1361" y="691"/>
                    </a:lnTo>
                    <a:lnTo>
                      <a:pt x="1340" y="733"/>
                    </a:lnTo>
                    <a:lnTo>
                      <a:pt x="1528" y="858"/>
                    </a:lnTo>
                    <a:lnTo>
                      <a:pt x="1528" y="963"/>
                    </a:lnTo>
                    <a:lnTo>
                      <a:pt x="1423" y="1005"/>
                    </a:lnTo>
                    <a:lnTo>
                      <a:pt x="1403" y="1151"/>
                    </a:lnTo>
                    <a:lnTo>
                      <a:pt x="1444" y="1235"/>
                    </a:lnTo>
                    <a:lnTo>
                      <a:pt x="1340" y="1319"/>
                    </a:lnTo>
                    <a:lnTo>
                      <a:pt x="1235" y="1256"/>
                    </a:lnTo>
                    <a:lnTo>
                      <a:pt x="1235" y="1214"/>
                    </a:lnTo>
                    <a:lnTo>
                      <a:pt x="1256" y="1110"/>
                    </a:lnTo>
                    <a:lnTo>
                      <a:pt x="1235" y="796"/>
                    </a:lnTo>
                    <a:lnTo>
                      <a:pt x="1151" y="712"/>
                    </a:lnTo>
                    <a:lnTo>
                      <a:pt x="1131" y="628"/>
                    </a:lnTo>
                    <a:lnTo>
                      <a:pt x="1151" y="586"/>
                    </a:lnTo>
                    <a:lnTo>
                      <a:pt x="1151" y="482"/>
                    </a:lnTo>
                    <a:lnTo>
                      <a:pt x="1110" y="419"/>
                    </a:lnTo>
                    <a:lnTo>
                      <a:pt x="1089" y="314"/>
                    </a:lnTo>
                    <a:lnTo>
                      <a:pt x="1026" y="273"/>
                    </a:lnTo>
                    <a:lnTo>
                      <a:pt x="900" y="314"/>
                    </a:lnTo>
                    <a:lnTo>
                      <a:pt x="879" y="377"/>
                    </a:lnTo>
                    <a:lnTo>
                      <a:pt x="775" y="461"/>
                    </a:lnTo>
                    <a:lnTo>
                      <a:pt x="733" y="524"/>
                    </a:lnTo>
                    <a:lnTo>
                      <a:pt x="796" y="566"/>
                    </a:lnTo>
                    <a:lnTo>
                      <a:pt x="838" y="566"/>
                    </a:lnTo>
                    <a:lnTo>
                      <a:pt x="900" y="628"/>
                    </a:lnTo>
                    <a:lnTo>
                      <a:pt x="796" y="670"/>
                    </a:lnTo>
                    <a:lnTo>
                      <a:pt x="775" y="733"/>
                    </a:lnTo>
                    <a:lnTo>
                      <a:pt x="670" y="796"/>
                    </a:lnTo>
                    <a:lnTo>
                      <a:pt x="628" y="942"/>
                    </a:lnTo>
                    <a:lnTo>
                      <a:pt x="733" y="984"/>
                    </a:lnTo>
                    <a:lnTo>
                      <a:pt x="733" y="1026"/>
                    </a:lnTo>
                    <a:lnTo>
                      <a:pt x="607" y="1068"/>
                    </a:lnTo>
                    <a:lnTo>
                      <a:pt x="587" y="1172"/>
                    </a:lnTo>
                    <a:lnTo>
                      <a:pt x="628" y="1256"/>
                    </a:lnTo>
                    <a:lnTo>
                      <a:pt x="670" y="1361"/>
                    </a:lnTo>
                    <a:lnTo>
                      <a:pt x="607" y="1423"/>
                    </a:lnTo>
                    <a:lnTo>
                      <a:pt x="566" y="1382"/>
                    </a:lnTo>
                    <a:lnTo>
                      <a:pt x="566" y="1235"/>
                    </a:lnTo>
                    <a:lnTo>
                      <a:pt x="503" y="1214"/>
                    </a:lnTo>
                    <a:lnTo>
                      <a:pt x="503" y="1110"/>
                    </a:lnTo>
                    <a:lnTo>
                      <a:pt x="461" y="1130"/>
                    </a:lnTo>
                    <a:lnTo>
                      <a:pt x="294" y="1130"/>
                    </a:lnTo>
                    <a:lnTo>
                      <a:pt x="273" y="1214"/>
                    </a:lnTo>
                    <a:lnTo>
                      <a:pt x="335" y="1256"/>
                    </a:lnTo>
                    <a:lnTo>
                      <a:pt x="252" y="1298"/>
                    </a:lnTo>
                    <a:lnTo>
                      <a:pt x="168" y="1235"/>
                    </a:lnTo>
                    <a:lnTo>
                      <a:pt x="84" y="1298"/>
                    </a:lnTo>
                    <a:lnTo>
                      <a:pt x="1" y="1256"/>
                    </a:lnTo>
                    <a:lnTo>
                      <a:pt x="1" y="1402"/>
                    </a:lnTo>
                    <a:lnTo>
                      <a:pt x="63" y="1444"/>
                    </a:lnTo>
                    <a:lnTo>
                      <a:pt x="147" y="1444"/>
                    </a:lnTo>
                    <a:lnTo>
                      <a:pt x="189" y="1465"/>
                    </a:lnTo>
                    <a:lnTo>
                      <a:pt x="252" y="1444"/>
                    </a:lnTo>
                    <a:lnTo>
                      <a:pt x="356" y="1444"/>
                    </a:lnTo>
                    <a:lnTo>
                      <a:pt x="419" y="1465"/>
                    </a:lnTo>
                    <a:lnTo>
                      <a:pt x="503" y="1444"/>
                    </a:lnTo>
                    <a:lnTo>
                      <a:pt x="628" y="1507"/>
                    </a:lnTo>
                    <a:lnTo>
                      <a:pt x="796" y="1465"/>
                    </a:lnTo>
                    <a:lnTo>
                      <a:pt x="879" y="1528"/>
                    </a:lnTo>
                    <a:lnTo>
                      <a:pt x="984" y="1528"/>
                    </a:lnTo>
                    <a:lnTo>
                      <a:pt x="1444" y="1612"/>
                    </a:lnTo>
                    <a:lnTo>
                      <a:pt x="1507" y="1654"/>
                    </a:lnTo>
                    <a:lnTo>
                      <a:pt x="1423" y="1695"/>
                    </a:lnTo>
                    <a:lnTo>
                      <a:pt x="1298" y="1674"/>
                    </a:lnTo>
                    <a:lnTo>
                      <a:pt x="1151" y="1674"/>
                    </a:lnTo>
                    <a:lnTo>
                      <a:pt x="1047" y="1737"/>
                    </a:lnTo>
                    <a:lnTo>
                      <a:pt x="879" y="1758"/>
                    </a:lnTo>
                    <a:lnTo>
                      <a:pt x="921" y="1758"/>
                    </a:lnTo>
                    <a:lnTo>
                      <a:pt x="984" y="1800"/>
                    </a:lnTo>
                    <a:lnTo>
                      <a:pt x="921" y="1842"/>
                    </a:lnTo>
                    <a:lnTo>
                      <a:pt x="754" y="1779"/>
                    </a:lnTo>
                    <a:lnTo>
                      <a:pt x="670" y="1758"/>
                    </a:lnTo>
                    <a:lnTo>
                      <a:pt x="587" y="1800"/>
                    </a:lnTo>
                    <a:lnTo>
                      <a:pt x="607" y="1863"/>
                    </a:lnTo>
                    <a:lnTo>
                      <a:pt x="587" y="1905"/>
                    </a:lnTo>
                    <a:lnTo>
                      <a:pt x="524" y="1863"/>
                    </a:lnTo>
                    <a:lnTo>
                      <a:pt x="482" y="1863"/>
                    </a:lnTo>
                    <a:lnTo>
                      <a:pt x="503" y="1905"/>
                    </a:lnTo>
                    <a:lnTo>
                      <a:pt x="503" y="1967"/>
                    </a:lnTo>
                    <a:lnTo>
                      <a:pt x="566" y="2009"/>
                    </a:lnTo>
                    <a:lnTo>
                      <a:pt x="649" y="2051"/>
                    </a:lnTo>
                    <a:lnTo>
                      <a:pt x="607" y="2114"/>
                    </a:lnTo>
                    <a:lnTo>
                      <a:pt x="670" y="2198"/>
                    </a:lnTo>
                    <a:lnTo>
                      <a:pt x="607" y="2198"/>
                    </a:lnTo>
                    <a:lnTo>
                      <a:pt x="566" y="2114"/>
                    </a:lnTo>
                    <a:lnTo>
                      <a:pt x="503" y="2114"/>
                    </a:lnTo>
                    <a:lnTo>
                      <a:pt x="461" y="2218"/>
                    </a:lnTo>
                    <a:lnTo>
                      <a:pt x="461" y="2281"/>
                    </a:lnTo>
                    <a:lnTo>
                      <a:pt x="440" y="2323"/>
                    </a:lnTo>
                    <a:lnTo>
                      <a:pt x="440" y="2428"/>
                    </a:lnTo>
                    <a:lnTo>
                      <a:pt x="503" y="2491"/>
                    </a:lnTo>
                    <a:lnTo>
                      <a:pt x="607" y="2491"/>
                    </a:lnTo>
                    <a:lnTo>
                      <a:pt x="670" y="2532"/>
                    </a:lnTo>
                    <a:lnTo>
                      <a:pt x="712" y="2532"/>
                    </a:lnTo>
                    <a:lnTo>
                      <a:pt x="775" y="2470"/>
                    </a:lnTo>
                    <a:lnTo>
                      <a:pt x="900" y="2407"/>
                    </a:lnTo>
                    <a:lnTo>
                      <a:pt x="817" y="2511"/>
                    </a:lnTo>
                    <a:lnTo>
                      <a:pt x="859" y="2595"/>
                    </a:lnTo>
                    <a:lnTo>
                      <a:pt x="921" y="2595"/>
                    </a:lnTo>
                    <a:lnTo>
                      <a:pt x="1005" y="2511"/>
                    </a:lnTo>
                    <a:lnTo>
                      <a:pt x="1026" y="2574"/>
                    </a:lnTo>
                    <a:lnTo>
                      <a:pt x="1068" y="2679"/>
                    </a:lnTo>
                    <a:lnTo>
                      <a:pt x="1382" y="2700"/>
                    </a:lnTo>
                    <a:lnTo>
                      <a:pt x="1444" y="2595"/>
                    </a:lnTo>
                    <a:lnTo>
                      <a:pt x="1423" y="2511"/>
                    </a:lnTo>
                    <a:lnTo>
                      <a:pt x="1444" y="2407"/>
                    </a:lnTo>
                    <a:lnTo>
                      <a:pt x="1507" y="2365"/>
                    </a:lnTo>
                    <a:lnTo>
                      <a:pt x="1528" y="2407"/>
                    </a:lnTo>
                    <a:lnTo>
                      <a:pt x="1528" y="2511"/>
                    </a:lnTo>
                    <a:lnTo>
                      <a:pt x="1570" y="2616"/>
                    </a:lnTo>
                    <a:lnTo>
                      <a:pt x="1612" y="2574"/>
                    </a:lnTo>
                    <a:lnTo>
                      <a:pt x="1612" y="2470"/>
                    </a:lnTo>
                    <a:lnTo>
                      <a:pt x="1612" y="2407"/>
                    </a:lnTo>
                    <a:lnTo>
                      <a:pt x="1654" y="2323"/>
                    </a:lnTo>
                    <a:lnTo>
                      <a:pt x="1675" y="2281"/>
                    </a:lnTo>
                    <a:lnTo>
                      <a:pt x="1570" y="2302"/>
                    </a:lnTo>
                    <a:lnTo>
                      <a:pt x="1486" y="2344"/>
                    </a:lnTo>
                    <a:lnTo>
                      <a:pt x="1528" y="2239"/>
                    </a:lnTo>
                    <a:lnTo>
                      <a:pt x="1633" y="2198"/>
                    </a:lnTo>
                    <a:lnTo>
                      <a:pt x="1695" y="2135"/>
                    </a:lnTo>
                    <a:lnTo>
                      <a:pt x="1758" y="2072"/>
                    </a:lnTo>
                    <a:lnTo>
                      <a:pt x="1758" y="1988"/>
                    </a:lnTo>
                    <a:lnTo>
                      <a:pt x="1821" y="1967"/>
                    </a:lnTo>
                    <a:lnTo>
                      <a:pt x="1905" y="1988"/>
                    </a:lnTo>
                    <a:lnTo>
                      <a:pt x="1905" y="2072"/>
                    </a:lnTo>
                    <a:lnTo>
                      <a:pt x="1905" y="2156"/>
                    </a:lnTo>
                    <a:lnTo>
                      <a:pt x="1947" y="2093"/>
                    </a:lnTo>
                    <a:lnTo>
                      <a:pt x="2072" y="1926"/>
                    </a:lnTo>
                    <a:lnTo>
                      <a:pt x="2072" y="1863"/>
                    </a:lnTo>
                    <a:lnTo>
                      <a:pt x="1947" y="1779"/>
                    </a:lnTo>
                    <a:lnTo>
                      <a:pt x="1947" y="1737"/>
                    </a:lnTo>
                    <a:lnTo>
                      <a:pt x="1988" y="1674"/>
                    </a:lnTo>
                    <a:lnTo>
                      <a:pt x="2051" y="1716"/>
                    </a:lnTo>
                    <a:lnTo>
                      <a:pt x="2135" y="1716"/>
                    </a:lnTo>
                    <a:lnTo>
                      <a:pt x="2156" y="1612"/>
                    </a:lnTo>
                    <a:lnTo>
                      <a:pt x="2156" y="1549"/>
                    </a:lnTo>
                    <a:lnTo>
                      <a:pt x="2260" y="1423"/>
                    </a:lnTo>
                    <a:lnTo>
                      <a:pt x="2281" y="1340"/>
                    </a:lnTo>
                    <a:lnTo>
                      <a:pt x="2407" y="1214"/>
                    </a:lnTo>
                    <a:lnTo>
                      <a:pt x="2511" y="1151"/>
                    </a:lnTo>
                    <a:lnTo>
                      <a:pt x="2553" y="1089"/>
                    </a:lnTo>
                    <a:lnTo>
                      <a:pt x="2511" y="942"/>
                    </a:lnTo>
                    <a:lnTo>
                      <a:pt x="2616" y="775"/>
                    </a:lnTo>
                    <a:lnTo>
                      <a:pt x="2742" y="691"/>
                    </a:lnTo>
                    <a:lnTo>
                      <a:pt x="2763" y="586"/>
                    </a:lnTo>
                    <a:lnTo>
                      <a:pt x="2700" y="482"/>
                    </a:lnTo>
                    <a:lnTo>
                      <a:pt x="2595" y="461"/>
                    </a:lnTo>
                    <a:lnTo>
                      <a:pt x="2553" y="356"/>
                    </a:lnTo>
                    <a:lnTo>
                      <a:pt x="2595" y="356"/>
                    </a:lnTo>
                    <a:lnTo>
                      <a:pt x="2616" y="294"/>
                    </a:lnTo>
                    <a:lnTo>
                      <a:pt x="2595" y="252"/>
                    </a:lnTo>
                    <a:lnTo>
                      <a:pt x="2616" y="168"/>
                    </a:lnTo>
                    <a:lnTo>
                      <a:pt x="2595" y="84"/>
                    </a:lnTo>
                    <a:lnTo>
                      <a:pt x="2511" y="84"/>
                    </a:lnTo>
                    <a:lnTo>
                      <a:pt x="2553" y="147"/>
                    </a:lnTo>
                    <a:lnTo>
                      <a:pt x="2553" y="252"/>
                    </a:lnTo>
                    <a:lnTo>
                      <a:pt x="2470" y="273"/>
                    </a:lnTo>
                    <a:lnTo>
                      <a:pt x="2386" y="189"/>
                    </a:lnTo>
                    <a:lnTo>
                      <a:pt x="2302" y="273"/>
                    </a:lnTo>
                    <a:lnTo>
                      <a:pt x="2302" y="461"/>
                    </a:lnTo>
                    <a:lnTo>
                      <a:pt x="2260" y="503"/>
                    </a:lnTo>
                    <a:lnTo>
                      <a:pt x="2198" y="503"/>
                    </a:lnTo>
                    <a:lnTo>
                      <a:pt x="2156" y="566"/>
                    </a:lnTo>
                    <a:lnTo>
                      <a:pt x="2093" y="566"/>
                    </a:lnTo>
                    <a:lnTo>
                      <a:pt x="2093" y="482"/>
                    </a:lnTo>
                    <a:lnTo>
                      <a:pt x="2177" y="398"/>
                    </a:lnTo>
                    <a:lnTo>
                      <a:pt x="2219" y="168"/>
                    </a:lnTo>
                    <a:lnTo>
                      <a:pt x="2156" y="105"/>
                    </a:lnTo>
                    <a:lnTo>
                      <a:pt x="2072" y="126"/>
                    </a:lnTo>
                    <a:lnTo>
                      <a:pt x="1988" y="84"/>
                    </a:lnTo>
                    <a:lnTo>
                      <a:pt x="19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39"/>
              <p:cNvSpPr/>
              <p:nvPr/>
            </p:nvSpPr>
            <p:spPr>
              <a:xfrm>
                <a:off x="2686125" y="1510800"/>
                <a:ext cx="62275" cy="879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3516" extrusionOk="0">
                    <a:moveTo>
                      <a:pt x="1026" y="0"/>
                    </a:moveTo>
                    <a:lnTo>
                      <a:pt x="921" y="63"/>
                    </a:lnTo>
                    <a:lnTo>
                      <a:pt x="879" y="147"/>
                    </a:lnTo>
                    <a:lnTo>
                      <a:pt x="754" y="230"/>
                    </a:lnTo>
                    <a:lnTo>
                      <a:pt x="733" y="335"/>
                    </a:lnTo>
                    <a:lnTo>
                      <a:pt x="607" y="481"/>
                    </a:lnTo>
                    <a:lnTo>
                      <a:pt x="607" y="586"/>
                    </a:lnTo>
                    <a:lnTo>
                      <a:pt x="712" y="649"/>
                    </a:lnTo>
                    <a:lnTo>
                      <a:pt x="754" y="586"/>
                    </a:lnTo>
                    <a:lnTo>
                      <a:pt x="879" y="565"/>
                    </a:lnTo>
                    <a:lnTo>
                      <a:pt x="921" y="628"/>
                    </a:lnTo>
                    <a:lnTo>
                      <a:pt x="775" y="753"/>
                    </a:lnTo>
                    <a:lnTo>
                      <a:pt x="649" y="837"/>
                    </a:lnTo>
                    <a:lnTo>
                      <a:pt x="545" y="984"/>
                    </a:lnTo>
                    <a:lnTo>
                      <a:pt x="545" y="1046"/>
                    </a:lnTo>
                    <a:lnTo>
                      <a:pt x="712" y="963"/>
                    </a:lnTo>
                    <a:lnTo>
                      <a:pt x="858" y="837"/>
                    </a:lnTo>
                    <a:lnTo>
                      <a:pt x="942" y="837"/>
                    </a:lnTo>
                    <a:lnTo>
                      <a:pt x="1026" y="774"/>
                    </a:lnTo>
                    <a:lnTo>
                      <a:pt x="1068" y="858"/>
                    </a:lnTo>
                    <a:lnTo>
                      <a:pt x="1047" y="984"/>
                    </a:lnTo>
                    <a:lnTo>
                      <a:pt x="963" y="984"/>
                    </a:lnTo>
                    <a:lnTo>
                      <a:pt x="838" y="1109"/>
                    </a:lnTo>
                    <a:lnTo>
                      <a:pt x="775" y="1193"/>
                    </a:lnTo>
                    <a:lnTo>
                      <a:pt x="838" y="1276"/>
                    </a:lnTo>
                    <a:lnTo>
                      <a:pt x="984" y="1256"/>
                    </a:lnTo>
                    <a:lnTo>
                      <a:pt x="1089" y="1297"/>
                    </a:lnTo>
                    <a:lnTo>
                      <a:pt x="963" y="1381"/>
                    </a:lnTo>
                    <a:lnTo>
                      <a:pt x="817" y="1465"/>
                    </a:lnTo>
                    <a:lnTo>
                      <a:pt x="712" y="1402"/>
                    </a:lnTo>
                    <a:lnTo>
                      <a:pt x="712" y="1486"/>
                    </a:lnTo>
                    <a:lnTo>
                      <a:pt x="838" y="1528"/>
                    </a:lnTo>
                    <a:lnTo>
                      <a:pt x="838" y="1590"/>
                    </a:lnTo>
                    <a:lnTo>
                      <a:pt x="649" y="1779"/>
                    </a:lnTo>
                    <a:lnTo>
                      <a:pt x="607" y="1779"/>
                    </a:lnTo>
                    <a:lnTo>
                      <a:pt x="545" y="1611"/>
                    </a:lnTo>
                    <a:lnTo>
                      <a:pt x="440" y="1569"/>
                    </a:lnTo>
                    <a:lnTo>
                      <a:pt x="335" y="1423"/>
                    </a:lnTo>
                    <a:lnTo>
                      <a:pt x="126" y="1528"/>
                    </a:lnTo>
                    <a:lnTo>
                      <a:pt x="126" y="1590"/>
                    </a:lnTo>
                    <a:lnTo>
                      <a:pt x="1" y="1800"/>
                    </a:lnTo>
                    <a:lnTo>
                      <a:pt x="105" y="1925"/>
                    </a:lnTo>
                    <a:lnTo>
                      <a:pt x="105" y="2051"/>
                    </a:lnTo>
                    <a:lnTo>
                      <a:pt x="189" y="2093"/>
                    </a:lnTo>
                    <a:lnTo>
                      <a:pt x="294" y="2009"/>
                    </a:lnTo>
                    <a:lnTo>
                      <a:pt x="356" y="2009"/>
                    </a:lnTo>
                    <a:lnTo>
                      <a:pt x="545" y="2051"/>
                    </a:lnTo>
                    <a:lnTo>
                      <a:pt x="733" y="2051"/>
                    </a:lnTo>
                    <a:lnTo>
                      <a:pt x="754" y="2113"/>
                    </a:lnTo>
                    <a:lnTo>
                      <a:pt x="942" y="2051"/>
                    </a:lnTo>
                    <a:lnTo>
                      <a:pt x="942" y="2134"/>
                    </a:lnTo>
                    <a:lnTo>
                      <a:pt x="838" y="2155"/>
                    </a:lnTo>
                    <a:lnTo>
                      <a:pt x="775" y="2239"/>
                    </a:lnTo>
                    <a:lnTo>
                      <a:pt x="817" y="2344"/>
                    </a:lnTo>
                    <a:lnTo>
                      <a:pt x="963" y="2323"/>
                    </a:lnTo>
                    <a:lnTo>
                      <a:pt x="1089" y="2427"/>
                    </a:lnTo>
                    <a:lnTo>
                      <a:pt x="1172" y="2616"/>
                    </a:lnTo>
                    <a:lnTo>
                      <a:pt x="1256" y="2616"/>
                    </a:lnTo>
                    <a:lnTo>
                      <a:pt x="1298" y="2657"/>
                    </a:lnTo>
                    <a:lnTo>
                      <a:pt x="1256" y="2741"/>
                    </a:lnTo>
                    <a:lnTo>
                      <a:pt x="1256" y="2867"/>
                    </a:lnTo>
                    <a:lnTo>
                      <a:pt x="1068" y="3201"/>
                    </a:lnTo>
                    <a:lnTo>
                      <a:pt x="1130" y="3390"/>
                    </a:lnTo>
                    <a:lnTo>
                      <a:pt x="1172" y="3494"/>
                    </a:lnTo>
                    <a:lnTo>
                      <a:pt x="1256" y="3494"/>
                    </a:lnTo>
                    <a:lnTo>
                      <a:pt x="1361" y="3473"/>
                    </a:lnTo>
                    <a:lnTo>
                      <a:pt x="1403" y="3515"/>
                    </a:lnTo>
                    <a:lnTo>
                      <a:pt x="1486" y="3515"/>
                    </a:lnTo>
                    <a:lnTo>
                      <a:pt x="1654" y="3411"/>
                    </a:lnTo>
                    <a:lnTo>
                      <a:pt x="1654" y="3348"/>
                    </a:lnTo>
                    <a:lnTo>
                      <a:pt x="1758" y="3285"/>
                    </a:lnTo>
                    <a:lnTo>
                      <a:pt x="1821" y="3160"/>
                    </a:lnTo>
                    <a:lnTo>
                      <a:pt x="1863" y="3034"/>
                    </a:lnTo>
                    <a:lnTo>
                      <a:pt x="1884" y="2846"/>
                    </a:lnTo>
                    <a:lnTo>
                      <a:pt x="1988" y="2678"/>
                    </a:lnTo>
                    <a:lnTo>
                      <a:pt x="1905" y="2657"/>
                    </a:lnTo>
                    <a:lnTo>
                      <a:pt x="1905" y="2574"/>
                    </a:lnTo>
                    <a:lnTo>
                      <a:pt x="1988" y="2532"/>
                    </a:lnTo>
                    <a:lnTo>
                      <a:pt x="2072" y="2365"/>
                    </a:lnTo>
                    <a:lnTo>
                      <a:pt x="2135" y="2365"/>
                    </a:lnTo>
                    <a:lnTo>
                      <a:pt x="2219" y="2260"/>
                    </a:lnTo>
                    <a:lnTo>
                      <a:pt x="2344" y="2197"/>
                    </a:lnTo>
                    <a:lnTo>
                      <a:pt x="2386" y="2030"/>
                    </a:lnTo>
                    <a:lnTo>
                      <a:pt x="2386" y="1925"/>
                    </a:lnTo>
                    <a:lnTo>
                      <a:pt x="2491" y="1841"/>
                    </a:lnTo>
                    <a:lnTo>
                      <a:pt x="2491" y="1800"/>
                    </a:lnTo>
                    <a:lnTo>
                      <a:pt x="2428" y="1695"/>
                    </a:lnTo>
                    <a:lnTo>
                      <a:pt x="2407" y="1569"/>
                    </a:lnTo>
                    <a:lnTo>
                      <a:pt x="2344" y="1569"/>
                    </a:lnTo>
                    <a:lnTo>
                      <a:pt x="2239" y="1507"/>
                    </a:lnTo>
                    <a:lnTo>
                      <a:pt x="2114" y="1507"/>
                    </a:lnTo>
                    <a:lnTo>
                      <a:pt x="2093" y="1465"/>
                    </a:lnTo>
                    <a:lnTo>
                      <a:pt x="2135" y="1360"/>
                    </a:lnTo>
                    <a:lnTo>
                      <a:pt x="2302" y="1276"/>
                    </a:lnTo>
                    <a:lnTo>
                      <a:pt x="2302" y="1193"/>
                    </a:lnTo>
                    <a:lnTo>
                      <a:pt x="2239" y="1109"/>
                    </a:lnTo>
                    <a:lnTo>
                      <a:pt x="2239" y="984"/>
                    </a:lnTo>
                    <a:lnTo>
                      <a:pt x="2281" y="879"/>
                    </a:lnTo>
                    <a:lnTo>
                      <a:pt x="2177" y="774"/>
                    </a:lnTo>
                    <a:lnTo>
                      <a:pt x="2093" y="774"/>
                    </a:lnTo>
                    <a:lnTo>
                      <a:pt x="1967" y="858"/>
                    </a:lnTo>
                    <a:lnTo>
                      <a:pt x="1779" y="900"/>
                    </a:lnTo>
                    <a:lnTo>
                      <a:pt x="1758" y="984"/>
                    </a:lnTo>
                    <a:lnTo>
                      <a:pt x="1675" y="1088"/>
                    </a:lnTo>
                    <a:lnTo>
                      <a:pt x="1591" y="1067"/>
                    </a:lnTo>
                    <a:lnTo>
                      <a:pt x="1570" y="963"/>
                    </a:lnTo>
                    <a:lnTo>
                      <a:pt x="1695" y="900"/>
                    </a:lnTo>
                    <a:lnTo>
                      <a:pt x="1758" y="837"/>
                    </a:lnTo>
                    <a:lnTo>
                      <a:pt x="1758" y="670"/>
                    </a:lnTo>
                    <a:lnTo>
                      <a:pt x="1800" y="460"/>
                    </a:lnTo>
                    <a:lnTo>
                      <a:pt x="1758" y="356"/>
                    </a:lnTo>
                    <a:lnTo>
                      <a:pt x="1695" y="272"/>
                    </a:lnTo>
                    <a:lnTo>
                      <a:pt x="1654" y="168"/>
                    </a:lnTo>
                    <a:lnTo>
                      <a:pt x="1507" y="105"/>
                    </a:lnTo>
                    <a:lnTo>
                      <a:pt x="1403" y="147"/>
                    </a:lnTo>
                    <a:lnTo>
                      <a:pt x="1277" y="105"/>
                    </a:lnTo>
                    <a:lnTo>
                      <a:pt x="1130" y="230"/>
                    </a:lnTo>
                    <a:lnTo>
                      <a:pt x="1047" y="209"/>
                    </a:lnTo>
                    <a:lnTo>
                      <a:pt x="1047" y="21"/>
                    </a:lnTo>
                    <a:lnTo>
                      <a:pt x="102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39"/>
              <p:cNvSpPr/>
              <p:nvPr/>
            </p:nvSpPr>
            <p:spPr>
              <a:xfrm>
                <a:off x="2799125" y="1455875"/>
                <a:ext cx="96775" cy="15852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6341" extrusionOk="0">
                    <a:moveTo>
                      <a:pt x="2385" y="0"/>
                    </a:moveTo>
                    <a:lnTo>
                      <a:pt x="2385" y="126"/>
                    </a:lnTo>
                    <a:lnTo>
                      <a:pt x="2302" y="272"/>
                    </a:lnTo>
                    <a:lnTo>
                      <a:pt x="2385" y="356"/>
                    </a:lnTo>
                    <a:lnTo>
                      <a:pt x="2490" y="356"/>
                    </a:lnTo>
                    <a:lnTo>
                      <a:pt x="2595" y="314"/>
                    </a:lnTo>
                    <a:lnTo>
                      <a:pt x="2741" y="377"/>
                    </a:lnTo>
                    <a:lnTo>
                      <a:pt x="2783" y="460"/>
                    </a:lnTo>
                    <a:lnTo>
                      <a:pt x="2888" y="481"/>
                    </a:lnTo>
                    <a:lnTo>
                      <a:pt x="2888" y="565"/>
                    </a:lnTo>
                    <a:lnTo>
                      <a:pt x="2699" y="733"/>
                    </a:lnTo>
                    <a:lnTo>
                      <a:pt x="2616" y="733"/>
                    </a:lnTo>
                    <a:lnTo>
                      <a:pt x="2490" y="649"/>
                    </a:lnTo>
                    <a:lnTo>
                      <a:pt x="2385" y="649"/>
                    </a:lnTo>
                    <a:lnTo>
                      <a:pt x="2281" y="628"/>
                    </a:lnTo>
                    <a:lnTo>
                      <a:pt x="2281" y="628"/>
                    </a:lnTo>
                    <a:lnTo>
                      <a:pt x="2323" y="733"/>
                    </a:lnTo>
                    <a:lnTo>
                      <a:pt x="2406" y="753"/>
                    </a:lnTo>
                    <a:lnTo>
                      <a:pt x="2323" y="837"/>
                    </a:lnTo>
                    <a:lnTo>
                      <a:pt x="2218" y="858"/>
                    </a:lnTo>
                    <a:lnTo>
                      <a:pt x="2072" y="691"/>
                    </a:lnTo>
                    <a:lnTo>
                      <a:pt x="1904" y="774"/>
                    </a:lnTo>
                    <a:lnTo>
                      <a:pt x="1862" y="942"/>
                    </a:lnTo>
                    <a:lnTo>
                      <a:pt x="1779" y="1005"/>
                    </a:lnTo>
                    <a:lnTo>
                      <a:pt x="1779" y="1088"/>
                    </a:lnTo>
                    <a:lnTo>
                      <a:pt x="1883" y="1109"/>
                    </a:lnTo>
                    <a:lnTo>
                      <a:pt x="1904" y="1256"/>
                    </a:lnTo>
                    <a:lnTo>
                      <a:pt x="2051" y="1318"/>
                    </a:lnTo>
                    <a:lnTo>
                      <a:pt x="2051" y="1381"/>
                    </a:lnTo>
                    <a:lnTo>
                      <a:pt x="1946" y="1381"/>
                    </a:lnTo>
                    <a:lnTo>
                      <a:pt x="1946" y="1465"/>
                    </a:lnTo>
                    <a:lnTo>
                      <a:pt x="1988" y="1528"/>
                    </a:lnTo>
                    <a:lnTo>
                      <a:pt x="1988" y="1611"/>
                    </a:lnTo>
                    <a:lnTo>
                      <a:pt x="1904" y="1590"/>
                    </a:lnTo>
                    <a:lnTo>
                      <a:pt x="1841" y="1528"/>
                    </a:lnTo>
                    <a:lnTo>
                      <a:pt x="1695" y="1507"/>
                    </a:lnTo>
                    <a:lnTo>
                      <a:pt x="1590" y="1423"/>
                    </a:lnTo>
                    <a:lnTo>
                      <a:pt x="1528" y="1402"/>
                    </a:lnTo>
                    <a:lnTo>
                      <a:pt x="1423" y="1486"/>
                    </a:lnTo>
                    <a:lnTo>
                      <a:pt x="1381" y="1569"/>
                    </a:lnTo>
                    <a:lnTo>
                      <a:pt x="1465" y="1674"/>
                    </a:lnTo>
                    <a:lnTo>
                      <a:pt x="1423" y="1779"/>
                    </a:lnTo>
                    <a:lnTo>
                      <a:pt x="1360" y="1737"/>
                    </a:lnTo>
                    <a:lnTo>
                      <a:pt x="1360" y="1674"/>
                    </a:lnTo>
                    <a:lnTo>
                      <a:pt x="1276" y="1611"/>
                    </a:lnTo>
                    <a:lnTo>
                      <a:pt x="1151" y="1569"/>
                    </a:lnTo>
                    <a:lnTo>
                      <a:pt x="1109" y="1569"/>
                    </a:lnTo>
                    <a:lnTo>
                      <a:pt x="1025" y="1486"/>
                    </a:lnTo>
                    <a:lnTo>
                      <a:pt x="942" y="1465"/>
                    </a:lnTo>
                    <a:lnTo>
                      <a:pt x="921" y="1528"/>
                    </a:lnTo>
                    <a:lnTo>
                      <a:pt x="963" y="1674"/>
                    </a:lnTo>
                    <a:lnTo>
                      <a:pt x="963" y="1800"/>
                    </a:lnTo>
                    <a:lnTo>
                      <a:pt x="1004" y="1946"/>
                    </a:lnTo>
                    <a:lnTo>
                      <a:pt x="1109" y="2009"/>
                    </a:lnTo>
                    <a:lnTo>
                      <a:pt x="1235" y="2030"/>
                    </a:lnTo>
                    <a:lnTo>
                      <a:pt x="1276" y="2093"/>
                    </a:lnTo>
                    <a:lnTo>
                      <a:pt x="1256" y="2113"/>
                    </a:lnTo>
                    <a:lnTo>
                      <a:pt x="1130" y="2113"/>
                    </a:lnTo>
                    <a:lnTo>
                      <a:pt x="1256" y="2197"/>
                    </a:lnTo>
                    <a:lnTo>
                      <a:pt x="1318" y="2260"/>
                    </a:lnTo>
                    <a:lnTo>
                      <a:pt x="1423" y="2344"/>
                    </a:lnTo>
                    <a:lnTo>
                      <a:pt x="1548" y="2344"/>
                    </a:lnTo>
                    <a:lnTo>
                      <a:pt x="1632" y="2260"/>
                    </a:lnTo>
                    <a:lnTo>
                      <a:pt x="1674" y="2260"/>
                    </a:lnTo>
                    <a:lnTo>
                      <a:pt x="1674" y="2344"/>
                    </a:lnTo>
                    <a:lnTo>
                      <a:pt x="1590" y="2427"/>
                    </a:lnTo>
                    <a:lnTo>
                      <a:pt x="1548" y="2616"/>
                    </a:lnTo>
                    <a:lnTo>
                      <a:pt x="1486" y="2616"/>
                    </a:lnTo>
                    <a:lnTo>
                      <a:pt x="1339" y="2469"/>
                    </a:lnTo>
                    <a:lnTo>
                      <a:pt x="1025" y="2427"/>
                    </a:lnTo>
                    <a:lnTo>
                      <a:pt x="921" y="2260"/>
                    </a:lnTo>
                    <a:lnTo>
                      <a:pt x="837" y="2239"/>
                    </a:lnTo>
                    <a:lnTo>
                      <a:pt x="795" y="2155"/>
                    </a:lnTo>
                    <a:lnTo>
                      <a:pt x="753" y="2155"/>
                    </a:lnTo>
                    <a:lnTo>
                      <a:pt x="712" y="2302"/>
                    </a:lnTo>
                    <a:lnTo>
                      <a:pt x="712" y="2344"/>
                    </a:lnTo>
                    <a:lnTo>
                      <a:pt x="649" y="2406"/>
                    </a:lnTo>
                    <a:lnTo>
                      <a:pt x="712" y="2574"/>
                    </a:lnTo>
                    <a:lnTo>
                      <a:pt x="628" y="2637"/>
                    </a:lnTo>
                    <a:lnTo>
                      <a:pt x="544" y="2616"/>
                    </a:lnTo>
                    <a:lnTo>
                      <a:pt x="544" y="2762"/>
                    </a:lnTo>
                    <a:lnTo>
                      <a:pt x="502" y="2783"/>
                    </a:lnTo>
                    <a:lnTo>
                      <a:pt x="502" y="3034"/>
                    </a:lnTo>
                    <a:lnTo>
                      <a:pt x="586" y="3097"/>
                    </a:lnTo>
                    <a:lnTo>
                      <a:pt x="732" y="3097"/>
                    </a:lnTo>
                    <a:lnTo>
                      <a:pt x="837" y="3160"/>
                    </a:lnTo>
                    <a:lnTo>
                      <a:pt x="942" y="3139"/>
                    </a:lnTo>
                    <a:lnTo>
                      <a:pt x="942" y="3181"/>
                    </a:lnTo>
                    <a:lnTo>
                      <a:pt x="858" y="3243"/>
                    </a:lnTo>
                    <a:lnTo>
                      <a:pt x="753" y="3181"/>
                    </a:lnTo>
                    <a:lnTo>
                      <a:pt x="586" y="3181"/>
                    </a:lnTo>
                    <a:lnTo>
                      <a:pt x="523" y="3160"/>
                    </a:lnTo>
                    <a:lnTo>
                      <a:pt x="419" y="3181"/>
                    </a:lnTo>
                    <a:lnTo>
                      <a:pt x="272" y="3369"/>
                    </a:lnTo>
                    <a:lnTo>
                      <a:pt x="230" y="3473"/>
                    </a:lnTo>
                    <a:lnTo>
                      <a:pt x="314" y="3557"/>
                    </a:lnTo>
                    <a:lnTo>
                      <a:pt x="293" y="3599"/>
                    </a:lnTo>
                    <a:lnTo>
                      <a:pt x="209" y="3620"/>
                    </a:lnTo>
                    <a:lnTo>
                      <a:pt x="209" y="3725"/>
                    </a:lnTo>
                    <a:lnTo>
                      <a:pt x="293" y="3787"/>
                    </a:lnTo>
                    <a:lnTo>
                      <a:pt x="335" y="3725"/>
                    </a:lnTo>
                    <a:lnTo>
                      <a:pt x="502" y="3725"/>
                    </a:lnTo>
                    <a:lnTo>
                      <a:pt x="586" y="3662"/>
                    </a:lnTo>
                    <a:lnTo>
                      <a:pt x="628" y="3704"/>
                    </a:lnTo>
                    <a:lnTo>
                      <a:pt x="628" y="3787"/>
                    </a:lnTo>
                    <a:lnTo>
                      <a:pt x="523" y="3808"/>
                    </a:lnTo>
                    <a:lnTo>
                      <a:pt x="440" y="3913"/>
                    </a:lnTo>
                    <a:lnTo>
                      <a:pt x="502" y="3976"/>
                    </a:lnTo>
                    <a:lnTo>
                      <a:pt x="586" y="3976"/>
                    </a:lnTo>
                    <a:lnTo>
                      <a:pt x="691" y="3892"/>
                    </a:lnTo>
                    <a:lnTo>
                      <a:pt x="753" y="3892"/>
                    </a:lnTo>
                    <a:lnTo>
                      <a:pt x="858" y="3808"/>
                    </a:lnTo>
                    <a:lnTo>
                      <a:pt x="858" y="3871"/>
                    </a:lnTo>
                    <a:lnTo>
                      <a:pt x="816" y="3934"/>
                    </a:lnTo>
                    <a:lnTo>
                      <a:pt x="858" y="3976"/>
                    </a:lnTo>
                    <a:lnTo>
                      <a:pt x="1046" y="3976"/>
                    </a:lnTo>
                    <a:lnTo>
                      <a:pt x="1067" y="4018"/>
                    </a:lnTo>
                    <a:lnTo>
                      <a:pt x="963" y="4038"/>
                    </a:lnTo>
                    <a:lnTo>
                      <a:pt x="963" y="4122"/>
                    </a:lnTo>
                    <a:lnTo>
                      <a:pt x="1067" y="4143"/>
                    </a:lnTo>
                    <a:lnTo>
                      <a:pt x="1172" y="4122"/>
                    </a:lnTo>
                    <a:lnTo>
                      <a:pt x="1318" y="4206"/>
                    </a:lnTo>
                    <a:lnTo>
                      <a:pt x="1590" y="4290"/>
                    </a:lnTo>
                    <a:lnTo>
                      <a:pt x="1632" y="4331"/>
                    </a:lnTo>
                    <a:lnTo>
                      <a:pt x="1381" y="4310"/>
                    </a:lnTo>
                    <a:lnTo>
                      <a:pt x="1276" y="4331"/>
                    </a:lnTo>
                    <a:lnTo>
                      <a:pt x="1130" y="4227"/>
                    </a:lnTo>
                    <a:lnTo>
                      <a:pt x="963" y="4290"/>
                    </a:lnTo>
                    <a:lnTo>
                      <a:pt x="963" y="4352"/>
                    </a:lnTo>
                    <a:lnTo>
                      <a:pt x="1130" y="4415"/>
                    </a:lnTo>
                    <a:lnTo>
                      <a:pt x="1339" y="4436"/>
                    </a:lnTo>
                    <a:lnTo>
                      <a:pt x="1569" y="4436"/>
                    </a:lnTo>
                    <a:lnTo>
                      <a:pt x="1653" y="4499"/>
                    </a:lnTo>
                    <a:lnTo>
                      <a:pt x="1423" y="4541"/>
                    </a:lnTo>
                    <a:lnTo>
                      <a:pt x="1339" y="4520"/>
                    </a:lnTo>
                    <a:lnTo>
                      <a:pt x="1109" y="4499"/>
                    </a:lnTo>
                    <a:lnTo>
                      <a:pt x="942" y="4457"/>
                    </a:lnTo>
                    <a:lnTo>
                      <a:pt x="900" y="4394"/>
                    </a:lnTo>
                    <a:lnTo>
                      <a:pt x="753" y="4352"/>
                    </a:lnTo>
                    <a:lnTo>
                      <a:pt x="607" y="4206"/>
                    </a:lnTo>
                    <a:lnTo>
                      <a:pt x="544" y="4248"/>
                    </a:lnTo>
                    <a:lnTo>
                      <a:pt x="481" y="4331"/>
                    </a:lnTo>
                    <a:lnTo>
                      <a:pt x="293" y="4352"/>
                    </a:lnTo>
                    <a:lnTo>
                      <a:pt x="209" y="4415"/>
                    </a:lnTo>
                    <a:lnTo>
                      <a:pt x="188" y="4624"/>
                    </a:lnTo>
                    <a:lnTo>
                      <a:pt x="314" y="4729"/>
                    </a:lnTo>
                    <a:lnTo>
                      <a:pt x="314" y="4854"/>
                    </a:lnTo>
                    <a:lnTo>
                      <a:pt x="272" y="4917"/>
                    </a:lnTo>
                    <a:lnTo>
                      <a:pt x="188" y="4729"/>
                    </a:lnTo>
                    <a:lnTo>
                      <a:pt x="126" y="4729"/>
                    </a:lnTo>
                    <a:lnTo>
                      <a:pt x="63" y="4980"/>
                    </a:lnTo>
                    <a:lnTo>
                      <a:pt x="84" y="5126"/>
                    </a:lnTo>
                    <a:lnTo>
                      <a:pt x="168" y="5147"/>
                    </a:lnTo>
                    <a:lnTo>
                      <a:pt x="188" y="5126"/>
                    </a:lnTo>
                    <a:lnTo>
                      <a:pt x="272" y="5126"/>
                    </a:lnTo>
                    <a:lnTo>
                      <a:pt x="335" y="5252"/>
                    </a:lnTo>
                    <a:lnTo>
                      <a:pt x="419" y="5273"/>
                    </a:lnTo>
                    <a:lnTo>
                      <a:pt x="335" y="5294"/>
                    </a:lnTo>
                    <a:lnTo>
                      <a:pt x="272" y="5336"/>
                    </a:lnTo>
                    <a:lnTo>
                      <a:pt x="188" y="5231"/>
                    </a:lnTo>
                    <a:lnTo>
                      <a:pt x="21" y="5252"/>
                    </a:lnTo>
                    <a:lnTo>
                      <a:pt x="0" y="5461"/>
                    </a:lnTo>
                    <a:lnTo>
                      <a:pt x="63" y="5503"/>
                    </a:lnTo>
                    <a:lnTo>
                      <a:pt x="126" y="5482"/>
                    </a:lnTo>
                    <a:lnTo>
                      <a:pt x="84" y="5566"/>
                    </a:lnTo>
                    <a:lnTo>
                      <a:pt x="84" y="5817"/>
                    </a:lnTo>
                    <a:lnTo>
                      <a:pt x="168" y="5754"/>
                    </a:lnTo>
                    <a:lnTo>
                      <a:pt x="230" y="5775"/>
                    </a:lnTo>
                    <a:lnTo>
                      <a:pt x="230" y="5963"/>
                    </a:lnTo>
                    <a:lnTo>
                      <a:pt x="398" y="6005"/>
                    </a:lnTo>
                    <a:lnTo>
                      <a:pt x="628" y="6173"/>
                    </a:lnTo>
                    <a:lnTo>
                      <a:pt x="732" y="6110"/>
                    </a:lnTo>
                    <a:lnTo>
                      <a:pt x="795" y="6005"/>
                    </a:lnTo>
                    <a:lnTo>
                      <a:pt x="753" y="5922"/>
                    </a:lnTo>
                    <a:lnTo>
                      <a:pt x="921" y="5922"/>
                    </a:lnTo>
                    <a:lnTo>
                      <a:pt x="942" y="6026"/>
                    </a:lnTo>
                    <a:lnTo>
                      <a:pt x="921" y="6131"/>
                    </a:lnTo>
                    <a:lnTo>
                      <a:pt x="942" y="6235"/>
                    </a:lnTo>
                    <a:lnTo>
                      <a:pt x="1004" y="6214"/>
                    </a:lnTo>
                    <a:lnTo>
                      <a:pt x="1067" y="5963"/>
                    </a:lnTo>
                    <a:lnTo>
                      <a:pt x="1067" y="5712"/>
                    </a:lnTo>
                    <a:lnTo>
                      <a:pt x="1130" y="5566"/>
                    </a:lnTo>
                    <a:lnTo>
                      <a:pt x="1256" y="5440"/>
                    </a:lnTo>
                    <a:lnTo>
                      <a:pt x="1318" y="5294"/>
                    </a:lnTo>
                    <a:lnTo>
                      <a:pt x="1318" y="5461"/>
                    </a:lnTo>
                    <a:lnTo>
                      <a:pt x="1172" y="5670"/>
                    </a:lnTo>
                    <a:lnTo>
                      <a:pt x="1151" y="5817"/>
                    </a:lnTo>
                    <a:lnTo>
                      <a:pt x="1172" y="5922"/>
                    </a:lnTo>
                    <a:lnTo>
                      <a:pt x="1130" y="6131"/>
                    </a:lnTo>
                    <a:lnTo>
                      <a:pt x="1172" y="6235"/>
                    </a:lnTo>
                    <a:lnTo>
                      <a:pt x="1151" y="6319"/>
                    </a:lnTo>
                    <a:lnTo>
                      <a:pt x="1214" y="6340"/>
                    </a:lnTo>
                    <a:lnTo>
                      <a:pt x="1256" y="6298"/>
                    </a:lnTo>
                    <a:lnTo>
                      <a:pt x="1339" y="6173"/>
                    </a:lnTo>
                    <a:lnTo>
                      <a:pt x="1528" y="5984"/>
                    </a:lnTo>
                    <a:lnTo>
                      <a:pt x="1590" y="5691"/>
                    </a:lnTo>
                    <a:lnTo>
                      <a:pt x="1674" y="5650"/>
                    </a:lnTo>
                    <a:lnTo>
                      <a:pt x="1674" y="5754"/>
                    </a:lnTo>
                    <a:lnTo>
                      <a:pt x="1632" y="5880"/>
                    </a:lnTo>
                    <a:lnTo>
                      <a:pt x="1632" y="5963"/>
                    </a:lnTo>
                    <a:lnTo>
                      <a:pt x="1737" y="5984"/>
                    </a:lnTo>
                    <a:lnTo>
                      <a:pt x="1862" y="5859"/>
                    </a:lnTo>
                    <a:lnTo>
                      <a:pt x="1946" y="5775"/>
                    </a:lnTo>
                    <a:lnTo>
                      <a:pt x="1946" y="5670"/>
                    </a:lnTo>
                    <a:lnTo>
                      <a:pt x="1841" y="5650"/>
                    </a:lnTo>
                    <a:lnTo>
                      <a:pt x="1841" y="5608"/>
                    </a:lnTo>
                    <a:lnTo>
                      <a:pt x="1946" y="5566"/>
                    </a:lnTo>
                    <a:lnTo>
                      <a:pt x="1946" y="5398"/>
                    </a:lnTo>
                    <a:lnTo>
                      <a:pt x="1904" y="5336"/>
                    </a:lnTo>
                    <a:lnTo>
                      <a:pt x="1904" y="5231"/>
                    </a:lnTo>
                    <a:lnTo>
                      <a:pt x="2072" y="5126"/>
                    </a:lnTo>
                    <a:lnTo>
                      <a:pt x="2113" y="4938"/>
                    </a:lnTo>
                    <a:lnTo>
                      <a:pt x="2218" y="4875"/>
                    </a:lnTo>
                    <a:lnTo>
                      <a:pt x="2281" y="4813"/>
                    </a:lnTo>
                    <a:lnTo>
                      <a:pt x="2281" y="4917"/>
                    </a:lnTo>
                    <a:lnTo>
                      <a:pt x="2281" y="4959"/>
                    </a:lnTo>
                    <a:lnTo>
                      <a:pt x="2197" y="4980"/>
                    </a:lnTo>
                    <a:lnTo>
                      <a:pt x="2113" y="5168"/>
                    </a:lnTo>
                    <a:lnTo>
                      <a:pt x="2051" y="5294"/>
                    </a:lnTo>
                    <a:lnTo>
                      <a:pt x="2009" y="5461"/>
                    </a:lnTo>
                    <a:lnTo>
                      <a:pt x="2072" y="5566"/>
                    </a:lnTo>
                    <a:lnTo>
                      <a:pt x="2092" y="5691"/>
                    </a:lnTo>
                    <a:lnTo>
                      <a:pt x="2155" y="5650"/>
                    </a:lnTo>
                    <a:lnTo>
                      <a:pt x="2260" y="5461"/>
                    </a:lnTo>
                    <a:lnTo>
                      <a:pt x="2469" y="5273"/>
                    </a:lnTo>
                    <a:lnTo>
                      <a:pt x="2532" y="5147"/>
                    </a:lnTo>
                    <a:lnTo>
                      <a:pt x="2532" y="4980"/>
                    </a:lnTo>
                    <a:lnTo>
                      <a:pt x="2616" y="4875"/>
                    </a:lnTo>
                    <a:lnTo>
                      <a:pt x="2699" y="4854"/>
                    </a:lnTo>
                    <a:lnTo>
                      <a:pt x="2699" y="4917"/>
                    </a:lnTo>
                    <a:lnTo>
                      <a:pt x="2678" y="4959"/>
                    </a:lnTo>
                    <a:lnTo>
                      <a:pt x="2678" y="5085"/>
                    </a:lnTo>
                    <a:lnTo>
                      <a:pt x="2741" y="5064"/>
                    </a:lnTo>
                    <a:lnTo>
                      <a:pt x="2888" y="4875"/>
                    </a:lnTo>
                    <a:lnTo>
                      <a:pt x="2971" y="4875"/>
                    </a:lnTo>
                    <a:lnTo>
                      <a:pt x="3139" y="4917"/>
                    </a:lnTo>
                    <a:lnTo>
                      <a:pt x="3327" y="4854"/>
                    </a:lnTo>
                    <a:lnTo>
                      <a:pt x="3432" y="4834"/>
                    </a:lnTo>
                    <a:lnTo>
                      <a:pt x="3494" y="4750"/>
                    </a:lnTo>
                    <a:lnTo>
                      <a:pt x="3620" y="4729"/>
                    </a:lnTo>
                    <a:lnTo>
                      <a:pt x="3662" y="4624"/>
                    </a:lnTo>
                    <a:lnTo>
                      <a:pt x="3662" y="4541"/>
                    </a:lnTo>
                    <a:lnTo>
                      <a:pt x="3683" y="4457"/>
                    </a:lnTo>
                    <a:lnTo>
                      <a:pt x="3620" y="4394"/>
                    </a:lnTo>
                    <a:lnTo>
                      <a:pt x="3662" y="4227"/>
                    </a:lnTo>
                    <a:lnTo>
                      <a:pt x="3662" y="3976"/>
                    </a:lnTo>
                    <a:lnTo>
                      <a:pt x="3620" y="3976"/>
                    </a:lnTo>
                    <a:lnTo>
                      <a:pt x="3536" y="4122"/>
                    </a:lnTo>
                    <a:lnTo>
                      <a:pt x="3411" y="4290"/>
                    </a:lnTo>
                    <a:lnTo>
                      <a:pt x="3348" y="4290"/>
                    </a:lnTo>
                    <a:lnTo>
                      <a:pt x="3348" y="4206"/>
                    </a:lnTo>
                    <a:lnTo>
                      <a:pt x="3432" y="4101"/>
                    </a:lnTo>
                    <a:lnTo>
                      <a:pt x="3536" y="4018"/>
                    </a:lnTo>
                    <a:lnTo>
                      <a:pt x="3557" y="3934"/>
                    </a:lnTo>
                    <a:lnTo>
                      <a:pt x="3432" y="3829"/>
                    </a:lnTo>
                    <a:lnTo>
                      <a:pt x="3411" y="3725"/>
                    </a:lnTo>
                    <a:lnTo>
                      <a:pt x="3348" y="3725"/>
                    </a:lnTo>
                    <a:lnTo>
                      <a:pt x="3306" y="3766"/>
                    </a:lnTo>
                    <a:lnTo>
                      <a:pt x="3264" y="3829"/>
                    </a:lnTo>
                    <a:lnTo>
                      <a:pt x="3201" y="3787"/>
                    </a:lnTo>
                    <a:lnTo>
                      <a:pt x="3097" y="3808"/>
                    </a:lnTo>
                    <a:lnTo>
                      <a:pt x="3013" y="3871"/>
                    </a:lnTo>
                    <a:lnTo>
                      <a:pt x="2909" y="3829"/>
                    </a:lnTo>
                    <a:lnTo>
                      <a:pt x="2950" y="3787"/>
                    </a:lnTo>
                    <a:lnTo>
                      <a:pt x="3222" y="3683"/>
                    </a:lnTo>
                    <a:lnTo>
                      <a:pt x="3327" y="3662"/>
                    </a:lnTo>
                    <a:lnTo>
                      <a:pt x="3536" y="3453"/>
                    </a:lnTo>
                    <a:lnTo>
                      <a:pt x="3578" y="3390"/>
                    </a:lnTo>
                    <a:lnTo>
                      <a:pt x="3725" y="3160"/>
                    </a:lnTo>
                    <a:lnTo>
                      <a:pt x="3766" y="2971"/>
                    </a:lnTo>
                    <a:lnTo>
                      <a:pt x="3725" y="2950"/>
                    </a:lnTo>
                    <a:lnTo>
                      <a:pt x="3641" y="2971"/>
                    </a:lnTo>
                    <a:lnTo>
                      <a:pt x="3578" y="3034"/>
                    </a:lnTo>
                    <a:lnTo>
                      <a:pt x="3536" y="2950"/>
                    </a:lnTo>
                    <a:lnTo>
                      <a:pt x="3578" y="2888"/>
                    </a:lnTo>
                    <a:lnTo>
                      <a:pt x="3641" y="2846"/>
                    </a:lnTo>
                    <a:lnTo>
                      <a:pt x="3725" y="2867"/>
                    </a:lnTo>
                    <a:lnTo>
                      <a:pt x="3766" y="2783"/>
                    </a:lnTo>
                    <a:lnTo>
                      <a:pt x="3766" y="2657"/>
                    </a:lnTo>
                    <a:lnTo>
                      <a:pt x="3871" y="2553"/>
                    </a:lnTo>
                    <a:lnTo>
                      <a:pt x="3871" y="2427"/>
                    </a:lnTo>
                    <a:lnTo>
                      <a:pt x="3850" y="2365"/>
                    </a:lnTo>
                    <a:lnTo>
                      <a:pt x="3850" y="2302"/>
                    </a:lnTo>
                    <a:lnTo>
                      <a:pt x="3745" y="2260"/>
                    </a:lnTo>
                    <a:lnTo>
                      <a:pt x="3641" y="2302"/>
                    </a:lnTo>
                    <a:lnTo>
                      <a:pt x="3494" y="2553"/>
                    </a:lnTo>
                    <a:lnTo>
                      <a:pt x="3494" y="2678"/>
                    </a:lnTo>
                    <a:lnTo>
                      <a:pt x="3557" y="2762"/>
                    </a:lnTo>
                    <a:lnTo>
                      <a:pt x="3473" y="2846"/>
                    </a:lnTo>
                    <a:lnTo>
                      <a:pt x="3432" y="2888"/>
                    </a:lnTo>
                    <a:lnTo>
                      <a:pt x="3369" y="2867"/>
                    </a:lnTo>
                    <a:lnTo>
                      <a:pt x="3411" y="2825"/>
                    </a:lnTo>
                    <a:lnTo>
                      <a:pt x="3348" y="2762"/>
                    </a:lnTo>
                    <a:lnTo>
                      <a:pt x="3348" y="2657"/>
                    </a:lnTo>
                    <a:lnTo>
                      <a:pt x="3453" y="2448"/>
                    </a:lnTo>
                    <a:lnTo>
                      <a:pt x="3432" y="2344"/>
                    </a:lnTo>
                    <a:lnTo>
                      <a:pt x="3453" y="2302"/>
                    </a:lnTo>
                    <a:lnTo>
                      <a:pt x="3473" y="2323"/>
                    </a:lnTo>
                    <a:lnTo>
                      <a:pt x="3557" y="2302"/>
                    </a:lnTo>
                    <a:lnTo>
                      <a:pt x="3536" y="2134"/>
                    </a:lnTo>
                    <a:lnTo>
                      <a:pt x="3453" y="2030"/>
                    </a:lnTo>
                    <a:lnTo>
                      <a:pt x="3348" y="2030"/>
                    </a:lnTo>
                    <a:lnTo>
                      <a:pt x="3222" y="2051"/>
                    </a:lnTo>
                    <a:lnTo>
                      <a:pt x="3160" y="2155"/>
                    </a:lnTo>
                    <a:lnTo>
                      <a:pt x="3139" y="2113"/>
                    </a:lnTo>
                    <a:lnTo>
                      <a:pt x="3118" y="2051"/>
                    </a:lnTo>
                    <a:lnTo>
                      <a:pt x="3139" y="1904"/>
                    </a:lnTo>
                    <a:lnTo>
                      <a:pt x="3055" y="1737"/>
                    </a:lnTo>
                    <a:lnTo>
                      <a:pt x="3097" y="1507"/>
                    </a:lnTo>
                    <a:lnTo>
                      <a:pt x="3097" y="1318"/>
                    </a:lnTo>
                    <a:lnTo>
                      <a:pt x="3139" y="1193"/>
                    </a:lnTo>
                    <a:lnTo>
                      <a:pt x="3160" y="1005"/>
                    </a:lnTo>
                    <a:lnTo>
                      <a:pt x="3139" y="858"/>
                    </a:lnTo>
                    <a:lnTo>
                      <a:pt x="3243" y="670"/>
                    </a:lnTo>
                    <a:lnTo>
                      <a:pt x="3243" y="523"/>
                    </a:lnTo>
                    <a:lnTo>
                      <a:pt x="3139" y="419"/>
                    </a:lnTo>
                    <a:lnTo>
                      <a:pt x="3118" y="272"/>
                    </a:lnTo>
                    <a:lnTo>
                      <a:pt x="2950" y="147"/>
                    </a:lnTo>
                    <a:lnTo>
                      <a:pt x="2909" y="63"/>
                    </a:lnTo>
                    <a:lnTo>
                      <a:pt x="2741" y="0"/>
                    </a:lnTo>
                    <a:lnTo>
                      <a:pt x="2699" y="21"/>
                    </a:lnTo>
                    <a:lnTo>
                      <a:pt x="2699" y="105"/>
                    </a:lnTo>
                    <a:lnTo>
                      <a:pt x="2678" y="126"/>
                    </a:lnTo>
                    <a:lnTo>
                      <a:pt x="25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39"/>
              <p:cNvSpPr/>
              <p:nvPr/>
            </p:nvSpPr>
            <p:spPr>
              <a:xfrm>
                <a:off x="2744725" y="1557875"/>
                <a:ext cx="3662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926" extrusionOk="0">
                    <a:moveTo>
                      <a:pt x="711" y="0"/>
                    </a:moveTo>
                    <a:lnTo>
                      <a:pt x="586" y="105"/>
                    </a:lnTo>
                    <a:lnTo>
                      <a:pt x="502" y="168"/>
                    </a:lnTo>
                    <a:lnTo>
                      <a:pt x="502" y="356"/>
                    </a:lnTo>
                    <a:lnTo>
                      <a:pt x="419" y="419"/>
                    </a:lnTo>
                    <a:lnTo>
                      <a:pt x="356" y="377"/>
                    </a:lnTo>
                    <a:lnTo>
                      <a:pt x="272" y="544"/>
                    </a:lnTo>
                    <a:lnTo>
                      <a:pt x="272" y="733"/>
                    </a:lnTo>
                    <a:lnTo>
                      <a:pt x="188" y="837"/>
                    </a:lnTo>
                    <a:lnTo>
                      <a:pt x="272" y="963"/>
                    </a:lnTo>
                    <a:lnTo>
                      <a:pt x="147" y="963"/>
                    </a:lnTo>
                    <a:lnTo>
                      <a:pt x="167" y="1005"/>
                    </a:lnTo>
                    <a:lnTo>
                      <a:pt x="272" y="1088"/>
                    </a:lnTo>
                    <a:lnTo>
                      <a:pt x="398" y="1256"/>
                    </a:lnTo>
                    <a:lnTo>
                      <a:pt x="377" y="1360"/>
                    </a:lnTo>
                    <a:lnTo>
                      <a:pt x="356" y="1360"/>
                    </a:lnTo>
                    <a:lnTo>
                      <a:pt x="209" y="1256"/>
                    </a:lnTo>
                    <a:lnTo>
                      <a:pt x="84" y="1256"/>
                    </a:lnTo>
                    <a:lnTo>
                      <a:pt x="63" y="1318"/>
                    </a:lnTo>
                    <a:lnTo>
                      <a:pt x="0" y="1402"/>
                    </a:lnTo>
                    <a:lnTo>
                      <a:pt x="105" y="1465"/>
                    </a:lnTo>
                    <a:lnTo>
                      <a:pt x="147" y="1590"/>
                    </a:lnTo>
                    <a:lnTo>
                      <a:pt x="188" y="1632"/>
                    </a:lnTo>
                    <a:lnTo>
                      <a:pt x="105" y="1737"/>
                    </a:lnTo>
                    <a:lnTo>
                      <a:pt x="105" y="1883"/>
                    </a:lnTo>
                    <a:lnTo>
                      <a:pt x="251" y="1821"/>
                    </a:lnTo>
                    <a:lnTo>
                      <a:pt x="272" y="1737"/>
                    </a:lnTo>
                    <a:lnTo>
                      <a:pt x="356" y="1737"/>
                    </a:lnTo>
                    <a:lnTo>
                      <a:pt x="377" y="1883"/>
                    </a:lnTo>
                    <a:lnTo>
                      <a:pt x="460" y="1883"/>
                    </a:lnTo>
                    <a:lnTo>
                      <a:pt x="607" y="1842"/>
                    </a:lnTo>
                    <a:lnTo>
                      <a:pt x="711" y="1883"/>
                    </a:lnTo>
                    <a:lnTo>
                      <a:pt x="837" y="1779"/>
                    </a:lnTo>
                    <a:lnTo>
                      <a:pt x="900" y="1821"/>
                    </a:lnTo>
                    <a:lnTo>
                      <a:pt x="900" y="1925"/>
                    </a:lnTo>
                    <a:lnTo>
                      <a:pt x="983" y="1925"/>
                    </a:lnTo>
                    <a:lnTo>
                      <a:pt x="1025" y="1883"/>
                    </a:lnTo>
                    <a:lnTo>
                      <a:pt x="1235" y="1737"/>
                    </a:lnTo>
                    <a:lnTo>
                      <a:pt x="1235" y="1632"/>
                    </a:lnTo>
                    <a:lnTo>
                      <a:pt x="1214" y="1465"/>
                    </a:lnTo>
                    <a:lnTo>
                      <a:pt x="1151" y="1465"/>
                    </a:lnTo>
                    <a:lnTo>
                      <a:pt x="1109" y="1402"/>
                    </a:lnTo>
                    <a:lnTo>
                      <a:pt x="1193" y="1360"/>
                    </a:lnTo>
                    <a:lnTo>
                      <a:pt x="1297" y="1381"/>
                    </a:lnTo>
                    <a:lnTo>
                      <a:pt x="1339" y="1298"/>
                    </a:lnTo>
                    <a:lnTo>
                      <a:pt x="1465" y="1214"/>
                    </a:lnTo>
                    <a:lnTo>
                      <a:pt x="1423" y="984"/>
                    </a:lnTo>
                    <a:lnTo>
                      <a:pt x="1360" y="900"/>
                    </a:lnTo>
                    <a:lnTo>
                      <a:pt x="1360" y="837"/>
                    </a:lnTo>
                    <a:lnTo>
                      <a:pt x="1235" y="837"/>
                    </a:lnTo>
                    <a:lnTo>
                      <a:pt x="1193" y="691"/>
                    </a:lnTo>
                    <a:lnTo>
                      <a:pt x="1193" y="649"/>
                    </a:lnTo>
                    <a:lnTo>
                      <a:pt x="1130" y="586"/>
                    </a:lnTo>
                    <a:lnTo>
                      <a:pt x="1109" y="482"/>
                    </a:lnTo>
                    <a:lnTo>
                      <a:pt x="1046" y="461"/>
                    </a:lnTo>
                    <a:lnTo>
                      <a:pt x="1004" y="377"/>
                    </a:lnTo>
                    <a:lnTo>
                      <a:pt x="1025" y="272"/>
                    </a:lnTo>
                    <a:lnTo>
                      <a:pt x="983" y="168"/>
                    </a:lnTo>
                    <a:lnTo>
                      <a:pt x="8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39"/>
              <p:cNvSpPr/>
              <p:nvPr/>
            </p:nvSpPr>
            <p:spPr>
              <a:xfrm>
                <a:off x="2789175" y="1410350"/>
                <a:ext cx="386600" cy="302375"/>
              </a:xfrm>
              <a:custGeom>
                <a:avLst/>
                <a:gdLst/>
                <a:ahLst/>
                <a:cxnLst/>
                <a:rect l="l" t="t" r="r" b="b"/>
                <a:pathLst>
                  <a:path w="15464" h="12095" extrusionOk="0">
                    <a:moveTo>
                      <a:pt x="9625" y="1"/>
                    </a:moveTo>
                    <a:lnTo>
                      <a:pt x="9521" y="105"/>
                    </a:lnTo>
                    <a:lnTo>
                      <a:pt x="9416" y="105"/>
                    </a:lnTo>
                    <a:lnTo>
                      <a:pt x="9353" y="168"/>
                    </a:lnTo>
                    <a:lnTo>
                      <a:pt x="9416" y="252"/>
                    </a:lnTo>
                    <a:lnTo>
                      <a:pt x="9521" y="273"/>
                    </a:lnTo>
                    <a:lnTo>
                      <a:pt x="9584" y="315"/>
                    </a:lnTo>
                    <a:lnTo>
                      <a:pt x="9458" y="315"/>
                    </a:lnTo>
                    <a:lnTo>
                      <a:pt x="9395" y="377"/>
                    </a:lnTo>
                    <a:lnTo>
                      <a:pt x="9458" y="461"/>
                    </a:lnTo>
                    <a:lnTo>
                      <a:pt x="9584" y="566"/>
                    </a:lnTo>
                    <a:lnTo>
                      <a:pt x="9563" y="629"/>
                    </a:lnTo>
                    <a:lnTo>
                      <a:pt x="9521" y="691"/>
                    </a:lnTo>
                    <a:lnTo>
                      <a:pt x="9625" y="796"/>
                    </a:lnTo>
                    <a:lnTo>
                      <a:pt x="9709" y="817"/>
                    </a:lnTo>
                    <a:lnTo>
                      <a:pt x="9709" y="880"/>
                    </a:lnTo>
                    <a:lnTo>
                      <a:pt x="9605" y="901"/>
                    </a:lnTo>
                    <a:lnTo>
                      <a:pt x="9605" y="942"/>
                    </a:lnTo>
                    <a:lnTo>
                      <a:pt x="9395" y="712"/>
                    </a:lnTo>
                    <a:lnTo>
                      <a:pt x="9353" y="712"/>
                    </a:lnTo>
                    <a:lnTo>
                      <a:pt x="9312" y="796"/>
                    </a:lnTo>
                    <a:lnTo>
                      <a:pt x="9312" y="901"/>
                    </a:lnTo>
                    <a:lnTo>
                      <a:pt x="9270" y="880"/>
                    </a:lnTo>
                    <a:lnTo>
                      <a:pt x="9249" y="691"/>
                    </a:lnTo>
                    <a:lnTo>
                      <a:pt x="9270" y="566"/>
                    </a:lnTo>
                    <a:lnTo>
                      <a:pt x="9186" y="419"/>
                    </a:lnTo>
                    <a:lnTo>
                      <a:pt x="9186" y="273"/>
                    </a:lnTo>
                    <a:lnTo>
                      <a:pt x="9123" y="210"/>
                    </a:lnTo>
                    <a:lnTo>
                      <a:pt x="9081" y="252"/>
                    </a:lnTo>
                    <a:lnTo>
                      <a:pt x="8956" y="147"/>
                    </a:lnTo>
                    <a:lnTo>
                      <a:pt x="8872" y="105"/>
                    </a:lnTo>
                    <a:lnTo>
                      <a:pt x="8851" y="252"/>
                    </a:lnTo>
                    <a:lnTo>
                      <a:pt x="8872" y="461"/>
                    </a:lnTo>
                    <a:lnTo>
                      <a:pt x="8851" y="670"/>
                    </a:lnTo>
                    <a:lnTo>
                      <a:pt x="8893" y="817"/>
                    </a:lnTo>
                    <a:lnTo>
                      <a:pt x="8935" y="984"/>
                    </a:lnTo>
                    <a:lnTo>
                      <a:pt x="8935" y="1047"/>
                    </a:lnTo>
                    <a:lnTo>
                      <a:pt x="8935" y="1193"/>
                    </a:lnTo>
                    <a:lnTo>
                      <a:pt x="8872" y="1235"/>
                    </a:lnTo>
                    <a:lnTo>
                      <a:pt x="8830" y="1131"/>
                    </a:lnTo>
                    <a:lnTo>
                      <a:pt x="8788" y="984"/>
                    </a:lnTo>
                    <a:lnTo>
                      <a:pt x="8747" y="901"/>
                    </a:lnTo>
                    <a:lnTo>
                      <a:pt x="8747" y="775"/>
                    </a:lnTo>
                    <a:lnTo>
                      <a:pt x="8726" y="629"/>
                    </a:lnTo>
                    <a:lnTo>
                      <a:pt x="8684" y="482"/>
                    </a:lnTo>
                    <a:lnTo>
                      <a:pt x="8475" y="357"/>
                    </a:lnTo>
                    <a:lnTo>
                      <a:pt x="8412" y="357"/>
                    </a:lnTo>
                    <a:lnTo>
                      <a:pt x="8370" y="482"/>
                    </a:lnTo>
                    <a:lnTo>
                      <a:pt x="8349" y="524"/>
                    </a:lnTo>
                    <a:lnTo>
                      <a:pt x="8370" y="691"/>
                    </a:lnTo>
                    <a:lnTo>
                      <a:pt x="8558" y="817"/>
                    </a:lnTo>
                    <a:lnTo>
                      <a:pt x="8558" y="901"/>
                    </a:lnTo>
                    <a:lnTo>
                      <a:pt x="8370" y="880"/>
                    </a:lnTo>
                    <a:lnTo>
                      <a:pt x="8328" y="838"/>
                    </a:lnTo>
                    <a:lnTo>
                      <a:pt x="8244" y="838"/>
                    </a:lnTo>
                    <a:lnTo>
                      <a:pt x="8161" y="921"/>
                    </a:lnTo>
                    <a:lnTo>
                      <a:pt x="8244" y="1131"/>
                    </a:lnTo>
                    <a:lnTo>
                      <a:pt x="8224" y="1193"/>
                    </a:lnTo>
                    <a:lnTo>
                      <a:pt x="8077" y="1235"/>
                    </a:lnTo>
                    <a:lnTo>
                      <a:pt x="8035" y="1340"/>
                    </a:lnTo>
                    <a:lnTo>
                      <a:pt x="7952" y="1403"/>
                    </a:lnTo>
                    <a:lnTo>
                      <a:pt x="7910" y="1319"/>
                    </a:lnTo>
                    <a:lnTo>
                      <a:pt x="7910" y="1214"/>
                    </a:lnTo>
                    <a:lnTo>
                      <a:pt x="7847" y="1214"/>
                    </a:lnTo>
                    <a:lnTo>
                      <a:pt x="7784" y="1361"/>
                    </a:lnTo>
                    <a:lnTo>
                      <a:pt x="7700" y="1403"/>
                    </a:lnTo>
                    <a:lnTo>
                      <a:pt x="7680" y="1131"/>
                    </a:lnTo>
                    <a:lnTo>
                      <a:pt x="7700" y="984"/>
                    </a:lnTo>
                    <a:lnTo>
                      <a:pt x="7700" y="921"/>
                    </a:lnTo>
                    <a:lnTo>
                      <a:pt x="7491" y="838"/>
                    </a:lnTo>
                    <a:lnTo>
                      <a:pt x="7470" y="775"/>
                    </a:lnTo>
                    <a:lnTo>
                      <a:pt x="7533" y="691"/>
                    </a:lnTo>
                    <a:lnTo>
                      <a:pt x="7554" y="608"/>
                    </a:lnTo>
                    <a:lnTo>
                      <a:pt x="7470" y="566"/>
                    </a:lnTo>
                    <a:lnTo>
                      <a:pt x="7261" y="524"/>
                    </a:lnTo>
                    <a:lnTo>
                      <a:pt x="7219" y="482"/>
                    </a:lnTo>
                    <a:lnTo>
                      <a:pt x="7073" y="524"/>
                    </a:lnTo>
                    <a:lnTo>
                      <a:pt x="7031" y="629"/>
                    </a:lnTo>
                    <a:lnTo>
                      <a:pt x="7115" y="712"/>
                    </a:lnTo>
                    <a:lnTo>
                      <a:pt x="7115" y="921"/>
                    </a:lnTo>
                    <a:lnTo>
                      <a:pt x="7073" y="984"/>
                    </a:lnTo>
                    <a:lnTo>
                      <a:pt x="6968" y="942"/>
                    </a:lnTo>
                    <a:lnTo>
                      <a:pt x="6864" y="984"/>
                    </a:lnTo>
                    <a:lnTo>
                      <a:pt x="6780" y="901"/>
                    </a:lnTo>
                    <a:lnTo>
                      <a:pt x="6654" y="901"/>
                    </a:lnTo>
                    <a:lnTo>
                      <a:pt x="6633" y="1026"/>
                    </a:lnTo>
                    <a:lnTo>
                      <a:pt x="6675" y="1089"/>
                    </a:lnTo>
                    <a:lnTo>
                      <a:pt x="6738" y="1193"/>
                    </a:lnTo>
                    <a:lnTo>
                      <a:pt x="6801" y="1256"/>
                    </a:lnTo>
                    <a:lnTo>
                      <a:pt x="6801" y="1403"/>
                    </a:lnTo>
                    <a:lnTo>
                      <a:pt x="6864" y="1465"/>
                    </a:lnTo>
                    <a:lnTo>
                      <a:pt x="6905" y="1465"/>
                    </a:lnTo>
                    <a:lnTo>
                      <a:pt x="7010" y="1633"/>
                    </a:lnTo>
                    <a:lnTo>
                      <a:pt x="7010" y="1779"/>
                    </a:lnTo>
                    <a:lnTo>
                      <a:pt x="6968" y="1842"/>
                    </a:lnTo>
                    <a:lnTo>
                      <a:pt x="6989" y="1717"/>
                    </a:lnTo>
                    <a:lnTo>
                      <a:pt x="6947" y="1717"/>
                    </a:lnTo>
                    <a:lnTo>
                      <a:pt x="6843" y="1842"/>
                    </a:lnTo>
                    <a:lnTo>
                      <a:pt x="6780" y="1758"/>
                    </a:lnTo>
                    <a:lnTo>
                      <a:pt x="6780" y="1654"/>
                    </a:lnTo>
                    <a:lnTo>
                      <a:pt x="6801" y="1633"/>
                    </a:lnTo>
                    <a:lnTo>
                      <a:pt x="6780" y="1549"/>
                    </a:lnTo>
                    <a:lnTo>
                      <a:pt x="6738" y="1612"/>
                    </a:lnTo>
                    <a:lnTo>
                      <a:pt x="6654" y="1612"/>
                    </a:lnTo>
                    <a:lnTo>
                      <a:pt x="6654" y="1758"/>
                    </a:lnTo>
                    <a:lnTo>
                      <a:pt x="6592" y="1842"/>
                    </a:lnTo>
                    <a:lnTo>
                      <a:pt x="6571" y="1758"/>
                    </a:lnTo>
                    <a:lnTo>
                      <a:pt x="6508" y="1675"/>
                    </a:lnTo>
                    <a:lnTo>
                      <a:pt x="6550" y="1570"/>
                    </a:lnTo>
                    <a:lnTo>
                      <a:pt x="6550" y="1424"/>
                    </a:lnTo>
                    <a:lnTo>
                      <a:pt x="6445" y="1298"/>
                    </a:lnTo>
                    <a:lnTo>
                      <a:pt x="6382" y="1298"/>
                    </a:lnTo>
                    <a:lnTo>
                      <a:pt x="6257" y="1465"/>
                    </a:lnTo>
                    <a:lnTo>
                      <a:pt x="6215" y="1507"/>
                    </a:lnTo>
                    <a:lnTo>
                      <a:pt x="6215" y="1633"/>
                    </a:lnTo>
                    <a:lnTo>
                      <a:pt x="6257" y="1717"/>
                    </a:lnTo>
                    <a:lnTo>
                      <a:pt x="6215" y="1758"/>
                    </a:lnTo>
                    <a:lnTo>
                      <a:pt x="6131" y="1675"/>
                    </a:lnTo>
                    <a:lnTo>
                      <a:pt x="6152" y="1612"/>
                    </a:lnTo>
                    <a:lnTo>
                      <a:pt x="6110" y="1528"/>
                    </a:lnTo>
                    <a:lnTo>
                      <a:pt x="6131" y="1424"/>
                    </a:lnTo>
                    <a:lnTo>
                      <a:pt x="6110" y="1298"/>
                    </a:lnTo>
                    <a:lnTo>
                      <a:pt x="5985" y="1235"/>
                    </a:lnTo>
                    <a:lnTo>
                      <a:pt x="5985" y="1089"/>
                    </a:lnTo>
                    <a:lnTo>
                      <a:pt x="5985" y="984"/>
                    </a:lnTo>
                    <a:lnTo>
                      <a:pt x="5943" y="984"/>
                    </a:lnTo>
                    <a:lnTo>
                      <a:pt x="5796" y="1110"/>
                    </a:lnTo>
                    <a:lnTo>
                      <a:pt x="5713" y="1131"/>
                    </a:lnTo>
                    <a:lnTo>
                      <a:pt x="5692" y="1256"/>
                    </a:lnTo>
                    <a:lnTo>
                      <a:pt x="5713" y="1340"/>
                    </a:lnTo>
                    <a:lnTo>
                      <a:pt x="5692" y="1403"/>
                    </a:lnTo>
                    <a:lnTo>
                      <a:pt x="5692" y="1465"/>
                    </a:lnTo>
                    <a:lnTo>
                      <a:pt x="5608" y="1528"/>
                    </a:lnTo>
                    <a:lnTo>
                      <a:pt x="5608" y="1445"/>
                    </a:lnTo>
                    <a:lnTo>
                      <a:pt x="5629" y="1403"/>
                    </a:lnTo>
                    <a:lnTo>
                      <a:pt x="5608" y="1340"/>
                    </a:lnTo>
                    <a:lnTo>
                      <a:pt x="5524" y="1424"/>
                    </a:lnTo>
                    <a:lnTo>
                      <a:pt x="5462" y="1570"/>
                    </a:lnTo>
                    <a:lnTo>
                      <a:pt x="5399" y="1612"/>
                    </a:lnTo>
                    <a:lnTo>
                      <a:pt x="5399" y="1340"/>
                    </a:lnTo>
                    <a:lnTo>
                      <a:pt x="5420" y="1256"/>
                    </a:lnTo>
                    <a:lnTo>
                      <a:pt x="5420" y="1193"/>
                    </a:lnTo>
                    <a:lnTo>
                      <a:pt x="5336" y="1152"/>
                    </a:lnTo>
                    <a:lnTo>
                      <a:pt x="5273" y="1214"/>
                    </a:lnTo>
                    <a:lnTo>
                      <a:pt x="5022" y="1214"/>
                    </a:lnTo>
                    <a:lnTo>
                      <a:pt x="4876" y="1319"/>
                    </a:lnTo>
                    <a:lnTo>
                      <a:pt x="4771" y="1298"/>
                    </a:lnTo>
                    <a:lnTo>
                      <a:pt x="4646" y="1361"/>
                    </a:lnTo>
                    <a:lnTo>
                      <a:pt x="4583" y="1465"/>
                    </a:lnTo>
                    <a:lnTo>
                      <a:pt x="4457" y="1465"/>
                    </a:lnTo>
                    <a:lnTo>
                      <a:pt x="4353" y="1528"/>
                    </a:lnTo>
                    <a:lnTo>
                      <a:pt x="4332" y="1654"/>
                    </a:lnTo>
                    <a:lnTo>
                      <a:pt x="4248" y="1612"/>
                    </a:lnTo>
                    <a:lnTo>
                      <a:pt x="4227" y="1633"/>
                    </a:lnTo>
                    <a:lnTo>
                      <a:pt x="4248" y="1737"/>
                    </a:lnTo>
                    <a:lnTo>
                      <a:pt x="4290" y="1758"/>
                    </a:lnTo>
                    <a:lnTo>
                      <a:pt x="4269" y="1863"/>
                    </a:lnTo>
                    <a:lnTo>
                      <a:pt x="4290" y="1968"/>
                    </a:lnTo>
                    <a:lnTo>
                      <a:pt x="4415" y="1947"/>
                    </a:lnTo>
                    <a:lnTo>
                      <a:pt x="4478" y="1863"/>
                    </a:lnTo>
                    <a:lnTo>
                      <a:pt x="4478" y="1779"/>
                    </a:lnTo>
                    <a:lnTo>
                      <a:pt x="4604" y="1758"/>
                    </a:lnTo>
                    <a:lnTo>
                      <a:pt x="4667" y="1717"/>
                    </a:lnTo>
                    <a:lnTo>
                      <a:pt x="4708" y="1675"/>
                    </a:lnTo>
                    <a:lnTo>
                      <a:pt x="4750" y="1821"/>
                    </a:lnTo>
                    <a:lnTo>
                      <a:pt x="4813" y="1758"/>
                    </a:lnTo>
                    <a:lnTo>
                      <a:pt x="4855" y="1654"/>
                    </a:lnTo>
                    <a:lnTo>
                      <a:pt x="4897" y="1633"/>
                    </a:lnTo>
                    <a:lnTo>
                      <a:pt x="4876" y="1779"/>
                    </a:lnTo>
                    <a:lnTo>
                      <a:pt x="4918" y="1842"/>
                    </a:lnTo>
                    <a:lnTo>
                      <a:pt x="5064" y="1842"/>
                    </a:lnTo>
                    <a:lnTo>
                      <a:pt x="4939" y="1884"/>
                    </a:lnTo>
                    <a:lnTo>
                      <a:pt x="4771" y="1926"/>
                    </a:lnTo>
                    <a:lnTo>
                      <a:pt x="4604" y="2051"/>
                    </a:lnTo>
                    <a:lnTo>
                      <a:pt x="4478" y="2093"/>
                    </a:lnTo>
                    <a:lnTo>
                      <a:pt x="4499" y="2198"/>
                    </a:lnTo>
                    <a:lnTo>
                      <a:pt x="4499" y="2281"/>
                    </a:lnTo>
                    <a:lnTo>
                      <a:pt x="4583" y="2281"/>
                    </a:lnTo>
                    <a:lnTo>
                      <a:pt x="4667" y="2198"/>
                    </a:lnTo>
                    <a:lnTo>
                      <a:pt x="4771" y="2198"/>
                    </a:lnTo>
                    <a:lnTo>
                      <a:pt x="4918" y="2156"/>
                    </a:lnTo>
                    <a:lnTo>
                      <a:pt x="5127" y="2135"/>
                    </a:lnTo>
                    <a:lnTo>
                      <a:pt x="5378" y="2072"/>
                    </a:lnTo>
                    <a:lnTo>
                      <a:pt x="5420" y="2135"/>
                    </a:lnTo>
                    <a:lnTo>
                      <a:pt x="5420" y="2198"/>
                    </a:lnTo>
                    <a:lnTo>
                      <a:pt x="5336" y="2240"/>
                    </a:lnTo>
                    <a:lnTo>
                      <a:pt x="5273" y="2177"/>
                    </a:lnTo>
                    <a:lnTo>
                      <a:pt x="5169" y="2177"/>
                    </a:lnTo>
                    <a:lnTo>
                      <a:pt x="5064" y="2261"/>
                    </a:lnTo>
                    <a:lnTo>
                      <a:pt x="4876" y="2261"/>
                    </a:lnTo>
                    <a:lnTo>
                      <a:pt x="4708" y="2386"/>
                    </a:lnTo>
                    <a:lnTo>
                      <a:pt x="4562" y="2386"/>
                    </a:lnTo>
                    <a:lnTo>
                      <a:pt x="4541" y="2449"/>
                    </a:lnTo>
                    <a:lnTo>
                      <a:pt x="4604" y="2554"/>
                    </a:lnTo>
                    <a:lnTo>
                      <a:pt x="4708" y="2554"/>
                    </a:lnTo>
                    <a:lnTo>
                      <a:pt x="4813" y="2616"/>
                    </a:lnTo>
                    <a:lnTo>
                      <a:pt x="4750" y="2658"/>
                    </a:lnTo>
                    <a:lnTo>
                      <a:pt x="4562" y="2658"/>
                    </a:lnTo>
                    <a:lnTo>
                      <a:pt x="4478" y="2574"/>
                    </a:lnTo>
                    <a:lnTo>
                      <a:pt x="4415" y="2574"/>
                    </a:lnTo>
                    <a:lnTo>
                      <a:pt x="4353" y="2616"/>
                    </a:lnTo>
                    <a:lnTo>
                      <a:pt x="4353" y="2763"/>
                    </a:lnTo>
                    <a:lnTo>
                      <a:pt x="4290" y="2826"/>
                    </a:lnTo>
                    <a:lnTo>
                      <a:pt x="4332" y="2909"/>
                    </a:lnTo>
                    <a:lnTo>
                      <a:pt x="4415" y="2972"/>
                    </a:lnTo>
                    <a:lnTo>
                      <a:pt x="4562" y="2909"/>
                    </a:lnTo>
                    <a:lnTo>
                      <a:pt x="4750" y="3014"/>
                    </a:lnTo>
                    <a:lnTo>
                      <a:pt x="4897" y="2993"/>
                    </a:lnTo>
                    <a:lnTo>
                      <a:pt x="4918" y="3035"/>
                    </a:lnTo>
                    <a:lnTo>
                      <a:pt x="5022" y="3035"/>
                    </a:lnTo>
                    <a:lnTo>
                      <a:pt x="5169" y="3139"/>
                    </a:lnTo>
                    <a:lnTo>
                      <a:pt x="5231" y="3139"/>
                    </a:lnTo>
                    <a:lnTo>
                      <a:pt x="5315" y="3118"/>
                    </a:lnTo>
                    <a:lnTo>
                      <a:pt x="5462" y="3139"/>
                    </a:lnTo>
                    <a:lnTo>
                      <a:pt x="5545" y="3139"/>
                    </a:lnTo>
                    <a:lnTo>
                      <a:pt x="5713" y="3035"/>
                    </a:lnTo>
                    <a:lnTo>
                      <a:pt x="5943" y="3035"/>
                    </a:lnTo>
                    <a:lnTo>
                      <a:pt x="6110" y="3014"/>
                    </a:lnTo>
                    <a:lnTo>
                      <a:pt x="6173" y="2972"/>
                    </a:lnTo>
                    <a:lnTo>
                      <a:pt x="6236" y="2930"/>
                    </a:lnTo>
                    <a:lnTo>
                      <a:pt x="6320" y="2930"/>
                    </a:lnTo>
                    <a:lnTo>
                      <a:pt x="6320" y="2993"/>
                    </a:lnTo>
                    <a:lnTo>
                      <a:pt x="6278" y="3077"/>
                    </a:lnTo>
                    <a:lnTo>
                      <a:pt x="6068" y="3098"/>
                    </a:lnTo>
                    <a:lnTo>
                      <a:pt x="5838" y="3139"/>
                    </a:lnTo>
                    <a:lnTo>
                      <a:pt x="5755" y="3202"/>
                    </a:lnTo>
                    <a:lnTo>
                      <a:pt x="5650" y="3223"/>
                    </a:lnTo>
                    <a:lnTo>
                      <a:pt x="5629" y="3244"/>
                    </a:lnTo>
                    <a:lnTo>
                      <a:pt x="5462" y="3223"/>
                    </a:lnTo>
                    <a:lnTo>
                      <a:pt x="5336" y="3286"/>
                    </a:lnTo>
                    <a:lnTo>
                      <a:pt x="5231" y="3286"/>
                    </a:lnTo>
                    <a:lnTo>
                      <a:pt x="5190" y="3223"/>
                    </a:lnTo>
                    <a:lnTo>
                      <a:pt x="5085" y="3223"/>
                    </a:lnTo>
                    <a:lnTo>
                      <a:pt x="4897" y="3118"/>
                    </a:lnTo>
                    <a:lnTo>
                      <a:pt x="4562" y="3118"/>
                    </a:lnTo>
                    <a:lnTo>
                      <a:pt x="4499" y="3077"/>
                    </a:lnTo>
                    <a:lnTo>
                      <a:pt x="4374" y="3098"/>
                    </a:lnTo>
                    <a:lnTo>
                      <a:pt x="4269" y="3077"/>
                    </a:lnTo>
                    <a:lnTo>
                      <a:pt x="4227" y="3118"/>
                    </a:lnTo>
                    <a:lnTo>
                      <a:pt x="4248" y="3286"/>
                    </a:lnTo>
                    <a:lnTo>
                      <a:pt x="4290" y="3328"/>
                    </a:lnTo>
                    <a:lnTo>
                      <a:pt x="4290" y="3516"/>
                    </a:lnTo>
                    <a:lnTo>
                      <a:pt x="4353" y="3642"/>
                    </a:lnTo>
                    <a:lnTo>
                      <a:pt x="4395" y="3704"/>
                    </a:lnTo>
                    <a:lnTo>
                      <a:pt x="4478" y="3725"/>
                    </a:lnTo>
                    <a:lnTo>
                      <a:pt x="4646" y="3934"/>
                    </a:lnTo>
                    <a:lnTo>
                      <a:pt x="4708" y="3976"/>
                    </a:lnTo>
                    <a:lnTo>
                      <a:pt x="4771" y="3955"/>
                    </a:lnTo>
                    <a:lnTo>
                      <a:pt x="4897" y="3767"/>
                    </a:lnTo>
                    <a:lnTo>
                      <a:pt x="5106" y="3662"/>
                    </a:lnTo>
                    <a:lnTo>
                      <a:pt x="5315" y="3537"/>
                    </a:lnTo>
                    <a:lnTo>
                      <a:pt x="5441" y="3432"/>
                    </a:lnTo>
                    <a:lnTo>
                      <a:pt x="5503" y="3349"/>
                    </a:lnTo>
                    <a:lnTo>
                      <a:pt x="5545" y="3349"/>
                    </a:lnTo>
                    <a:lnTo>
                      <a:pt x="5817" y="3411"/>
                    </a:lnTo>
                    <a:lnTo>
                      <a:pt x="6027" y="3390"/>
                    </a:lnTo>
                    <a:lnTo>
                      <a:pt x="6173" y="3390"/>
                    </a:lnTo>
                    <a:lnTo>
                      <a:pt x="6320" y="3495"/>
                    </a:lnTo>
                    <a:lnTo>
                      <a:pt x="6571" y="3516"/>
                    </a:lnTo>
                    <a:lnTo>
                      <a:pt x="6780" y="3516"/>
                    </a:lnTo>
                    <a:lnTo>
                      <a:pt x="6864" y="3558"/>
                    </a:lnTo>
                    <a:lnTo>
                      <a:pt x="6843" y="3600"/>
                    </a:lnTo>
                    <a:lnTo>
                      <a:pt x="6654" y="3621"/>
                    </a:lnTo>
                    <a:lnTo>
                      <a:pt x="6550" y="3600"/>
                    </a:lnTo>
                    <a:lnTo>
                      <a:pt x="6361" y="3558"/>
                    </a:lnTo>
                    <a:lnTo>
                      <a:pt x="6152" y="3453"/>
                    </a:lnTo>
                    <a:lnTo>
                      <a:pt x="6047" y="3453"/>
                    </a:lnTo>
                    <a:lnTo>
                      <a:pt x="5964" y="3495"/>
                    </a:lnTo>
                    <a:lnTo>
                      <a:pt x="5734" y="3453"/>
                    </a:lnTo>
                    <a:lnTo>
                      <a:pt x="5608" y="3432"/>
                    </a:lnTo>
                    <a:lnTo>
                      <a:pt x="5545" y="3516"/>
                    </a:lnTo>
                    <a:lnTo>
                      <a:pt x="5399" y="3600"/>
                    </a:lnTo>
                    <a:lnTo>
                      <a:pt x="5294" y="3725"/>
                    </a:lnTo>
                    <a:lnTo>
                      <a:pt x="5106" y="3830"/>
                    </a:lnTo>
                    <a:lnTo>
                      <a:pt x="5022" y="3976"/>
                    </a:lnTo>
                    <a:lnTo>
                      <a:pt x="4939" y="4060"/>
                    </a:lnTo>
                    <a:lnTo>
                      <a:pt x="4918" y="4123"/>
                    </a:lnTo>
                    <a:lnTo>
                      <a:pt x="5064" y="4227"/>
                    </a:lnTo>
                    <a:lnTo>
                      <a:pt x="5190" y="4227"/>
                    </a:lnTo>
                    <a:lnTo>
                      <a:pt x="5190" y="4290"/>
                    </a:lnTo>
                    <a:lnTo>
                      <a:pt x="5294" y="4395"/>
                    </a:lnTo>
                    <a:lnTo>
                      <a:pt x="5503" y="4395"/>
                    </a:lnTo>
                    <a:lnTo>
                      <a:pt x="5755" y="4478"/>
                    </a:lnTo>
                    <a:lnTo>
                      <a:pt x="5943" y="4478"/>
                    </a:lnTo>
                    <a:lnTo>
                      <a:pt x="6110" y="4332"/>
                    </a:lnTo>
                    <a:lnTo>
                      <a:pt x="6131" y="4144"/>
                    </a:lnTo>
                    <a:lnTo>
                      <a:pt x="6278" y="4081"/>
                    </a:lnTo>
                    <a:lnTo>
                      <a:pt x="6382" y="4123"/>
                    </a:lnTo>
                    <a:lnTo>
                      <a:pt x="6257" y="4165"/>
                    </a:lnTo>
                    <a:lnTo>
                      <a:pt x="6257" y="4269"/>
                    </a:lnTo>
                    <a:lnTo>
                      <a:pt x="6361" y="4290"/>
                    </a:lnTo>
                    <a:lnTo>
                      <a:pt x="6508" y="4248"/>
                    </a:lnTo>
                    <a:lnTo>
                      <a:pt x="6654" y="4269"/>
                    </a:lnTo>
                    <a:lnTo>
                      <a:pt x="6780" y="4186"/>
                    </a:lnTo>
                    <a:lnTo>
                      <a:pt x="6884" y="4227"/>
                    </a:lnTo>
                    <a:lnTo>
                      <a:pt x="6780" y="4332"/>
                    </a:lnTo>
                    <a:lnTo>
                      <a:pt x="6571" y="4353"/>
                    </a:lnTo>
                    <a:lnTo>
                      <a:pt x="6466" y="4374"/>
                    </a:lnTo>
                    <a:lnTo>
                      <a:pt x="6320" y="4374"/>
                    </a:lnTo>
                    <a:lnTo>
                      <a:pt x="6152" y="4541"/>
                    </a:lnTo>
                    <a:lnTo>
                      <a:pt x="6173" y="4604"/>
                    </a:lnTo>
                    <a:lnTo>
                      <a:pt x="6257" y="4646"/>
                    </a:lnTo>
                    <a:lnTo>
                      <a:pt x="6445" y="4604"/>
                    </a:lnTo>
                    <a:lnTo>
                      <a:pt x="6571" y="4771"/>
                    </a:lnTo>
                    <a:lnTo>
                      <a:pt x="7010" y="4771"/>
                    </a:lnTo>
                    <a:lnTo>
                      <a:pt x="7156" y="4750"/>
                    </a:lnTo>
                    <a:lnTo>
                      <a:pt x="7554" y="4583"/>
                    </a:lnTo>
                    <a:lnTo>
                      <a:pt x="7680" y="4562"/>
                    </a:lnTo>
                    <a:lnTo>
                      <a:pt x="7889" y="4395"/>
                    </a:lnTo>
                    <a:lnTo>
                      <a:pt x="7847" y="4353"/>
                    </a:lnTo>
                    <a:lnTo>
                      <a:pt x="7805" y="4353"/>
                    </a:lnTo>
                    <a:lnTo>
                      <a:pt x="7952" y="4165"/>
                    </a:lnTo>
                    <a:lnTo>
                      <a:pt x="8056" y="4165"/>
                    </a:lnTo>
                    <a:lnTo>
                      <a:pt x="8140" y="4039"/>
                    </a:lnTo>
                    <a:lnTo>
                      <a:pt x="8161" y="4060"/>
                    </a:lnTo>
                    <a:lnTo>
                      <a:pt x="8224" y="4165"/>
                    </a:lnTo>
                    <a:lnTo>
                      <a:pt x="8265" y="4165"/>
                    </a:lnTo>
                    <a:lnTo>
                      <a:pt x="8265" y="4060"/>
                    </a:lnTo>
                    <a:lnTo>
                      <a:pt x="8579" y="3830"/>
                    </a:lnTo>
                    <a:lnTo>
                      <a:pt x="8788" y="3809"/>
                    </a:lnTo>
                    <a:lnTo>
                      <a:pt x="9123" y="3662"/>
                    </a:lnTo>
                    <a:lnTo>
                      <a:pt x="9123" y="3746"/>
                    </a:lnTo>
                    <a:lnTo>
                      <a:pt x="8851" y="3872"/>
                    </a:lnTo>
                    <a:lnTo>
                      <a:pt x="8684" y="3872"/>
                    </a:lnTo>
                    <a:lnTo>
                      <a:pt x="8370" y="4060"/>
                    </a:lnTo>
                    <a:lnTo>
                      <a:pt x="8328" y="4227"/>
                    </a:lnTo>
                    <a:lnTo>
                      <a:pt x="8203" y="4332"/>
                    </a:lnTo>
                    <a:lnTo>
                      <a:pt x="8056" y="4332"/>
                    </a:lnTo>
                    <a:lnTo>
                      <a:pt x="8014" y="4478"/>
                    </a:lnTo>
                    <a:lnTo>
                      <a:pt x="7952" y="4541"/>
                    </a:lnTo>
                    <a:lnTo>
                      <a:pt x="7952" y="4583"/>
                    </a:lnTo>
                    <a:lnTo>
                      <a:pt x="8244" y="4562"/>
                    </a:lnTo>
                    <a:lnTo>
                      <a:pt x="8328" y="4604"/>
                    </a:lnTo>
                    <a:lnTo>
                      <a:pt x="8454" y="4604"/>
                    </a:lnTo>
                    <a:lnTo>
                      <a:pt x="8579" y="4688"/>
                    </a:lnTo>
                    <a:lnTo>
                      <a:pt x="8558" y="4750"/>
                    </a:lnTo>
                    <a:lnTo>
                      <a:pt x="8663" y="4792"/>
                    </a:lnTo>
                    <a:lnTo>
                      <a:pt x="8747" y="4792"/>
                    </a:lnTo>
                    <a:lnTo>
                      <a:pt x="8788" y="4855"/>
                    </a:lnTo>
                    <a:lnTo>
                      <a:pt x="8663" y="4876"/>
                    </a:lnTo>
                    <a:lnTo>
                      <a:pt x="8558" y="4918"/>
                    </a:lnTo>
                    <a:lnTo>
                      <a:pt x="8433" y="4813"/>
                    </a:lnTo>
                    <a:lnTo>
                      <a:pt x="8224" y="4750"/>
                    </a:lnTo>
                    <a:lnTo>
                      <a:pt x="7952" y="4771"/>
                    </a:lnTo>
                    <a:lnTo>
                      <a:pt x="7554" y="4813"/>
                    </a:lnTo>
                    <a:lnTo>
                      <a:pt x="7408" y="4876"/>
                    </a:lnTo>
                    <a:lnTo>
                      <a:pt x="7303" y="4876"/>
                    </a:lnTo>
                    <a:lnTo>
                      <a:pt x="7303" y="4918"/>
                    </a:lnTo>
                    <a:lnTo>
                      <a:pt x="7324" y="4981"/>
                    </a:lnTo>
                    <a:lnTo>
                      <a:pt x="7512" y="5022"/>
                    </a:lnTo>
                    <a:lnTo>
                      <a:pt x="7680" y="5022"/>
                    </a:lnTo>
                    <a:lnTo>
                      <a:pt x="7784" y="5085"/>
                    </a:lnTo>
                    <a:lnTo>
                      <a:pt x="7784" y="5169"/>
                    </a:lnTo>
                    <a:lnTo>
                      <a:pt x="7638" y="5190"/>
                    </a:lnTo>
                    <a:lnTo>
                      <a:pt x="7533" y="5106"/>
                    </a:lnTo>
                    <a:lnTo>
                      <a:pt x="7324" y="5085"/>
                    </a:lnTo>
                    <a:lnTo>
                      <a:pt x="7219" y="5002"/>
                    </a:lnTo>
                    <a:lnTo>
                      <a:pt x="7115" y="4981"/>
                    </a:lnTo>
                    <a:lnTo>
                      <a:pt x="6947" y="5064"/>
                    </a:lnTo>
                    <a:lnTo>
                      <a:pt x="6696" y="5085"/>
                    </a:lnTo>
                    <a:lnTo>
                      <a:pt x="6508" y="5002"/>
                    </a:lnTo>
                    <a:lnTo>
                      <a:pt x="6361" y="5002"/>
                    </a:lnTo>
                    <a:lnTo>
                      <a:pt x="6215" y="4960"/>
                    </a:lnTo>
                    <a:lnTo>
                      <a:pt x="6131" y="4897"/>
                    </a:lnTo>
                    <a:lnTo>
                      <a:pt x="5922" y="4918"/>
                    </a:lnTo>
                    <a:lnTo>
                      <a:pt x="5859" y="5064"/>
                    </a:lnTo>
                    <a:lnTo>
                      <a:pt x="5922" y="5169"/>
                    </a:lnTo>
                    <a:lnTo>
                      <a:pt x="5922" y="5587"/>
                    </a:lnTo>
                    <a:lnTo>
                      <a:pt x="5943" y="5629"/>
                    </a:lnTo>
                    <a:lnTo>
                      <a:pt x="5838" y="5755"/>
                    </a:lnTo>
                    <a:lnTo>
                      <a:pt x="5838" y="5839"/>
                    </a:lnTo>
                    <a:lnTo>
                      <a:pt x="5922" y="5901"/>
                    </a:lnTo>
                    <a:lnTo>
                      <a:pt x="5985" y="6006"/>
                    </a:lnTo>
                    <a:lnTo>
                      <a:pt x="6131" y="6006"/>
                    </a:lnTo>
                    <a:lnTo>
                      <a:pt x="6236" y="6069"/>
                    </a:lnTo>
                    <a:lnTo>
                      <a:pt x="6110" y="6048"/>
                    </a:lnTo>
                    <a:lnTo>
                      <a:pt x="6027" y="6111"/>
                    </a:lnTo>
                    <a:lnTo>
                      <a:pt x="5985" y="6173"/>
                    </a:lnTo>
                    <a:lnTo>
                      <a:pt x="5964" y="6069"/>
                    </a:lnTo>
                    <a:lnTo>
                      <a:pt x="5859" y="5964"/>
                    </a:lnTo>
                    <a:lnTo>
                      <a:pt x="5817" y="5964"/>
                    </a:lnTo>
                    <a:lnTo>
                      <a:pt x="5796" y="6027"/>
                    </a:lnTo>
                    <a:lnTo>
                      <a:pt x="5713" y="5922"/>
                    </a:lnTo>
                    <a:lnTo>
                      <a:pt x="5692" y="5734"/>
                    </a:lnTo>
                    <a:lnTo>
                      <a:pt x="5692" y="5525"/>
                    </a:lnTo>
                    <a:lnTo>
                      <a:pt x="5629" y="5232"/>
                    </a:lnTo>
                    <a:lnTo>
                      <a:pt x="5503" y="5085"/>
                    </a:lnTo>
                    <a:lnTo>
                      <a:pt x="5503" y="4981"/>
                    </a:lnTo>
                    <a:lnTo>
                      <a:pt x="5231" y="4792"/>
                    </a:lnTo>
                    <a:lnTo>
                      <a:pt x="5169" y="4792"/>
                    </a:lnTo>
                    <a:lnTo>
                      <a:pt x="5001" y="4688"/>
                    </a:lnTo>
                    <a:lnTo>
                      <a:pt x="4980" y="4583"/>
                    </a:lnTo>
                    <a:lnTo>
                      <a:pt x="4876" y="4541"/>
                    </a:lnTo>
                    <a:lnTo>
                      <a:pt x="4708" y="4583"/>
                    </a:lnTo>
                    <a:lnTo>
                      <a:pt x="4353" y="4981"/>
                    </a:lnTo>
                    <a:lnTo>
                      <a:pt x="4290" y="5106"/>
                    </a:lnTo>
                    <a:lnTo>
                      <a:pt x="4290" y="5211"/>
                    </a:lnTo>
                    <a:lnTo>
                      <a:pt x="4374" y="5274"/>
                    </a:lnTo>
                    <a:lnTo>
                      <a:pt x="4499" y="5315"/>
                    </a:lnTo>
                    <a:lnTo>
                      <a:pt x="4562" y="5441"/>
                    </a:lnTo>
                    <a:lnTo>
                      <a:pt x="4562" y="5525"/>
                    </a:lnTo>
                    <a:lnTo>
                      <a:pt x="4541" y="5546"/>
                    </a:lnTo>
                    <a:lnTo>
                      <a:pt x="4457" y="5420"/>
                    </a:lnTo>
                    <a:lnTo>
                      <a:pt x="4374" y="5399"/>
                    </a:lnTo>
                    <a:lnTo>
                      <a:pt x="4290" y="5336"/>
                    </a:lnTo>
                    <a:lnTo>
                      <a:pt x="4248" y="5378"/>
                    </a:lnTo>
                    <a:lnTo>
                      <a:pt x="4164" y="5399"/>
                    </a:lnTo>
                    <a:lnTo>
                      <a:pt x="4143" y="5483"/>
                    </a:lnTo>
                    <a:lnTo>
                      <a:pt x="4185" y="5608"/>
                    </a:lnTo>
                    <a:lnTo>
                      <a:pt x="4269" y="5650"/>
                    </a:lnTo>
                    <a:lnTo>
                      <a:pt x="4332" y="5818"/>
                    </a:lnTo>
                    <a:lnTo>
                      <a:pt x="4353" y="6131"/>
                    </a:lnTo>
                    <a:lnTo>
                      <a:pt x="4269" y="6278"/>
                    </a:lnTo>
                    <a:lnTo>
                      <a:pt x="4269" y="6445"/>
                    </a:lnTo>
                    <a:lnTo>
                      <a:pt x="4185" y="6634"/>
                    </a:lnTo>
                    <a:lnTo>
                      <a:pt x="4185" y="6759"/>
                    </a:lnTo>
                    <a:lnTo>
                      <a:pt x="4227" y="6780"/>
                    </a:lnTo>
                    <a:lnTo>
                      <a:pt x="4290" y="6759"/>
                    </a:lnTo>
                    <a:lnTo>
                      <a:pt x="4290" y="6759"/>
                    </a:lnTo>
                    <a:lnTo>
                      <a:pt x="4269" y="6906"/>
                    </a:lnTo>
                    <a:lnTo>
                      <a:pt x="4185" y="7052"/>
                    </a:lnTo>
                    <a:lnTo>
                      <a:pt x="4143" y="6968"/>
                    </a:lnTo>
                    <a:lnTo>
                      <a:pt x="4123" y="6864"/>
                    </a:lnTo>
                    <a:lnTo>
                      <a:pt x="4018" y="6780"/>
                    </a:lnTo>
                    <a:lnTo>
                      <a:pt x="3934" y="6864"/>
                    </a:lnTo>
                    <a:lnTo>
                      <a:pt x="3934" y="7052"/>
                    </a:lnTo>
                    <a:lnTo>
                      <a:pt x="4081" y="7303"/>
                    </a:lnTo>
                    <a:lnTo>
                      <a:pt x="4248" y="7282"/>
                    </a:lnTo>
                    <a:lnTo>
                      <a:pt x="4353" y="7324"/>
                    </a:lnTo>
                    <a:lnTo>
                      <a:pt x="4395" y="7408"/>
                    </a:lnTo>
                    <a:lnTo>
                      <a:pt x="4583" y="7408"/>
                    </a:lnTo>
                    <a:lnTo>
                      <a:pt x="4792" y="7491"/>
                    </a:lnTo>
                    <a:lnTo>
                      <a:pt x="4876" y="7408"/>
                    </a:lnTo>
                    <a:lnTo>
                      <a:pt x="5001" y="7324"/>
                    </a:lnTo>
                    <a:lnTo>
                      <a:pt x="5001" y="7261"/>
                    </a:lnTo>
                    <a:lnTo>
                      <a:pt x="5085" y="7219"/>
                    </a:lnTo>
                    <a:lnTo>
                      <a:pt x="5085" y="7303"/>
                    </a:lnTo>
                    <a:lnTo>
                      <a:pt x="5022" y="7408"/>
                    </a:lnTo>
                    <a:lnTo>
                      <a:pt x="5022" y="7533"/>
                    </a:lnTo>
                    <a:lnTo>
                      <a:pt x="4980" y="7596"/>
                    </a:lnTo>
                    <a:lnTo>
                      <a:pt x="4876" y="7533"/>
                    </a:lnTo>
                    <a:lnTo>
                      <a:pt x="4646" y="7533"/>
                    </a:lnTo>
                    <a:lnTo>
                      <a:pt x="4541" y="7575"/>
                    </a:lnTo>
                    <a:lnTo>
                      <a:pt x="4541" y="7680"/>
                    </a:lnTo>
                    <a:lnTo>
                      <a:pt x="4583" y="7701"/>
                    </a:lnTo>
                    <a:lnTo>
                      <a:pt x="4708" y="7701"/>
                    </a:lnTo>
                    <a:lnTo>
                      <a:pt x="4750" y="7784"/>
                    </a:lnTo>
                    <a:lnTo>
                      <a:pt x="4646" y="7784"/>
                    </a:lnTo>
                    <a:lnTo>
                      <a:pt x="4646" y="7952"/>
                    </a:lnTo>
                    <a:lnTo>
                      <a:pt x="4478" y="7722"/>
                    </a:lnTo>
                    <a:lnTo>
                      <a:pt x="4395" y="7722"/>
                    </a:lnTo>
                    <a:lnTo>
                      <a:pt x="4353" y="7617"/>
                    </a:lnTo>
                    <a:lnTo>
                      <a:pt x="4290" y="7533"/>
                    </a:lnTo>
                    <a:lnTo>
                      <a:pt x="4039" y="7366"/>
                    </a:lnTo>
                    <a:lnTo>
                      <a:pt x="3976" y="7366"/>
                    </a:lnTo>
                    <a:lnTo>
                      <a:pt x="3830" y="7199"/>
                    </a:lnTo>
                    <a:lnTo>
                      <a:pt x="3830" y="7178"/>
                    </a:lnTo>
                    <a:lnTo>
                      <a:pt x="3725" y="7178"/>
                    </a:lnTo>
                    <a:lnTo>
                      <a:pt x="3620" y="7261"/>
                    </a:lnTo>
                    <a:lnTo>
                      <a:pt x="3516" y="7261"/>
                    </a:lnTo>
                    <a:lnTo>
                      <a:pt x="3432" y="7303"/>
                    </a:lnTo>
                    <a:lnTo>
                      <a:pt x="3286" y="7261"/>
                    </a:lnTo>
                    <a:lnTo>
                      <a:pt x="3034" y="7303"/>
                    </a:lnTo>
                    <a:lnTo>
                      <a:pt x="2972" y="7282"/>
                    </a:lnTo>
                    <a:lnTo>
                      <a:pt x="2783" y="7471"/>
                    </a:lnTo>
                    <a:lnTo>
                      <a:pt x="2700" y="7617"/>
                    </a:lnTo>
                    <a:lnTo>
                      <a:pt x="2700" y="7743"/>
                    </a:lnTo>
                    <a:lnTo>
                      <a:pt x="2595" y="7784"/>
                    </a:lnTo>
                    <a:lnTo>
                      <a:pt x="2490" y="7847"/>
                    </a:lnTo>
                    <a:lnTo>
                      <a:pt x="2365" y="7910"/>
                    </a:lnTo>
                    <a:lnTo>
                      <a:pt x="2344" y="7994"/>
                    </a:lnTo>
                    <a:lnTo>
                      <a:pt x="2198" y="8098"/>
                    </a:lnTo>
                    <a:lnTo>
                      <a:pt x="2177" y="8224"/>
                    </a:lnTo>
                    <a:lnTo>
                      <a:pt x="2260" y="8224"/>
                    </a:lnTo>
                    <a:lnTo>
                      <a:pt x="2281" y="8307"/>
                    </a:lnTo>
                    <a:lnTo>
                      <a:pt x="2177" y="8307"/>
                    </a:lnTo>
                    <a:lnTo>
                      <a:pt x="2093" y="8349"/>
                    </a:lnTo>
                    <a:lnTo>
                      <a:pt x="2260" y="8475"/>
                    </a:lnTo>
                    <a:lnTo>
                      <a:pt x="2407" y="8517"/>
                    </a:lnTo>
                    <a:lnTo>
                      <a:pt x="2511" y="8433"/>
                    </a:lnTo>
                    <a:lnTo>
                      <a:pt x="2490" y="8349"/>
                    </a:lnTo>
                    <a:lnTo>
                      <a:pt x="2658" y="8370"/>
                    </a:lnTo>
                    <a:lnTo>
                      <a:pt x="2825" y="8245"/>
                    </a:lnTo>
                    <a:lnTo>
                      <a:pt x="2825" y="8349"/>
                    </a:lnTo>
                    <a:lnTo>
                      <a:pt x="2700" y="8412"/>
                    </a:lnTo>
                    <a:lnTo>
                      <a:pt x="2616" y="8538"/>
                    </a:lnTo>
                    <a:lnTo>
                      <a:pt x="2616" y="8621"/>
                    </a:lnTo>
                    <a:lnTo>
                      <a:pt x="2783" y="8621"/>
                    </a:lnTo>
                    <a:lnTo>
                      <a:pt x="2888" y="8642"/>
                    </a:lnTo>
                    <a:lnTo>
                      <a:pt x="3014" y="8475"/>
                    </a:lnTo>
                    <a:lnTo>
                      <a:pt x="3202" y="8349"/>
                    </a:lnTo>
                    <a:lnTo>
                      <a:pt x="3307" y="8119"/>
                    </a:lnTo>
                    <a:lnTo>
                      <a:pt x="3453" y="7931"/>
                    </a:lnTo>
                    <a:lnTo>
                      <a:pt x="3558" y="7910"/>
                    </a:lnTo>
                    <a:lnTo>
                      <a:pt x="3558" y="7910"/>
                    </a:lnTo>
                    <a:lnTo>
                      <a:pt x="3537" y="7994"/>
                    </a:lnTo>
                    <a:lnTo>
                      <a:pt x="3453" y="8035"/>
                    </a:lnTo>
                    <a:lnTo>
                      <a:pt x="3307" y="8245"/>
                    </a:lnTo>
                    <a:lnTo>
                      <a:pt x="3348" y="8349"/>
                    </a:lnTo>
                    <a:lnTo>
                      <a:pt x="3244" y="8349"/>
                    </a:lnTo>
                    <a:lnTo>
                      <a:pt x="3181" y="8454"/>
                    </a:lnTo>
                    <a:lnTo>
                      <a:pt x="3202" y="8538"/>
                    </a:lnTo>
                    <a:lnTo>
                      <a:pt x="3286" y="8538"/>
                    </a:lnTo>
                    <a:lnTo>
                      <a:pt x="3223" y="8580"/>
                    </a:lnTo>
                    <a:lnTo>
                      <a:pt x="3139" y="8580"/>
                    </a:lnTo>
                    <a:lnTo>
                      <a:pt x="3034" y="8684"/>
                    </a:lnTo>
                    <a:lnTo>
                      <a:pt x="3076" y="8747"/>
                    </a:lnTo>
                    <a:lnTo>
                      <a:pt x="3202" y="8747"/>
                    </a:lnTo>
                    <a:lnTo>
                      <a:pt x="3118" y="8789"/>
                    </a:lnTo>
                    <a:lnTo>
                      <a:pt x="2993" y="8747"/>
                    </a:lnTo>
                    <a:lnTo>
                      <a:pt x="2888" y="8747"/>
                    </a:lnTo>
                    <a:lnTo>
                      <a:pt x="2804" y="8789"/>
                    </a:lnTo>
                    <a:lnTo>
                      <a:pt x="2721" y="8831"/>
                    </a:lnTo>
                    <a:lnTo>
                      <a:pt x="2679" y="8872"/>
                    </a:lnTo>
                    <a:lnTo>
                      <a:pt x="2721" y="8977"/>
                    </a:lnTo>
                    <a:lnTo>
                      <a:pt x="2804" y="8977"/>
                    </a:lnTo>
                    <a:lnTo>
                      <a:pt x="2867" y="8935"/>
                    </a:lnTo>
                    <a:lnTo>
                      <a:pt x="2909" y="8956"/>
                    </a:lnTo>
                    <a:lnTo>
                      <a:pt x="3014" y="8956"/>
                    </a:lnTo>
                    <a:lnTo>
                      <a:pt x="3014" y="9040"/>
                    </a:lnTo>
                    <a:lnTo>
                      <a:pt x="2930" y="9040"/>
                    </a:lnTo>
                    <a:lnTo>
                      <a:pt x="2825" y="8998"/>
                    </a:lnTo>
                    <a:lnTo>
                      <a:pt x="2783" y="9040"/>
                    </a:lnTo>
                    <a:lnTo>
                      <a:pt x="2783" y="9082"/>
                    </a:lnTo>
                    <a:lnTo>
                      <a:pt x="2888" y="9103"/>
                    </a:lnTo>
                    <a:lnTo>
                      <a:pt x="2867" y="9144"/>
                    </a:lnTo>
                    <a:lnTo>
                      <a:pt x="2783" y="9186"/>
                    </a:lnTo>
                    <a:lnTo>
                      <a:pt x="2700" y="9186"/>
                    </a:lnTo>
                    <a:lnTo>
                      <a:pt x="2700" y="9249"/>
                    </a:lnTo>
                    <a:lnTo>
                      <a:pt x="2783" y="9396"/>
                    </a:lnTo>
                    <a:lnTo>
                      <a:pt x="2867" y="9396"/>
                    </a:lnTo>
                    <a:lnTo>
                      <a:pt x="2909" y="9312"/>
                    </a:lnTo>
                    <a:lnTo>
                      <a:pt x="3034" y="9207"/>
                    </a:lnTo>
                    <a:lnTo>
                      <a:pt x="3014" y="9312"/>
                    </a:lnTo>
                    <a:lnTo>
                      <a:pt x="2909" y="9396"/>
                    </a:lnTo>
                    <a:lnTo>
                      <a:pt x="2825" y="9479"/>
                    </a:lnTo>
                    <a:lnTo>
                      <a:pt x="2804" y="9563"/>
                    </a:lnTo>
                    <a:lnTo>
                      <a:pt x="2972" y="9626"/>
                    </a:lnTo>
                    <a:lnTo>
                      <a:pt x="3097" y="9626"/>
                    </a:lnTo>
                    <a:lnTo>
                      <a:pt x="3118" y="9605"/>
                    </a:lnTo>
                    <a:lnTo>
                      <a:pt x="3181" y="9605"/>
                    </a:lnTo>
                    <a:lnTo>
                      <a:pt x="3244" y="9668"/>
                    </a:lnTo>
                    <a:lnTo>
                      <a:pt x="3432" y="9584"/>
                    </a:lnTo>
                    <a:lnTo>
                      <a:pt x="3620" y="9416"/>
                    </a:lnTo>
                    <a:lnTo>
                      <a:pt x="3620" y="9396"/>
                    </a:lnTo>
                    <a:lnTo>
                      <a:pt x="3725" y="9312"/>
                    </a:lnTo>
                    <a:lnTo>
                      <a:pt x="3934" y="9103"/>
                    </a:lnTo>
                    <a:lnTo>
                      <a:pt x="3934" y="9040"/>
                    </a:lnTo>
                    <a:lnTo>
                      <a:pt x="4018" y="8956"/>
                    </a:lnTo>
                    <a:lnTo>
                      <a:pt x="4081" y="8956"/>
                    </a:lnTo>
                    <a:lnTo>
                      <a:pt x="4018" y="9040"/>
                    </a:lnTo>
                    <a:lnTo>
                      <a:pt x="3976" y="9144"/>
                    </a:lnTo>
                    <a:lnTo>
                      <a:pt x="3809" y="9354"/>
                    </a:lnTo>
                    <a:lnTo>
                      <a:pt x="3599" y="9479"/>
                    </a:lnTo>
                    <a:lnTo>
                      <a:pt x="3453" y="9626"/>
                    </a:lnTo>
                    <a:lnTo>
                      <a:pt x="3307" y="9709"/>
                    </a:lnTo>
                    <a:lnTo>
                      <a:pt x="3223" y="9793"/>
                    </a:lnTo>
                    <a:lnTo>
                      <a:pt x="3286" y="9877"/>
                    </a:lnTo>
                    <a:lnTo>
                      <a:pt x="3223" y="9898"/>
                    </a:lnTo>
                    <a:lnTo>
                      <a:pt x="3076" y="9772"/>
                    </a:lnTo>
                    <a:lnTo>
                      <a:pt x="2825" y="9772"/>
                    </a:lnTo>
                    <a:lnTo>
                      <a:pt x="2825" y="9835"/>
                    </a:lnTo>
                    <a:lnTo>
                      <a:pt x="2783" y="9814"/>
                    </a:lnTo>
                    <a:lnTo>
                      <a:pt x="2700" y="9688"/>
                    </a:lnTo>
                    <a:lnTo>
                      <a:pt x="2490" y="9584"/>
                    </a:lnTo>
                    <a:lnTo>
                      <a:pt x="2407" y="9605"/>
                    </a:lnTo>
                    <a:lnTo>
                      <a:pt x="2365" y="9563"/>
                    </a:lnTo>
                    <a:lnTo>
                      <a:pt x="2407" y="9416"/>
                    </a:lnTo>
                    <a:lnTo>
                      <a:pt x="2407" y="9082"/>
                    </a:lnTo>
                    <a:lnTo>
                      <a:pt x="2365" y="8872"/>
                    </a:lnTo>
                    <a:lnTo>
                      <a:pt x="2239" y="8726"/>
                    </a:lnTo>
                    <a:lnTo>
                      <a:pt x="2156" y="8726"/>
                    </a:lnTo>
                    <a:lnTo>
                      <a:pt x="2030" y="8663"/>
                    </a:lnTo>
                    <a:lnTo>
                      <a:pt x="1946" y="8684"/>
                    </a:lnTo>
                    <a:lnTo>
                      <a:pt x="1821" y="8684"/>
                    </a:lnTo>
                    <a:lnTo>
                      <a:pt x="1737" y="8726"/>
                    </a:lnTo>
                    <a:lnTo>
                      <a:pt x="1633" y="8747"/>
                    </a:lnTo>
                    <a:lnTo>
                      <a:pt x="1633" y="8831"/>
                    </a:lnTo>
                    <a:lnTo>
                      <a:pt x="1654" y="8935"/>
                    </a:lnTo>
                    <a:lnTo>
                      <a:pt x="1633" y="8977"/>
                    </a:lnTo>
                    <a:lnTo>
                      <a:pt x="1612" y="9165"/>
                    </a:lnTo>
                    <a:lnTo>
                      <a:pt x="1654" y="9249"/>
                    </a:lnTo>
                    <a:lnTo>
                      <a:pt x="1716" y="9249"/>
                    </a:lnTo>
                    <a:lnTo>
                      <a:pt x="1716" y="9312"/>
                    </a:lnTo>
                    <a:lnTo>
                      <a:pt x="1612" y="9396"/>
                    </a:lnTo>
                    <a:lnTo>
                      <a:pt x="1570" y="9458"/>
                    </a:lnTo>
                    <a:lnTo>
                      <a:pt x="1654" y="9563"/>
                    </a:lnTo>
                    <a:lnTo>
                      <a:pt x="1737" y="9563"/>
                    </a:lnTo>
                    <a:lnTo>
                      <a:pt x="1758" y="9500"/>
                    </a:lnTo>
                    <a:lnTo>
                      <a:pt x="1884" y="9563"/>
                    </a:lnTo>
                    <a:lnTo>
                      <a:pt x="1863" y="9584"/>
                    </a:lnTo>
                    <a:lnTo>
                      <a:pt x="1737" y="9584"/>
                    </a:lnTo>
                    <a:lnTo>
                      <a:pt x="1737" y="9605"/>
                    </a:lnTo>
                    <a:lnTo>
                      <a:pt x="1821" y="9668"/>
                    </a:lnTo>
                    <a:lnTo>
                      <a:pt x="1821" y="9709"/>
                    </a:lnTo>
                    <a:lnTo>
                      <a:pt x="1737" y="9772"/>
                    </a:lnTo>
                    <a:lnTo>
                      <a:pt x="1716" y="9793"/>
                    </a:lnTo>
                    <a:lnTo>
                      <a:pt x="1779" y="9814"/>
                    </a:lnTo>
                    <a:lnTo>
                      <a:pt x="1842" y="9877"/>
                    </a:lnTo>
                    <a:lnTo>
                      <a:pt x="1946" y="9877"/>
                    </a:lnTo>
                    <a:lnTo>
                      <a:pt x="1967" y="9898"/>
                    </a:lnTo>
                    <a:lnTo>
                      <a:pt x="1926" y="9940"/>
                    </a:lnTo>
                    <a:lnTo>
                      <a:pt x="1821" y="9940"/>
                    </a:lnTo>
                    <a:lnTo>
                      <a:pt x="1779" y="9981"/>
                    </a:lnTo>
                    <a:lnTo>
                      <a:pt x="1654" y="9877"/>
                    </a:lnTo>
                    <a:lnTo>
                      <a:pt x="1612" y="9898"/>
                    </a:lnTo>
                    <a:lnTo>
                      <a:pt x="1570" y="9940"/>
                    </a:lnTo>
                    <a:lnTo>
                      <a:pt x="1507" y="9940"/>
                    </a:lnTo>
                    <a:lnTo>
                      <a:pt x="1444" y="9835"/>
                    </a:lnTo>
                    <a:lnTo>
                      <a:pt x="1361" y="9814"/>
                    </a:lnTo>
                    <a:lnTo>
                      <a:pt x="1298" y="9877"/>
                    </a:lnTo>
                    <a:lnTo>
                      <a:pt x="1110" y="9877"/>
                    </a:lnTo>
                    <a:lnTo>
                      <a:pt x="984" y="9793"/>
                    </a:lnTo>
                    <a:lnTo>
                      <a:pt x="879" y="9793"/>
                    </a:lnTo>
                    <a:lnTo>
                      <a:pt x="817" y="9835"/>
                    </a:lnTo>
                    <a:lnTo>
                      <a:pt x="817" y="9919"/>
                    </a:lnTo>
                    <a:lnTo>
                      <a:pt x="733" y="9940"/>
                    </a:lnTo>
                    <a:lnTo>
                      <a:pt x="628" y="9981"/>
                    </a:lnTo>
                    <a:lnTo>
                      <a:pt x="586" y="10044"/>
                    </a:lnTo>
                    <a:lnTo>
                      <a:pt x="419" y="10086"/>
                    </a:lnTo>
                    <a:lnTo>
                      <a:pt x="377" y="10107"/>
                    </a:lnTo>
                    <a:lnTo>
                      <a:pt x="273" y="10128"/>
                    </a:lnTo>
                    <a:lnTo>
                      <a:pt x="189" y="10212"/>
                    </a:lnTo>
                    <a:lnTo>
                      <a:pt x="168" y="10316"/>
                    </a:lnTo>
                    <a:lnTo>
                      <a:pt x="168" y="10358"/>
                    </a:lnTo>
                    <a:lnTo>
                      <a:pt x="147" y="10442"/>
                    </a:lnTo>
                    <a:lnTo>
                      <a:pt x="1" y="10525"/>
                    </a:lnTo>
                    <a:lnTo>
                      <a:pt x="1" y="10609"/>
                    </a:lnTo>
                    <a:lnTo>
                      <a:pt x="42" y="10651"/>
                    </a:lnTo>
                    <a:lnTo>
                      <a:pt x="42" y="10818"/>
                    </a:lnTo>
                    <a:lnTo>
                      <a:pt x="63" y="10860"/>
                    </a:lnTo>
                    <a:lnTo>
                      <a:pt x="189" y="10860"/>
                    </a:lnTo>
                    <a:lnTo>
                      <a:pt x="252" y="10735"/>
                    </a:lnTo>
                    <a:lnTo>
                      <a:pt x="294" y="10735"/>
                    </a:lnTo>
                    <a:lnTo>
                      <a:pt x="273" y="10756"/>
                    </a:lnTo>
                    <a:lnTo>
                      <a:pt x="210" y="10860"/>
                    </a:lnTo>
                    <a:lnTo>
                      <a:pt x="273" y="10881"/>
                    </a:lnTo>
                    <a:lnTo>
                      <a:pt x="356" y="10818"/>
                    </a:lnTo>
                    <a:lnTo>
                      <a:pt x="356" y="10651"/>
                    </a:lnTo>
                    <a:lnTo>
                      <a:pt x="398" y="10421"/>
                    </a:lnTo>
                    <a:lnTo>
                      <a:pt x="482" y="10400"/>
                    </a:lnTo>
                    <a:lnTo>
                      <a:pt x="566" y="10337"/>
                    </a:lnTo>
                    <a:lnTo>
                      <a:pt x="419" y="10567"/>
                    </a:lnTo>
                    <a:lnTo>
                      <a:pt x="419" y="10672"/>
                    </a:lnTo>
                    <a:lnTo>
                      <a:pt x="398" y="10714"/>
                    </a:lnTo>
                    <a:lnTo>
                      <a:pt x="377" y="10839"/>
                    </a:lnTo>
                    <a:lnTo>
                      <a:pt x="314" y="10944"/>
                    </a:lnTo>
                    <a:lnTo>
                      <a:pt x="377" y="10986"/>
                    </a:lnTo>
                    <a:lnTo>
                      <a:pt x="419" y="10986"/>
                    </a:lnTo>
                    <a:lnTo>
                      <a:pt x="503" y="11069"/>
                    </a:lnTo>
                    <a:lnTo>
                      <a:pt x="607" y="11069"/>
                    </a:lnTo>
                    <a:lnTo>
                      <a:pt x="628" y="10965"/>
                    </a:lnTo>
                    <a:lnTo>
                      <a:pt x="607" y="10944"/>
                    </a:lnTo>
                    <a:lnTo>
                      <a:pt x="670" y="10839"/>
                    </a:lnTo>
                    <a:lnTo>
                      <a:pt x="691" y="10735"/>
                    </a:lnTo>
                    <a:lnTo>
                      <a:pt x="733" y="10672"/>
                    </a:lnTo>
                    <a:lnTo>
                      <a:pt x="733" y="10756"/>
                    </a:lnTo>
                    <a:lnTo>
                      <a:pt x="775" y="10818"/>
                    </a:lnTo>
                    <a:lnTo>
                      <a:pt x="712" y="10944"/>
                    </a:lnTo>
                    <a:lnTo>
                      <a:pt x="712" y="11028"/>
                    </a:lnTo>
                    <a:lnTo>
                      <a:pt x="712" y="11090"/>
                    </a:lnTo>
                    <a:lnTo>
                      <a:pt x="796" y="11195"/>
                    </a:lnTo>
                    <a:lnTo>
                      <a:pt x="838" y="11237"/>
                    </a:lnTo>
                    <a:lnTo>
                      <a:pt x="921" y="11153"/>
                    </a:lnTo>
                    <a:lnTo>
                      <a:pt x="900" y="11069"/>
                    </a:lnTo>
                    <a:lnTo>
                      <a:pt x="900" y="11048"/>
                    </a:lnTo>
                    <a:lnTo>
                      <a:pt x="921" y="11028"/>
                    </a:lnTo>
                    <a:lnTo>
                      <a:pt x="1005" y="11028"/>
                    </a:lnTo>
                    <a:lnTo>
                      <a:pt x="1047" y="10965"/>
                    </a:lnTo>
                    <a:lnTo>
                      <a:pt x="1026" y="10860"/>
                    </a:lnTo>
                    <a:lnTo>
                      <a:pt x="984" y="10818"/>
                    </a:lnTo>
                    <a:lnTo>
                      <a:pt x="984" y="10735"/>
                    </a:lnTo>
                    <a:lnTo>
                      <a:pt x="1026" y="10756"/>
                    </a:lnTo>
                    <a:lnTo>
                      <a:pt x="1110" y="10923"/>
                    </a:lnTo>
                    <a:lnTo>
                      <a:pt x="1110" y="10986"/>
                    </a:lnTo>
                    <a:lnTo>
                      <a:pt x="1047" y="11090"/>
                    </a:lnTo>
                    <a:lnTo>
                      <a:pt x="1005" y="11090"/>
                    </a:lnTo>
                    <a:lnTo>
                      <a:pt x="942" y="11195"/>
                    </a:lnTo>
                    <a:lnTo>
                      <a:pt x="984" y="11258"/>
                    </a:lnTo>
                    <a:lnTo>
                      <a:pt x="1026" y="11258"/>
                    </a:lnTo>
                    <a:lnTo>
                      <a:pt x="1089" y="11279"/>
                    </a:lnTo>
                    <a:lnTo>
                      <a:pt x="1110" y="11341"/>
                    </a:lnTo>
                    <a:lnTo>
                      <a:pt x="1151" y="11341"/>
                    </a:lnTo>
                    <a:lnTo>
                      <a:pt x="1340" y="11446"/>
                    </a:lnTo>
                    <a:lnTo>
                      <a:pt x="1402" y="11446"/>
                    </a:lnTo>
                    <a:lnTo>
                      <a:pt x="1402" y="11551"/>
                    </a:lnTo>
                    <a:lnTo>
                      <a:pt x="1612" y="11551"/>
                    </a:lnTo>
                    <a:lnTo>
                      <a:pt x="1674" y="11593"/>
                    </a:lnTo>
                    <a:lnTo>
                      <a:pt x="1737" y="11572"/>
                    </a:lnTo>
                    <a:lnTo>
                      <a:pt x="1779" y="11488"/>
                    </a:lnTo>
                    <a:lnTo>
                      <a:pt x="1716" y="11362"/>
                    </a:lnTo>
                    <a:lnTo>
                      <a:pt x="1654" y="11174"/>
                    </a:lnTo>
                    <a:lnTo>
                      <a:pt x="1716" y="11048"/>
                    </a:lnTo>
                    <a:lnTo>
                      <a:pt x="1758" y="10986"/>
                    </a:lnTo>
                    <a:lnTo>
                      <a:pt x="1779" y="11048"/>
                    </a:lnTo>
                    <a:lnTo>
                      <a:pt x="1821" y="11174"/>
                    </a:lnTo>
                    <a:lnTo>
                      <a:pt x="1821" y="11279"/>
                    </a:lnTo>
                    <a:lnTo>
                      <a:pt x="1842" y="11341"/>
                    </a:lnTo>
                    <a:lnTo>
                      <a:pt x="1926" y="11341"/>
                    </a:lnTo>
                    <a:lnTo>
                      <a:pt x="1946" y="11279"/>
                    </a:lnTo>
                    <a:lnTo>
                      <a:pt x="2030" y="11279"/>
                    </a:lnTo>
                    <a:lnTo>
                      <a:pt x="2051" y="11237"/>
                    </a:lnTo>
                    <a:lnTo>
                      <a:pt x="2072" y="11153"/>
                    </a:lnTo>
                    <a:lnTo>
                      <a:pt x="2135" y="11090"/>
                    </a:lnTo>
                    <a:lnTo>
                      <a:pt x="2156" y="10965"/>
                    </a:lnTo>
                    <a:lnTo>
                      <a:pt x="2177" y="10923"/>
                    </a:lnTo>
                    <a:lnTo>
                      <a:pt x="2198" y="10923"/>
                    </a:lnTo>
                    <a:lnTo>
                      <a:pt x="2260" y="11048"/>
                    </a:lnTo>
                    <a:lnTo>
                      <a:pt x="2239" y="11090"/>
                    </a:lnTo>
                    <a:lnTo>
                      <a:pt x="2177" y="11195"/>
                    </a:lnTo>
                    <a:lnTo>
                      <a:pt x="2156" y="11279"/>
                    </a:lnTo>
                    <a:lnTo>
                      <a:pt x="2198" y="11341"/>
                    </a:lnTo>
                    <a:lnTo>
                      <a:pt x="2198" y="11404"/>
                    </a:lnTo>
                    <a:lnTo>
                      <a:pt x="2302" y="11488"/>
                    </a:lnTo>
                    <a:lnTo>
                      <a:pt x="2386" y="11446"/>
                    </a:lnTo>
                    <a:lnTo>
                      <a:pt x="2490" y="11279"/>
                    </a:lnTo>
                    <a:lnTo>
                      <a:pt x="2449" y="11174"/>
                    </a:lnTo>
                    <a:lnTo>
                      <a:pt x="2470" y="11028"/>
                    </a:lnTo>
                    <a:lnTo>
                      <a:pt x="2574" y="10944"/>
                    </a:lnTo>
                    <a:lnTo>
                      <a:pt x="2679" y="10923"/>
                    </a:lnTo>
                    <a:lnTo>
                      <a:pt x="2574" y="11028"/>
                    </a:lnTo>
                    <a:lnTo>
                      <a:pt x="2553" y="11132"/>
                    </a:lnTo>
                    <a:lnTo>
                      <a:pt x="2595" y="11237"/>
                    </a:lnTo>
                    <a:lnTo>
                      <a:pt x="2511" y="11446"/>
                    </a:lnTo>
                    <a:lnTo>
                      <a:pt x="2511" y="11509"/>
                    </a:lnTo>
                    <a:lnTo>
                      <a:pt x="2595" y="11593"/>
                    </a:lnTo>
                    <a:lnTo>
                      <a:pt x="2700" y="11572"/>
                    </a:lnTo>
                    <a:lnTo>
                      <a:pt x="2783" y="11593"/>
                    </a:lnTo>
                    <a:lnTo>
                      <a:pt x="2867" y="11572"/>
                    </a:lnTo>
                    <a:lnTo>
                      <a:pt x="2867" y="11446"/>
                    </a:lnTo>
                    <a:lnTo>
                      <a:pt x="2930" y="11362"/>
                    </a:lnTo>
                    <a:lnTo>
                      <a:pt x="2909" y="11279"/>
                    </a:lnTo>
                    <a:lnTo>
                      <a:pt x="2825" y="11132"/>
                    </a:lnTo>
                    <a:lnTo>
                      <a:pt x="2909" y="10944"/>
                    </a:lnTo>
                    <a:lnTo>
                      <a:pt x="2909" y="10818"/>
                    </a:lnTo>
                    <a:lnTo>
                      <a:pt x="2972" y="10923"/>
                    </a:lnTo>
                    <a:lnTo>
                      <a:pt x="2930" y="11028"/>
                    </a:lnTo>
                    <a:lnTo>
                      <a:pt x="2909" y="11090"/>
                    </a:lnTo>
                    <a:lnTo>
                      <a:pt x="2993" y="11258"/>
                    </a:lnTo>
                    <a:lnTo>
                      <a:pt x="3076" y="11279"/>
                    </a:lnTo>
                    <a:lnTo>
                      <a:pt x="3118" y="11300"/>
                    </a:lnTo>
                    <a:lnTo>
                      <a:pt x="3034" y="11341"/>
                    </a:lnTo>
                    <a:lnTo>
                      <a:pt x="2993" y="11488"/>
                    </a:lnTo>
                    <a:lnTo>
                      <a:pt x="3014" y="11551"/>
                    </a:lnTo>
                    <a:lnTo>
                      <a:pt x="3181" y="11593"/>
                    </a:lnTo>
                    <a:lnTo>
                      <a:pt x="3244" y="11551"/>
                    </a:lnTo>
                    <a:lnTo>
                      <a:pt x="3348" y="11697"/>
                    </a:lnTo>
                    <a:lnTo>
                      <a:pt x="3348" y="11802"/>
                    </a:lnTo>
                    <a:lnTo>
                      <a:pt x="3286" y="11906"/>
                    </a:lnTo>
                    <a:lnTo>
                      <a:pt x="3181" y="11990"/>
                    </a:lnTo>
                    <a:lnTo>
                      <a:pt x="3223" y="12011"/>
                    </a:lnTo>
                    <a:lnTo>
                      <a:pt x="3286" y="12095"/>
                    </a:lnTo>
                    <a:lnTo>
                      <a:pt x="3369" y="12095"/>
                    </a:lnTo>
                    <a:lnTo>
                      <a:pt x="3495" y="12074"/>
                    </a:lnTo>
                    <a:lnTo>
                      <a:pt x="3537" y="12095"/>
                    </a:lnTo>
                    <a:lnTo>
                      <a:pt x="3725" y="11927"/>
                    </a:lnTo>
                    <a:lnTo>
                      <a:pt x="3830" y="11969"/>
                    </a:lnTo>
                    <a:lnTo>
                      <a:pt x="3871" y="11990"/>
                    </a:lnTo>
                    <a:lnTo>
                      <a:pt x="4039" y="11823"/>
                    </a:lnTo>
                    <a:lnTo>
                      <a:pt x="4123" y="11802"/>
                    </a:lnTo>
                    <a:lnTo>
                      <a:pt x="4227" y="11655"/>
                    </a:lnTo>
                    <a:lnTo>
                      <a:pt x="4290" y="11593"/>
                    </a:lnTo>
                    <a:lnTo>
                      <a:pt x="4332" y="11613"/>
                    </a:lnTo>
                    <a:lnTo>
                      <a:pt x="4290" y="11781"/>
                    </a:lnTo>
                    <a:lnTo>
                      <a:pt x="4269" y="11906"/>
                    </a:lnTo>
                    <a:lnTo>
                      <a:pt x="4290" y="11927"/>
                    </a:lnTo>
                    <a:lnTo>
                      <a:pt x="4395" y="11865"/>
                    </a:lnTo>
                    <a:lnTo>
                      <a:pt x="4478" y="11718"/>
                    </a:lnTo>
                    <a:lnTo>
                      <a:pt x="4583" y="11655"/>
                    </a:lnTo>
                    <a:lnTo>
                      <a:pt x="4687" y="11655"/>
                    </a:lnTo>
                    <a:lnTo>
                      <a:pt x="4813" y="11446"/>
                    </a:lnTo>
                    <a:lnTo>
                      <a:pt x="4876" y="11237"/>
                    </a:lnTo>
                    <a:lnTo>
                      <a:pt x="4855" y="11153"/>
                    </a:lnTo>
                    <a:lnTo>
                      <a:pt x="4876" y="11048"/>
                    </a:lnTo>
                    <a:lnTo>
                      <a:pt x="4792" y="11028"/>
                    </a:lnTo>
                    <a:lnTo>
                      <a:pt x="4750" y="11048"/>
                    </a:lnTo>
                    <a:lnTo>
                      <a:pt x="4667" y="11048"/>
                    </a:lnTo>
                    <a:lnTo>
                      <a:pt x="4541" y="11132"/>
                    </a:lnTo>
                    <a:lnTo>
                      <a:pt x="4478" y="11195"/>
                    </a:lnTo>
                    <a:lnTo>
                      <a:pt x="4374" y="11195"/>
                    </a:lnTo>
                    <a:lnTo>
                      <a:pt x="4457" y="11090"/>
                    </a:lnTo>
                    <a:lnTo>
                      <a:pt x="4478" y="11028"/>
                    </a:lnTo>
                    <a:lnTo>
                      <a:pt x="4374" y="11048"/>
                    </a:lnTo>
                    <a:lnTo>
                      <a:pt x="4353" y="10986"/>
                    </a:lnTo>
                    <a:lnTo>
                      <a:pt x="4374" y="10923"/>
                    </a:lnTo>
                    <a:lnTo>
                      <a:pt x="4457" y="10923"/>
                    </a:lnTo>
                    <a:lnTo>
                      <a:pt x="4499" y="10735"/>
                    </a:lnTo>
                    <a:lnTo>
                      <a:pt x="4562" y="10651"/>
                    </a:lnTo>
                    <a:lnTo>
                      <a:pt x="4541" y="10546"/>
                    </a:lnTo>
                    <a:lnTo>
                      <a:pt x="4395" y="10463"/>
                    </a:lnTo>
                    <a:lnTo>
                      <a:pt x="4185" y="10525"/>
                    </a:lnTo>
                    <a:lnTo>
                      <a:pt x="4060" y="10630"/>
                    </a:lnTo>
                    <a:lnTo>
                      <a:pt x="4123" y="10504"/>
                    </a:lnTo>
                    <a:lnTo>
                      <a:pt x="4039" y="10358"/>
                    </a:lnTo>
                    <a:lnTo>
                      <a:pt x="3892" y="10295"/>
                    </a:lnTo>
                    <a:lnTo>
                      <a:pt x="3830" y="10316"/>
                    </a:lnTo>
                    <a:lnTo>
                      <a:pt x="3767" y="10358"/>
                    </a:lnTo>
                    <a:lnTo>
                      <a:pt x="3725" y="10358"/>
                    </a:lnTo>
                    <a:lnTo>
                      <a:pt x="3599" y="10525"/>
                    </a:lnTo>
                    <a:lnTo>
                      <a:pt x="3495" y="10525"/>
                    </a:lnTo>
                    <a:lnTo>
                      <a:pt x="3558" y="10337"/>
                    </a:lnTo>
                    <a:lnTo>
                      <a:pt x="3453" y="10232"/>
                    </a:lnTo>
                    <a:lnTo>
                      <a:pt x="3809" y="10232"/>
                    </a:lnTo>
                    <a:lnTo>
                      <a:pt x="3830" y="10191"/>
                    </a:lnTo>
                    <a:lnTo>
                      <a:pt x="3725" y="10044"/>
                    </a:lnTo>
                    <a:lnTo>
                      <a:pt x="3767" y="9981"/>
                    </a:lnTo>
                    <a:lnTo>
                      <a:pt x="3830" y="9793"/>
                    </a:lnTo>
                    <a:lnTo>
                      <a:pt x="3830" y="9709"/>
                    </a:lnTo>
                    <a:lnTo>
                      <a:pt x="3934" y="9605"/>
                    </a:lnTo>
                    <a:lnTo>
                      <a:pt x="3934" y="9668"/>
                    </a:lnTo>
                    <a:lnTo>
                      <a:pt x="3955" y="9730"/>
                    </a:lnTo>
                    <a:lnTo>
                      <a:pt x="3934" y="9835"/>
                    </a:lnTo>
                    <a:lnTo>
                      <a:pt x="3871" y="9898"/>
                    </a:lnTo>
                    <a:lnTo>
                      <a:pt x="3934" y="10128"/>
                    </a:lnTo>
                    <a:lnTo>
                      <a:pt x="4164" y="10421"/>
                    </a:lnTo>
                    <a:lnTo>
                      <a:pt x="4332" y="10442"/>
                    </a:lnTo>
                    <a:lnTo>
                      <a:pt x="4353" y="10421"/>
                    </a:lnTo>
                    <a:lnTo>
                      <a:pt x="4478" y="10421"/>
                    </a:lnTo>
                    <a:lnTo>
                      <a:pt x="4771" y="10546"/>
                    </a:lnTo>
                    <a:lnTo>
                      <a:pt x="4813" y="10525"/>
                    </a:lnTo>
                    <a:lnTo>
                      <a:pt x="4897" y="10358"/>
                    </a:lnTo>
                    <a:lnTo>
                      <a:pt x="4980" y="10295"/>
                    </a:lnTo>
                    <a:lnTo>
                      <a:pt x="5022" y="10295"/>
                    </a:lnTo>
                    <a:lnTo>
                      <a:pt x="4980" y="10358"/>
                    </a:lnTo>
                    <a:lnTo>
                      <a:pt x="5064" y="10400"/>
                    </a:lnTo>
                    <a:lnTo>
                      <a:pt x="5169" y="10337"/>
                    </a:lnTo>
                    <a:lnTo>
                      <a:pt x="5190" y="10253"/>
                    </a:lnTo>
                    <a:lnTo>
                      <a:pt x="5211" y="10212"/>
                    </a:lnTo>
                    <a:lnTo>
                      <a:pt x="5273" y="10253"/>
                    </a:lnTo>
                    <a:lnTo>
                      <a:pt x="5399" y="10212"/>
                    </a:lnTo>
                    <a:lnTo>
                      <a:pt x="5399" y="10086"/>
                    </a:lnTo>
                    <a:lnTo>
                      <a:pt x="5545" y="9981"/>
                    </a:lnTo>
                    <a:lnTo>
                      <a:pt x="5545" y="9877"/>
                    </a:lnTo>
                    <a:lnTo>
                      <a:pt x="5524" y="9835"/>
                    </a:lnTo>
                    <a:lnTo>
                      <a:pt x="5420" y="9835"/>
                    </a:lnTo>
                    <a:lnTo>
                      <a:pt x="5524" y="9730"/>
                    </a:lnTo>
                    <a:lnTo>
                      <a:pt x="5545" y="9521"/>
                    </a:lnTo>
                    <a:lnTo>
                      <a:pt x="5713" y="9500"/>
                    </a:lnTo>
                    <a:lnTo>
                      <a:pt x="5943" y="9563"/>
                    </a:lnTo>
                    <a:lnTo>
                      <a:pt x="6027" y="9626"/>
                    </a:lnTo>
                    <a:lnTo>
                      <a:pt x="6173" y="9626"/>
                    </a:lnTo>
                    <a:lnTo>
                      <a:pt x="6278" y="9563"/>
                    </a:lnTo>
                    <a:lnTo>
                      <a:pt x="6382" y="9563"/>
                    </a:lnTo>
                    <a:lnTo>
                      <a:pt x="6466" y="9668"/>
                    </a:lnTo>
                    <a:lnTo>
                      <a:pt x="6571" y="9626"/>
                    </a:lnTo>
                    <a:lnTo>
                      <a:pt x="6675" y="9521"/>
                    </a:lnTo>
                    <a:lnTo>
                      <a:pt x="6759" y="9479"/>
                    </a:lnTo>
                    <a:lnTo>
                      <a:pt x="6759" y="9396"/>
                    </a:lnTo>
                    <a:lnTo>
                      <a:pt x="6633" y="9396"/>
                    </a:lnTo>
                    <a:lnTo>
                      <a:pt x="6278" y="9207"/>
                    </a:lnTo>
                    <a:lnTo>
                      <a:pt x="6257" y="9144"/>
                    </a:lnTo>
                    <a:lnTo>
                      <a:pt x="6340" y="9082"/>
                    </a:lnTo>
                    <a:lnTo>
                      <a:pt x="6445" y="9103"/>
                    </a:lnTo>
                    <a:lnTo>
                      <a:pt x="6487" y="9165"/>
                    </a:lnTo>
                    <a:lnTo>
                      <a:pt x="6592" y="9144"/>
                    </a:lnTo>
                    <a:lnTo>
                      <a:pt x="6780" y="9291"/>
                    </a:lnTo>
                    <a:lnTo>
                      <a:pt x="6864" y="9270"/>
                    </a:lnTo>
                    <a:lnTo>
                      <a:pt x="6989" y="9165"/>
                    </a:lnTo>
                    <a:lnTo>
                      <a:pt x="7073" y="9144"/>
                    </a:lnTo>
                    <a:lnTo>
                      <a:pt x="7115" y="9061"/>
                    </a:lnTo>
                    <a:lnTo>
                      <a:pt x="7094" y="8935"/>
                    </a:lnTo>
                    <a:lnTo>
                      <a:pt x="6968" y="8831"/>
                    </a:lnTo>
                    <a:lnTo>
                      <a:pt x="6884" y="8831"/>
                    </a:lnTo>
                    <a:lnTo>
                      <a:pt x="6864" y="8747"/>
                    </a:lnTo>
                    <a:lnTo>
                      <a:pt x="6738" y="8684"/>
                    </a:lnTo>
                    <a:lnTo>
                      <a:pt x="6738" y="8642"/>
                    </a:lnTo>
                    <a:lnTo>
                      <a:pt x="6864" y="8663"/>
                    </a:lnTo>
                    <a:lnTo>
                      <a:pt x="6947" y="8684"/>
                    </a:lnTo>
                    <a:lnTo>
                      <a:pt x="6968" y="8768"/>
                    </a:lnTo>
                    <a:lnTo>
                      <a:pt x="7031" y="8789"/>
                    </a:lnTo>
                    <a:lnTo>
                      <a:pt x="7156" y="8789"/>
                    </a:lnTo>
                    <a:lnTo>
                      <a:pt x="7198" y="8852"/>
                    </a:lnTo>
                    <a:lnTo>
                      <a:pt x="7387" y="8726"/>
                    </a:lnTo>
                    <a:lnTo>
                      <a:pt x="7428" y="8726"/>
                    </a:lnTo>
                    <a:lnTo>
                      <a:pt x="7470" y="8538"/>
                    </a:lnTo>
                    <a:lnTo>
                      <a:pt x="7596" y="8328"/>
                    </a:lnTo>
                    <a:lnTo>
                      <a:pt x="7596" y="8224"/>
                    </a:lnTo>
                    <a:lnTo>
                      <a:pt x="7512" y="8161"/>
                    </a:lnTo>
                    <a:lnTo>
                      <a:pt x="7387" y="8056"/>
                    </a:lnTo>
                    <a:lnTo>
                      <a:pt x="7198" y="8056"/>
                    </a:lnTo>
                    <a:lnTo>
                      <a:pt x="7094" y="8119"/>
                    </a:lnTo>
                    <a:lnTo>
                      <a:pt x="7094" y="8035"/>
                    </a:lnTo>
                    <a:lnTo>
                      <a:pt x="7219" y="7994"/>
                    </a:lnTo>
                    <a:lnTo>
                      <a:pt x="7366" y="7994"/>
                    </a:lnTo>
                    <a:lnTo>
                      <a:pt x="7387" y="7931"/>
                    </a:lnTo>
                    <a:lnTo>
                      <a:pt x="7198" y="7784"/>
                    </a:lnTo>
                    <a:lnTo>
                      <a:pt x="7115" y="7743"/>
                    </a:lnTo>
                    <a:lnTo>
                      <a:pt x="7010" y="7743"/>
                    </a:lnTo>
                    <a:lnTo>
                      <a:pt x="6968" y="7722"/>
                    </a:lnTo>
                    <a:lnTo>
                      <a:pt x="6947" y="7743"/>
                    </a:lnTo>
                    <a:lnTo>
                      <a:pt x="6843" y="7784"/>
                    </a:lnTo>
                    <a:lnTo>
                      <a:pt x="6801" y="7743"/>
                    </a:lnTo>
                    <a:lnTo>
                      <a:pt x="6780" y="7784"/>
                    </a:lnTo>
                    <a:lnTo>
                      <a:pt x="6675" y="7784"/>
                    </a:lnTo>
                    <a:lnTo>
                      <a:pt x="6675" y="7701"/>
                    </a:lnTo>
                    <a:lnTo>
                      <a:pt x="6696" y="7638"/>
                    </a:lnTo>
                    <a:lnTo>
                      <a:pt x="6487" y="7533"/>
                    </a:lnTo>
                    <a:lnTo>
                      <a:pt x="6466" y="7491"/>
                    </a:lnTo>
                    <a:lnTo>
                      <a:pt x="6466" y="7491"/>
                    </a:lnTo>
                    <a:lnTo>
                      <a:pt x="6571" y="7533"/>
                    </a:lnTo>
                    <a:lnTo>
                      <a:pt x="6759" y="7575"/>
                    </a:lnTo>
                    <a:lnTo>
                      <a:pt x="6843" y="7617"/>
                    </a:lnTo>
                    <a:lnTo>
                      <a:pt x="6801" y="7701"/>
                    </a:lnTo>
                    <a:lnTo>
                      <a:pt x="6801" y="7701"/>
                    </a:lnTo>
                    <a:lnTo>
                      <a:pt x="6989" y="7638"/>
                    </a:lnTo>
                    <a:lnTo>
                      <a:pt x="7198" y="7638"/>
                    </a:lnTo>
                    <a:lnTo>
                      <a:pt x="7324" y="7743"/>
                    </a:lnTo>
                    <a:lnTo>
                      <a:pt x="7366" y="7722"/>
                    </a:lnTo>
                    <a:lnTo>
                      <a:pt x="7387" y="7596"/>
                    </a:lnTo>
                    <a:lnTo>
                      <a:pt x="7115" y="7512"/>
                    </a:lnTo>
                    <a:lnTo>
                      <a:pt x="6905" y="7491"/>
                    </a:lnTo>
                    <a:lnTo>
                      <a:pt x="6759" y="7429"/>
                    </a:lnTo>
                    <a:lnTo>
                      <a:pt x="6780" y="7387"/>
                    </a:lnTo>
                    <a:lnTo>
                      <a:pt x="6884" y="7366"/>
                    </a:lnTo>
                    <a:lnTo>
                      <a:pt x="6989" y="7429"/>
                    </a:lnTo>
                    <a:lnTo>
                      <a:pt x="7219" y="7491"/>
                    </a:lnTo>
                    <a:lnTo>
                      <a:pt x="7408" y="7491"/>
                    </a:lnTo>
                    <a:lnTo>
                      <a:pt x="7470" y="7596"/>
                    </a:lnTo>
                    <a:lnTo>
                      <a:pt x="7470" y="7722"/>
                    </a:lnTo>
                    <a:lnTo>
                      <a:pt x="7491" y="7805"/>
                    </a:lnTo>
                    <a:lnTo>
                      <a:pt x="7638" y="7910"/>
                    </a:lnTo>
                    <a:lnTo>
                      <a:pt x="7805" y="7952"/>
                    </a:lnTo>
                    <a:lnTo>
                      <a:pt x="7889" y="8035"/>
                    </a:lnTo>
                    <a:lnTo>
                      <a:pt x="7910" y="8035"/>
                    </a:lnTo>
                    <a:lnTo>
                      <a:pt x="7993" y="7994"/>
                    </a:lnTo>
                    <a:lnTo>
                      <a:pt x="7952" y="7847"/>
                    </a:lnTo>
                    <a:lnTo>
                      <a:pt x="7993" y="7743"/>
                    </a:lnTo>
                    <a:lnTo>
                      <a:pt x="7952" y="7701"/>
                    </a:lnTo>
                    <a:lnTo>
                      <a:pt x="8056" y="7617"/>
                    </a:lnTo>
                    <a:lnTo>
                      <a:pt x="7993" y="7575"/>
                    </a:lnTo>
                    <a:lnTo>
                      <a:pt x="7680" y="7491"/>
                    </a:lnTo>
                    <a:lnTo>
                      <a:pt x="7554" y="7512"/>
                    </a:lnTo>
                    <a:lnTo>
                      <a:pt x="7512" y="7512"/>
                    </a:lnTo>
                    <a:lnTo>
                      <a:pt x="7408" y="7408"/>
                    </a:lnTo>
                    <a:lnTo>
                      <a:pt x="7282" y="7387"/>
                    </a:lnTo>
                    <a:lnTo>
                      <a:pt x="7198" y="7282"/>
                    </a:lnTo>
                    <a:lnTo>
                      <a:pt x="7115" y="7282"/>
                    </a:lnTo>
                    <a:lnTo>
                      <a:pt x="7073" y="7324"/>
                    </a:lnTo>
                    <a:lnTo>
                      <a:pt x="6989" y="7324"/>
                    </a:lnTo>
                    <a:lnTo>
                      <a:pt x="7010" y="7219"/>
                    </a:lnTo>
                    <a:lnTo>
                      <a:pt x="6864" y="7178"/>
                    </a:lnTo>
                    <a:lnTo>
                      <a:pt x="6843" y="7094"/>
                    </a:lnTo>
                    <a:lnTo>
                      <a:pt x="6947" y="7073"/>
                    </a:lnTo>
                    <a:lnTo>
                      <a:pt x="6989" y="7115"/>
                    </a:lnTo>
                    <a:lnTo>
                      <a:pt x="7094" y="7157"/>
                    </a:lnTo>
                    <a:lnTo>
                      <a:pt x="7156" y="7073"/>
                    </a:lnTo>
                    <a:lnTo>
                      <a:pt x="7115" y="7010"/>
                    </a:lnTo>
                    <a:lnTo>
                      <a:pt x="7156" y="6968"/>
                    </a:lnTo>
                    <a:lnTo>
                      <a:pt x="7219" y="7052"/>
                    </a:lnTo>
                    <a:lnTo>
                      <a:pt x="7219" y="7178"/>
                    </a:lnTo>
                    <a:lnTo>
                      <a:pt x="7324" y="7219"/>
                    </a:lnTo>
                    <a:lnTo>
                      <a:pt x="7638" y="7303"/>
                    </a:lnTo>
                    <a:lnTo>
                      <a:pt x="7700" y="7261"/>
                    </a:lnTo>
                    <a:lnTo>
                      <a:pt x="7554" y="7052"/>
                    </a:lnTo>
                    <a:lnTo>
                      <a:pt x="7408" y="6989"/>
                    </a:lnTo>
                    <a:lnTo>
                      <a:pt x="7303" y="6947"/>
                    </a:lnTo>
                    <a:lnTo>
                      <a:pt x="7303" y="6864"/>
                    </a:lnTo>
                    <a:lnTo>
                      <a:pt x="7324" y="6801"/>
                    </a:lnTo>
                    <a:lnTo>
                      <a:pt x="7408" y="6906"/>
                    </a:lnTo>
                    <a:lnTo>
                      <a:pt x="7554" y="6906"/>
                    </a:lnTo>
                    <a:lnTo>
                      <a:pt x="7638" y="6968"/>
                    </a:lnTo>
                    <a:lnTo>
                      <a:pt x="7680" y="7073"/>
                    </a:lnTo>
                    <a:lnTo>
                      <a:pt x="7721" y="7052"/>
                    </a:lnTo>
                    <a:lnTo>
                      <a:pt x="7805" y="7157"/>
                    </a:lnTo>
                    <a:lnTo>
                      <a:pt x="7910" y="7199"/>
                    </a:lnTo>
                    <a:lnTo>
                      <a:pt x="7952" y="7261"/>
                    </a:lnTo>
                    <a:lnTo>
                      <a:pt x="8014" y="7282"/>
                    </a:lnTo>
                    <a:lnTo>
                      <a:pt x="8077" y="7178"/>
                    </a:lnTo>
                    <a:lnTo>
                      <a:pt x="8203" y="7178"/>
                    </a:lnTo>
                    <a:lnTo>
                      <a:pt x="8307" y="7282"/>
                    </a:lnTo>
                    <a:lnTo>
                      <a:pt x="8349" y="7261"/>
                    </a:lnTo>
                    <a:lnTo>
                      <a:pt x="8349" y="7157"/>
                    </a:lnTo>
                    <a:lnTo>
                      <a:pt x="8412" y="7157"/>
                    </a:lnTo>
                    <a:lnTo>
                      <a:pt x="8516" y="7261"/>
                    </a:lnTo>
                    <a:lnTo>
                      <a:pt x="8642" y="7261"/>
                    </a:lnTo>
                    <a:lnTo>
                      <a:pt x="8684" y="7199"/>
                    </a:lnTo>
                    <a:lnTo>
                      <a:pt x="8684" y="6885"/>
                    </a:lnTo>
                    <a:lnTo>
                      <a:pt x="8433" y="6634"/>
                    </a:lnTo>
                    <a:lnTo>
                      <a:pt x="8349" y="6634"/>
                    </a:lnTo>
                    <a:lnTo>
                      <a:pt x="8307" y="6655"/>
                    </a:lnTo>
                    <a:lnTo>
                      <a:pt x="8224" y="6634"/>
                    </a:lnTo>
                    <a:lnTo>
                      <a:pt x="8244" y="6571"/>
                    </a:lnTo>
                    <a:lnTo>
                      <a:pt x="8433" y="6550"/>
                    </a:lnTo>
                    <a:lnTo>
                      <a:pt x="8516" y="6571"/>
                    </a:lnTo>
                    <a:lnTo>
                      <a:pt x="8558" y="6550"/>
                    </a:lnTo>
                    <a:lnTo>
                      <a:pt x="8642" y="6592"/>
                    </a:lnTo>
                    <a:lnTo>
                      <a:pt x="8642" y="6696"/>
                    </a:lnTo>
                    <a:lnTo>
                      <a:pt x="8684" y="6759"/>
                    </a:lnTo>
                    <a:lnTo>
                      <a:pt x="8851" y="6780"/>
                    </a:lnTo>
                    <a:lnTo>
                      <a:pt x="8851" y="6968"/>
                    </a:lnTo>
                    <a:lnTo>
                      <a:pt x="8893" y="7052"/>
                    </a:lnTo>
                    <a:lnTo>
                      <a:pt x="8998" y="7052"/>
                    </a:lnTo>
                    <a:lnTo>
                      <a:pt x="9060" y="7094"/>
                    </a:lnTo>
                    <a:lnTo>
                      <a:pt x="9353" y="7115"/>
                    </a:lnTo>
                    <a:lnTo>
                      <a:pt x="9500" y="7115"/>
                    </a:lnTo>
                    <a:lnTo>
                      <a:pt x="9688" y="6947"/>
                    </a:lnTo>
                    <a:lnTo>
                      <a:pt x="9709" y="6864"/>
                    </a:lnTo>
                    <a:lnTo>
                      <a:pt x="9605" y="6801"/>
                    </a:lnTo>
                    <a:lnTo>
                      <a:pt x="9563" y="6843"/>
                    </a:lnTo>
                    <a:lnTo>
                      <a:pt x="9500" y="6780"/>
                    </a:lnTo>
                    <a:lnTo>
                      <a:pt x="9563" y="6759"/>
                    </a:lnTo>
                    <a:lnTo>
                      <a:pt x="9709" y="6696"/>
                    </a:lnTo>
                    <a:lnTo>
                      <a:pt x="9835" y="6738"/>
                    </a:lnTo>
                    <a:lnTo>
                      <a:pt x="9981" y="6675"/>
                    </a:lnTo>
                    <a:lnTo>
                      <a:pt x="10002" y="6571"/>
                    </a:lnTo>
                    <a:lnTo>
                      <a:pt x="9918" y="6466"/>
                    </a:lnTo>
                    <a:lnTo>
                      <a:pt x="9625" y="6466"/>
                    </a:lnTo>
                    <a:lnTo>
                      <a:pt x="9395" y="6424"/>
                    </a:lnTo>
                    <a:lnTo>
                      <a:pt x="9416" y="6362"/>
                    </a:lnTo>
                    <a:lnTo>
                      <a:pt x="9521" y="6362"/>
                    </a:lnTo>
                    <a:lnTo>
                      <a:pt x="9563" y="6257"/>
                    </a:lnTo>
                    <a:lnTo>
                      <a:pt x="9605" y="6278"/>
                    </a:lnTo>
                    <a:lnTo>
                      <a:pt x="9625" y="6383"/>
                    </a:lnTo>
                    <a:lnTo>
                      <a:pt x="9709" y="6383"/>
                    </a:lnTo>
                    <a:lnTo>
                      <a:pt x="9772" y="6341"/>
                    </a:lnTo>
                    <a:lnTo>
                      <a:pt x="9981" y="6424"/>
                    </a:lnTo>
                    <a:lnTo>
                      <a:pt x="10044" y="6362"/>
                    </a:lnTo>
                    <a:lnTo>
                      <a:pt x="10149" y="6445"/>
                    </a:lnTo>
                    <a:lnTo>
                      <a:pt x="10211" y="6445"/>
                    </a:lnTo>
                    <a:lnTo>
                      <a:pt x="10316" y="6320"/>
                    </a:lnTo>
                    <a:lnTo>
                      <a:pt x="10295" y="6236"/>
                    </a:lnTo>
                    <a:lnTo>
                      <a:pt x="10149" y="6152"/>
                    </a:lnTo>
                    <a:lnTo>
                      <a:pt x="10211" y="6048"/>
                    </a:lnTo>
                    <a:lnTo>
                      <a:pt x="10253" y="6006"/>
                    </a:lnTo>
                    <a:lnTo>
                      <a:pt x="10232" y="5839"/>
                    </a:lnTo>
                    <a:lnTo>
                      <a:pt x="10316" y="5901"/>
                    </a:lnTo>
                    <a:lnTo>
                      <a:pt x="10316" y="6006"/>
                    </a:lnTo>
                    <a:lnTo>
                      <a:pt x="10253" y="6069"/>
                    </a:lnTo>
                    <a:lnTo>
                      <a:pt x="10295" y="6152"/>
                    </a:lnTo>
                    <a:lnTo>
                      <a:pt x="10358" y="6173"/>
                    </a:lnTo>
                    <a:lnTo>
                      <a:pt x="10441" y="6111"/>
                    </a:lnTo>
                    <a:lnTo>
                      <a:pt x="10734" y="6111"/>
                    </a:lnTo>
                    <a:lnTo>
                      <a:pt x="10776" y="6027"/>
                    </a:lnTo>
                    <a:lnTo>
                      <a:pt x="10923" y="5922"/>
                    </a:lnTo>
                    <a:lnTo>
                      <a:pt x="10881" y="5797"/>
                    </a:lnTo>
                    <a:lnTo>
                      <a:pt x="10944" y="5755"/>
                    </a:lnTo>
                    <a:lnTo>
                      <a:pt x="11048" y="5755"/>
                    </a:lnTo>
                    <a:lnTo>
                      <a:pt x="11132" y="5650"/>
                    </a:lnTo>
                    <a:lnTo>
                      <a:pt x="11216" y="5692"/>
                    </a:lnTo>
                    <a:lnTo>
                      <a:pt x="11299" y="5629"/>
                    </a:lnTo>
                    <a:lnTo>
                      <a:pt x="11550" y="5608"/>
                    </a:lnTo>
                    <a:lnTo>
                      <a:pt x="11613" y="5483"/>
                    </a:lnTo>
                    <a:lnTo>
                      <a:pt x="11822" y="5420"/>
                    </a:lnTo>
                    <a:lnTo>
                      <a:pt x="11927" y="5336"/>
                    </a:lnTo>
                    <a:lnTo>
                      <a:pt x="12073" y="5336"/>
                    </a:lnTo>
                    <a:lnTo>
                      <a:pt x="12136" y="5315"/>
                    </a:lnTo>
                    <a:lnTo>
                      <a:pt x="12262" y="5315"/>
                    </a:lnTo>
                    <a:lnTo>
                      <a:pt x="12429" y="5232"/>
                    </a:lnTo>
                    <a:lnTo>
                      <a:pt x="12555" y="5106"/>
                    </a:lnTo>
                    <a:lnTo>
                      <a:pt x="12659" y="5085"/>
                    </a:lnTo>
                    <a:lnTo>
                      <a:pt x="12743" y="4960"/>
                    </a:lnTo>
                    <a:lnTo>
                      <a:pt x="12952" y="4918"/>
                    </a:lnTo>
                    <a:lnTo>
                      <a:pt x="13036" y="4876"/>
                    </a:lnTo>
                    <a:lnTo>
                      <a:pt x="13224" y="4771"/>
                    </a:lnTo>
                    <a:lnTo>
                      <a:pt x="13308" y="4604"/>
                    </a:lnTo>
                    <a:lnTo>
                      <a:pt x="13371" y="4458"/>
                    </a:lnTo>
                    <a:lnTo>
                      <a:pt x="13182" y="4458"/>
                    </a:lnTo>
                    <a:lnTo>
                      <a:pt x="13057" y="4478"/>
                    </a:lnTo>
                    <a:lnTo>
                      <a:pt x="12973" y="4437"/>
                    </a:lnTo>
                    <a:lnTo>
                      <a:pt x="12848" y="4458"/>
                    </a:lnTo>
                    <a:lnTo>
                      <a:pt x="12659" y="4646"/>
                    </a:lnTo>
                    <a:lnTo>
                      <a:pt x="12387" y="4667"/>
                    </a:lnTo>
                    <a:lnTo>
                      <a:pt x="11927" y="4709"/>
                    </a:lnTo>
                    <a:lnTo>
                      <a:pt x="11801" y="4688"/>
                    </a:lnTo>
                    <a:lnTo>
                      <a:pt x="11488" y="4688"/>
                    </a:lnTo>
                    <a:lnTo>
                      <a:pt x="11299" y="4771"/>
                    </a:lnTo>
                    <a:lnTo>
                      <a:pt x="11299" y="4667"/>
                    </a:lnTo>
                    <a:lnTo>
                      <a:pt x="11174" y="4667"/>
                    </a:lnTo>
                    <a:lnTo>
                      <a:pt x="11216" y="4562"/>
                    </a:lnTo>
                    <a:lnTo>
                      <a:pt x="11362" y="4562"/>
                    </a:lnTo>
                    <a:lnTo>
                      <a:pt x="11446" y="4583"/>
                    </a:lnTo>
                    <a:lnTo>
                      <a:pt x="11550" y="4541"/>
                    </a:lnTo>
                    <a:lnTo>
                      <a:pt x="11571" y="4604"/>
                    </a:lnTo>
                    <a:lnTo>
                      <a:pt x="11718" y="4604"/>
                    </a:lnTo>
                    <a:lnTo>
                      <a:pt x="11906" y="4583"/>
                    </a:lnTo>
                    <a:lnTo>
                      <a:pt x="12032" y="4583"/>
                    </a:lnTo>
                    <a:lnTo>
                      <a:pt x="12346" y="4541"/>
                    </a:lnTo>
                    <a:lnTo>
                      <a:pt x="12848" y="4332"/>
                    </a:lnTo>
                    <a:lnTo>
                      <a:pt x="12931" y="4269"/>
                    </a:lnTo>
                    <a:lnTo>
                      <a:pt x="12848" y="4186"/>
                    </a:lnTo>
                    <a:lnTo>
                      <a:pt x="12638" y="4144"/>
                    </a:lnTo>
                    <a:lnTo>
                      <a:pt x="12262" y="4081"/>
                    </a:lnTo>
                    <a:lnTo>
                      <a:pt x="12199" y="3976"/>
                    </a:lnTo>
                    <a:lnTo>
                      <a:pt x="12199" y="3976"/>
                    </a:lnTo>
                    <a:lnTo>
                      <a:pt x="12346" y="4060"/>
                    </a:lnTo>
                    <a:lnTo>
                      <a:pt x="12450" y="4039"/>
                    </a:lnTo>
                    <a:lnTo>
                      <a:pt x="12450" y="3976"/>
                    </a:lnTo>
                    <a:lnTo>
                      <a:pt x="12325" y="3851"/>
                    </a:lnTo>
                    <a:lnTo>
                      <a:pt x="12304" y="3725"/>
                    </a:lnTo>
                    <a:lnTo>
                      <a:pt x="12408" y="3851"/>
                    </a:lnTo>
                    <a:lnTo>
                      <a:pt x="12597" y="4060"/>
                    </a:lnTo>
                    <a:lnTo>
                      <a:pt x="12638" y="4060"/>
                    </a:lnTo>
                    <a:lnTo>
                      <a:pt x="12722" y="4018"/>
                    </a:lnTo>
                    <a:lnTo>
                      <a:pt x="12764" y="4081"/>
                    </a:lnTo>
                    <a:lnTo>
                      <a:pt x="12973" y="4081"/>
                    </a:lnTo>
                    <a:lnTo>
                      <a:pt x="13057" y="4144"/>
                    </a:lnTo>
                    <a:lnTo>
                      <a:pt x="13141" y="4144"/>
                    </a:lnTo>
                    <a:lnTo>
                      <a:pt x="13287" y="4165"/>
                    </a:lnTo>
                    <a:lnTo>
                      <a:pt x="13371" y="4123"/>
                    </a:lnTo>
                    <a:lnTo>
                      <a:pt x="13308" y="4081"/>
                    </a:lnTo>
                    <a:lnTo>
                      <a:pt x="13162" y="4060"/>
                    </a:lnTo>
                    <a:lnTo>
                      <a:pt x="13162" y="3976"/>
                    </a:lnTo>
                    <a:lnTo>
                      <a:pt x="13350" y="4018"/>
                    </a:lnTo>
                    <a:lnTo>
                      <a:pt x="13475" y="4060"/>
                    </a:lnTo>
                    <a:lnTo>
                      <a:pt x="13601" y="4165"/>
                    </a:lnTo>
                    <a:lnTo>
                      <a:pt x="13664" y="4144"/>
                    </a:lnTo>
                    <a:lnTo>
                      <a:pt x="13706" y="4018"/>
                    </a:lnTo>
                    <a:lnTo>
                      <a:pt x="13810" y="4081"/>
                    </a:lnTo>
                    <a:lnTo>
                      <a:pt x="13978" y="4081"/>
                    </a:lnTo>
                    <a:lnTo>
                      <a:pt x="14124" y="4039"/>
                    </a:lnTo>
                    <a:lnTo>
                      <a:pt x="14229" y="4018"/>
                    </a:lnTo>
                    <a:lnTo>
                      <a:pt x="14354" y="3914"/>
                    </a:lnTo>
                    <a:lnTo>
                      <a:pt x="14710" y="3746"/>
                    </a:lnTo>
                    <a:lnTo>
                      <a:pt x="14794" y="3662"/>
                    </a:lnTo>
                    <a:lnTo>
                      <a:pt x="14794" y="3621"/>
                    </a:lnTo>
                    <a:lnTo>
                      <a:pt x="14877" y="3600"/>
                    </a:lnTo>
                    <a:lnTo>
                      <a:pt x="15003" y="3621"/>
                    </a:lnTo>
                    <a:lnTo>
                      <a:pt x="15045" y="3558"/>
                    </a:lnTo>
                    <a:lnTo>
                      <a:pt x="15275" y="3432"/>
                    </a:lnTo>
                    <a:lnTo>
                      <a:pt x="15400" y="3181"/>
                    </a:lnTo>
                    <a:lnTo>
                      <a:pt x="15463" y="2909"/>
                    </a:lnTo>
                    <a:lnTo>
                      <a:pt x="15442" y="2721"/>
                    </a:lnTo>
                    <a:lnTo>
                      <a:pt x="15379" y="2595"/>
                    </a:lnTo>
                    <a:lnTo>
                      <a:pt x="15233" y="2512"/>
                    </a:lnTo>
                    <a:lnTo>
                      <a:pt x="15149" y="2512"/>
                    </a:lnTo>
                    <a:lnTo>
                      <a:pt x="15128" y="2554"/>
                    </a:lnTo>
                    <a:lnTo>
                      <a:pt x="15024" y="2554"/>
                    </a:lnTo>
                    <a:lnTo>
                      <a:pt x="14961" y="2658"/>
                    </a:lnTo>
                    <a:lnTo>
                      <a:pt x="14877" y="2700"/>
                    </a:lnTo>
                    <a:lnTo>
                      <a:pt x="14835" y="2658"/>
                    </a:lnTo>
                    <a:lnTo>
                      <a:pt x="14961" y="2470"/>
                    </a:lnTo>
                    <a:lnTo>
                      <a:pt x="15003" y="2386"/>
                    </a:lnTo>
                    <a:lnTo>
                      <a:pt x="15107" y="2302"/>
                    </a:lnTo>
                    <a:lnTo>
                      <a:pt x="15128" y="2156"/>
                    </a:lnTo>
                    <a:lnTo>
                      <a:pt x="15066" y="2051"/>
                    </a:lnTo>
                    <a:lnTo>
                      <a:pt x="15024" y="2030"/>
                    </a:lnTo>
                    <a:lnTo>
                      <a:pt x="15107" y="1968"/>
                    </a:lnTo>
                    <a:lnTo>
                      <a:pt x="15170" y="1737"/>
                    </a:lnTo>
                    <a:lnTo>
                      <a:pt x="15066" y="1717"/>
                    </a:lnTo>
                    <a:lnTo>
                      <a:pt x="14940" y="1737"/>
                    </a:lnTo>
                    <a:lnTo>
                      <a:pt x="14919" y="1842"/>
                    </a:lnTo>
                    <a:lnTo>
                      <a:pt x="14856" y="1884"/>
                    </a:lnTo>
                    <a:lnTo>
                      <a:pt x="14794" y="1926"/>
                    </a:lnTo>
                    <a:lnTo>
                      <a:pt x="14731" y="1863"/>
                    </a:lnTo>
                    <a:lnTo>
                      <a:pt x="14794" y="1779"/>
                    </a:lnTo>
                    <a:lnTo>
                      <a:pt x="14794" y="1717"/>
                    </a:lnTo>
                    <a:lnTo>
                      <a:pt x="14835" y="1633"/>
                    </a:lnTo>
                    <a:lnTo>
                      <a:pt x="14814" y="1570"/>
                    </a:lnTo>
                    <a:lnTo>
                      <a:pt x="14689" y="1654"/>
                    </a:lnTo>
                    <a:lnTo>
                      <a:pt x="14626" y="1779"/>
                    </a:lnTo>
                    <a:lnTo>
                      <a:pt x="14584" y="1821"/>
                    </a:lnTo>
                    <a:lnTo>
                      <a:pt x="14522" y="1758"/>
                    </a:lnTo>
                    <a:lnTo>
                      <a:pt x="14584" y="1633"/>
                    </a:lnTo>
                    <a:lnTo>
                      <a:pt x="14542" y="1549"/>
                    </a:lnTo>
                    <a:lnTo>
                      <a:pt x="14417" y="1549"/>
                    </a:lnTo>
                    <a:lnTo>
                      <a:pt x="14270" y="1633"/>
                    </a:lnTo>
                    <a:lnTo>
                      <a:pt x="14208" y="1737"/>
                    </a:lnTo>
                    <a:lnTo>
                      <a:pt x="14082" y="1737"/>
                    </a:lnTo>
                    <a:lnTo>
                      <a:pt x="14019" y="1779"/>
                    </a:lnTo>
                    <a:lnTo>
                      <a:pt x="13978" y="1884"/>
                    </a:lnTo>
                    <a:lnTo>
                      <a:pt x="13894" y="1884"/>
                    </a:lnTo>
                    <a:lnTo>
                      <a:pt x="13789" y="1842"/>
                    </a:lnTo>
                    <a:lnTo>
                      <a:pt x="13580" y="1821"/>
                    </a:lnTo>
                    <a:lnTo>
                      <a:pt x="13308" y="1821"/>
                    </a:lnTo>
                    <a:lnTo>
                      <a:pt x="13496" y="1758"/>
                    </a:lnTo>
                    <a:lnTo>
                      <a:pt x="13559" y="1717"/>
                    </a:lnTo>
                    <a:lnTo>
                      <a:pt x="13643" y="1737"/>
                    </a:lnTo>
                    <a:lnTo>
                      <a:pt x="13747" y="1737"/>
                    </a:lnTo>
                    <a:lnTo>
                      <a:pt x="13894" y="1654"/>
                    </a:lnTo>
                    <a:lnTo>
                      <a:pt x="14019" y="1633"/>
                    </a:lnTo>
                    <a:lnTo>
                      <a:pt x="14124" y="1507"/>
                    </a:lnTo>
                    <a:lnTo>
                      <a:pt x="14333" y="1403"/>
                    </a:lnTo>
                    <a:lnTo>
                      <a:pt x="14396" y="1340"/>
                    </a:lnTo>
                    <a:lnTo>
                      <a:pt x="14354" y="1298"/>
                    </a:lnTo>
                    <a:lnTo>
                      <a:pt x="14270" y="1298"/>
                    </a:lnTo>
                    <a:lnTo>
                      <a:pt x="14061" y="1152"/>
                    </a:lnTo>
                    <a:lnTo>
                      <a:pt x="14019" y="1089"/>
                    </a:lnTo>
                    <a:lnTo>
                      <a:pt x="13978" y="1089"/>
                    </a:lnTo>
                    <a:lnTo>
                      <a:pt x="13873" y="1131"/>
                    </a:lnTo>
                    <a:lnTo>
                      <a:pt x="13810" y="1193"/>
                    </a:lnTo>
                    <a:lnTo>
                      <a:pt x="13747" y="1152"/>
                    </a:lnTo>
                    <a:lnTo>
                      <a:pt x="13706" y="1089"/>
                    </a:lnTo>
                    <a:lnTo>
                      <a:pt x="13789" y="1005"/>
                    </a:lnTo>
                    <a:lnTo>
                      <a:pt x="13768" y="921"/>
                    </a:lnTo>
                    <a:lnTo>
                      <a:pt x="13601" y="942"/>
                    </a:lnTo>
                    <a:lnTo>
                      <a:pt x="13538" y="1047"/>
                    </a:lnTo>
                    <a:lnTo>
                      <a:pt x="13454" y="1026"/>
                    </a:lnTo>
                    <a:lnTo>
                      <a:pt x="13454" y="901"/>
                    </a:lnTo>
                    <a:lnTo>
                      <a:pt x="13308" y="942"/>
                    </a:lnTo>
                    <a:lnTo>
                      <a:pt x="13266" y="1005"/>
                    </a:lnTo>
                    <a:lnTo>
                      <a:pt x="13224" y="921"/>
                    </a:lnTo>
                    <a:lnTo>
                      <a:pt x="13287" y="838"/>
                    </a:lnTo>
                    <a:lnTo>
                      <a:pt x="13245" y="775"/>
                    </a:lnTo>
                    <a:lnTo>
                      <a:pt x="13308" y="775"/>
                    </a:lnTo>
                    <a:lnTo>
                      <a:pt x="13371" y="691"/>
                    </a:lnTo>
                    <a:lnTo>
                      <a:pt x="13287" y="608"/>
                    </a:lnTo>
                    <a:lnTo>
                      <a:pt x="13078" y="587"/>
                    </a:lnTo>
                    <a:lnTo>
                      <a:pt x="12910" y="503"/>
                    </a:lnTo>
                    <a:lnTo>
                      <a:pt x="12785" y="524"/>
                    </a:lnTo>
                    <a:lnTo>
                      <a:pt x="12659" y="629"/>
                    </a:lnTo>
                    <a:lnTo>
                      <a:pt x="12638" y="733"/>
                    </a:lnTo>
                    <a:lnTo>
                      <a:pt x="12597" y="775"/>
                    </a:lnTo>
                    <a:lnTo>
                      <a:pt x="12513" y="670"/>
                    </a:lnTo>
                    <a:lnTo>
                      <a:pt x="12638" y="524"/>
                    </a:lnTo>
                    <a:lnTo>
                      <a:pt x="12659" y="461"/>
                    </a:lnTo>
                    <a:lnTo>
                      <a:pt x="12513" y="461"/>
                    </a:lnTo>
                    <a:lnTo>
                      <a:pt x="12387" y="377"/>
                    </a:lnTo>
                    <a:lnTo>
                      <a:pt x="12262" y="377"/>
                    </a:lnTo>
                    <a:lnTo>
                      <a:pt x="12199" y="482"/>
                    </a:lnTo>
                    <a:lnTo>
                      <a:pt x="12011" y="608"/>
                    </a:lnTo>
                    <a:lnTo>
                      <a:pt x="11885" y="733"/>
                    </a:lnTo>
                    <a:lnTo>
                      <a:pt x="11801" y="775"/>
                    </a:lnTo>
                    <a:lnTo>
                      <a:pt x="11781" y="712"/>
                    </a:lnTo>
                    <a:lnTo>
                      <a:pt x="11822" y="587"/>
                    </a:lnTo>
                    <a:lnTo>
                      <a:pt x="11822" y="419"/>
                    </a:lnTo>
                    <a:lnTo>
                      <a:pt x="11781" y="377"/>
                    </a:lnTo>
                    <a:lnTo>
                      <a:pt x="11739" y="273"/>
                    </a:lnTo>
                    <a:lnTo>
                      <a:pt x="11592" y="189"/>
                    </a:lnTo>
                    <a:lnTo>
                      <a:pt x="11467" y="210"/>
                    </a:lnTo>
                    <a:lnTo>
                      <a:pt x="11341" y="189"/>
                    </a:lnTo>
                    <a:lnTo>
                      <a:pt x="11278" y="85"/>
                    </a:lnTo>
                    <a:lnTo>
                      <a:pt x="11153" y="64"/>
                    </a:lnTo>
                    <a:lnTo>
                      <a:pt x="10985" y="105"/>
                    </a:lnTo>
                    <a:lnTo>
                      <a:pt x="10881" y="85"/>
                    </a:lnTo>
                    <a:lnTo>
                      <a:pt x="10818" y="64"/>
                    </a:lnTo>
                    <a:lnTo>
                      <a:pt x="10734" y="1"/>
                    </a:lnTo>
                    <a:lnTo>
                      <a:pt x="10651" y="64"/>
                    </a:lnTo>
                    <a:lnTo>
                      <a:pt x="10630" y="210"/>
                    </a:lnTo>
                    <a:lnTo>
                      <a:pt x="10734" y="461"/>
                    </a:lnTo>
                    <a:lnTo>
                      <a:pt x="10651" y="670"/>
                    </a:lnTo>
                    <a:lnTo>
                      <a:pt x="10651" y="817"/>
                    </a:lnTo>
                    <a:lnTo>
                      <a:pt x="10609" y="880"/>
                    </a:lnTo>
                    <a:lnTo>
                      <a:pt x="10525" y="838"/>
                    </a:lnTo>
                    <a:lnTo>
                      <a:pt x="10400" y="880"/>
                    </a:lnTo>
                    <a:lnTo>
                      <a:pt x="10337" y="817"/>
                    </a:lnTo>
                    <a:lnTo>
                      <a:pt x="10421" y="733"/>
                    </a:lnTo>
                    <a:lnTo>
                      <a:pt x="10358" y="566"/>
                    </a:lnTo>
                    <a:lnTo>
                      <a:pt x="10421" y="461"/>
                    </a:lnTo>
                    <a:lnTo>
                      <a:pt x="10441" y="315"/>
                    </a:lnTo>
                    <a:lnTo>
                      <a:pt x="10400" y="273"/>
                    </a:lnTo>
                    <a:lnTo>
                      <a:pt x="10232" y="398"/>
                    </a:lnTo>
                    <a:lnTo>
                      <a:pt x="10232" y="461"/>
                    </a:lnTo>
                    <a:lnTo>
                      <a:pt x="10149" y="482"/>
                    </a:lnTo>
                    <a:lnTo>
                      <a:pt x="10107" y="419"/>
                    </a:lnTo>
                    <a:lnTo>
                      <a:pt x="10149" y="273"/>
                    </a:lnTo>
                    <a:lnTo>
                      <a:pt x="10107" y="210"/>
                    </a:lnTo>
                    <a:lnTo>
                      <a:pt x="10044" y="252"/>
                    </a:lnTo>
                    <a:lnTo>
                      <a:pt x="9981" y="398"/>
                    </a:lnTo>
                    <a:lnTo>
                      <a:pt x="9897" y="398"/>
                    </a:lnTo>
                    <a:lnTo>
                      <a:pt x="9877" y="357"/>
                    </a:lnTo>
                    <a:lnTo>
                      <a:pt x="9918" y="252"/>
                    </a:lnTo>
                    <a:lnTo>
                      <a:pt x="9918" y="105"/>
                    </a:lnTo>
                    <a:lnTo>
                      <a:pt x="9897" y="64"/>
                    </a:lnTo>
                    <a:lnTo>
                      <a:pt x="96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39"/>
              <p:cNvSpPr/>
              <p:nvPr/>
            </p:nvSpPr>
            <p:spPr>
              <a:xfrm>
                <a:off x="2905300" y="2401625"/>
                <a:ext cx="91575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955" extrusionOk="0">
                    <a:moveTo>
                      <a:pt x="2909" y="2155"/>
                    </a:move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930" y="2155"/>
                    </a:lnTo>
                    <a:close/>
                    <a:moveTo>
                      <a:pt x="2323" y="0"/>
                    </a:moveTo>
                    <a:lnTo>
                      <a:pt x="2260" y="42"/>
                    </a:lnTo>
                    <a:lnTo>
                      <a:pt x="2219" y="84"/>
                    </a:lnTo>
                    <a:lnTo>
                      <a:pt x="2135" y="84"/>
                    </a:lnTo>
                    <a:lnTo>
                      <a:pt x="2072" y="147"/>
                    </a:lnTo>
                    <a:lnTo>
                      <a:pt x="2009" y="188"/>
                    </a:lnTo>
                    <a:lnTo>
                      <a:pt x="1905" y="188"/>
                    </a:lnTo>
                    <a:lnTo>
                      <a:pt x="1779" y="293"/>
                    </a:lnTo>
                    <a:lnTo>
                      <a:pt x="1675" y="377"/>
                    </a:lnTo>
                    <a:lnTo>
                      <a:pt x="1675" y="460"/>
                    </a:lnTo>
                    <a:lnTo>
                      <a:pt x="1612" y="460"/>
                    </a:lnTo>
                    <a:lnTo>
                      <a:pt x="1570" y="419"/>
                    </a:lnTo>
                    <a:lnTo>
                      <a:pt x="1570" y="460"/>
                    </a:lnTo>
                    <a:lnTo>
                      <a:pt x="1591" y="481"/>
                    </a:lnTo>
                    <a:lnTo>
                      <a:pt x="1591" y="523"/>
                    </a:lnTo>
                    <a:lnTo>
                      <a:pt x="1528" y="586"/>
                    </a:lnTo>
                    <a:lnTo>
                      <a:pt x="1423" y="670"/>
                    </a:lnTo>
                    <a:lnTo>
                      <a:pt x="1382" y="691"/>
                    </a:lnTo>
                    <a:lnTo>
                      <a:pt x="1402" y="711"/>
                    </a:lnTo>
                    <a:lnTo>
                      <a:pt x="1382" y="774"/>
                    </a:lnTo>
                    <a:lnTo>
                      <a:pt x="1319" y="774"/>
                    </a:lnTo>
                    <a:lnTo>
                      <a:pt x="1319" y="816"/>
                    </a:lnTo>
                    <a:lnTo>
                      <a:pt x="1382" y="837"/>
                    </a:lnTo>
                    <a:lnTo>
                      <a:pt x="1319" y="879"/>
                    </a:lnTo>
                    <a:lnTo>
                      <a:pt x="1256" y="879"/>
                    </a:lnTo>
                    <a:lnTo>
                      <a:pt x="1193" y="942"/>
                    </a:lnTo>
                    <a:lnTo>
                      <a:pt x="1193" y="1004"/>
                    </a:lnTo>
                    <a:lnTo>
                      <a:pt x="1214" y="1004"/>
                    </a:lnTo>
                    <a:lnTo>
                      <a:pt x="1256" y="1025"/>
                    </a:lnTo>
                    <a:lnTo>
                      <a:pt x="1193" y="1046"/>
                    </a:lnTo>
                    <a:lnTo>
                      <a:pt x="1151" y="1046"/>
                    </a:lnTo>
                    <a:lnTo>
                      <a:pt x="1089" y="1151"/>
                    </a:lnTo>
                    <a:lnTo>
                      <a:pt x="1068" y="1214"/>
                    </a:lnTo>
                    <a:lnTo>
                      <a:pt x="942" y="1402"/>
                    </a:lnTo>
                    <a:lnTo>
                      <a:pt x="942" y="1444"/>
                    </a:lnTo>
                    <a:lnTo>
                      <a:pt x="984" y="1507"/>
                    </a:lnTo>
                    <a:lnTo>
                      <a:pt x="984" y="1548"/>
                    </a:lnTo>
                    <a:lnTo>
                      <a:pt x="963" y="1548"/>
                    </a:lnTo>
                    <a:lnTo>
                      <a:pt x="942" y="1527"/>
                    </a:lnTo>
                    <a:lnTo>
                      <a:pt x="900" y="1527"/>
                    </a:lnTo>
                    <a:lnTo>
                      <a:pt x="796" y="1569"/>
                    </a:lnTo>
                    <a:lnTo>
                      <a:pt x="754" y="1653"/>
                    </a:lnTo>
                    <a:lnTo>
                      <a:pt x="754" y="1716"/>
                    </a:lnTo>
                    <a:lnTo>
                      <a:pt x="796" y="1716"/>
                    </a:lnTo>
                    <a:lnTo>
                      <a:pt x="858" y="1758"/>
                    </a:lnTo>
                    <a:lnTo>
                      <a:pt x="838" y="1779"/>
                    </a:lnTo>
                    <a:lnTo>
                      <a:pt x="838" y="1841"/>
                    </a:lnTo>
                    <a:lnTo>
                      <a:pt x="775" y="1883"/>
                    </a:lnTo>
                    <a:lnTo>
                      <a:pt x="649" y="1862"/>
                    </a:lnTo>
                    <a:lnTo>
                      <a:pt x="628" y="1883"/>
                    </a:lnTo>
                    <a:lnTo>
                      <a:pt x="628" y="1946"/>
                    </a:lnTo>
                    <a:lnTo>
                      <a:pt x="545" y="2030"/>
                    </a:lnTo>
                    <a:lnTo>
                      <a:pt x="482" y="2134"/>
                    </a:lnTo>
                    <a:lnTo>
                      <a:pt x="440" y="2197"/>
                    </a:lnTo>
                    <a:lnTo>
                      <a:pt x="419" y="2197"/>
                    </a:lnTo>
                    <a:lnTo>
                      <a:pt x="419" y="2134"/>
                    </a:lnTo>
                    <a:lnTo>
                      <a:pt x="377" y="2197"/>
                    </a:lnTo>
                    <a:lnTo>
                      <a:pt x="335" y="2134"/>
                    </a:lnTo>
                    <a:lnTo>
                      <a:pt x="356" y="2072"/>
                    </a:lnTo>
                    <a:lnTo>
                      <a:pt x="440" y="2030"/>
                    </a:lnTo>
                    <a:lnTo>
                      <a:pt x="461" y="1967"/>
                    </a:lnTo>
                    <a:lnTo>
                      <a:pt x="440" y="1988"/>
                    </a:lnTo>
                    <a:lnTo>
                      <a:pt x="356" y="2051"/>
                    </a:lnTo>
                    <a:lnTo>
                      <a:pt x="231" y="2134"/>
                    </a:lnTo>
                    <a:lnTo>
                      <a:pt x="168" y="2260"/>
                    </a:lnTo>
                    <a:lnTo>
                      <a:pt x="231" y="2260"/>
                    </a:lnTo>
                    <a:lnTo>
                      <a:pt x="314" y="2239"/>
                    </a:lnTo>
                    <a:lnTo>
                      <a:pt x="461" y="2197"/>
                    </a:lnTo>
                    <a:lnTo>
                      <a:pt x="586" y="2197"/>
                    </a:lnTo>
                    <a:lnTo>
                      <a:pt x="524" y="2281"/>
                    </a:lnTo>
                    <a:lnTo>
                      <a:pt x="419" y="2406"/>
                    </a:lnTo>
                    <a:lnTo>
                      <a:pt x="335" y="2511"/>
                    </a:lnTo>
                    <a:lnTo>
                      <a:pt x="210" y="2595"/>
                    </a:lnTo>
                    <a:lnTo>
                      <a:pt x="105" y="2699"/>
                    </a:lnTo>
                    <a:lnTo>
                      <a:pt x="22" y="2699"/>
                    </a:lnTo>
                    <a:lnTo>
                      <a:pt x="1" y="2762"/>
                    </a:lnTo>
                    <a:lnTo>
                      <a:pt x="22" y="2804"/>
                    </a:lnTo>
                    <a:lnTo>
                      <a:pt x="1" y="2888"/>
                    </a:lnTo>
                    <a:lnTo>
                      <a:pt x="22" y="2929"/>
                    </a:lnTo>
                    <a:lnTo>
                      <a:pt x="63" y="2929"/>
                    </a:lnTo>
                    <a:lnTo>
                      <a:pt x="168" y="2971"/>
                    </a:lnTo>
                    <a:lnTo>
                      <a:pt x="314" y="2929"/>
                    </a:lnTo>
                    <a:lnTo>
                      <a:pt x="377" y="2888"/>
                    </a:lnTo>
                    <a:lnTo>
                      <a:pt x="482" y="2888"/>
                    </a:lnTo>
                    <a:lnTo>
                      <a:pt x="566" y="2825"/>
                    </a:lnTo>
                    <a:lnTo>
                      <a:pt x="586" y="2783"/>
                    </a:lnTo>
                    <a:lnTo>
                      <a:pt x="586" y="2804"/>
                    </a:lnTo>
                    <a:lnTo>
                      <a:pt x="545" y="2888"/>
                    </a:lnTo>
                    <a:lnTo>
                      <a:pt x="670" y="2908"/>
                    </a:lnTo>
                    <a:lnTo>
                      <a:pt x="754" y="2888"/>
                    </a:lnTo>
                    <a:lnTo>
                      <a:pt x="796" y="2929"/>
                    </a:lnTo>
                    <a:lnTo>
                      <a:pt x="963" y="2929"/>
                    </a:lnTo>
                    <a:lnTo>
                      <a:pt x="1047" y="2908"/>
                    </a:lnTo>
                    <a:lnTo>
                      <a:pt x="1068" y="2971"/>
                    </a:lnTo>
                    <a:lnTo>
                      <a:pt x="1110" y="3013"/>
                    </a:lnTo>
                    <a:lnTo>
                      <a:pt x="1214" y="3013"/>
                    </a:lnTo>
                    <a:lnTo>
                      <a:pt x="1256" y="2992"/>
                    </a:lnTo>
                    <a:lnTo>
                      <a:pt x="1277" y="3013"/>
                    </a:lnTo>
                    <a:lnTo>
                      <a:pt x="1361" y="3013"/>
                    </a:lnTo>
                    <a:lnTo>
                      <a:pt x="1402" y="2992"/>
                    </a:lnTo>
                    <a:lnTo>
                      <a:pt x="1402" y="2950"/>
                    </a:lnTo>
                    <a:lnTo>
                      <a:pt x="1486" y="2950"/>
                    </a:lnTo>
                    <a:lnTo>
                      <a:pt x="1507" y="2992"/>
                    </a:lnTo>
                    <a:lnTo>
                      <a:pt x="1570" y="2992"/>
                    </a:lnTo>
                    <a:lnTo>
                      <a:pt x="1591" y="2929"/>
                    </a:lnTo>
                    <a:lnTo>
                      <a:pt x="1633" y="2929"/>
                    </a:lnTo>
                    <a:lnTo>
                      <a:pt x="1695" y="2971"/>
                    </a:lnTo>
                    <a:lnTo>
                      <a:pt x="1716" y="2908"/>
                    </a:lnTo>
                    <a:lnTo>
                      <a:pt x="1716" y="2867"/>
                    </a:lnTo>
                    <a:lnTo>
                      <a:pt x="1716" y="2783"/>
                    </a:lnTo>
                    <a:lnTo>
                      <a:pt x="1737" y="2804"/>
                    </a:lnTo>
                    <a:lnTo>
                      <a:pt x="1779" y="2762"/>
                    </a:lnTo>
                    <a:lnTo>
                      <a:pt x="1821" y="2762"/>
                    </a:lnTo>
                    <a:lnTo>
                      <a:pt x="1800" y="2783"/>
                    </a:lnTo>
                    <a:lnTo>
                      <a:pt x="1779" y="2888"/>
                    </a:lnTo>
                    <a:lnTo>
                      <a:pt x="1800" y="2908"/>
                    </a:lnTo>
                    <a:lnTo>
                      <a:pt x="1821" y="2867"/>
                    </a:lnTo>
                    <a:lnTo>
                      <a:pt x="1884" y="2783"/>
                    </a:lnTo>
                    <a:lnTo>
                      <a:pt x="1905" y="2783"/>
                    </a:lnTo>
                    <a:lnTo>
                      <a:pt x="1905" y="2867"/>
                    </a:lnTo>
                    <a:lnTo>
                      <a:pt x="1884" y="2908"/>
                    </a:lnTo>
                    <a:lnTo>
                      <a:pt x="1884" y="2971"/>
                    </a:lnTo>
                    <a:lnTo>
                      <a:pt x="1947" y="2929"/>
                    </a:lnTo>
                    <a:lnTo>
                      <a:pt x="1988" y="2929"/>
                    </a:lnTo>
                    <a:lnTo>
                      <a:pt x="1988" y="2971"/>
                    </a:lnTo>
                    <a:lnTo>
                      <a:pt x="1884" y="3034"/>
                    </a:lnTo>
                    <a:lnTo>
                      <a:pt x="1779" y="3097"/>
                    </a:lnTo>
                    <a:lnTo>
                      <a:pt x="1800" y="3118"/>
                    </a:lnTo>
                    <a:lnTo>
                      <a:pt x="1821" y="3097"/>
                    </a:lnTo>
                    <a:lnTo>
                      <a:pt x="1884" y="3097"/>
                    </a:lnTo>
                    <a:lnTo>
                      <a:pt x="1905" y="3118"/>
                    </a:lnTo>
                    <a:lnTo>
                      <a:pt x="1947" y="3118"/>
                    </a:lnTo>
                    <a:lnTo>
                      <a:pt x="1988" y="3139"/>
                    </a:lnTo>
                    <a:lnTo>
                      <a:pt x="2030" y="3118"/>
                    </a:lnTo>
                    <a:lnTo>
                      <a:pt x="2114" y="3097"/>
                    </a:lnTo>
                    <a:lnTo>
                      <a:pt x="2135" y="3013"/>
                    </a:lnTo>
                    <a:lnTo>
                      <a:pt x="2135" y="2971"/>
                    </a:lnTo>
                    <a:lnTo>
                      <a:pt x="2198" y="2992"/>
                    </a:lnTo>
                    <a:lnTo>
                      <a:pt x="2260" y="3013"/>
                    </a:lnTo>
                    <a:lnTo>
                      <a:pt x="2323" y="3076"/>
                    </a:lnTo>
                    <a:lnTo>
                      <a:pt x="2365" y="3034"/>
                    </a:lnTo>
                    <a:lnTo>
                      <a:pt x="2428" y="3013"/>
                    </a:lnTo>
                    <a:lnTo>
                      <a:pt x="2511" y="3013"/>
                    </a:lnTo>
                    <a:lnTo>
                      <a:pt x="2449" y="3076"/>
                    </a:lnTo>
                    <a:lnTo>
                      <a:pt x="2449" y="3097"/>
                    </a:lnTo>
                    <a:lnTo>
                      <a:pt x="2344" y="3139"/>
                    </a:lnTo>
                    <a:lnTo>
                      <a:pt x="2239" y="3139"/>
                    </a:lnTo>
                    <a:lnTo>
                      <a:pt x="2198" y="3201"/>
                    </a:lnTo>
                    <a:lnTo>
                      <a:pt x="2198" y="3243"/>
                    </a:lnTo>
                    <a:lnTo>
                      <a:pt x="2156" y="3285"/>
                    </a:lnTo>
                    <a:lnTo>
                      <a:pt x="2135" y="3327"/>
                    </a:lnTo>
                    <a:lnTo>
                      <a:pt x="2051" y="3327"/>
                    </a:lnTo>
                    <a:lnTo>
                      <a:pt x="2009" y="3348"/>
                    </a:lnTo>
                    <a:lnTo>
                      <a:pt x="1988" y="3411"/>
                    </a:lnTo>
                    <a:lnTo>
                      <a:pt x="1926" y="3432"/>
                    </a:lnTo>
                    <a:lnTo>
                      <a:pt x="1821" y="3452"/>
                    </a:lnTo>
                    <a:lnTo>
                      <a:pt x="1737" y="3515"/>
                    </a:lnTo>
                    <a:lnTo>
                      <a:pt x="1716" y="3557"/>
                    </a:lnTo>
                    <a:lnTo>
                      <a:pt x="1737" y="3599"/>
                    </a:lnTo>
                    <a:lnTo>
                      <a:pt x="1779" y="3620"/>
                    </a:lnTo>
                    <a:lnTo>
                      <a:pt x="1842" y="3620"/>
                    </a:lnTo>
                    <a:lnTo>
                      <a:pt x="1884" y="3557"/>
                    </a:lnTo>
                    <a:lnTo>
                      <a:pt x="1905" y="3536"/>
                    </a:lnTo>
                    <a:lnTo>
                      <a:pt x="1947" y="3536"/>
                    </a:lnTo>
                    <a:lnTo>
                      <a:pt x="1947" y="3599"/>
                    </a:lnTo>
                    <a:lnTo>
                      <a:pt x="1988" y="3620"/>
                    </a:lnTo>
                    <a:lnTo>
                      <a:pt x="2051" y="3599"/>
                    </a:lnTo>
                    <a:lnTo>
                      <a:pt x="2114" y="3536"/>
                    </a:lnTo>
                    <a:lnTo>
                      <a:pt x="2135" y="3494"/>
                    </a:lnTo>
                    <a:lnTo>
                      <a:pt x="2156" y="3494"/>
                    </a:lnTo>
                    <a:lnTo>
                      <a:pt x="2198" y="3432"/>
                    </a:lnTo>
                    <a:lnTo>
                      <a:pt x="2219" y="3348"/>
                    </a:lnTo>
                    <a:lnTo>
                      <a:pt x="2260" y="3327"/>
                    </a:lnTo>
                    <a:lnTo>
                      <a:pt x="2365" y="3222"/>
                    </a:lnTo>
                    <a:lnTo>
                      <a:pt x="2428" y="3201"/>
                    </a:lnTo>
                    <a:lnTo>
                      <a:pt x="2470" y="3222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553" y="3285"/>
                    </a:lnTo>
                    <a:lnTo>
                      <a:pt x="2616" y="3243"/>
                    </a:lnTo>
                    <a:lnTo>
                      <a:pt x="2658" y="3118"/>
                    </a:lnTo>
                    <a:lnTo>
                      <a:pt x="2721" y="3013"/>
                    </a:lnTo>
                    <a:lnTo>
                      <a:pt x="2721" y="2908"/>
                    </a:lnTo>
                    <a:lnTo>
                      <a:pt x="2742" y="2888"/>
                    </a:lnTo>
                    <a:lnTo>
                      <a:pt x="2763" y="2888"/>
                    </a:lnTo>
                    <a:lnTo>
                      <a:pt x="2825" y="2929"/>
                    </a:lnTo>
                    <a:lnTo>
                      <a:pt x="2846" y="2929"/>
                    </a:lnTo>
                    <a:lnTo>
                      <a:pt x="2888" y="2971"/>
                    </a:lnTo>
                    <a:lnTo>
                      <a:pt x="2888" y="3076"/>
                    </a:lnTo>
                    <a:lnTo>
                      <a:pt x="2867" y="3139"/>
                    </a:lnTo>
                    <a:lnTo>
                      <a:pt x="2846" y="3222"/>
                    </a:lnTo>
                    <a:lnTo>
                      <a:pt x="2867" y="3285"/>
                    </a:lnTo>
                    <a:lnTo>
                      <a:pt x="2846" y="3327"/>
                    </a:lnTo>
                    <a:lnTo>
                      <a:pt x="2763" y="3411"/>
                    </a:lnTo>
                    <a:lnTo>
                      <a:pt x="2721" y="3557"/>
                    </a:lnTo>
                    <a:lnTo>
                      <a:pt x="2721" y="3641"/>
                    </a:lnTo>
                    <a:lnTo>
                      <a:pt x="2679" y="3662"/>
                    </a:lnTo>
                    <a:lnTo>
                      <a:pt x="2679" y="3745"/>
                    </a:lnTo>
                    <a:lnTo>
                      <a:pt x="2742" y="3766"/>
                    </a:lnTo>
                    <a:lnTo>
                      <a:pt x="2825" y="3724"/>
                    </a:lnTo>
                    <a:lnTo>
                      <a:pt x="2888" y="3557"/>
                    </a:lnTo>
                    <a:lnTo>
                      <a:pt x="2951" y="3557"/>
                    </a:lnTo>
                    <a:lnTo>
                      <a:pt x="3035" y="3452"/>
                    </a:lnTo>
                    <a:lnTo>
                      <a:pt x="3076" y="3411"/>
                    </a:lnTo>
                    <a:lnTo>
                      <a:pt x="3097" y="3432"/>
                    </a:lnTo>
                    <a:lnTo>
                      <a:pt x="3202" y="3432"/>
                    </a:lnTo>
                    <a:lnTo>
                      <a:pt x="3202" y="3494"/>
                    </a:lnTo>
                    <a:lnTo>
                      <a:pt x="3139" y="3515"/>
                    </a:lnTo>
                    <a:lnTo>
                      <a:pt x="3035" y="3620"/>
                    </a:lnTo>
                    <a:lnTo>
                      <a:pt x="3035" y="3704"/>
                    </a:lnTo>
                    <a:lnTo>
                      <a:pt x="2993" y="3766"/>
                    </a:lnTo>
                    <a:lnTo>
                      <a:pt x="3035" y="3808"/>
                    </a:lnTo>
                    <a:lnTo>
                      <a:pt x="3035" y="3913"/>
                    </a:lnTo>
                    <a:lnTo>
                      <a:pt x="3076" y="3955"/>
                    </a:lnTo>
                    <a:lnTo>
                      <a:pt x="3097" y="3871"/>
                    </a:lnTo>
                    <a:lnTo>
                      <a:pt x="3160" y="3829"/>
                    </a:lnTo>
                    <a:lnTo>
                      <a:pt x="3202" y="3829"/>
                    </a:lnTo>
                    <a:lnTo>
                      <a:pt x="3265" y="3913"/>
                    </a:lnTo>
                    <a:lnTo>
                      <a:pt x="3307" y="3934"/>
                    </a:lnTo>
                    <a:lnTo>
                      <a:pt x="3390" y="3871"/>
                    </a:lnTo>
                    <a:lnTo>
                      <a:pt x="3390" y="3829"/>
                    </a:lnTo>
                    <a:lnTo>
                      <a:pt x="3411" y="3829"/>
                    </a:lnTo>
                    <a:lnTo>
                      <a:pt x="3453" y="3766"/>
                    </a:lnTo>
                    <a:lnTo>
                      <a:pt x="3453" y="3704"/>
                    </a:lnTo>
                    <a:lnTo>
                      <a:pt x="3474" y="3704"/>
                    </a:lnTo>
                    <a:lnTo>
                      <a:pt x="3495" y="3641"/>
                    </a:lnTo>
                    <a:lnTo>
                      <a:pt x="3474" y="3599"/>
                    </a:lnTo>
                    <a:lnTo>
                      <a:pt x="3495" y="3494"/>
                    </a:lnTo>
                    <a:lnTo>
                      <a:pt x="3599" y="3348"/>
                    </a:lnTo>
                    <a:lnTo>
                      <a:pt x="3662" y="3243"/>
                    </a:lnTo>
                    <a:lnTo>
                      <a:pt x="3662" y="3097"/>
                    </a:lnTo>
                    <a:lnTo>
                      <a:pt x="3662" y="3034"/>
                    </a:lnTo>
                    <a:lnTo>
                      <a:pt x="3620" y="3034"/>
                    </a:lnTo>
                    <a:lnTo>
                      <a:pt x="3620" y="3097"/>
                    </a:lnTo>
                    <a:lnTo>
                      <a:pt x="3579" y="3180"/>
                    </a:lnTo>
                    <a:lnTo>
                      <a:pt x="3495" y="3222"/>
                    </a:lnTo>
                    <a:lnTo>
                      <a:pt x="3411" y="3306"/>
                    </a:lnTo>
                    <a:lnTo>
                      <a:pt x="3369" y="3327"/>
                    </a:lnTo>
                    <a:lnTo>
                      <a:pt x="3348" y="3243"/>
                    </a:lnTo>
                    <a:lnTo>
                      <a:pt x="3369" y="3180"/>
                    </a:lnTo>
                    <a:lnTo>
                      <a:pt x="3369" y="3097"/>
                    </a:lnTo>
                    <a:lnTo>
                      <a:pt x="3474" y="3013"/>
                    </a:lnTo>
                    <a:lnTo>
                      <a:pt x="3495" y="2971"/>
                    </a:lnTo>
                    <a:lnTo>
                      <a:pt x="3579" y="2888"/>
                    </a:lnTo>
                    <a:lnTo>
                      <a:pt x="3599" y="2888"/>
                    </a:lnTo>
                    <a:lnTo>
                      <a:pt x="3662" y="2867"/>
                    </a:lnTo>
                    <a:lnTo>
                      <a:pt x="3620" y="2804"/>
                    </a:lnTo>
                    <a:lnTo>
                      <a:pt x="3579" y="2867"/>
                    </a:lnTo>
                    <a:lnTo>
                      <a:pt x="3516" y="2867"/>
                    </a:lnTo>
                    <a:lnTo>
                      <a:pt x="3453" y="2888"/>
                    </a:lnTo>
                    <a:lnTo>
                      <a:pt x="3390" y="2888"/>
                    </a:lnTo>
                    <a:lnTo>
                      <a:pt x="3307" y="2929"/>
                    </a:lnTo>
                    <a:lnTo>
                      <a:pt x="3286" y="2992"/>
                    </a:lnTo>
                    <a:lnTo>
                      <a:pt x="3181" y="3076"/>
                    </a:lnTo>
                    <a:lnTo>
                      <a:pt x="3181" y="3118"/>
                    </a:lnTo>
                    <a:lnTo>
                      <a:pt x="3139" y="3180"/>
                    </a:lnTo>
                    <a:lnTo>
                      <a:pt x="3055" y="3097"/>
                    </a:lnTo>
                    <a:lnTo>
                      <a:pt x="3055" y="3034"/>
                    </a:lnTo>
                    <a:lnTo>
                      <a:pt x="3035" y="2971"/>
                    </a:lnTo>
                    <a:lnTo>
                      <a:pt x="3035" y="2888"/>
                    </a:lnTo>
                    <a:lnTo>
                      <a:pt x="3076" y="2929"/>
                    </a:lnTo>
                    <a:lnTo>
                      <a:pt x="3097" y="2929"/>
                    </a:lnTo>
                    <a:lnTo>
                      <a:pt x="3181" y="2825"/>
                    </a:lnTo>
                    <a:lnTo>
                      <a:pt x="3139" y="2825"/>
                    </a:lnTo>
                    <a:lnTo>
                      <a:pt x="3055" y="2804"/>
                    </a:lnTo>
                    <a:lnTo>
                      <a:pt x="3181" y="2804"/>
                    </a:lnTo>
                    <a:lnTo>
                      <a:pt x="3076" y="2783"/>
                    </a:lnTo>
                    <a:lnTo>
                      <a:pt x="3035" y="2720"/>
                    </a:lnTo>
                    <a:lnTo>
                      <a:pt x="3035" y="2678"/>
                    </a:lnTo>
                    <a:lnTo>
                      <a:pt x="3055" y="2657"/>
                    </a:lnTo>
                    <a:lnTo>
                      <a:pt x="3160" y="2657"/>
                    </a:lnTo>
                    <a:lnTo>
                      <a:pt x="3181" y="2616"/>
                    </a:lnTo>
                    <a:lnTo>
                      <a:pt x="3265" y="2553"/>
                    </a:lnTo>
                    <a:lnTo>
                      <a:pt x="3286" y="2448"/>
                    </a:lnTo>
                    <a:lnTo>
                      <a:pt x="3369" y="2448"/>
                    </a:lnTo>
                    <a:lnTo>
                      <a:pt x="3390" y="2469"/>
                    </a:lnTo>
                    <a:lnTo>
                      <a:pt x="3495" y="2406"/>
                    </a:lnTo>
                    <a:lnTo>
                      <a:pt x="3516" y="2344"/>
                    </a:lnTo>
                    <a:lnTo>
                      <a:pt x="3516" y="2260"/>
                    </a:lnTo>
                    <a:lnTo>
                      <a:pt x="3495" y="2197"/>
                    </a:lnTo>
                    <a:lnTo>
                      <a:pt x="3411" y="2281"/>
                    </a:lnTo>
                    <a:lnTo>
                      <a:pt x="3369" y="2302"/>
                    </a:lnTo>
                    <a:lnTo>
                      <a:pt x="3348" y="2281"/>
                    </a:lnTo>
                    <a:lnTo>
                      <a:pt x="3286" y="2281"/>
                    </a:lnTo>
                    <a:lnTo>
                      <a:pt x="3286" y="2344"/>
                    </a:lnTo>
                    <a:lnTo>
                      <a:pt x="3286" y="2406"/>
                    </a:lnTo>
                    <a:lnTo>
                      <a:pt x="3244" y="2448"/>
                    </a:lnTo>
                    <a:lnTo>
                      <a:pt x="3181" y="2448"/>
                    </a:lnTo>
                    <a:lnTo>
                      <a:pt x="3097" y="2490"/>
                    </a:lnTo>
                    <a:lnTo>
                      <a:pt x="3055" y="2511"/>
                    </a:lnTo>
                    <a:lnTo>
                      <a:pt x="3055" y="2574"/>
                    </a:lnTo>
                    <a:lnTo>
                      <a:pt x="2993" y="2595"/>
                    </a:lnTo>
                    <a:lnTo>
                      <a:pt x="3035" y="2553"/>
                    </a:lnTo>
                    <a:lnTo>
                      <a:pt x="3035" y="2469"/>
                    </a:lnTo>
                    <a:lnTo>
                      <a:pt x="2993" y="2490"/>
                    </a:lnTo>
                    <a:lnTo>
                      <a:pt x="2951" y="2490"/>
                    </a:lnTo>
                    <a:lnTo>
                      <a:pt x="2993" y="2469"/>
                    </a:lnTo>
                    <a:lnTo>
                      <a:pt x="3055" y="2406"/>
                    </a:lnTo>
                    <a:lnTo>
                      <a:pt x="3076" y="2385"/>
                    </a:lnTo>
                    <a:lnTo>
                      <a:pt x="3035" y="2364"/>
                    </a:lnTo>
                    <a:lnTo>
                      <a:pt x="3076" y="2302"/>
                    </a:lnTo>
                    <a:lnTo>
                      <a:pt x="3097" y="2239"/>
                    </a:lnTo>
                    <a:lnTo>
                      <a:pt x="3055" y="2197"/>
                    </a:lnTo>
                    <a:lnTo>
                      <a:pt x="2993" y="2260"/>
                    </a:lnTo>
                    <a:lnTo>
                      <a:pt x="3035" y="2197"/>
                    </a:lnTo>
                    <a:lnTo>
                      <a:pt x="3035" y="2155"/>
                    </a:lnTo>
                    <a:lnTo>
                      <a:pt x="2993" y="2155"/>
                    </a:lnTo>
                    <a:lnTo>
                      <a:pt x="2930" y="2176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825" y="2176"/>
                    </a:ln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25" y="2155"/>
                    </a:lnTo>
                    <a:lnTo>
                      <a:pt x="2909" y="2155"/>
                    </a:lnTo>
                    <a:lnTo>
                      <a:pt x="2993" y="2113"/>
                    </a:lnTo>
                    <a:lnTo>
                      <a:pt x="3035" y="2072"/>
                    </a:lnTo>
                    <a:lnTo>
                      <a:pt x="3076" y="2072"/>
                    </a:lnTo>
                    <a:lnTo>
                      <a:pt x="3139" y="2051"/>
                    </a:lnTo>
                    <a:lnTo>
                      <a:pt x="3139" y="1967"/>
                    </a:lnTo>
                    <a:lnTo>
                      <a:pt x="3181" y="1904"/>
                    </a:lnTo>
                    <a:lnTo>
                      <a:pt x="3181" y="1862"/>
                    </a:lnTo>
                    <a:lnTo>
                      <a:pt x="3097" y="1800"/>
                    </a:lnTo>
                    <a:lnTo>
                      <a:pt x="2993" y="1716"/>
                    </a:lnTo>
                    <a:lnTo>
                      <a:pt x="2888" y="1716"/>
                    </a:lnTo>
                    <a:lnTo>
                      <a:pt x="2783" y="1737"/>
                    </a:lnTo>
                    <a:lnTo>
                      <a:pt x="2742" y="1737"/>
                    </a:lnTo>
                    <a:lnTo>
                      <a:pt x="2742" y="1779"/>
                    </a:lnTo>
                    <a:lnTo>
                      <a:pt x="2679" y="1862"/>
                    </a:lnTo>
                    <a:lnTo>
                      <a:pt x="2658" y="1946"/>
                    </a:lnTo>
                    <a:lnTo>
                      <a:pt x="2679" y="1841"/>
                    </a:lnTo>
                    <a:lnTo>
                      <a:pt x="2658" y="1820"/>
                    </a:lnTo>
                    <a:lnTo>
                      <a:pt x="2679" y="1758"/>
                    </a:lnTo>
                    <a:lnTo>
                      <a:pt x="2742" y="1674"/>
                    </a:lnTo>
                    <a:lnTo>
                      <a:pt x="2721" y="1674"/>
                    </a:lnTo>
                    <a:lnTo>
                      <a:pt x="2637" y="1737"/>
                    </a:lnTo>
                    <a:lnTo>
                      <a:pt x="2574" y="1779"/>
                    </a:lnTo>
                    <a:lnTo>
                      <a:pt x="2553" y="1862"/>
                    </a:lnTo>
                    <a:lnTo>
                      <a:pt x="2532" y="1841"/>
                    </a:lnTo>
                    <a:lnTo>
                      <a:pt x="2491" y="1862"/>
                    </a:lnTo>
                    <a:lnTo>
                      <a:pt x="2449" y="1883"/>
                    </a:lnTo>
                    <a:lnTo>
                      <a:pt x="2428" y="1862"/>
                    </a:lnTo>
                    <a:lnTo>
                      <a:pt x="2344" y="1925"/>
                    </a:lnTo>
                    <a:lnTo>
                      <a:pt x="2323" y="2030"/>
                    </a:lnTo>
                    <a:lnTo>
                      <a:pt x="2239" y="2072"/>
                    </a:lnTo>
                    <a:lnTo>
                      <a:pt x="2239" y="2072"/>
                    </a:lnTo>
                    <a:lnTo>
                      <a:pt x="2281" y="2030"/>
                    </a:lnTo>
                    <a:lnTo>
                      <a:pt x="2323" y="1883"/>
                    </a:lnTo>
                    <a:lnTo>
                      <a:pt x="2365" y="1779"/>
                    </a:lnTo>
                    <a:lnTo>
                      <a:pt x="2344" y="1758"/>
                    </a:lnTo>
                    <a:lnTo>
                      <a:pt x="2281" y="1779"/>
                    </a:lnTo>
                    <a:lnTo>
                      <a:pt x="2260" y="1841"/>
                    </a:lnTo>
                    <a:lnTo>
                      <a:pt x="2219" y="1883"/>
                    </a:lnTo>
                    <a:lnTo>
                      <a:pt x="2177" y="1841"/>
                    </a:lnTo>
                    <a:lnTo>
                      <a:pt x="2239" y="1779"/>
                    </a:lnTo>
                    <a:lnTo>
                      <a:pt x="2260" y="1737"/>
                    </a:lnTo>
                    <a:lnTo>
                      <a:pt x="2260" y="1716"/>
                    </a:lnTo>
                    <a:lnTo>
                      <a:pt x="2177" y="1737"/>
                    </a:lnTo>
                    <a:lnTo>
                      <a:pt x="2072" y="1820"/>
                    </a:lnTo>
                    <a:lnTo>
                      <a:pt x="2030" y="1820"/>
                    </a:lnTo>
                    <a:lnTo>
                      <a:pt x="2009" y="1737"/>
                    </a:lnTo>
                    <a:lnTo>
                      <a:pt x="1967" y="1737"/>
                    </a:lnTo>
                    <a:lnTo>
                      <a:pt x="1905" y="1820"/>
                    </a:lnTo>
                    <a:lnTo>
                      <a:pt x="1842" y="1820"/>
                    </a:lnTo>
                    <a:lnTo>
                      <a:pt x="1842" y="1779"/>
                    </a:lnTo>
                    <a:lnTo>
                      <a:pt x="1947" y="1737"/>
                    </a:lnTo>
                    <a:lnTo>
                      <a:pt x="2009" y="1632"/>
                    </a:lnTo>
                    <a:lnTo>
                      <a:pt x="2030" y="1548"/>
                    </a:lnTo>
                    <a:lnTo>
                      <a:pt x="1947" y="1548"/>
                    </a:lnTo>
                    <a:lnTo>
                      <a:pt x="1863" y="1611"/>
                    </a:lnTo>
                    <a:lnTo>
                      <a:pt x="1863" y="1611"/>
                    </a:lnTo>
                    <a:lnTo>
                      <a:pt x="1926" y="1527"/>
                    </a:lnTo>
                    <a:lnTo>
                      <a:pt x="2009" y="1444"/>
                    </a:lnTo>
                    <a:lnTo>
                      <a:pt x="2114" y="1444"/>
                    </a:lnTo>
                    <a:lnTo>
                      <a:pt x="2156" y="1423"/>
                    </a:lnTo>
                    <a:lnTo>
                      <a:pt x="2239" y="1381"/>
                    </a:lnTo>
                    <a:lnTo>
                      <a:pt x="2281" y="1339"/>
                    </a:lnTo>
                    <a:lnTo>
                      <a:pt x="2281" y="1276"/>
                    </a:lnTo>
                    <a:lnTo>
                      <a:pt x="2260" y="1318"/>
                    </a:lnTo>
                    <a:lnTo>
                      <a:pt x="2156" y="1339"/>
                    </a:lnTo>
                    <a:lnTo>
                      <a:pt x="2114" y="1318"/>
                    </a:lnTo>
                    <a:lnTo>
                      <a:pt x="2030" y="1235"/>
                    </a:lnTo>
                    <a:lnTo>
                      <a:pt x="1967" y="1235"/>
                    </a:lnTo>
                    <a:lnTo>
                      <a:pt x="1926" y="1255"/>
                    </a:lnTo>
                    <a:lnTo>
                      <a:pt x="1967" y="1151"/>
                    </a:lnTo>
                    <a:lnTo>
                      <a:pt x="2009" y="1130"/>
                    </a:lnTo>
                    <a:lnTo>
                      <a:pt x="2009" y="1109"/>
                    </a:lnTo>
                    <a:lnTo>
                      <a:pt x="1947" y="1130"/>
                    </a:lnTo>
                    <a:lnTo>
                      <a:pt x="1863" y="1193"/>
                    </a:lnTo>
                    <a:lnTo>
                      <a:pt x="1821" y="1255"/>
                    </a:lnTo>
                    <a:lnTo>
                      <a:pt x="1737" y="1339"/>
                    </a:lnTo>
                    <a:lnTo>
                      <a:pt x="1695" y="1360"/>
                    </a:lnTo>
                    <a:lnTo>
                      <a:pt x="1654" y="1423"/>
                    </a:lnTo>
                    <a:lnTo>
                      <a:pt x="1591" y="1465"/>
                    </a:lnTo>
                    <a:lnTo>
                      <a:pt x="1528" y="1548"/>
                    </a:lnTo>
                    <a:lnTo>
                      <a:pt x="1528" y="1444"/>
                    </a:lnTo>
                    <a:lnTo>
                      <a:pt x="1549" y="1360"/>
                    </a:lnTo>
                    <a:lnTo>
                      <a:pt x="1612" y="1297"/>
                    </a:lnTo>
                    <a:lnTo>
                      <a:pt x="1612" y="1235"/>
                    </a:lnTo>
                    <a:lnTo>
                      <a:pt x="1654" y="1130"/>
                    </a:lnTo>
                    <a:lnTo>
                      <a:pt x="1737" y="1046"/>
                    </a:lnTo>
                    <a:lnTo>
                      <a:pt x="1737" y="1004"/>
                    </a:lnTo>
                    <a:lnTo>
                      <a:pt x="1800" y="942"/>
                    </a:lnTo>
                    <a:lnTo>
                      <a:pt x="1821" y="921"/>
                    </a:lnTo>
                    <a:lnTo>
                      <a:pt x="1863" y="816"/>
                    </a:lnTo>
                    <a:lnTo>
                      <a:pt x="1947" y="774"/>
                    </a:lnTo>
                    <a:lnTo>
                      <a:pt x="2009" y="711"/>
                    </a:lnTo>
                    <a:lnTo>
                      <a:pt x="2051" y="691"/>
                    </a:lnTo>
                    <a:lnTo>
                      <a:pt x="2072" y="670"/>
                    </a:lnTo>
                    <a:lnTo>
                      <a:pt x="2072" y="607"/>
                    </a:lnTo>
                    <a:lnTo>
                      <a:pt x="2114" y="565"/>
                    </a:lnTo>
                    <a:lnTo>
                      <a:pt x="2135" y="481"/>
                    </a:lnTo>
                    <a:lnTo>
                      <a:pt x="2135" y="523"/>
                    </a:lnTo>
                    <a:lnTo>
                      <a:pt x="2114" y="586"/>
                    </a:lnTo>
                    <a:lnTo>
                      <a:pt x="2135" y="628"/>
                    </a:lnTo>
                    <a:lnTo>
                      <a:pt x="2219" y="523"/>
                    </a:lnTo>
                    <a:lnTo>
                      <a:pt x="2323" y="419"/>
                    </a:lnTo>
                    <a:lnTo>
                      <a:pt x="2344" y="377"/>
                    </a:lnTo>
                    <a:lnTo>
                      <a:pt x="2323" y="314"/>
                    </a:lnTo>
                    <a:lnTo>
                      <a:pt x="2260" y="314"/>
                    </a:lnTo>
                    <a:lnTo>
                      <a:pt x="2219" y="377"/>
                    </a:lnTo>
                    <a:lnTo>
                      <a:pt x="2177" y="293"/>
                    </a:lnTo>
                    <a:lnTo>
                      <a:pt x="2156" y="272"/>
                    </a:lnTo>
                    <a:lnTo>
                      <a:pt x="2177" y="209"/>
                    </a:lnTo>
                    <a:lnTo>
                      <a:pt x="2239" y="188"/>
                    </a:lnTo>
                    <a:lnTo>
                      <a:pt x="2323" y="209"/>
                    </a:lnTo>
                    <a:lnTo>
                      <a:pt x="2386" y="272"/>
                    </a:lnTo>
                    <a:lnTo>
                      <a:pt x="2449" y="251"/>
                    </a:lnTo>
                    <a:lnTo>
                      <a:pt x="2491" y="188"/>
                    </a:lnTo>
                    <a:lnTo>
                      <a:pt x="2491" y="42"/>
                    </a:lnTo>
                    <a:lnTo>
                      <a:pt x="2428" y="42"/>
                    </a:lnTo>
                    <a:lnTo>
                      <a:pt x="2365" y="63"/>
                    </a:lnTo>
                    <a:lnTo>
                      <a:pt x="2365" y="105"/>
                    </a:lnTo>
                    <a:lnTo>
                      <a:pt x="2323" y="105"/>
                    </a:lnTo>
                    <a:lnTo>
                      <a:pt x="2323" y="63"/>
                    </a:lnTo>
                    <a:lnTo>
                      <a:pt x="232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9"/>
              <p:cNvSpPr/>
              <p:nvPr/>
            </p:nvSpPr>
            <p:spPr>
              <a:xfrm>
                <a:off x="1922950" y="1659350"/>
                <a:ext cx="1050900" cy="913875"/>
              </a:xfrm>
              <a:custGeom>
                <a:avLst/>
                <a:gdLst/>
                <a:ahLst/>
                <a:cxnLst/>
                <a:rect l="l" t="t" r="r" b="b"/>
                <a:pathLst>
                  <a:path w="42036" h="36555" extrusionOk="0">
                    <a:moveTo>
                      <a:pt x="4310" y="26929"/>
                    </a:moveTo>
                    <a:lnTo>
                      <a:pt x="4310" y="27055"/>
                    </a:lnTo>
                    <a:lnTo>
                      <a:pt x="4268" y="27159"/>
                    </a:lnTo>
                    <a:lnTo>
                      <a:pt x="4101" y="27264"/>
                    </a:lnTo>
                    <a:lnTo>
                      <a:pt x="4076" y="27268"/>
                    </a:lnTo>
                    <a:lnTo>
                      <a:pt x="4076" y="27268"/>
                    </a:lnTo>
                    <a:lnTo>
                      <a:pt x="4101" y="27243"/>
                    </a:lnTo>
                    <a:lnTo>
                      <a:pt x="4185" y="27117"/>
                    </a:lnTo>
                    <a:lnTo>
                      <a:pt x="4289" y="27034"/>
                    </a:lnTo>
                    <a:lnTo>
                      <a:pt x="4310" y="26929"/>
                    </a:lnTo>
                    <a:close/>
                    <a:moveTo>
                      <a:pt x="40508" y="27473"/>
                    </a:moveTo>
                    <a:lnTo>
                      <a:pt x="40299" y="27557"/>
                    </a:lnTo>
                    <a:lnTo>
                      <a:pt x="40090" y="27599"/>
                    </a:lnTo>
                    <a:lnTo>
                      <a:pt x="40132" y="27536"/>
                    </a:lnTo>
                    <a:lnTo>
                      <a:pt x="40404" y="27473"/>
                    </a:lnTo>
                    <a:close/>
                    <a:moveTo>
                      <a:pt x="19459" y="0"/>
                    </a:moveTo>
                    <a:lnTo>
                      <a:pt x="19187" y="105"/>
                    </a:lnTo>
                    <a:lnTo>
                      <a:pt x="18810" y="105"/>
                    </a:lnTo>
                    <a:lnTo>
                      <a:pt x="18727" y="63"/>
                    </a:lnTo>
                    <a:lnTo>
                      <a:pt x="18392" y="84"/>
                    </a:lnTo>
                    <a:lnTo>
                      <a:pt x="18308" y="63"/>
                    </a:lnTo>
                    <a:lnTo>
                      <a:pt x="18120" y="105"/>
                    </a:lnTo>
                    <a:lnTo>
                      <a:pt x="18078" y="210"/>
                    </a:lnTo>
                    <a:lnTo>
                      <a:pt x="18120" y="272"/>
                    </a:lnTo>
                    <a:lnTo>
                      <a:pt x="18078" y="377"/>
                    </a:lnTo>
                    <a:lnTo>
                      <a:pt x="18078" y="524"/>
                    </a:lnTo>
                    <a:lnTo>
                      <a:pt x="18036" y="775"/>
                    </a:lnTo>
                    <a:lnTo>
                      <a:pt x="18120" y="879"/>
                    </a:lnTo>
                    <a:lnTo>
                      <a:pt x="18036" y="942"/>
                    </a:lnTo>
                    <a:lnTo>
                      <a:pt x="17911" y="942"/>
                    </a:lnTo>
                    <a:lnTo>
                      <a:pt x="17764" y="1109"/>
                    </a:lnTo>
                    <a:lnTo>
                      <a:pt x="17701" y="1214"/>
                    </a:lnTo>
                    <a:lnTo>
                      <a:pt x="17471" y="1298"/>
                    </a:lnTo>
                    <a:lnTo>
                      <a:pt x="17367" y="1444"/>
                    </a:lnTo>
                    <a:lnTo>
                      <a:pt x="17095" y="1633"/>
                    </a:lnTo>
                    <a:lnTo>
                      <a:pt x="16990" y="1674"/>
                    </a:lnTo>
                    <a:lnTo>
                      <a:pt x="16990" y="1758"/>
                    </a:lnTo>
                    <a:lnTo>
                      <a:pt x="17074" y="1925"/>
                    </a:lnTo>
                    <a:lnTo>
                      <a:pt x="17074" y="2072"/>
                    </a:lnTo>
                    <a:lnTo>
                      <a:pt x="16760" y="2030"/>
                    </a:lnTo>
                    <a:lnTo>
                      <a:pt x="16739" y="1946"/>
                    </a:lnTo>
                    <a:lnTo>
                      <a:pt x="16718" y="2135"/>
                    </a:lnTo>
                    <a:lnTo>
                      <a:pt x="16613" y="2281"/>
                    </a:lnTo>
                    <a:lnTo>
                      <a:pt x="16530" y="2302"/>
                    </a:lnTo>
                    <a:lnTo>
                      <a:pt x="16509" y="2365"/>
                    </a:lnTo>
                    <a:lnTo>
                      <a:pt x="16300" y="2407"/>
                    </a:lnTo>
                    <a:lnTo>
                      <a:pt x="16237" y="2574"/>
                    </a:lnTo>
                    <a:lnTo>
                      <a:pt x="16132" y="2595"/>
                    </a:lnTo>
                    <a:lnTo>
                      <a:pt x="16028" y="2700"/>
                    </a:lnTo>
                    <a:lnTo>
                      <a:pt x="15944" y="2700"/>
                    </a:lnTo>
                    <a:lnTo>
                      <a:pt x="15923" y="2804"/>
                    </a:lnTo>
                    <a:lnTo>
                      <a:pt x="15776" y="2888"/>
                    </a:lnTo>
                    <a:lnTo>
                      <a:pt x="15672" y="2993"/>
                    </a:lnTo>
                    <a:lnTo>
                      <a:pt x="15588" y="2972"/>
                    </a:lnTo>
                    <a:lnTo>
                      <a:pt x="15588" y="3076"/>
                    </a:lnTo>
                    <a:lnTo>
                      <a:pt x="15776" y="3139"/>
                    </a:lnTo>
                    <a:lnTo>
                      <a:pt x="15986" y="3139"/>
                    </a:lnTo>
                    <a:lnTo>
                      <a:pt x="15986" y="3244"/>
                    </a:lnTo>
                    <a:lnTo>
                      <a:pt x="15839" y="3202"/>
                    </a:lnTo>
                    <a:lnTo>
                      <a:pt x="15944" y="3516"/>
                    </a:lnTo>
                    <a:lnTo>
                      <a:pt x="16028" y="3599"/>
                    </a:lnTo>
                    <a:lnTo>
                      <a:pt x="16007" y="3725"/>
                    </a:lnTo>
                    <a:lnTo>
                      <a:pt x="15944" y="3871"/>
                    </a:lnTo>
                    <a:lnTo>
                      <a:pt x="16007" y="4018"/>
                    </a:lnTo>
                    <a:lnTo>
                      <a:pt x="15902" y="4185"/>
                    </a:lnTo>
                    <a:lnTo>
                      <a:pt x="15902" y="4394"/>
                    </a:lnTo>
                    <a:lnTo>
                      <a:pt x="15902" y="4457"/>
                    </a:lnTo>
                    <a:lnTo>
                      <a:pt x="15986" y="4457"/>
                    </a:lnTo>
                    <a:lnTo>
                      <a:pt x="16028" y="4478"/>
                    </a:lnTo>
                    <a:lnTo>
                      <a:pt x="16111" y="4394"/>
                    </a:lnTo>
                    <a:lnTo>
                      <a:pt x="16237" y="4374"/>
                    </a:lnTo>
                    <a:lnTo>
                      <a:pt x="16341" y="4394"/>
                    </a:lnTo>
                    <a:lnTo>
                      <a:pt x="16509" y="4374"/>
                    </a:lnTo>
                    <a:lnTo>
                      <a:pt x="16676" y="4227"/>
                    </a:lnTo>
                    <a:lnTo>
                      <a:pt x="16760" y="4185"/>
                    </a:lnTo>
                    <a:lnTo>
                      <a:pt x="16760" y="4143"/>
                    </a:lnTo>
                    <a:lnTo>
                      <a:pt x="16864" y="4060"/>
                    </a:lnTo>
                    <a:lnTo>
                      <a:pt x="16927" y="4143"/>
                    </a:lnTo>
                    <a:lnTo>
                      <a:pt x="16927" y="4269"/>
                    </a:lnTo>
                    <a:lnTo>
                      <a:pt x="16844" y="4353"/>
                    </a:lnTo>
                    <a:lnTo>
                      <a:pt x="16927" y="4457"/>
                    </a:lnTo>
                    <a:lnTo>
                      <a:pt x="17032" y="4457"/>
                    </a:lnTo>
                    <a:lnTo>
                      <a:pt x="17178" y="4374"/>
                    </a:lnTo>
                    <a:lnTo>
                      <a:pt x="17346" y="4374"/>
                    </a:lnTo>
                    <a:lnTo>
                      <a:pt x="17450" y="4248"/>
                    </a:lnTo>
                    <a:lnTo>
                      <a:pt x="17597" y="4081"/>
                    </a:lnTo>
                    <a:lnTo>
                      <a:pt x="17576" y="4018"/>
                    </a:lnTo>
                    <a:lnTo>
                      <a:pt x="17701" y="3850"/>
                    </a:lnTo>
                    <a:lnTo>
                      <a:pt x="17722" y="3767"/>
                    </a:lnTo>
                    <a:lnTo>
                      <a:pt x="17890" y="3620"/>
                    </a:lnTo>
                    <a:lnTo>
                      <a:pt x="18015" y="3557"/>
                    </a:lnTo>
                    <a:lnTo>
                      <a:pt x="18036" y="3453"/>
                    </a:lnTo>
                    <a:lnTo>
                      <a:pt x="18099" y="3306"/>
                    </a:lnTo>
                    <a:lnTo>
                      <a:pt x="18204" y="3453"/>
                    </a:lnTo>
                    <a:lnTo>
                      <a:pt x="18350" y="3453"/>
                    </a:lnTo>
                    <a:lnTo>
                      <a:pt x="18497" y="3348"/>
                    </a:lnTo>
                    <a:lnTo>
                      <a:pt x="18643" y="3327"/>
                    </a:lnTo>
                    <a:lnTo>
                      <a:pt x="18706" y="3181"/>
                    </a:lnTo>
                    <a:lnTo>
                      <a:pt x="18769" y="3181"/>
                    </a:lnTo>
                    <a:lnTo>
                      <a:pt x="18873" y="3076"/>
                    </a:lnTo>
                    <a:lnTo>
                      <a:pt x="18936" y="2909"/>
                    </a:lnTo>
                    <a:lnTo>
                      <a:pt x="19124" y="2867"/>
                    </a:lnTo>
                    <a:lnTo>
                      <a:pt x="19187" y="2846"/>
                    </a:lnTo>
                    <a:lnTo>
                      <a:pt x="19250" y="2888"/>
                    </a:lnTo>
                    <a:lnTo>
                      <a:pt x="19333" y="2846"/>
                    </a:lnTo>
                    <a:lnTo>
                      <a:pt x="19543" y="2846"/>
                    </a:lnTo>
                    <a:lnTo>
                      <a:pt x="19668" y="2762"/>
                    </a:lnTo>
                    <a:lnTo>
                      <a:pt x="19773" y="2762"/>
                    </a:lnTo>
                    <a:lnTo>
                      <a:pt x="20024" y="2658"/>
                    </a:lnTo>
                    <a:lnTo>
                      <a:pt x="20233" y="2616"/>
                    </a:lnTo>
                    <a:lnTo>
                      <a:pt x="20296" y="2595"/>
                    </a:lnTo>
                    <a:cubicBezTo>
                      <a:pt x="20338" y="2679"/>
                      <a:pt x="20442" y="2741"/>
                      <a:pt x="20526" y="2762"/>
                    </a:cubicBezTo>
                    <a:lnTo>
                      <a:pt x="20401" y="2783"/>
                    </a:lnTo>
                    <a:lnTo>
                      <a:pt x="19877" y="2993"/>
                    </a:lnTo>
                    <a:lnTo>
                      <a:pt x="19752" y="3097"/>
                    </a:lnTo>
                    <a:lnTo>
                      <a:pt x="19438" y="3181"/>
                    </a:lnTo>
                    <a:lnTo>
                      <a:pt x="19020" y="3369"/>
                    </a:lnTo>
                    <a:lnTo>
                      <a:pt x="18852" y="3495"/>
                    </a:lnTo>
                    <a:lnTo>
                      <a:pt x="18852" y="3578"/>
                    </a:lnTo>
                    <a:lnTo>
                      <a:pt x="18957" y="3578"/>
                    </a:lnTo>
                    <a:lnTo>
                      <a:pt x="19020" y="3620"/>
                    </a:lnTo>
                    <a:lnTo>
                      <a:pt x="18915" y="3704"/>
                    </a:lnTo>
                    <a:lnTo>
                      <a:pt x="18831" y="3704"/>
                    </a:lnTo>
                    <a:lnTo>
                      <a:pt x="18643" y="3850"/>
                    </a:lnTo>
                    <a:lnTo>
                      <a:pt x="18497" y="3850"/>
                    </a:lnTo>
                    <a:lnTo>
                      <a:pt x="18413" y="3934"/>
                    </a:lnTo>
                    <a:lnTo>
                      <a:pt x="18392" y="4039"/>
                    </a:lnTo>
                    <a:lnTo>
                      <a:pt x="18225" y="4143"/>
                    </a:lnTo>
                    <a:lnTo>
                      <a:pt x="18162" y="4227"/>
                    </a:lnTo>
                    <a:lnTo>
                      <a:pt x="18162" y="4353"/>
                    </a:lnTo>
                    <a:lnTo>
                      <a:pt x="18225" y="4311"/>
                    </a:lnTo>
                    <a:lnTo>
                      <a:pt x="18308" y="4374"/>
                    </a:lnTo>
                    <a:lnTo>
                      <a:pt x="18266" y="4457"/>
                    </a:lnTo>
                    <a:lnTo>
                      <a:pt x="18287" y="4478"/>
                    </a:lnTo>
                    <a:lnTo>
                      <a:pt x="18371" y="4457"/>
                    </a:lnTo>
                    <a:lnTo>
                      <a:pt x="18476" y="4415"/>
                    </a:lnTo>
                    <a:lnTo>
                      <a:pt x="18580" y="4415"/>
                    </a:lnTo>
                    <a:lnTo>
                      <a:pt x="18643" y="4457"/>
                    </a:lnTo>
                    <a:lnTo>
                      <a:pt x="18622" y="4541"/>
                    </a:lnTo>
                    <a:lnTo>
                      <a:pt x="18497" y="4583"/>
                    </a:lnTo>
                    <a:lnTo>
                      <a:pt x="18371" y="4520"/>
                    </a:lnTo>
                    <a:lnTo>
                      <a:pt x="18287" y="4562"/>
                    </a:lnTo>
                    <a:lnTo>
                      <a:pt x="18308" y="4666"/>
                    </a:lnTo>
                    <a:lnTo>
                      <a:pt x="18517" y="4771"/>
                    </a:lnTo>
                    <a:lnTo>
                      <a:pt x="18601" y="4729"/>
                    </a:lnTo>
                    <a:lnTo>
                      <a:pt x="18622" y="4646"/>
                    </a:lnTo>
                    <a:lnTo>
                      <a:pt x="18685" y="4646"/>
                    </a:lnTo>
                    <a:lnTo>
                      <a:pt x="18727" y="4687"/>
                    </a:lnTo>
                    <a:lnTo>
                      <a:pt x="18685" y="4771"/>
                    </a:lnTo>
                    <a:lnTo>
                      <a:pt x="18789" y="4771"/>
                    </a:lnTo>
                    <a:lnTo>
                      <a:pt x="18957" y="4792"/>
                    </a:lnTo>
                    <a:lnTo>
                      <a:pt x="19145" y="4750"/>
                    </a:lnTo>
                    <a:lnTo>
                      <a:pt x="19250" y="4750"/>
                    </a:lnTo>
                    <a:lnTo>
                      <a:pt x="19417" y="4834"/>
                    </a:lnTo>
                    <a:lnTo>
                      <a:pt x="19543" y="4792"/>
                    </a:lnTo>
                    <a:lnTo>
                      <a:pt x="19647" y="4855"/>
                    </a:lnTo>
                    <a:lnTo>
                      <a:pt x="19689" y="4959"/>
                    </a:lnTo>
                    <a:lnTo>
                      <a:pt x="19773" y="4959"/>
                    </a:lnTo>
                    <a:lnTo>
                      <a:pt x="19752" y="5001"/>
                    </a:lnTo>
                    <a:lnTo>
                      <a:pt x="19668" y="5001"/>
                    </a:lnTo>
                    <a:lnTo>
                      <a:pt x="19522" y="4897"/>
                    </a:lnTo>
                    <a:lnTo>
                      <a:pt x="19313" y="4897"/>
                    </a:lnTo>
                    <a:lnTo>
                      <a:pt x="19250" y="4959"/>
                    </a:lnTo>
                    <a:lnTo>
                      <a:pt x="19375" y="5001"/>
                    </a:lnTo>
                    <a:lnTo>
                      <a:pt x="19417" y="5064"/>
                    </a:lnTo>
                    <a:lnTo>
                      <a:pt x="19229" y="5064"/>
                    </a:lnTo>
                    <a:lnTo>
                      <a:pt x="19145" y="4980"/>
                    </a:lnTo>
                    <a:lnTo>
                      <a:pt x="18894" y="5001"/>
                    </a:lnTo>
                    <a:lnTo>
                      <a:pt x="18810" y="5064"/>
                    </a:lnTo>
                    <a:lnTo>
                      <a:pt x="18727" y="5001"/>
                    </a:lnTo>
                    <a:lnTo>
                      <a:pt x="18643" y="5001"/>
                    </a:lnTo>
                    <a:lnTo>
                      <a:pt x="18580" y="5043"/>
                    </a:lnTo>
                    <a:lnTo>
                      <a:pt x="18497" y="5043"/>
                    </a:lnTo>
                    <a:lnTo>
                      <a:pt x="18225" y="5064"/>
                    </a:lnTo>
                    <a:lnTo>
                      <a:pt x="18183" y="5085"/>
                    </a:lnTo>
                    <a:lnTo>
                      <a:pt x="17973" y="5127"/>
                    </a:lnTo>
                    <a:lnTo>
                      <a:pt x="17953" y="5273"/>
                    </a:lnTo>
                    <a:lnTo>
                      <a:pt x="17973" y="5587"/>
                    </a:lnTo>
                    <a:lnTo>
                      <a:pt x="17994" y="5629"/>
                    </a:lnTo>
                    <a:lnTo>
                      <a:pt x="17994" y="5754"/>
                    </a:lnTo>
                    <a:lnTo>
                      <a:pt x="17953" y="5796"/>
                    </a:lnTo>
                    <a:lnTo>
                      <a:pt x="17953" y="5859"/>
                    </a:lnTo>
                    <a:lnTo>
                      <a:pt x="17994" y="5922"/>
                    </a:lnTo>
                    <a:lnTo>
                      <a:pt x="18099" y="5901"/>
                    </a:lnTo>
                    <a:lnTo>
                      <a:pt x="18141" y="5901"/>
                    </a:lnTo>
                    <a:lnTo>
                      <a:pt x="18225" y="5943"/>
                    </a:lnTo>
                    <a:lnTo>
                      <a:pt x="18329" y="5943"/>
                    </a:lnTo>
                    <a:lnTo>
                      <a:pt x="18371" y="5901"/>
                    </a:lnTo>
                    <a:lnTo>
                      <a:pt x="18392" y="5901"/>
                    </a:lnTo>
                    <a:lnTo>
                      <a:pt x="18476" y="5922"/>
                    </a:lnTo>
                    <a:lnTo>
                      <a:pt x="18517" y="5964"/>
                    </a:lnTo>
                    <a:lnTo>
                      <a:pt x="18559" y="5943"/>
                    </a:lnTo>
                    <a:lnTo>
                      <a:pt x="18622" y="6006"/>
                    </a:lnTo>
                    <a:lnTo>
                      <a:pt x="18622" y="6047"/>
                    </a:lnTo>
                    <a:lnTo>
                      <a:pt x="18706" y="6068"/>
                    </a:lnTo>
                    <a:lnTo>
                      <a:pt x="18789" y="6047"/>
                    </a:lnTo>
                    <a:lnTo>
                      <a:pt x="18852" y="6047"/>
                    </a:lnTo>
                    <a:lnTo>
                      <a:pt x="18915" y="6110"/>
                    </a:lnTo>
                    <a:lnTo>
                      <a:pt x="19041" y="6110"/>
                    </a:lnTo>
                    <a:lnTo>
                      <a:pt x="19124" y="6068"/>
                    </a:lnTo>
                    <a:lnTo>
                      <a:pt x="19229" y="6131"/>
                    </a:lnTo>
                    <a:lnTo>
                      <a:pt x="19333" y="6068"/>
                    </a:lnTo>
                    <a:lnTo>
                      <a:pt x="19417" y="6110"/>
                    </a:lnTo>
                    <a:lnTo>
                      <a:pt x="19543" y="6110"/>
                    </a:lnTo>
                    <a:lnTo>
                      <a:pt x="19647" y="6068"/>
                    </a:lnTo>
                    <a:lnTo>
                      <a:pt x="19752" y="6131"/>
                    </a:lnTo>
                    <a:lnTo>
                      <a:pt x="19773" y="6215"/>
                    </a:lnTo>
                    <a:lnTo>
                      <a:pt x="19857" y="6152"/>
                    </a:lnTo>
                    <a:lnTo>
                      <a:pt x="19877" y="6257"/>
                    </a:lnTo>
                    <a:lnTo>
                      <a:pt x="19982" y="6340"/>
                    </a:lnTo>
                    <a:lnTo>
                      <a:pt x="19982" y="6382"/>
                    </a:lnTo>
                    <a:lnTo>
                      <a:pt x="20003" y="6445"/>
                    </a:lnTo>
                    <a:lnTo>
                      <a:pt x="20108" y="6445"/>
                    </a:lnTo>
                    <a:lnTo>
                      <a:pt x="20191" y="6466"/>
                    </a:lnTo>
                    <a:lnTo>
                      <a:pt x="20212" y="6550"/>
                    </a:lnTo>
                    <a:lnTo>
                      <a:pt x="20275" y="6570"/>
                    </a:lnTo>
                    <a:lnTo>
                      <a:pt x="20359" y="6654"/>
                    </a:lnTo>
                    <a:lnTo>
                      <a:pt x="20317" y="6696"/>
                    </a:lnTo>
                    <a:lnTo>
                      <a:pt x="20317" y="6780"/>
                    </a:lnTo>
                    <a:lnTo>
                      <a:pt x="20422" y="6884"/>
                    </a:lnTo>
                    <a:lnTo>
                      <a:pt x="20589" y="6989"/>
                    </a:lnTo>
                    <a:lnTo>
                      <a:pt x="20589" y="7052"/>
                    </a:lnTo>
                    <a:lnTo>
                      <a:pt x="20568" y="7073"/>
                    </a:lnTo>
                    <a:lnTo>
                      <a:pt x="20589" y="7114"/>
                    </a:lnTo>
                    <a:lnTo>
                      <a:pt x="20526" y="7094"/>
                    </a:lnTo>
                    <a:lnTo>
                      <a:pt x="20317" y="7052"/>
                    </a:lnTo>
                    <a:lnTo>
                      <a:pt x="20170" y="6989"/>
                    </a:lnTo>
                    <a:lnTo>
                      <a:pt x="20087" y="7010"/>
                    </a:lnTo>
                    <a:lnTo>
                      <a:pt x="20003" y="6989"/>
                    </a:lnTo>
                    <a:lnTo>
                      <a:pt x="19982" y="7010"/>
                    </a:lnTo>
                    <a:lnTo>
                      <a:pt x="19898" y="7010"/>
                    </a:lnTo>
                    <a:lnTo>
                      <a:pt x="19836" y="6905"/>
                    </a:lnTo>
                    <a:lnTo>
                      <a:pt x="19752" y="6905"/>
                    </a:lnTo>
                    <a:lnTo>
                      <a:pt x="19689" y="6801"/>
                    </a:lnTo>
                    <a:lnTo>
                      <a:pt x="19647" y="6780"/>
                    </a:lnTo>
                    <a:lnTo>
                      <a:pt x="19522" y="6801"/>
                    </a:lnTo>
                    <a:lnTo>
                      <a:pt x="19438" y="6780"/>
                    </a:lnTo>
                    <a:lnTo>
                      <a:pt x="19375" y="6738"/>
                    </a:lnTo>
                    <a:lnTo>
                      <a:pt x="19250" y="6675"/>
                    </a:lnTo>
                    <a:lnTo>
                      <a:pt x="19229" y="6591"/>
                    </a:lnTo>
                    <a:lnTo>
                      <a:pt x="19166" y="6591"/>
                    </a:lnTo>
                    <a:lnTo>
                      <a:pt x="19124" y="6570"/>
                    </a:lnTo>
                    <a:lnTo>
                      <a:pt x="18999" y="6570"/>
                    </a:lnTo>
                    <a:lnTo>
                      <a:pt x="18936" y="6550"/>
                    </a:lnTo>
                    <a:lnTo>
                      <a:pt x="18685" y="6550"/>
                    </a:lnTo>
                    <a:lnTo>
                      <a:pt x="18517" y="6529"/>
                    </a:lnTo>
                    <a:lnTo>
                      <a:pt x="18413" y="6487"/>
                    </a:lnTo>
                    <a:lnTo>
                      <a:pt x="17973" y="6487"/>
                    </a:lnTo>
                    <a:lnTo>
                      <a:pt x="17890" y="6529"/>
                    </a:lnTo>
                    <a:lnTo>
                      <a:pt x="17764" y="6550"/>
                    </a:lnTo>
                    <a:lnTo>
                      <a:pt x="17701" y="6633"/>
                    </a:lnTo>
                    <a:lnTo>
                      <a:pt x="17701" y="6801"/>
                    </a:lnTo>
                    <a:lnTo>
                      <a:pt x="17597" y="6968"/>
                    </a:lnTo>
                    <a:lnTo>
                      <a:pt x="17639" y="7156"/>
                    </a:lnTo>
                    <a:lnTo>
                      <a:pt x="17597" y="7219"/>
                    </a:lnTo>
                    <a:lnTo>
                      <a:pt x="17639" y="7282"/>
                    </a:lnTo>
                    <a:lnTo>
                      <a:pt x="17701" y="7303"/>
                    </a:lnTo>
                    <a:lnTo>
                      <a:pt x="17681" y="7366"/>
                    </a:lnTo>
                    <a:lnTo>
                      <a:pt x="17639" y="7387"/>
                    </a:lnTo>
                    <a:lnTo>
                      <a:pt x="17701" y="7617"/>
                    </a:lnTo>
                    <a:lnTo>
                      <a:pt x="17785" y="7700"/>
                    </a:lnTo>
                    <a:lnTo>
                      <a:pt x="17806" y="7742"/>
                    </a:lnTo>
                    <a:lnTo>
                      <a:pt x="17973" y="7847"/>
                    </a:lnTo>
                    <a:lnTo>
                      <a:pt x="18015" y="7910"/>
                    </a:lnTo>
                    <a:lnTo>
                      <a:pt x="18120" y="7889"/>
                    </a:lnTo>
                    <a:lnTo>
                      <a:pt x="18183" y="7951"/>
                    </a:lnTo>
                    <a:lnTo>
                      <a:pt x="18266" y="7993"/>
                    </a:lnTo>
                    <a:lnTo>
                      <a:pt x="18392" y="7931"/>
                    </a:lnTo>
                    <a:lnTo>
                      <a:pt x="18476" y="7931"/>
                    </a:lnTo>
                    <a:lnTo>
                      <a:pt x="18538" y="8014"/>
                    </a:lnTo>
                    <a:lnTo>
                      <a:pt x="18685" y="8014"/>
                    </a:lnTo>
                    <a:lnTo>
                      <a:pt x="18748" y="8140"/>
                    </a:lnTo>
                    <a:lnTo>
                      <a:pt x="18831" y="8161"/>
                    </a:lnTo>
                    <a:lnTo>
                      <a:pt x="18852" y="8223"/>
                    </a:lnTo>
                    <a:lnTo>
                      <a:pt x="18727" y="8265"/>
                    </a:lnTo>
                    <a:lnTo>
                      <a:pt x="18727" y="8349"/>
                    </a:lnTo>
                    <a:lnTo>
                      <a:pt x="18685" y="8412"/>
                    </a:lnTo>
                    <a:lnTo>
                      <a:pt x="18685" y="8454"/>
                    </a:lnTo>
                    <a:lnTo>
                      <a:pt x="18622" y="8537"/>
                    </a:lnTo>
                    <a:lnTo>
                      <a:pt x="18497" y="8621"/>
                    </a:lnTo>
                    <a:lnTo>
                      <a:pt x="18497" y="8663"/>
                    </a:lnTo>
                    <a:lnTo>
                      <a:pt x="18434" y="8747"/>
                    </a:lnTo>
                    <a:lnTo>
                      <a:pt x="18517" y="8788"/>
                    </a:lnTo>
                    <a:lnTo>
                      <a:pt x="18517" y="8935"/>
                    </a:lnTo>
                    <a:lnTo>
                      <a:pt x="18580" y="9060"/>
                    </a:lnTo>
                    <a:lnTo>
                      <a:pt x="18580" y="9144"/>
                    </a:lnTo>
                    <a:lnTo>
                      <a:pt x="18434" y="9165"/>
                    </a:lnTo>
                    <a:lnTo>
                      <a:pt x="18497" y="9207"/>
                    </a:lnTo>
                    <a:lnTo>
                      <a:pt x="18685" y="9249"/>
                    </a:lnTo>
                    <a:lnTo>
                      <a:pt x="18748" y="9207"/>
                    </a:lnTo>
                    <a:lnTo>
                      <a:pt x="18810" y="9207"/>
                    </a:lnTo>
                    <a:lnTo>
                      <a:pt x="18831" y="9270"/>
                    </a:lnTo>
                    <a:lnTo>
                      <a:pt x="18894" y="9207"/>
                    </a:lnTo>
                    <a:lnTo>
                      <a:pt x="18936" y="9207"/>
                    </a:lnTo>
                    <a:lnTo>
                      <a:pt x="18999" y="9249"/>
                    </a:lnTo>
                    <a:lnTo>
                      <a:pt x="19145" y="9249"/>
                    </a:lnTo>
                    <a:lnTo>
                      <a:pt x="19333" y="9311"/>
                    </a:lnTo>
                    <a:lnTo>
                      <a:pt x="19417" y="9249"/>
                    </a:lnTo>
                    <a:lnTo>
                      <a:pt x="19564" y="9249"/>
                    </a:lnTo>
                    <a:lnTo>
                      <a:pt x="19585" y="9291"/>
                    </a:lnTo>
                    <a:lnTo>
                      <a:pt x="19626" y="9291"/>
                    </a:lnTo>
                    <a:lnTo>
                      <a:pt x="19668" y="9270"/>
                    </a:lnTo>
                    <a:lnTo>
                      <a:pt x="19752" y="9249"/>
                    </a:lnTo>
                    <a:lnTo>
                      <a:pt x="19794" y="9270"/>
                    </a:lnTo>
                    <a:lnTo>
                      <a:pt x="19836" y="9353"/>
                    </a:lnTo>
                    <a:lnTo>
                      <a:pt x="19877" y="9353"/>
                    </a:lnTo>
                    <a:lnTo>
                      <a:pt x="19940" y="9311"/>
                    </a:lnTo>
                    <a:lnTo>
                      <a:pt x="19982" y="9353"/>
                    </a:lnTo>
                    <a:lnTo>
                      <a:pt x="20003" y="9416"/>
                    </a:lnTo>
                    <a:lnTo>
                      <a:pt x="20066" y="9416"/>
                    </a:lnTo>
                    <a:lnTo>
                      <a:pt x="20108" y="9374"/>
                    </a:lnTo>
                    <a:lnTo>
                      <a:pt x="20254" y="9353"/>
                    </a:lnTo>
                    <a:lnTo>
                      <a:pt x="20296" y="9270"/>
                    </a:lnTo>
                    <a:lnTo>
                      <a:pt x="20401" y="9249"/>
                    </a:lnTo>
                    <a:lnTo>
                      <a:pt x="20484" y="9249"/>
                    </a:lnTo>
                    <a:lnTo>
                      <a:pt x="20589" y="9144"/>
                    </a:lnTo>
                    <a:lnTo>
                      <a:pt x="20714" y="9081"/>
                    </a:lnTo>
                    <a:lnTo>
                      <a:pt x="20819" y="9060"/>
                    </a:lnTo>
                    <a:lnTo>
                      <a:pt x="20840" y="8998"/>
                    </a:lnTo>
                    <a:lnTo>
                      <a:pt x="20924" y="8998"/>
                    </a:lnTo>
                    <a:lnTo>
                      <a:pt x="21028" y="9039"/>
                    </a:lnTo>
                    <a:lnTo>
                      <a:pt x="21112" y="9039"/>
                    </a:lnTo>
                    <a:lnTo>
                      <a:pt x="21196" y="9081"/>
                    </a:lnTo>
                    <a:lnTo>
                      <a:pt x="21405" y="9081"/>
                    </a:lnTo>
                    <a:lnTo>
                      <a:pt x="21635" y="8935"/>
                    </a:lnTo>
                    <a:lnTo>
                      <a:pt x="21656" y="8851"/>
                    </a:lnTo>
                    <a:lnTo>
                      <a:pt x="21719" y="8851"/>
                    </a:lnTo>
                    <a:lnTo>
                      <a:pt x="21740" y="8893"/>
                    </a:lnTo>
                    <a:lnTo>
                      <a:pt x="21761" y="8851"/>
                    </a:lnTo>
                    <a:lnTo>
                      <a:pt x="21844" y="8788"/>
                    </a:lnTo>
                    <a:lnTo>
                      <a:pt x="21844" y="8726"/>
                    </a:lnTo>
                    <a:lnTo>
                      <a:pt x="21865" y="8663"/>
                    </a:lnTo>
                    <a:lnTo>
                      <a:pt x="21928" y="8684"/>
                    </a:lnTo>
                    <a:lnTo>
                      <a:pt x="21991" y="8684"/>
                    </a:lnTo>
                    <a:lnTo>
                      <a:pt x="22054" y="8642"/>
                    </a:lnTo>
                    <a:lnTo>
                      <a:pt x="22054" y="8579"/>
                    </a:lnTo>
                    <a:lnTo>
                      <a:pt x="22095" y="8621"/>
                    </a:lnTo>
                    <a:lnTo>
                      <a:pt x="22158" y="8621"/>
                    </a:lnTo>
                    <a:lnTo>
                      <a:pt x="22179" y="8663"/>
                    </a:lnTo>
                    <a:lnTo>
                      <a:pt x="22179" y="8726"/>
                    </a:lnTo>
                    <a:lnTo>
                      <a:pt x="22242" y="8767"/>
                    </a:lnTo>
                    <a:lnTo>
                      <a:pt x="22158" y="8830"/>
                    </a:lnTo>
                    <a:lnTo>
                      <a:pt x="22158" y="8893"/>
                    </a:lnTo>
                    <a:lnTo>
                      <a:pt x="22095" y="8977"/>
                    </a:lnTo>
                    <a:lnTo>
                      <a:pt x="22054" y="8998"/>
                    </a:lnTo>
                    <a:lnTo>
                      <a:pt x="22054" y="9060"/>
                    </a:lnTo>
                    <a:lnTo>
                      <a:pt x="22137" y="9081"/>
                    </a:lnTo>
                    <a:lnTo>
                      <a:pt x="22200" y="9165"/>
                    </a:lnTo>
                    <a:lnTo>
                      <a:pt x="22242" y="9144"/>
                    </a:lnTo>
                    <a:lnTo>
                      <a:pt x="22305" y="9144"/>
                    </a:lnTo>
                    <a:lnTo>
                      <a:pt x="22409" y="9186"/>
                    </a:lnTo>
                    <a:lnTo>
                      <a:pt x="22409" y="9207"/>
                    </a:lnTo>
                    <a:cubicBezTo>
                      <a:pt x="22367" y="9207"/>
                      <a:pt x="22305" y="9249"/>
                      <a:pt x="22263" y="9270"/>
                    </a:cubicBezTo>
                    <a:lnTo>
                      <a:pt x="22242" y="9270"/>
                    </a:lnTo>
                    <a:cubicBezTo>
                      <a:pt x="22137" y="9291"/>
                      <a:pt x="22054" y="9353"/>
                      <a:pt x="21949" y="9374"/>
                    </a:cubicBezTo>
                    <a:cubicBezTo>
                      <a:pt x="21886" y="9374"/>
                      <a:pt x="21865" y="9395"/>
                      <a:pt x="21844" y="9458"/>
                    </a:cubicBezTo>
                    <a:lnTo>
                      <a:pt x="21551" y="9521"/>
                    </a:lnTo>
                    <a:lnTo>
                      <a:pt x="21133" y="9563"/>
                    </a:lnTo>
                    <a:lnTo>
                      <a:pt x="21007" y="9521"/>
                    </a:lnTo>
                    <a:lnTo>
                      <a:pt x="20903" y="9521"/>
                    </a:lnTo>
                    <a:lnTo>
                      <a:pt x="20735" y="9730"/>
                    </a:lnTo>
                    <a:lnTo>
                      <a:pt x="20631" y="9793"/>
                    </a:lnTo>
                    <a:lnTo>
                      <a:pt x="20589" y="9876"/>
                    </a:lnTo>
                    <a:lnTo>
                      <a:pt x="20673" y="9918"/>
                    </a:lnTo>
                    <a:lnTo>
                      <a:pt x="20735" y="9876"/>
                    </a:lnTo>
                    <a:lnTo>
                      <a:pt x="20798" y="9876"/>
                    </a:lnTo>
                    <a:lnTo>
                      <a:pt x="20777" y="9981"/>
                    </a:lnTo>
                    <a:lnTo>
                      <a:pt x="20694" y="10023"/>
                    </a:lnTo>
                    <a:lnTo>
                      <a:pt x="20714" y="10086"/>
                    </a:lnTo>
                    <a:lnTo>
                      <a:pt x="20882" y="10107"/>
                    </a:lnTo>
                    <a:lnTo>
                      <a:pt x="20903" y="10148"/>
                    </a:lnTo>
                    <a:lnTo>
                      <a:pt x="21028" y="10127"/>
                    </a:lnTo>
                    <a:lnTo>
                      <a:pt x="21028" y="10044"/>
                    </a:lnTo>
                    <a:lnTo>
                      <a:pt x="20945" y="9981"/>
                    </a:lnTo>
                    <a:lnTo>
                      <a:pt x="20945" y="9897"/>
                    </a:lnTo>
                    <a:lnTo>
                      <a:pt x="21028" y="9876"/>
                    </a:lnTo>
                    <a:lnTo>
                      <a:pt x="21049" y="9918"/>
                    </a:lnTo>
                    <a:lnTo>
                      <a:pt x="21133" y="9918"/>
                    </a:lnTo>
                    <a:lnTo>
                      <a:pt x="21238" y="10002"/>
                    </a:lnTo>
                    <a:lnTo>
                      <a:pt x="21321" y="9981"/>
                    </a:lnTo>
                    <a:lnTo>
                      <a:pt x="21342" y="9876"/>
                    </a:lnTo>
                    <a:lnTo>
                      <a:pt x="21426" y="9814"/>
                    </a:lnTo>
                    <a:lnTo>
                      <a:pt x="21426" y="9918"/>
                    </a:lnTo>
                    <a:lnTo>
                      <a:pt x="21530" y="10023"/>
                    </a:lnTo>
                    <a:lnTo>
                      <a:pt x="21551" y="9981"/>
                    </a:lnTo>
                    <a:lnTo>
                      <a:pt x="21551" y="9897"/>
                    </a:lnTo>
                    <a:lnTo>
                      <a:pt x="21656" y="9897"/>
                    </a:lnTo>
                    <a:lnTo>
                      <a:pt x="21677" y="9814"/>
                    </a:lnTo>
                    <a:lnTo>
                      <a:pt x="21761" y="9814"/>
                    </a:lnTo>
                    <a:lnTo>
                      <a:pt x="21886" y="9772"/>
                    </a:lnTo>
                    <a:cubicBezTo>
                      <a:pt x="21932" y="9802"/>
                      <a:pt x="21989" y="9822"/>
                      <a:pt x="22041" y="9822"/>
                    </a:cubicBezTo>
                    <a:cubicBezTo>
                      <a:pt x="22060" y="9822"/>
                      <a:pt x="22079" y="9819"/>
                      <a:pt x="22095" y="9814"/>
                    </a:cubicBezTo>
                    <a:cubicBezTo>
                      <a:pt x="22116" y="9814"/>
                      <a:pt x="22132" y="9808"/>
                      <a:pt x="22142" y="9803"/>
                    </a:cubicBezTo>
                    <a:lnTo>
                      <a:pt x="22142" y="9803"/>
                    </a:lnTo>
                    <a:lnTo>
                      <a:pt x="22095" y="9835"/>
                    </a:lnTo>
                    <a:lnTo>
                      <a:pt x="22158" y="9918"/>
                    </a:lnTo>
                    <a:lnTo>
                      <a:pt x="22033" y="10044"/>
                    </a:lnTo>
                    <a:lnTo>
                      <a:pt x="21949" y="10002"/>
                    </a:lnTo>
                    <a:lnTo>
                      <a:pt x="21886" y="10044"/>
                    </a:lnTo>
                    <a:lnTo>
                      <a:pt x="21782" y="10044"/>
                    </a:lnTo>
                    <a:lnTo>
                      <a:pt x="21740" y="10002"/>
                    </a:lnTo>
                    <a:lnTo>
                      <a:pt x="21656" y="10002"/>
                    </a:lnTo>
                    <a:lnTo>
                      <a:pt x="21551" y="10190"/>
                    </a:lnTo>
                    <a:lnTo>
                      <a:pt x="21572" y="10316"/>
                    </a:lnTo>
                    <a:lnTo>
                      <a:pt x="21572" y="10462"/>
                    </a:lnTo>
                    <a:lnTo>
                      <a:pt x="21551" y="10316"/>
                    </a:lnTo>
                    <a:lnTo>
                      <a:pt x="21510" y="10316"/>
                    </a:lnTo>
                    <a:lnTo>
                      <a:pt x="21468" y="10232"/>
                    </a:lnTo>
                    <a:lnTo>
                      <a:pt x="21405" y="10232"/>
                    </a:lnTo>
                    <a:lnTo>
                      <a:pt x="21342" y="10337"/>
                    </a:lnTo>
                    <a:lnTo>
                      <a:pt x="21196" y="10379"/>
                    </a:lnTo>
                    <a:lnTo>
                      <a:pt x="21133" y="10400"/>
                    </a:lnTo>
                    <a:lnTo>
                      <a:pt x="21133" y="10316"/>
                    </a:lnTo>
                    <a:lnTo>
                      <a:pt x="21091" y="10316"/>
                    </a:lnTo>
                    <a:lnTo>
                      <a:pt x="21007" y="10420"/>
                    </a:lnTo>
                    <a:lnTo>
                      <a:pt x="20924" y="10441"/>
                    </a:lnTo>
                    <a:lnTo>
                      <a:pt x="20882" y="10400"/>
                    </a:lnTo>
                    <a:lnTo>
                      <a:pt x="20798" y="10400"/>
                    </a:lnTo>
                    <a:lnTo>
                      <a:pt x="20735" y="10483"/>
                    </a:lnTo>
                    <a:lnTo>
                      <a:pt x="20735" y="10504"/>
                    </a:lnTo>
                    <a:lnTo>
                      <a:pt x="20589" y="10525"/>
                    </a:lnTo>
                    <a:lnTo>
                      <a:pt x="20505" y="10588"/>
                    </a:lnTo>
                    <a:lnTo>
                      <a:pt x="20505" y="10692"/>
                    </a:lnTo>
                    <a:lnTo>
                      <a:pt x="20526" y="10797"/>
                    </a:lnTo>
                    <a:lnTo>
                      <a:pt x="20422" y="11069"/>
                    </a:lnTo>
                    <a:lnTo>
                      <a:pt x="20380" y="11278"/>
                    </a:lnTo>
                    <a:lnTo>
                      <a:pt x="20380" y="11362"/>
                    </a:lnTo>
                    <a:lnTo>
                      <a:pt x="20484" y="11446"/>
                    </a:lnTo>
                    <a:lnTo>
                      <a:pt x="20463" y="11488"/>
                    </a:lnTo>
                    <a:lnTo>
                      <a:pt x="20359" y="11529"/>
                    </a:lnTo>
                    <a:lnTo>
                      <a:pt x="20359" y="11592"/>
                    </a:lnTo>
                    <a:lnTo>
                      <a:pt x="20422" y="11697"/>
                    </a:lnTo>
                    <a:lnTo>
                      <a:pt x="20422" y="11801"/>
                    </a:lnTo>
                    <a:lnTo>
                      <a:pt x="20380" y="11864"/>
                    </a:lnTo>
                    <a:lnTo>
                      <a:pt x="20359" y="11801"/>
                    </a:lnTo>
                    <a:lnTo>
                      <a:pt x="20275" y="11864"/>
                    </a:lnTo>
                    <a:lnTo>
                      <a:pt x="20212" y="11843"/>
                    </a:lnTo>
                    <a:lnTo>
                      <a:pt x="20254" y="11760"/>
                    </a:lnTo>
                    <a:lnTo>
                      <a:pt x="20296" y="11739"/>
                    </a:lnTo>
                    <a:lnTo>
                      <a:pt x="20296" y="11634"/>
                    </a:lnTo>
                    <a:lnTo>
                      <a:pt x="20212" y="11634"/>
                    </a:lnTo>
                    <a:lnTo>
                      <a:pt x="20087" y="11864"/>
                    </a:lnTo>
                    <a:lnTo>
                      <a:pt x="20066" y="12115"/>
                    </a:lnTo>
                    <a:lnTo>
                      <a:pt x="20108" y="12408"/>
                    </a:lnTo>
                    <a:lnTo>
                      <a:pt x="20108" y="12785"/>
                    </a:lnTo>
                    <a:lnTo>
                      <a:pt x="20087" y="12408"/>
                    </a:lnTo>
                    <a:lnTo>
                      <a:pt x="20045" y="12220"/>
                    </a:lnTo>
                    <a:lnTo>
                      <a:pt x="19982" y="12178"/>
                    </a:lnTo>
                    <a:lnTo>
                      <a:pt x="20045" y="12073"/>
                    </a:lnTo>
                    <a:lnTo>
                      <a:pt x="20045" y="11990"/>
                    </a:lnTo>
                    <a:lnTo>
                      <a:pt x="19898" y="11906"/>
                    </a:lnTo>
                    <a:lnTo>
                      <a:pt x="19961" y="11780"/>
                    </a:lnTo>
                    <a:lnTo>
                      <a:pt x="19961" y="11571"/>
                    </a:lnTo>
                    <a:lnTo>
                      <a:pt x="19877" y="11446"/>
                    </a:lnTo>
                    <a:lnTo>
                      <a:pt x="19877" y="11236"/>
                    </a:lnTo>
                    <a:lnTo>
                      <a:pt x="19961" y="11111"/>
                    </a:lnTo>
                    <a:lnTo>
                      <a:pt x="20045" y="10923"/>
                    </a:lnTo>
                    <a:lnTo>
                      <a:pt x="20045" y="10755"/>
                    </a:lnTo>
                    <a:lnTo>
                      <a:pt x="20003" y="10755"/>
                    </a:lnTo>
                    <a:lnTo>
                      <a:pt x="19961" y="10839"/>
                    </a:lnTo>
                    <a:lnTo>
                      <a:pt x="19940" y="10964"/>
                    </a:lnTo>
                    <a:lnTo>
                      <a:pt x="19857" y="11048"/>
                    </a:lnTo>
                    <a:lnTo>
                      <a:pt x="19836" y="11027"/>
                    </a:lnTo>
                    <a:lnTo>
                      <a:pt x="19794" y="10902"/>
                    </a:lnTo>
                    <a:lnTo>
                      <a:pt x="19877" y="10713"/>
                    </a:lnTo>
                    <a:lnTo>
                      <a:pt x="19898" y="10609"/>
                    </a:lnTo>
                    <a:lnTo>
                      <a:pt x="19836" y="10546"/>
                    </a:lnTo>
                    <a:lnTo>
                      <a:pt x="19752" y="10630"/>
                    </a:lnTo>
                    <a:lnTo>
                      <a:pt x="19731" y="10609"/>
                    </a:lnTo>
                    <a:lnTo>
                      <a:pt x="19689" y="10546"/>
                    </a:lnTo>
                    <a:lnTo>
                      <a:pt x="19731" y="10483"/>
                    </a:lnTo>
                    <a:lnTo>
                      <a:pt x="19731" y="10337"/>
                    </a:lnTo>
                    <a:lnTo>
                      <a:pt x="19668" y="10337"/>
                    </a:lnTo>
                    <a:lnTo>
                      <a:pt x="19668" y="10295"/>
                    </a:lnTo>
                    <a:lnTo>
                      <a:pt x="19689" y="10232"/>
                    </a:lnTo>
                    <a:lnTo>
                      <a:pt x="19689" y="10127"/>
                    </a:lnTo>
                    <a:lnTo>
                      <a:pt x="19585" y="10169"/>
                    </a:lnTo>
                    <a:lnTo>
                      <a:pt x="19271" y="10274"/>
                    </a:lnTo>
                    <a:lnTo>
                      <a:pt x="19103" y="10379"/>
                    </a:lnTo>
                    <a:lnTo>
                      <a:pt x="19041" y="10337"/>
                    </a:lnTo>
                    <a:lnTo>
                      <a:pt x="19041" y="10295"/>
                    </a:lnTo>
                    <a:lnTo>
                      <a:pt x="18999" y="10295"/>
                    </a:lnTo>
                    <a:lnTo>
                      <a:pt x="18915" y="10379"/>
                    </a:lnTo>
                    <a:lnTo>
                      <a:pt x="18831" y="10379"/>
                    </a:lnTo>
                    <a:lnTo>
                      <a:pt x="18789" y="10295"/>
                    </a:lnTo>
                    <a:lnTo>
                      <a:pt x="18622" y="10420"/>
                    </a:lnTo>
                    <a:lnTo>
                      <a:pt x="18622" y="10337"/>
                    </a:lnTo>
                    <a:lnTo>
                      <a:pt x="18517" y="10295"/>
                    </a:lnTo>
                    <a:lnTo>
                      <a:pt x="18476" y="10295"/>
                    </a:lnTo>
                    <a:lnTo>
                      <a:pt x="18476" y="10337"/>
                    </a:lnTo>
                    <a:lnTo>
                      <a:pt x="18308" y="10337"/>
                    </a:lnTo>
                    <a:lnTo>
                      <a:pt x="18078" y="10232"/>
                    </a:lnTo>
                    <a:lnTo>
                      <a:pt x="17890" y="10232"/>
                    </a:lnTo>
                    <a:lnTo>
                      <a:pt x="17701" y="10127"/>
                    </a:lnTo>
                    <a:lnTo>
                      <a:pt x="17555" y="10127"/>
                    </a:lnTo>
                    <a:lnTo>
                      <a:pt x="17555" y="10023"/>
                    </a:lnTo>
                    <a:lnTo>
                      <a:pt x="17429" y="9918"/>
                    </a:lnTo>
                    <a:lnTo>
                      <a:pt x="17346" y="9981"/>
                    </a:lnTo>
                    <a:lnTo>
                      <a:pt x="17241" y="9897"/>
                    </a:lnTo>
                    <a:lnTo>
                      <a:pt x="17220" y="9772"/>
                    </a:lnTo>
                    <a:lnTo>
                      <a:pt x="17116" y="9709"/>
                    </a:lnTo>
                    <a:lnTo>
                      <a:pt x="17053" y="9667"/>
                    </a:lnTo>
                    <a:lnTo>
                      <a:pt x="17157" y="9646"/>
                    </a:lnTo>
                    <a:lnTo>
                      <a:pt x="17283" y="9646"/>
                    </a:lnTo>
                    <a:lnTo>
                      <a:pt x="17283" y="9500"/>
                    </a:lnTo>
                    <a:lnTo>
                      <a:pt x="17388" y="9437"/>
                    </a:lnTo>
                    <a:lnTo>
                      <a:pt x="17367" y="9353"/>
                    </a:lnTo>
                    <a:lnTo>
                      <a:pt x="17471" y="9353"/>
                    </a:lnTo>
                    <a:lnTo>
                      <a:pt x="17639" y="9395"/>
                    </a:lnTo>
                    <a:lnTo>
                      <a:pt x="17681" y="9374"/>
                    </a:lnTo>
                    <a:lnTo>
                      <a:pt x="17681" y="9332"/>
                    </a:lnTo>
                    <a:lnTo>
                      <a:pt x="17806" y="9332"/>
                    </a:lnTo>
                    <a:lnTo>
                      <a:pt x="18078" y="9395"/>
                    </a:lnTo>
                    <a:lnTo>
                      <a:pt x="18183" y="9291"/>
                    </a:lnTo>
                    <a:lnTo>
                      <a:pt x="18183" y="9165"/>
                    </a:lnTo>
                    <a:lnTo>
                      <a:pt x="18225" y="9060"/>
                    </a:lnTo>
                    <a:lnTo>
                      <a:pt x="18183" y="8935"/>
                    </a:lnTo>
                    <a:lnTo>
                      <a:pt x="18183" y="8809"/>
                    </a:lnTo>
                    <a:lnTo>
                      <a:pt x="18120" y="8705"/>
                    </a:lnTo>
                    <a:lnTo>
                      <a:pt x="18078" y="8537"/>
                    </a:lnTo>
                    <a:lnTo>
                      <a:pt x="17994" y="8516"/>
                    </a:lnTo>
                    <a:lnTo>
                      <a:pt x="17973" y="8433"/>
                    </a:lnTo>
                    <a:lnTo>
                      <a:pt x="17806" y="8286"/>
                    </a:lnTo>
                    <a:lnTo>
                      <a:pt x="17764" y="8286"/>
                    </a:lnTo>
                    <a:lnTo>
                      <a:pt x="17743" y="8349"/>
                    </a:lnTo>
                    <a:lnTo>
                      <a:pt x="17681" y="8349"/>
                    </a:lnTo>
                    <a:lnTo>
                      <a:pt x="17660" y="8286"/>
                    </a:lnTo>
                    <a:lnTo>
                      <a:pt x="17492" y="8203"/>
                    </a:lnTo>
                    <a:lnTo>
                      <a:pt x="17492" y="8244"/>
                    </a:lnTo>
                    <a:lnTo>
                      <a:pt x="17597" y="8328"/>
                    </a:lnTo>
                    <a:lnTo>
                      <a:pt x="17576" y="8391"/>
                    </a:lnTo>
                    <a:lnTo>
                      <a:pt x="17639" y="8454"/>
                    </a:lnTo>
                    <a:lnTo>
                      <a:pt x="17576" y="8558"/>
                    </a:lnTo>
                    <a:lnTo>
                      <a:pt x="17492" y="8454"/>
                    </a:lnTo>
                    <a:lnTo>
                      <a:pt x="17492" y="8349"/>
                    </a:lnTo>
                    <a:lnTo>
                      <a:pt x="17388" y="8349"/>
                    </a:lnTo>
                    <a:lnTo>
                      <a:pt x="17220" y="8244"/>
                    </a:lnTo>
                    <a:lnTo>
                      <a:pt x="17178" y="8182"/>
                    </a:lnTo>
                    <a:lnTo>
                      <a:pt x="17137" y="8223"/>
                    </a:lnTo>
                    <a:lnTo>
                      <a:pt x="17053" y="8182"/>
                    </a:lnTo>
                    <a:lnTo>
                      <a:pt x="17011" y="8077"/>
                    </a:lnTo>
                    <a:lnTo>
                      <a:pt x="16906" y="7993"/>
                    </a:lnTo>
                    <a:lnTo>
                      <a:pt x="16739" y="7993"/>
                    </a:lnTo>
                    <a:lnTo>
                      <a:pt x="16551" y="7805"/>
                    </a:lnTo>
                    <a:lnTo>
                      <a:pt x="16404" y="7721"/>
                    </a:lnTo>
                    <a:lnTo>
                      <a:pt x="16383" y="7617"/>
                    </a:lnTo>
                    <a:lnTo>
                      <a:pt x="15902" y="7345"/>
                    </a:lnTo>
                    <a:lnTo>
                      <a:pt x="15776" y="7135"/>
                    </a:lnTo>
                    <a:lnTo>
                      <a:pt x="15776" y="6968"/>
                    </a:lnTo>
                    <a:lnTo>
                      <a:pt x="15672" y="6717"/>
                    </a:lnTo>
                    <a:lnTo>
                      <a:pt x="15672" y="6612"/>
                    </a:lnTo>
                    <a:lnTo>
                      <a:pt x="15567" y="6612"/>
                    </a:lnTo>
                    <a:lnTo>
                      <a:pt x="15442" y="6508"/>
                    </a:lnTo>
                    <a:lnTo>
                      <a:pt x="15337" y="6508"/>
                    </a:lnTo>
                    <a:lnTo>
                      <a:pt x="15253" y="6424"/>
                    </a:lnTo>
                    <a:lnTo>
                      <a:pt x="15149" y="6403"/>
                    </a:lnTo>
                    <a:lnTo>
                      <a:pt x="15065" y="6319"/>
                    </a:lnTo>
                    <a:lnTo>
                      <a:pt x="14940" y="6361"/>
                    </a:lnTo>
                    <a:lnTo>
                      <a:pt x="14793" y="6487"/>
                    </a:lnTo>
                    <a:lnTo>
                      <a:pt x="14688" y="6696"/>
                    </a:lnTo>
                    <a:lnTo>
                      <a:pt x="14584" y="6738"/>
                    </a:lnTo>
                    <a:lnTo>
                      <a:pt x="14479" y="6801"/>
                    </a:lnTo>
                    <a:lnTo>
                      <a:pt x="14375" y="6801"/>
                    </a:lnTo>
                    <a:lnTo>
                      <a:pt x="14312" y="6738"/>
                    </a:lnTo>
                    <a:lnTo>
                      <a:pt x="14144" y="6696"/>
                    </a:lnTo>
                    <a:lnTo>
                      <a:pt x="14061" y="6633"/>
                    </a:lnTo>
                    <a:lnTo>
                      <a:pt x="14144" y="6529"/>
                    </a:lnTo>
                    <a:lnTo>
                      <a:pt x="14207" y="6466"/>
                    </a:lnTo>
                    <a:lnTo>
                      <a:pt x="14270" y="6466"/>
                    </a:lnTo>
                    <a:lnTo>
                      <a:pt x="14375" y="6361"/>
                    </a:lnTo>
                    <a:lnTo>
                      <a:pt x="14458" y="6319"/>
                    </a:lnTo>
                    <a:lnTo>
                      <a:pt x="14479" y="6257"/>
                    </a:lnTo>
                    <a:lnTo>
                      <a:pt x="14458" y="6215"/>
                    </a:lnTo>
                    <a:lnTo>
                      <a:pt x="14375" y="6236"/>
                    </a:lnTo>
                    <a:lnTo>
                      <a:pt x="14333" y="6194"/>
                    </a:lnTo>
                    <a:lnTo>
                      <a:pt x="14354" y="6110"/>
                    </a:lnTo>
                    <a:lnTo>
                      <a:pt x="14458" y="6006"/>
                    </a:lnTo>
                    <a:lnTo>
                      <a:pt x="14437" y="5943"/>
                    </a:lnTo>
                    <a:lnTo>
                      <a:pt x="14542" y="5838"/>
                    </a:lnTo>
                    <a:lnTo>
                      <a:pt x="14542" y="5754"/>
                    </a:lnTo>
                    <a:lnTo>
                      <a:pt x="14521" y="5629"/>
                    </a:lnTo>
                    <a:lnTo>
                      <a:pt x="14375" y="5650"/>
                    </a:lnTo>
                    <a:lnTo>
                      <a:pt x="14375" y="5734"/>
                    </a:lnTo>
                    <a:lnTo>
                      <a:pt x="14165" y="5880"/>
                    </a:lnTo>
                    <a:lnTo>
                      <a:pt x="14061" y="5838"/>
                    </a:lnTo>
                    <a:lnTo>
                      <a:pt x="14165" y="6047"/>
                    </a:lnTo>
                    <a:lnTo>
                      <a:pt x="14103" y="6131"/>
                    </a:lnTo>
                    <a:lnTo>
                      <a:pt x="14061" y="6026"/>
                    </a:lnTo>
                    <a:lnTo>
                      <a:pt x="13914" y="6026"/>
                    </a:lnTo>
                    <a:lnTo>
                      <a:pt x="13810" y="6131"/>
                    </a:lnTo>
                    <a:lnTo>
                      <a:pt x="13893" y="6152"/>
                    </a:lnTo>
                    <a:lnTo>
                      <a:pt x="13851" y="6298"/>
                    </a:lnTo>
                    <a:lnTo>
                      <a:pt x="13747" y="6236"/>
                    </a:lnTo>
                    <a:lnTo>
                      <a:pt x="13642" y="6319"/>
                    </a:lnTo>
                    <a:lnTo>
                      <a:pt x="13684" y="6403"/>
                    </a:lnTo>
                    <a:lnTo>
                      <a:pt x="13789" y="6403"/>
                    </a:lnTo>
                    <a:lnTo>
                      <a:pt x="13831" y="6466"/>
                    </a:lnTo>
                    <a:lnTo>
                      <a:pt x="13642" y="6570"/>
                    </a:lnTo>
                    <a:lnTo>
                      <a:pt x="13579" y="6424"/>
                    </a:lnTo>
                    <a:lnTo>
                      <a:pt x="13433" y="6361"/>
                    </a:lnTo>
                    <a:lnTo>
                      <a:pt x="13391" y="6236"/>
                    </a:lnTo>
                    <a:lnTo>
                      <a:pt x="13391" y="5713"/>
                    </a:lnTo>
                    <a:lnTo>
                      <a:pt x="13496" y="5503"/>
                    </a:lnTo>
                    <a:lnTo>
                      <a:pt x="13475" y="5148"/>
                    </a:lnTo>
                    <a:lnTo>
                      <a:pt x="13538" y="5001"/>
                    </a:lnTo>
                    <a:lnTo>
                      <a:pt x="13517" y="4562"/>
                    </a:lnTo>
                    <a:lnTo>
                      <a:pt x="13517" y="4625"/>
                    </a:lnTo>
                    <a:lnTo>
                      <a:pt x="13370" y="4687"/>
                    </a:lnTo>
                    <a:lnTo>
                      <a:pt x="13266" y="4855"/>
                    </a:lnTo>
                    <a:lnTo>
                      <a:pt x="13349" y="4938"/>
                    </a:lnTo>
                    <a:lnTo>
                      <a:pt x="13287" y="5001"/>
                    </a:lnTo>
                    <a:lnTo>
                      <a:pt x="13349" y="5148"/>
                    </a:lnTo>
                    <a:lnTo>
                      <a:pt x="13307" y="5315"/>
                    </a:lnTo>
                    <a:lnTo>
                      <a:pt x="13245" y="5294"/>
                    </a:lnTo>
                    <a:lnTo>
                      <a:pt x="13161" y="5210"/>
                    </a:lnTo>
                    <a:lnTo>
                      <a:pt x="13119" y="5294"/>
                    </a:lnTo>
                    <a:lnTo>
                      <a:pt x="13119" y="5378"/>
                    </a:lnTo>
                    <a:lnTo>
                      <a:pt x="13056" y="5315"/>
                    </a:lnTo>
                    <a:lnTo>
                      <a:pt x="12952" y="5399"/>
                    </a:lnTo>
                    <a:lnTo>
                      <a:pt x="12952" y="5482"/>
                    </a:lnTo>
                    <a:lnTo>
                      <a:pt x="12889" y="5482"/>
                    </a:lnTo>
                    <a:lnTo>
                      <a:pt x="12638" y="5608"/>
                    </a:lnTo>
                    <a:lnTo>
                      <a:pt x="12491" y="5775"/>
                    </a:lnTo>
                    <a:lnTo>
                      <a:pt x="12429" y="5692"/>
                    </a:lnTo>
                    <a:lnTo>
                      <a:pt x="12429" y="5587"/>
                    </a:lnTo>
                    <a:lnTo>
                      <a:pt x="12575" y="5524"/>
                    </a:lnTo>
                    <a:lnTo>
                      <a:pt x="12596" y="5420"/>
                    </a:lnTo>
                    <a:lnTo>
                      <a:pt x="12491" y="5420"/>
                    </a:lnTo>
                    <a:lnTo>
                      <a:pt x="12387" y="5482"/>
                    </a:lnTo>
                    <a:lnTo>
                      <a:pt x="12178" y="5482"/>
                    </a:lnTo>
                    <a:lnTo>
                      <a:pt x="12052" y="5566"/>
                    </a:lnTo>
                    <a:lnTo>
                      <a:pt x="11780" y="5566"/>
                    </a:lnTo>
                    <a:lnTo>
                      <a:pt x="11424" y="5817"/>
                    </a:lnTo>
                    <a:lnTo>
                      <a:pt x="11257" y="5880"/>
                    </a:lnTo>
                    <a:lnTo>
                      <a:pt x="11111" y="6089"/>
                    </a:lnTo>
                    <a:lnTo>
                      <a:pt x="11090" y="5985"/>
                    </a:lnTo>
                    <a:lnTo>
                      <a:pt x="11215" y="5796"/>
                    </a:lnTo>
                    <a:lnTo>
                      <a:pt x="11173" y="5713"/>
                    </a:lnTo>
                    <a:lnTo>
                      <a:pt x="10985" y="5817"/>
                    </a:lnTo>
                    <a:lnTo>
                      <a:pt x="10964" y="5775"/>
                    </a:lnTo>
                    <a:lnTo>
                      <a:pt x="10880" y="5796"/>
                    </a:lnTo>
                    <a:lnTo>
                      <a:pt x="10797" y="5838"/>
                    </a:lnTo>
                    <a:lnTo>
                      <a:pt x="10734" y="5775"/>
                    </a:lnTo>
                    <a:lnTo>
                      <a:pt x="10629" y="5796"/>
                    </a:lnTo>
                    <a:lnTo>
                      <a:pt x="10587" y="5880"/>
                    </a:lnTo>
                    <a:lnTo>
                      <a:pt x="10315" y="6047"/>
                    </a:lnTo>
                    <a:lnTo>
                      <a:pt x="10211" y="6047"/>
                    </a:lnTo>
                    <a:lnTo>
                      <a:pt x="10022" y="6110"/>
                    </a:lnTo>
                    <a:lnTo>
                      <a:pt x="9897" y="6257"/>
                    </a:lnTo>
                    <a:lnTo>
                      <a:pt x="9939" y="6361"/>
                    </a:lnTo>
                    <a:lnTo>
                      <a:pt x="9834" y="6340"/>
                    </a:lnTo>
                    <a:lnTo>
                      <a:pt x="9792" y="6403"/>
                    </a:lnTo>
                    <a:lnTo>
                      <a:pt x="9688" y="6361"/>
                    </a:lnTo>
                    <a:lnTo>
                      <a:pt x="9657" y="6408"/>
                    </a:lnTo>
                    <a:lnTo>
                      <a:pt x="9657" y="6408"/>
                    </a:lnTo>
                    <a:lnTo>
                      <a:pt x="9583" y="6319"/>
                    </a:lnTo>
                    <a:lnTo>
                      <a:pt x="9625" y="6215"/>
                    </a:lnTo>
                    <a:lnTo>
                      <a:pt x="9709" y="6215"/>
                    </a:lnTo>
                    <a:lnTo>
                      <a:pt x="9792" y="6110"/>
                    </a:lnTo>
                    <a:lnTo>
                      <a:pt x="9897" y="6026"/>
                    </a:lnTo>
                    <a:lnTo>
                      <a:pt x="9939" y="6068"/>
                    </a:lnTo>
                    <a:lnTo>
                      <a:pt x="10022" y="6026"/>
                    </a:lnTo>
                    <a:lnTo>
                      <a:pt x="10043" y="5943"/>
                    </a:lnTo>
                    <a:lnTo>
                      <a:pt x="10169" y="5838"/>
                    </a:lnTo>
                    <a:lnTo>
                      <a:pt x="10211" y="5901"/>
                    </a:lnTo>
                    <a:lnTo>
                      <a:pt x="10462" y="5796"/>
                    </a:lnTo>
                    <a:lnTo>
                      <a:pt x="10546" y="5650"/>
                    </a:lnTo>
                    <a:lnTo>
                      <a:pt x="10671" y="5608"/>
                    </a:lnTo>
                    <a:lnTo>
                      <a:pt x="10880" y="5629"/>
                    </a:lnTo>
                    <a:lnTo>
                      <a:pt x="10901" y="5587"/>
                    </a:lnTo>
                    <a:lnTo>
                      <a:pt x="11090" y="5587"/>
                    </a:lnTo>
                    <a:lnTo>
                      <a:pt x="11278" y="5503"/>
                    </a:lnTo>
                    <a:lnTo>
                      <a:pt x="11320" y="5587"/>
                    </a:lnTo>
                    <a:lnTo>
                      <a:pt x="11383" y="5587"/>
                    </a:lnTo>
                    <a:lnTo>
                      <a:pt x="11445" y="5524"/>
                    </a:lnTo>
                    <a:lnTo>
                      <a:pt x="11529" y="5524"/>
                    </a:lnTo>
                    <a:lnTo>
                      <a:pt x="11675" y="5503"/>
                    </a:lnTo>
                    <a:lnTo>
                      <a:pt x="11738" y="5399"/>
                    </a:lnTo>
                    <a:lnTo>
                      <a:pt x="11989" y="5315"/>
                    </a:lnTo>
                    <a:lnTo>
                      <a:pt x="12240" y="5231"/>
                    </a:lnTo>
                    <a:lnTo>
                      <a:pt x="12261" y="5127"/>
                    </a:lnTo>
                    <a:lnTo>
                      <a:pt x="12324" y="5127"/>
                    </a:lnTo>
                    <a:lnTo>
                      <a:pt x="12366" y="5085"/>
                    </a:lnTo>
                    <a:lnTo>
                      <a:pt x="12324" y="5022"/>
                    </a:lnTo>
                    <a:lnTo>
                      <a:pt x="12324" y="4918"/>
                    </a:lnTo>
                    <a:lnTo>
                      <a:pt x="12240" y="4876"/>
                    </a:lnTo>
                    <a:lnTo>
                      <a:pt x="12219" y="4918"/>
                    </a:lnTo>
                    <a:lnTo>
                      <a:pt x="12219" y="5001"/>
                    </a:lnTo>
                    <a:lnTo>
                      <a:pt x="12115" y="5022"/>
                    </a:lnTo>
                    <a:lnTo>
                      <a:pt x="12073" y="4980"/>
                    </a:lnTo>
                    <a:lnTo>
                      <a:pt x="12031" y="4980"/>
                    </a:lnTo>
                    <a:lnTo>
                      <a:pt x="12010" y="4938"/>
                    </a:lnTo>
                    <a:lnTo>
                      <a:pt x="11885" y="4938"/>
                    </a:lnTo>
                    <a:lnTo>
                      <a:pt x="11696" y="5001"/>
                    </a:lnTo>
                    <a:lnTo>
                      <a:pt x="11634" y="5106"/>
                    </a:lnTo>
                    <a:lnTo>
                      <a:pt x="11571" y="5169"/>
                    </a:lnTo>
                    <a:lnTo>
                      <a:pt x="11508" y="5085"/>
                    </a:lnTo>
                    <a:lnTo>
                      <a:pt x="11466" y="5085"/>
                    </a:lnTo>
                    <a:lnTo>
                      <a:pt x="11362" y="5169"/>
                    </a:lnTo>
                    <a:lnTo>
                      <a:pt x="11090" y="5252"/>
                    </a:lnTo>
                    <a:lnTo>
                      <a:pt x="10755" y="5273"/>
                    </a:lnTo>
                    <a:lnTo>
                      <a:pt x="10692" y="5210"/>
                    </a:lnTo>
                    <a:lnTo>
                      <a:pt x="10629" y="5210"/>
                    </a:lnTo>
                    <a:lnTo>
                      <a:pt x="10650" y="5273"/>
                    </a:lnTo>
                    <a:lnTo>
                      <a:pt x="10587" y="5315"/>
                    </a:lnTo>
                    <a:lnTo>
                      <a:pt x="10483" y="5294"/>
                    </a:lnTo>
                    <a:lnTo>
                      <a:pt x="10420" y="5294"/>
                    </a:lnTo>
                    <a:lnTo>
                      <a:pt x="10357" y="5420"/>
                    </a:lnTo>
                    <a:lnTo>
                      <a:pt x="10211" y="5587"/>
                    </a:lnTo>
                    <a:lnTo>
                      <a:pt x="10148" y="5524"/>
                    </a:lnTo>
                    <a:lnTo>
                      <a:pt x="10043" y="5524"/>
                    </a:lnTo>
                    <a:lnTo>
                      <a:pt x="10022" y="5503"/>
                    </a:lnTo>
                    <a:lnTo>
                      <a:pt x="9897" y="5503"/>
                    </a:lnTo>
                    <a:lnTo>
                      <a:pt x="9813" y="5566"/>
                    </a:lnTo>
                    <a:lnTo>
                      <a:pt x="9730" y="5566"/>
                    </a:lnTo>
                    <a:lnTo>
                      <a:pt x="9688" y="5629"/>
                    </a:lnTo>
                    <a:lnTo>
                      <a:pt x="9583" y="5671"/>
                    </a:lnTo>
                    <a:lnTo>
                      <a:pt x="9478" y="5734"/>
                    </a:lnTo>
                    <a:lnTo>
                      <a:pt x="9311" y="5817"/>
                    </a:lnTo>
                    <a:lnTo>
                      <a:pt x="9123" y="5880"/>
                    </a:lnTo>
                    <a:lnTo>
                      <a:pt x="9081" y="5985"/>
                    </a:lnTo>
                    <a:lnTo>
                      <a:pt x="9081" y="6152"/>
                    </a:lnTo>
                    <a:lnTo>
                      <a:pt x="9102" y="6466"/>
                    </a:lnTo>
                    <a:lnTo>
                      <a:pt x="9081" y="6633"/>
                    </a:lnTo>
                    <a:lnTo>
                      <a:pt x="9018" y="6612"/>
                    </a:lnTo>
                    <a:lnTo>
                      <a:pt x="8955" y="6654"/>
                    </a:lnTo>
                    <a:lnTo>
                      <a:pt x="8704" y="6863"/>
                    </a:lnTo>
                    <a:lnTo>
                      <a:pt x="8788" y="6759"/>
                    </a:lnTo>
                    <a:lnTo>
                      <a:pt x="8893" y="6633"/>
                    </a:lnTo>
                    <a:lnTo>
                      <a:pt x="8914" y="6550"/>
                    </a:lnTo>
                    <a:lnTo>
                      <a:pt x="8872" y="6529"/>
                    </a:lnTo>
                    <a:lnTo>
                      <a:pt x="8872" y="6445"/>
                    </a:lnTo>
                    <a:lnTo>
                      <a:pt x="8746" y="6257"/>
                    </a:lnTo>
                    <a:lnTo>
                      <a:pt x="8662" y="6257"/>
                    </a:lnTo>
                    <a:lnTo>
                      <a:pt x="8600" y="6173"/>
                    </a:lnTo>
                    <a:lnTo>
                      <a:pt x="8537" y="6152"/>
                    </a:lnTo>
                    <a:lnTo>
                      <a:pt x="8537" y="6006"/>
                    </a:lnTo>
                    <a:lnTo>
                      <a:pt x="8390" y="5817"/>
                    </a:lnTo>
                    <a:lnTo>
                      <a:pt x="8370" y="5817"/>
                    </a:lnTo>
                    <a:lnTo>
                      <a:pt x="8286" y="5796"/>
                    </a:lnTo>
                    <a:lnTo>
                      <a:pt x="8265" y="5692"/>
                    </a:lnTo>
                    <a:lnTo>
                      <a:pt x="8181" y="5629"/>
                    </a:lnTo>
                    <a:lnTo>
                      <a:pt x="8139" y="5671"/>
                    </a:lnTo>
                    <a:lnTo>
                      <a:pt x="8035" y="5587"/>
                    </a:lnTo>
                    <a:lnTo>
                      <a:pt x="7846" y="5378"/>
                    </a:lnTo>
                    <a:lnTo>
                      <a:pt x="7805" y="5190"/>
                    </a:lnTo>
                    <a:lnTo>
                      <a:pt x="7805" y="5001"/>
                    </a:lnTo>
                    <a:lnTo>
                      <a:pt x="7763" y="4980"/>
                    </a:lnTo>
                    <a:lnTo>
                      <a:pt x="7721" y="5043"/>
                    </a:lnTo>
                    <a:lnTo>
                      <a:pt x="7658" y="5001"/>
                    </a:lnTo>
                    <a:lnTo>
                      <a:pt x="7616" y="4876"/>
                    </a:lnTo>
                    <a:lnTo>
                      <a:pt x="7658" y="4750"/>
                    </a:lnTo>
                    <a:lnTo>
                      <a:pt x="7637" y="4729"/>
                    </a:lnTo>
                    <a:lnTo>
                      <a:pt x="7658" y="4646"/>
                    </a:lnTo>
                    <a:lnTo>
                      <a:pt x="7533" y="4520"/>
                    </a:lnTo>
                    <a:lnTo>
                      <a:pt x="7533" y="4415"/>
                    </a:lnTo>
                    <a:lnTo>
                      <a:pt x="7428" y="4332"/>
                    </a:lnTo>
                    <a:lnTo>
                      <a:pt x="7386" y="4332"/>
                    </a:lnTo>
                    <a:lnTo>
                      <a:pt x="7323" y="4248"/>
                    </a:lnTo>
                    <a:lnTo>
                      <a:pt x="7219" y="4164"/>
                    </a:lnTo>
                    <a:lnTo>
                      <a:pt x="7114" y="4164"/>
                    </a:lnTo>
                    <a:lnTo>
                      <a:pt x="6800" y="3934"/>
                    </a:lnTo>
                    <a:lnTo>
                      <a:pt x="6717" y="3934"/>
                    </a:lnTo>
                    <a:lnTo>
                      <a:pt x="6696" y="3850"/>
                    </a:lnTo>
                    <a:lnTo>
                      <a:pt x="0" y="16091"/>
                    </a:lnTo>
                    <a:lnTo>
                      <a:pt x="377" y="16091"/>
                    </a:lnTo>
                    <a:lnTo>
                      <a:pt x="502" y="16153"/>
                    </a:lnTo>
                    <a:lnTo>
                      <a:pt x="711" y="16007"/>
                    </a:lnTo>
                    <a:lnTo>
                      <a:pt x="1004" y="16049"/>
                    </a:lnTo>
                    <a:lnTo>
                      <a:pt x="858" y="16300"/>
                    </a:lnTo>
                    <a:lnTo>
                      <a:pt x="921" y="16446"/>
                    </a:lnTo>
                    <a:lnTo>
                      <a:pt x="1025" y="16718"/>
                    </a:lnTo>
                    <a:lnTo>
                      <a:pt x="1172" y="17388"/>
                    </a:lnTo>
                    <a:lnTo>
                      <a:pt x="1235" y="17534"/>
                    </a:lnTo>
                    <a:lnTo>
                      <a:pt x="1130" y="17702"/>
                    </a:lnTo>
                    <a:lnTo>
                      <a:pt x="1130" y="17765"/>
                    </a:lnTo>
                    <a:lnTo>
                      <a:pt x="1172" y="17765"/>
                    </a:lnTo>
                    <a:lnTo>
                      <a:pt x="1381" y="17744"/>
                    </a:lnTo>
                    <a:lnTo>
                      <a:pt x="1569" y="17723"/>
                    </a:lnTo>
                    <a:lnTo>
                      <a:pt x="1695" y="17639"/>
                    </a:lnTo>
                    <a:lnTo>
                      <a:pt x="1862" y="17409"/>
                    </a:lnTo>
                    <a:lnTo>
                      <a:pt x="1988" y="17283"/>
                    </a:lnTo>
                    <a:lnTo>
                      <a:pt x="2197" y="17200"/>
                    </a:lnTo>
                    <a:lnTo>
                      <a:pt x="2260" y="17179"/>
                    </a:lnTo>
                    <a:lnTo>
                      <a:pt x="2469" y="17116"/>
                    </a:lnTo>
                    <a:lnTo>
                      <a:pt x="2636" y="17116"/>
                    </a:lnTo>
                    <a:lnTo>
                      <a:pt x="2783" y="17221"/>
                    </a:lnTo>
                    <a:lnTo>
                      <a:pt x="2783" y="17325"/>
                    </a:lnTo>
                    <a:lnTo>
                      <a:pt x="2804" y="17409"/>
                    </a:lnTo>
                    <a:lnTo>
                      <a:pt x="2720" y="17555"/>
                    </a:lnTo>
                    <a:lnTo>
                      <a:pt x="2699" y="17639"/>
                    </a:lnTo>
                    <a:lnTo>
                      <a:pt x="2825" y="17974"/>
                    </a:lnTo>
                    <a:lnTo>
                      <a:pt x="2804" y="18078"/>
                    </a:lnTo>
                    <a:lnTo>
                      <a:pt x="2846" y="18288"/>
                    </a:lnTo>
                    <a:lnTo>
                      <a:pt x="2992" y="18455"/>
                    </a:lnTo>
                    <a:lnTo>
                      <a:pt x="3013" y="18664"/>
                    </a:lnTo>
                    <a:lnTo>
                      <a:pt x="3055" y="18748"/>
                    </a:lnTo>
                    <a:lnTo>
                      <a:pt x="3097" y="18853"/>
                    </a:lnTo>
                    <a:lnTo>
                      <a:pt x="3034" y="18957"/>
                    </a:lnTo>
                    <a:lnTo>
                      <a:pt x="3034" y="19062"/>
                    </a:lnTo>
                    <a:lnTo>
                      <a:pt x="3055" y="19146"/>
                    </a:lnTo>
                    <a:lnTo>
                      <a:pt x="3013" y="19501"/>
                    </a:lnTo>
                    <a:lnTo>
                      <a:pt x="3013" y="19920"/>
                    </a:lnTo>
                    <a:lnTo>
                      <a:pt x="3034" y="20338"/>
                    </a:lnTo>
                    <a:lnTo>
                      <a:pt x="2929" y="20380"/>
                    </a:lnTo>
                    <a:lnTo>
                      <a:pt x="2929" y="20464"/>
                    </a:lnTo>
                    <a:lnTo>
                      <a:pt x="2971" y="20464"/>
                    </a:lnTo>
                    <a:lnTo>
                      <a:pt x="3055" y="20527"/>
                    </a:lnTo>
                    <a:lnTo>
                      <a:pt x="3076" y="20568"/>
                    </a:lnTo>
                    <a:lnTo>
                      <a:pt x="3034" y="20589"/>
                    </a:lnTo>
                    <a:lnTo>
                      <a:pt x="2971" y="20652"/>
                    </a:lnTo>
                    <a:lnTo>
                      <a:pt x="3013" y="20736"/>
                    </a:lnTo>
                    <a:lnTo>
                      <a:pt x="3055" y="20778"/>
                    </a:lnTo>
                    <a:lnTo>
                      <a:pt x="3076" y="20861"/>
                    </a:lnTo>
                    <a:lnTo>
                      <a:pt x="3055" y="20903"/>
                    </a:lnTo>
                    <a:lnTo>
                      <a:pt x="3055" y="20966"/>
                    </a:lnTo>
                    <a:lnTo>
                      <a:pt x="3160" y="20966"/>
                    </a:lnTo>
                    <a:lnTo>
                      <a:pt x="3243" y="20987"/>
                    </a:lnTo>
                    <a:lnTo>
                      <a:pt x="3348" y="21154"/>
                    </a:lnTo>
                    <a:lnTo>
                      <a:pt x="3369" y="21217"/>
                    </a:lnTo>
                    <a:lnTo>
                      <a:pt x="3452" y="21280"/>
                    </a:lnTo>
                    <a:lnTo>
                      <a:pt x="3578" y="21363"/>
                    </a:lnTo>
                    <a:lnTo>
                      <a:pt x="3641" y="21468"/>
                    </a:lnTo>
                    <a:lnTo>
                      <a:pt x="3641" y="21573"/>
                    </a:lnTo>
                    <a:lnTo>
                      <a:pt x="3683" y="21594"/>
                    </a:lnTo>
                    <a:lnTo>
                      <a:pt x="3704" y="21635"/>
                    </a:lnTo>
                    <a:lnTo>
                      <a:pt x="3683" y="21698"/>
                    </a:lnTo>
                    <a:lnTo>
                      <a:pt x="3683" y="21740"/>
                    </a:lnTo>
                    <a:lnTo>
                      <a:pt x="3641" y="21782"/>
                    </a:lnTo>
                    <a:lnTo>
                      <a:pt x="3641" y="21845"/>
                    </a:lnTo>
                    <a:lnTo>
                      <a:pt x="3641" y="21887"/>
                    </a:lnTo>
                    <a:lnTo>
                      <a:pt x="3662" y="21907"/>
                    </a:lnTo>
                    <a:lnTo>
                      <a:pt x="3599" y="22033"/>
                    </a:lnTo>
                    <a:lnTo>
                      <a:pt x="3452" y="22326"/>
                    </a:lnTo>
                    <a:lnTo>
                      <a:pt x="3432" y="22514"/>
                    </a:lnTo>
                    <a:lnTo>
                      <a:pt x="3285" y="22661"/>
                    </a:lnTo>
                    <a:lnTo>
                      <a:pt x="3285" y="22744"/>
                    </a:lnTo>
                    <a:lnTo>
                      <a:pt x="3327" y="22744"/>
                    </a:lnTo>
                    <a:lnTo>
                      <a:pt x="3494" y="22535"/>
                    </a:lnTo>
                    <a:lnTo>
                      <a:pt x="3536" y="22410"/>
                    </a:lnTo>
                    <a:lnTo>
                      <a:pt x="3662" y="22305"/>
                    </a:lnTo>
                    <a:lnTo>
                      <a:pt x="3683" y="22347"/>
                    </a:lnTo>
                    <a:lnTo>
                      <a:pt x="3766" y="22368"/>
                    </a:lnTo>
                    <a:lnTo>
                      <a:pt x="3766" y="22431"/>
                    </a:lnTo>
                    <a:lnTo>
                      <a:pt x="3599" y="22514"/>
                    </a:lnTo>
                    <a:lnTo>
                      <a:pt x="3557" y="22619"/>
                    </a:lnTo>
                    <a:lnTo>
                      <a:pt x="3390" y="22786"/>
                    </a:lnTo>
                    <a:lnTo>
                      <a:pt x="3390" y="22828"/>
                    </a:lnTo>
                    <a:lnTo>
                      <a:pt x="3473" y="22828"/>
                    </a:lnTo>
                    <a:lnTo>
                      <a:pt x="3432" y="22870"/>
                    </a:lnTo>
                    <a:lnTo>
                      <a:pt x="3285" y="22849"/>
                    </a:lnTo>
                    <a:lnTo>
                      <a:pt x="3222" y="22870"/>
                    </a:lnTo>
                    <a:lnTo>
                      <a:pt x="3160" y="23037"/>
                    </a:lnTo>
                    <a:lnTo>
                      <a:pt x="3055" y="23142"/>
                    </a:lnTo>
                    <a:lnTo>
                      <a:pt x="3076" y="23268"/>
                    </a:lnTo>
                    <a:lnTo>
                      <a:pt x="3034" y="23247"/>
                    </a:lnTo>
                    <a:lnTo>
                      <a:pt x="2971" y="23184"/>
                    </a:lnTo>
                    <a:lnTo>
                      <a:pt x="2908" y="23247"/>
                    </a:lnTo>
                    <a:lnTo>
                      <a:pt x="2908" y="23393"/>
                    </a:lnTo>
                    <a:lnTo>
                      <a:pt x="3013" y="23393"/>
                    </a:lnTo>
                    <a:lnTo>
                      <a:pt x="3034" y="23477"/>
                    </a:lnTo>
                    <a:lnTo>
                      <a:pt x="2971" y="23665"/>
                    </a:lnTo>
                    <a:lnTo>
                      <a:pt x="2950" y="23937"/>
                    </a:lnTo>
                    <a:lnTo>
                      <a:pt x="3013" y="24125"/>
                    </a:lnTo>
                    <a:lnTo>
                      <a:pt x="3076" y="24293"/>
                    </a:lnTo>
                    <a:lnTo>
                      <a:pt x="3160" y="24314"/>
                    </a:lnTo>
                    <a:lnTo>
                      <a:pt x="3180" y="24230"/>
                    </a:lnTo>
                    <a:lnTo>
                      <a:pt x="3264" y="24146"/>
                    </a:lnTo>
                    <a:lnTo>
                      <a:pt x="3452" y="24104"/>
                    </a:lnTo>
                    <a:lnTo>
                      <a:pt x="3557" y="24021"/>
                    </a:lnTo>
                    <a:lnTo>
                      <a:pt x="3662" y="23895"/>
                    </a:lnTo>
                    <a:lnTo>
                      <a:pt x="3704" y="23895"/>
                    </a:lnTo>
                    <a:lnTo>
                      <a:pt x="3704" y="24021"/>
                    </a:lnTo>
                    <a:lnTo>
                      <a:pt x="3662" y="24125"/>
                    </a:lnTo>
                    <a:lnTo>
                      <a:pt x="3599" y="24146"/>
                    </a:lnTo>
                    <a:lnTo>
                      <a:pt x="3536" y="24251"/>
                    </a:lnTo>
                    <a:lnTo>
                      <a:pt x="3536" y="24314"/>
                    </a:lnTo>
                    <a:lnTo>
                      <a:pt x="3641" y="24397"/>
                    </a:lnTo>
                    <a:lnTo>
                      <a:pt x="3704" y="24460"/>
                    </a:lnTo>
                    <a:lnTo>
                      <a:pt x="3808" y="24460"/>
                    </a:lnTo>
                    <a:lnTo>
                      <a:pt x="3892" y="24502"/>
                    </a:lnTo>
                    <a:lnTo>
                      <a:pt x="3955" y="24544"/>
                    </a:lnTo>
                    <a:lnTo>
                      <a:pt x="3808" y="24502"/>
                    </a:lnTo>
                    <a:lnTo>
                      <a:pt x="3683" y="24502"/>
                    </a:lnTo>
                    <a:lnTo>
                      <a:pt x="3578" y="24439"/>
                    </a:lnTo>
                    <a:lnTo>
                      <a:pt x="3432" y="24439"/>
                    </a:lnTo>
                    <a:lnTo>
                      <a:pt x="3369" y="24523"/>
                    </a:lnTo>
                    <a:lnTo>
                      <a:pt x="3369" y="24607"/>
                    </a:lnTo>
                    <a:lnTo>
                      <a:pt x="3432" y="24669"/>
                    </a:lnTo>
                    <a:lnTo>
                      <a:pt x="3452" y="24920"/>
                    </a:lnTo>
                    <a:lnTo>
                      <a:pt x="3494" y="24983"/>
                    </a:lnTo>
                    <a:lnTo>
                      <a:pt x="3557" y="24983"/>
                    </a:lnTo>
                    <a:lnTo>
                      <a:pt x="3641" y="24941"/>
                    </a:lnTo>
                    <a:lnTo>
                      <a:pt x="3683" y="24983"/>
                    </a:lnTo>
                    <a:lnTo>
                      <a:pt x="3641" y="25046"/>
                    </a:lnTo>
                    <a:lnTo>
                      <a:pt x="3599" y="25088"/>
                    </a:lnTo>
                    <a:lnTo>
                      <a:pt x="3683" y="25151"/>
                    </a:lnTo>
                    <a:lnTo>
                      <a:pt x="3683" y="25192"/>
                    </a:lnTo>
                    <a:lnTo>
                      <a:pt x="3662" y="25255"/>
                    </a:lnTo>
                    <a:lnTo>
                      <a:pt x="3557" y="25234"/>
                    </a:lnTo>
                    <a:lnTo>
                      <a:pt x="3411" y="25276"/>
                    </a:lnTo>
                    <a:lnTo>
                      <a:pt x="3264" y="25381"/>
                    </a:lnTo>
                    <a:lnTo>
                      <a:pt x="3243" y="25423"/>
                    </a:lnTo>
                    <a:lnTo>
                      <a:pt x="3306" y="25485"/>
                    </a:lnTo>
                    <a:lnTo>
                      <a:pt x="3452" y="25423"/>
                    </a:lnTo>
                    <a:lnTo>
                      <a:pt x="3536" y="25465"/>
                    </a:lnTo>
                    <a:lnTo>
                      <a:pt x="3452" y="25485"/>
                    </a:lnTo>
                    <a:lnTo>
                      <a:pt x="3432" y="25548"/>
                    </a:lnTo>
                    <a:lnTo>
                      <a:pt x="3515" y="25632"/>
                    </a:lnTo>
                    <a:lnTo>
                      <a:pt x="3662" y="25590"/>
                    </a:lnTo>
                    <a:lnTo>
                      <a:pt x="3829" y="25465"/>
                    </a:lnTo>
                    <a:lnTo>
                      <a:pt x="3934" y="25297"/>
                    </a:lnTo>
                    <a:lnTo>
                      <a:pt x="4038" y="25297"/>
                    </a:lnTo>
                    <a:lnTo>
                      <a:pt x="4143" y="25213"/>
                    </a:lnTo>
                    <a:lnTo>
                      <a:pt x="4164" y="25109"/>
                    </a:lnTo>
                    <a:lnTo>
                      <a:pt x="4185" y="25088"/>
                    </a:lnTo>
                    <a:lnTo>
                      <a:pt x="4206" y="25172"/>
                    </a:lnTo>
                    <a:lnTo>
                      <a:pt x="4143" y="25339"/>
                    </a:lnTo>
                    <a:lnTo>
                      <a:pt x="4038" y="25402"/>
                    </a:lnTo>
                    <a:lnTo>
                      <a:pt x="3913" y="25465"/>
                    </a:lnTo>
                    <a:lnTo>
                      <a:pt x="3892" y="25548"/>
                    </a:lnTo>
                    <a:lnTo>
                      <a:pt x="3955" y="25611"/>
                    </a:lnTo>
                    <a:lnTo>
                      <a:pt x="4038" y="25590"/>
                    </a:lnTo>
                    <a:lnTo>
                      <a:pt x="4164" y="25590"/>
                    </a:lnTo>
                    <a:lnTo>
                      <a:pt x="4268" y="25611"/>
                    </a:lnTo>
                    <a:lnTo>
                      <a:pt x="4122" y="25611"/>
                    </a:lnTo>
                    <a:lnTo>
                      <a:pt x="4017" y="25674"/>
                    </a:lnTo>
                    <a:lnTo>
                      <a:pt x="4017" y="25820"/>
                    </a:lnTo>
                    <a:lnTo>
                      <a:pt x="4059" y="25967"/>
                    </a:lnTo>
                    <a:lnTo>
                      <a:pt x="4017" y="25988"/>
                    </a:lnTo>
                    <a:lnTo>
                      <a:pt x="3976" y="25904"/>
                    </a:lnTo>
                    <a:lnTo>
                      <a:pt x="3976" y="25757"/>
                    </a:lnTo>
                    <a:lnTo>
                      <a:pt x="3913" y="25674"/>
                    </a:lnTo>
                    <a:lnTo>
                      <a:pt x="3850" y="25716"/>
                    </a:lnTo>
                    <a:lnTo>
                      <a:pt x="3578" y="25904"/>
                    </a:lnTo>
                    <a:lnTo>
                      <a:pt x="3536" y="25988"/>
                    </a:lnTo>
                    <a:lnTo>
                      <a:pt x="3369" y="26071"/>
                    </a:lnTo>
                    <a:lnTo>
                      <a:pt x="3327" y="26134"/>
                    </a:lnTo>
                    <a:lnTo>
                      <a:pt x="3348" y="26218"/>
                    </a:lnTo>
                    <a:lnTo>
                      <a:pt x="3348" y="26301"/>
                    </a:lnTo>
                    <a:lnTo>
                      <a:pt x="3369" y="26322"/>
                    </a:lnTo>
                    <a:lnTo>
                      <a:pt x="3452" y="26281"/>
                    </a:lnTo>
                    <a:lnTo>
                      <a:pt x="3557" y="26218"/>
                    </a:lnTo>
                    <a:lnTo>
                      <a:pt x="3599" y="26113"/>
                    </a:lnTo>
                    <a:lnTo>
                      <a:pt x="3662" y="26134"/>
                    </a:lnTo>
                    <a:lnTo>
                      <a:pt x="3704" y="26197"/>
                    </a:lnTo>
                    <a:lnTo>
                      <a:pt x="3892" y="26218"/>
                    </a:lnTo>
                    <a:lnTo>
                      <a:pt x="3871" y="26239"/>
                    </a:lnTo>
                    <a:lnTo>
                      <a:pt x="3766" y="26218"/>
                    </a:lnTo>
                    <a:lnTo>
                      <a:pt x="3599" y="26218"/>
                    </a:lnTo>
                    <a:lnTo>
                      <a:pt x="3536" y="26281"/>
                    </a:lnTo>
                    <a:lnTo>
                      <a:pt x="3536" y="26322"/>
                    </a:lnTo>
                    <a:lnTo>
                      <a:pt x="3557" y="26385"/>
                    </a:lnTo>
                    <a:lnTo>
                      <a:pt x="3473" y="26406"/>
                    </a:lnTo>
                    <a:lnTo>
                      <a:pt x="3432" y="26385"/>
                    </a:lnTo>
                    <a:lnTo>
                      <a:pt x="3264" y="26427"/>
                    </a:lnTo>
                    <a:lnTo>
                      <a:pt x="3264" y="26490"/>
                    </a:lnTo>
                    <a:lnTo>
                      <a:pt x="3390" y="26490"/>
                    </a:lnTo>
                    <a:lnTo>
                      <a:pt x="3473" y="26532"/>
                    </a:lnTo>
                    <a:lnTo>
                      <a:pt x="3578" y="26532"/>
                    </a:lnTo>
                    <a:lnTo>
                      <a:pt x="3515" y="26594"/>
                    </a:lnTo>
                    <a:lnTo>
                      <a:pt x="3390" y="26594"/>
                    </a:lnTo>
                    <a:lnTo>
                      <a:pt x="3327" y="26532"/>
                    </a:lnTo>
                    <a:lnTo>
                      <a:pt x="3222" y="26553"/>
                    </a:lnTo>
                    <a:lnTo>
                      <a:pt x="3180" y="26657"/>
                    </a:lnTo>
                    <a:lnTo>
                      <a:pt x="3243" y="26720"/>
                    </a:lnTo>
                    <a:lnTo>
                      <a:pt x="3327" y="26720"/>
                    </a:lnTo>
                    <a:lnTo>
                      <a:pt x="3452" y="26699"/>
                    </a:lnTo>
                    <a:lnTo>
                      <a:pt x="3536" y="26741"/>
                    </a:lnTo>
                    <a:lnTo>
                      <a:pt x="3683" y="26741"/>
                    </a:lnTo>
                    <a:lnTo>
                      <a:pt x="3662" y="26804"/>
                    </a:lnTo>
                    <a:lnTo>
                      <a:pt x="3557" y="26825"/>
                    </a:lnTo>
                    <a:lnTo>
                      <a:pt x="3452" y="26804"/>
                    </a:lnTo>
                    <a:lnTo>
                      <a:pt x="3432" y="26825"/>
                    </a:lnTo>
                    <a:lnTo>
                      <a:pt x="3452" y="26845"/>
                    </a:lnTo>
                    <a:lnTo>
                      <a:pt x="3662" y="26845"/>
                    </a:lnTo>
                    <a:lnTo>
                      <a:pt x="3662" y="26908"/>
                    </a:lnTo>
                    <a:lnTo>
                      <a:pt x="3536" y="26929"/>
                    </a:lnTo>
                    <a:lnTo>
                      <a:pt x="3390" y="26908"/>
                    </a:lnTo>
                    <a:lnTo>
                      <a:pt x="3327" y="26845"/>
                    </a:lnTo>
                    <a:lnTo>
                      <a:pt x="3264" y="26908"/>
                    </a:lnTo>
                    <a:lnTo>
                      <a:pt x="3327" y="27013"/>
                    </a:lnTo>
                    <a:lnTo>
                      <a:pt x="3452" y="27076"/>
                    </a:lnTo>
                    <a:lnTo>
                      <a:pt x="3473" y="27013"/>
                    </a:lnTo>
                    <a:lnTo>
                      <a:pt x="3557" y="27013"/>
                    </a:lnTo>
                    <a:lnTo>
                      <a:pt x="3641" y="27055"/>
                    </a:lnTo>
                    <a:lnTo>
                      <a:pt x="3787" y="27034"/>
                    </a:lnTo>
                    <a:lnTo>
                      <a:pt x="3850" y="27076"/>
                    </a:lnTo>
                    <a:lnTo>
                      <a:pt x="3766" y="27117"/>
                    </a:lnTo>
                    <a:lnTo>
                      <a:pt x="3766" y="27159"/>
                    </a:lnTo>
                    <a:lnTo>
                      <a:pt x="3871" y="27159"/>
                    </a:lnTo>
                    <a:lnTo>
                      <a:pt x="3892" y="27243"/>
                    </a:lnTo>
                    <a:lnTo>
                      <a:pt x="4026" y="27276"/>
                    </a:lnTo>
                    <a:lnTo>
                      <a:pt x="3976" y="27285"/>
                    </a:lnTo>
                    <a:lnTo>
                      <a:pt x="3871" y="27285"/>
                    </a:lnTo>
                    <a:lnTo>
                      <a:pt x="3787" y="27369"/>
                    </a:lnTo>
                    <a:lnTo>
                      <a:pt x="3787" y="27431"/>
                    </a:lnTo>
                    <a:lnTo>
                      <a:pt x="3871" y="27473"/>
                    </a:lnTo>
                    <a:lnTo>
                      <a:pt x="3913" y="27431"/>
                    </a:lnTo>
                    <a:lnTo>
                      <a:pt x="3976" y="27389"/>
                    </a:lnTo>
                    <a:lnTo>
                      <a:pt x="3996" y="27452"/>
                    </a:lnTo>
                    <a:lnTo>
                      <a:pt x="4017" y="27452"/>
                    </a:lnTo>
                    <a:lnTo>
                      <a:pt x="4080" y="27369"/>
                    </a:lnTo>
                    <a:lnTo>
                      <a:pt x="4185" y="27306"/>
                    </a:lnTo>
                    <a:lnTo>
                      <a:pt x="4185" y="27369"/>
                    </a:lnTo>
                    <a:lnTo>
                      <a:pt x="4164" y="27410"/>
                    </a:lnTo>
                    <a:lnTo>
                      <a:pt x="4164" y="27473"/>
                    </a:lnTo>
                    <a:lnTo>
                      <a:pt x="4206" y="27494"/>
                    </a:lnTo>
                    <a:lnTo>
                      <a:pt x="4289" y="27557"/>
                    </a:lnTo>
                    <a:lnTo>
                      <a:pt x="4373" y="27557"/>
                    </a:lnTo>
                    <a:lnTo>
                      <a:pt x="4499" y="27369"/>
                    </a:lnTo>
                    <a:lnTo>
                      <a:pt x="4520" y="27159"/>
                    </a:lnTo>
                    <a:lnTo>
                      <a:pt x="4582" y="27055"/>
                    </a:lnTo>
                    <a:lnTo>
                      <a:pt x="4645" y="27034"/>
                    </a:lnTo>
                    <a:lnTo>
                      <a:pt x="4645" y="27097"/>
                    </a:lnTo>
                    <a:lnTo>
                      <a:pt x="4603" y="27159"/>
                    </a:lnTo>
                    <a:lnTo>
                      <a:pt x="4603" y="27306"/>
                    </a:lnTo>
                    <a:lnTo>
                      <a:pt x="4499" y="27473"/>
                    </a:lnTo>
                    <a:lnTo>
                      <a:pt x="4415" y="27557"/>
                    </a:lnTo>
                    <a:lnTo>
                      <a:pt x="4436" y="27599"/>
                    </a:lnTo>
                    <a:lnTo>
                      <a:pt x="4582" y="27599"/>
                    </a:lnTo>
                    <a:lnTo>
                      <a:pt x="4687" y="27578"/>
                    </a:lnTo>
                    <a:lnTo>
                      <a:pt x="4708" y="27599"/>
                    </a:lnTo>
                    <a:lnTo>
                      <a:pt x="4624" y="27682"/>
                    </a:lnTo>
                    <a:lnTo>
                      <a:pt x="4582" y="27808"/>
                    </a:lnTo>
                    <a:lnTo>
                      <a:pt x="4415" y="27913"/>
                    </a:lnTo>
                    <a:lnTo>
                      <a:pt x="4415" y="27975"/>
                    </a:lnTo>
                    <a:lnTo>
                      <a:pt x="4499" y="28122"/>
                    </a:lnTo>
                    <a:lnTo>
                      <a:pt x="4624" y="28185"/>
                    </a:lnTo>
                    <a:lnTo>
                      <a:pt x="4708" y="28122"/>
                    </a:lnTo>
                    <a:lnTo>
                      <a:pt x="4792" y="28122"/>
                    </a:lnTo>
                    <a:lnTo>
                      <a:pt x="4812" y="28226"/>
                    </a:lnTo>
                    <a:lnTo>
                      <a:pt x="4875" y="28331"/>
                    </a:lnTo>
                    <a:lnTo>
                      <a:pt x="4875" y="28415"/>
                    </a:lnTo>
                    <a:lnTo>
                      <a:pt x="4812" y="28415"/>
                    </a:lnTo>
                    <a:lnTo>
                      <a:pt x="4771" y="28310"/>
                    </a:lnTo>
                    <a:lnTo>
                      <a:pt x="4708" y="28310"/>
                    </a:lnTo>
                    <a:lnTo>
                      <a:pt x="4708" y="28415"/>
                    </a:lnTo>
                    <a:lnTo>
                      <a:pt x="4812" y="28561"/>
                    </a:lnTo>
                    <a:lnTo>
                      <a:pt x="4938" y="28498"/>
                    </a:lnTo>
                    <a:lnTo>
                      <a:pt x="5085" y="28436"/>
                    </a:lnTo>
                    <a:lnTo>
                      <a:pt x="5147" y="28352"/>
                    </a:lnTo>
                    <a:lnTo>
                      <a:pt x="5147" y="28352"/>
                    </a:lnTo>
                    <a:lnTo>
                      <a:pt x="5126" y="28519"/>
                    </a:lnTo>
                    <a:lnTo>
                      <a:pt x="5022" y="28750"/>
                    </a:lnTo>
                    <a:lnTo>
                      <a:pt x="5043" y="28938"/>
                    </a:lnTo>
                    <a:lnTo>
                      <a:pt x="5126" y="28959"/>
                    </a:lnTo>
                    <a:lnTo>
                      <a:pt x="20087" y="30444"/>
                    </a:lnTo>
                    <a:lnTo>
                      <a:pt x="20212" y="30507"/>
                    </a:lnTo>
                    <a:lnTo>
                      <a:pt x="20359" y="30507"/>
                    </a:lnTo>
                    <a:lnTo>
                      <a:pt x="20484" y="30612"/>
                    </a:lnTo>
                    <a:lnTo>
                      <a:pt x="20484" y="30674"/>
                    </a:lnTo>
                    <a:lnTo>
                      <a:pt x="20568" y="30737"/>
                    </a:lnTo>
                    <a:lnTo>
                      <a:pt x="20589" y="30779"/>
                    </a:lnTo>
                    <a:lnTo>
                      <a:pt x="20694" y="30821"/>
                    </a:lnTo>
                    <a:lnTo>
                      <a:pt x="20714" y="30842"/>
                    </a:lnTo>
                    <a:lnTo>
                      <a:pt x="20840" y="30884"/>
                    </a:lnTo>
                    <a:lnTo>
                      <a:pt x="20903" y="30946"/>
                    </a:lnTo>
                    <a:lnTo>
                      <a:pt x="20945" y="30946"/>
                    </a:lnTo>
                    <a:lnTo>
                      <a:pt x="21049" y="30926"/>
                    </a:lnTo>
                    <a:lnTo>
                      <a:pt x="21133" y="30946"/>
                    </a:lnTo>
                    <a:lnTo>
                      <a:pt x="21238" y="30946"/>
                    </a:lnTo>
                    <a:lnTo>
                      <a:pt x="21363" y="31051"/>
                    </a:lnTo>
                    <a:lnTo>
                      <a:pt x="21447" y="31051"/>
                    </a:lnTo>
                    <a:lnTo>
                      <a:pt x="21510" y="31198"/>
                    </a:lnTo>
                    <a:lnTo>
                      <a:pt x="21719" y="31239"/>
                    </a:lnTo>
                    <a:lnTo>
                      <a:pt x="21823" y="31260"/>
                    </a:lnTo>
                    <a:lnTo>
                      <a:pt x="21886" y="31344"/>
                    </a:lnTo>
                    <a:lnTo>
                      <a:pt x="21970" y="31407"/>
                    </a:lnTo>
                    <a:lnTo>
                      <a:pt x="22158" y="31407"/>
                    </a:lnTo>
                    <a:lnTo>
                      <a:pt x="22263" y="31344"/>
                    </a:lnTo>
                    <a:lnTo>
                      <a:pt x="22305" y="31407"/>
                    </a:lnTo>
                    <a:lnTo>
                      <a:pt x="22367" y="31511"/>
                    </a:lnTo>
                    <a:lnTo>
                      <a:pt x="22618" y="31532"/>
                    </a:lnTo>
                    <a:lnTo>
                      <a:pt x="22681" y="31574"/>
                    </a:lnTo>
                    <a:lnTo>
                      <a:pt x="22807" y="31616"/>
                    </a:lnTo>
                    <a:lnTo>
                      <a:pt x="22890" y="31658"/>
                    </a:lnTo>
                    <a:lnTo>
                      <a:pt x="25192" y="32725"/>
                    </a:lnTo>
                    <a:lnTo>
                      <a:pt x="25339" y="32913"/>
                    </a:lnTo>
                    <a:lnTo>
                      <a:pt x="25694" y="33206"/>
                    </a:lnTo>
                    <a:lnTo>
                      <a:pt x="26050" y="34985"/>
                    </a:lnTo>
                    <a:lnTo>
                      <a:pt x="26008" y="35738"/>
                    </a:lnTo>
                    <a:lnTo>
                      <a:pt x="25945" y="35864"/>
                    </a:lnTo>
                    <a:lnTo>
                      <a:pt x="25903" y="36010"/>
                    </a:lnTo>
                    <a:lnTo>
                      <a:pt x="25820" y="36136"/>
                    </a:lnTo>
                    <a:lnTo>
                      <a:pt x="25611" y="36240"/>
                    </a:lnTo>
                    <a:lnTo>
                      <a:pt x="25506" y="36366"/>
                    </a:lnTo>
                    <a:lnTo>
                      <a:pt x="25611" y="36554"/>
                    </a:lnTo>
                    <a:lnTo>
                      <a:pt x="27598" y="36031"/>
                    </a:lnTo>
                    <a:lnTo>
                      <a:pt x="27849" y="35947"/>
                    </a:lnTo>
                    <a:lnTo>
                      <a:pt x="27912" y="35654"/>
                    </a:lnTo>
                    <a:lnTo>
                      <a:pt x="28979" y="35340"/>
                    </a:lnTo>
                    <a:lnTo>
                      <a:pt x="29461" y="34985"/>
                    </a:lnTo>
                    <a:lnTo>
                      <a:pt x="29565" y="34901"/>
                    </a:lnTo>
                    <a:lnTo>
                      <a:pt x="29712" y="34880"/>
                    </a:lnTo>
                    <a:lnTo>
                      <a:pt x="29984" y="34650"/>
                    </a:lnTo>
                    <a:lnTo>
                      <a:pt x="30088" y="34545"/>
                    </a:lnTo>
                    <a:lnTo>
                      <a:pt x="30214" y="34483"/>
                    </a:lnTo>
                    <a:lnTo>
                      <a:pt x="30318" y="34378"/>
                    </a:lnTo>
                    <a:lnTo>
                      <a:pt x="30528" y="34357"/>
                    </a:lnTo>
                    <a:lnTo>
                      <a:pt x="32202" y="34378"/>
                    </a:lnTo>
                    <a:lnTo>
                      <a:pt x="32327" y="34252"/>
                    </a:lnTo>
                    <a:lnTo>
                      <a:pt x="32390" y="34252"/>
                    </a:lnTo>
                    <a:lnTo>
                      <a:pt x="32432" y="34190"/>
                    </a:lnTo>
                    <a:lnTo>
                      <a:pt x="32515" y="34190"/>
                    </a:lnTo>
                    <a:lnTo>
                      <a:pt x="32620" y="34231"/>
                    </a:lnTo>
                    <a:lnTo>
                      <a:pt x="32704" y="34169"/>
                    </a:lnTo>
                    <a:lnTo>
                      <a:pt x="32725" y="34085"/>
                    </a:lnTo>
                    <a:lnTo>
                      <a:pt x="32913" y="33876"/>
                    </a:lnTo>
                    <a:lnTo>
                      <a:pt x="32976" y="33855"/>
                    </a:lnTo>
                    <a:lnTo>
                      <a:pt x="33143" y="33667"/>
                    </a:lnTo>
                    <a:lnTo>
                      <a:pt x="33185" y="33541"/>
                    </a:lnTo>
                    <a:lnTo>
                      <a:pt x="33227" y="33415"/>
                    </a:lnTo>
                    <a:lnTo>
                      <a:pt x="33373" y="33332"/>
                    </a:lnTo>
                    <a:lnTo>
                      <a:pt x="33373" y="33227"/>
                    </a:lnTo>
                    <a:lnTo>
                      <a:pt x="33478" y="33102"/>
                    </a:lnTo>
                    <a:lnTo>
                      <a:pt x="33687" y="32871"/>
                    </a:lnTo>
                    <a:lnTo>
                      <a:pt x="33750" y="32767"/>
                    </a:lnTo>
                    <a:lnTo>
                      <a:pt x="33854" y="32662"/>
                    </a:lnTo>
                    <a:lnTo>
                      <a:pt x="33875" y="32662"/>
                    </a:lnTo>
                    <a:lnTo>
                      <a:pt x="33959" y="32704"/>
                    </a:lnTo>
                    <a:lnTo>
                      <a:pt x="34022" y="32788"/>
                    </a:lnTo>
                    <a:lnTo>
                      <a:pt x="34168" y="32767"/>
                    </a:lnTo>
                    <a:lnTo>
                      <a:pt x="34315" y="32809"/>
                    </a:lnTo>
                    <a:lnTo>
                      <a:pt x="34378" y="32767"/>
                    </a:lnTo>
                    <a:lnTo>
                      <a:pt x="34608" y="32976"/>
                    </a:lnTo>
                    <a:lnTo>
                      <a:pt x="34608" y="33143"/>
                    </a:lnTo>
                    <a:lnTo>
                      <a:pt x="34482" y="33876"/>
                    </a:lnTo>
                    <a:lnTo>
                      <a:pt x="34440" y="33959"/>
                    </a:lnTo>
                    <a:lnTo>
                      <a:pt x="34503" y="33959"/>
                    </a:lnTo>
                    <a:lnTo>
                      <a:pt x="34524" y="34043"/>
                    </a:lnTo>
                    <a:lnTo>
                      <a:pt x="34587" y="34085"/>
                    </a:lnTo>
                    <a:lnTo>
                      <a:pt x="34587" y="34190"/>
                    </a:lnTo>
                    <a:lnTo>
                      <a:pt x="34587" y="34252"/>
                    </a:lnTo>
                    <a:lnTo>
                      <a:pt x="34587" y="34294"/>
                    </a:lnTo>
                    <a:lnTo>
                      <a:pt x="34545" y="34357"/>
                    </a:lnTo>
                    <a:lnTo>
                      <a:pt x="34587" y="34378"/>
                    </a:lnTo>
                    <a:lnTo>
                      <a:pt x="34733" y="34399"/>
                    </a:lnTo>
                    <a:lnTo>
                      <a:pt x="34859" y="34378"/>
                    </a:lnTo>
                    <a:lnTo>
                      <a:pt x="34901" y="34462"/>
                    </a:lnTo>
                    <a:lnTo>
                      <a:pt x="34963" y="34483"/>
                    </a:lnTo>
                    <a:lnTo>
                      <a:pt x="35026" y="34399"/>
                    </a:lnTo>
                    <a:lnTo>
                      <a:pt x="35110" y="34462"/>
                    </a:lnTo>
                    <a:lnTo>
                      <a:pt x="35235" y="34441"/>
                    </a:lnTo>
                    <a:lnTo>
                      <a:pt x="35277" y="34336"/>
                    </a:lnTo>
                    <a:lnTo>
                      <a:pt x="35382" y="34231"/>
                    </a:lnTo>
                    <a:lnTo>
                      <a:pt x="35382" y="34231"/>
                    </a:lnTo>
                    <a:lnTo>
                      <a:pt x="35319" y="34336"/>
                    </a:lnTo>
                    <a:lnTo>
                      <a:pt x="35340" y="34336"/>
                    </a:lnTo>
                    <a:lnTo>
                      <a:pt x="35319" y="34378"/>
                    </a:lnTo>
                    <a:lnTo>
                      <a:pt x="35361" y="34399"/>
                    </a:lnTo>
                    <a:lnTo>
                      <a:pt x="35633" y="34336"/>
                    </a:lnTo>
                    <a:lnTo>
                      <a:pt x="35675" y="34252"/>
                    </a:lnTo>
                    <a:lnTo>
                      <a:pt x="35842" y="34252"/>
                    </a:lnTo>
                    <a:lnTo>
                      <a:pt x="35968" y="34127"/>
                    </a:lnTo>
                    <a:lnTo>
                      <a:pt x="36072" y="34085"/>
                    </a:lnTo>
                    <a:lnTo>
                      <a:pt x="36198" y="33918"/>
                    </a:lnTo>
                    <a:lnTo>
                      <a:pt x="36198" y="33980"/>
                    </a:lnTo>
                    <a:lnTo>
                      <a:pt x="36282" y="33939"/>
                    </a:lnTo>
                    <a:lnTo>
                      <a:pt x="36282" y="33980"/>
                    </a:lnTo>
                    <a:lnTo>
                      <a:pt x="36156" y="34127"/>
                    </a:lnTo>
                    <a:lnTo>
                      <a:pt x="36051" y="34148"/>
                    </a:lnTo>
                    <a:lnTo>
                      <a:pt x="35947" y="34294"/>
                    </a:lnTo>
                    <a:lnTo>
                      <a:pt x="36072" y="34336"/>
                    </a:lnTo>
                    <a:lnTo>
                      <a:pt x="36156" y="34231"/>
                    </a:lnTo>
                    <a:lnTo>
                      <a:pt x="36261" y="34231"/>
                    </a:lnTo>
                    <a:lnTo>
                      <a:pt x="36323" y="34273"/>
                    </a:lnTo>
                    <a:lnTo>
                      <a:pt x="36575" y="34294"/>
                    </a:lnTo>
                    <a:lnTo>
                      <a:pt x="36742" y="34294"/>
                    </a:lnTo>
                    <a:lnTo>
                      <a:pt x="36616" y="34357"/>
                    </a:lnTo>
                    <a:lnTo>
                      <a:pt x="36470" y="34378"/>
                    </a:lnTo>
                    <a:lnTo>
                      <a:pt x="36365" y="34399"/>
                    </a:lnTo>
                    <a:lnTo>
                      <a:pt x="36323" y="34483"/>
                    </a:lnTo>
                    <a:lnTo>
                      <a:pt x="36323" y="34545"/>
                    </a:lnTo>
                    <a:lnTo>
                      <a:pt x="36261" y="34483"/>
                    </a:lnTo>
                    <a:lnTo>
                      <a:pt x="36219" y="34378"/>
                    </a:lnTo>
                    <a:lnTo>
                      <a:pt x="36156" y="34357"/>
                    </a:lnTo>
                    <a:lnTo>
                      <a:pt x="35968" y="34399"/>
                    </a:lnTo>
                    <a:lnTo>
                      <a:pt x="35779" y="34545"/>
                    </a:lnTo>
                    <a:lnTo>
                      <a:pt x="35549" y="34587"/>
                    </a:lnTo>
                    <a:lnTo>
                      <a:pt x="35340" y="34713"/>
                    </a:lnTo>
                    <a:lnTo>
                      <a:pt x="35319" y="34817"/>
                    </a:lnTo>
                    <a:lnTo>
                      <a:pt x="35173" y="34922"/>
                    </a:lnTo>
                    <a:lnTo>
                      <a:pt x="35110" y="35110"/>
                    </a:lnTo>
                    <a:lnTo>
                      <a:pt x="35110" y="35236"/>
                    </a:lnTo>
                    <a:lnTo>
                      <a:pt x="35131" y="35340"/>
                    </a:lnTo>
                    <a:lnTo>
                      <a:pt x="35152" y="35445"/>
                    </a:lnTo>
                    <a:lnTo>
                      <a:pt x="35215" y="35424"/>
                    </a:lnTo>
                    <a:lnTo>
                      <a:pt x="35256" y="35445"/>
                    </a:lnTo>
                    <a:lnTo>
                      <a:pt x="35256" y="35592"/>
                    </a:lnTo>
                    <a:lnTo>
                      <a:pt x="35361" y="35654"/>
                    </a:lnTo>
                    <a:lnTo>
                      <a:pt x="35403" y="35612"/>
                    </a:lnTo>
                    <a:lnTo>
                      <a:pt x="35466" y="35654"/>
                    </a:lnTo>
                    <a:lnTo>
                      <a:pt x="35507" y="35612"/>
                    </a:lnTo>
                    <a:lnTo>
                      <a:pt x="35507" y="35508"/>
                    </a:lnTo>
                    <a:lnTo>
                      <a:pt x="35570" y="35487"/>
                    </a:lnTo>
                    <a:lnTo>
                      <a:pt x="35654" y="35487"/>
                    </a:lnTo>
                    <a:lnTo>
                      <a:pt x="35779" y="35382"/>
                    </a:lnTo>
                    <a:lnTo>
                      <a:pt x="35884" y="35340"/>
                    </a:lnTo>
                    <a:lnTo>
                      <a:pt x="36031" y="35131"/>
                    </a:lnTo>
                    <a:lnTo>
                      <a:pt x="36219" y="35006"/>
                    </a:lnTo>
                    <a:lnTo>
                      <a:pt x="36177" y="34964"/>
                    </a:lnTo>
                    <a:lnTo>
                      <a:pt x="36240" y="34817"/>
                    </a:lnTo>
                    <a:lnTo>
                      <a:pt x="36323" y="34817"/>
                    </a:lnTo>
                    <a:lnTo>
                      <a:pt x="36386" y="34755"/>
                    </a:lnTo>
                    <a:lnTo>
                      <a:pt x="36428" y="34755"/>
                    </a:lnTo>
                    <a:lnTo>
                      <a:pt x="36491" y="34880"/>
                    </a:lnTo>
                    <a:lnTo>
                      <a:pt x="36637" y="34901"/>
                    </a:lnTo>
                    <a:lnTo>
                      <a:pt x="36637" y="34859"/>
                    </a:lnTo>
                    <a:lnTo>
                      <a:pt x="36721" y="34859"/>
                    </a:lnTo>
                    <a:lnTo>
                      <a:pt x="36909" y="34755"/>
                    </a:lnTo>
                    <a:lnTo>
                      <a:pt x="37077" y="34692"/>
                    </a:lnTo>
                    <a:lnTo>
                      <a:pt x="37286" y="34650"/>
                    </a:lnTo>
                    <a:lnTo>
                      <a:pt x="37391" y="34650"/>
                    </a:lnTo>
                    <a:lnTo>
                      <a:pt x="37663" y="34483"/>
                    </a:lnTo>
                    <a:lnTo>
                      <a:pt x="37809" y="34441"/>
                    </a:lnTo>
                    <a:lnTo>
                      <a:pt x="37914" y="34441"/>
                    </a:lnTo>
                    <a:lnTo>
                      <a:pt x="37997" y="34462"/>
                    </a:lnTo>
                    <a:lnTo>
                      <a:pt x="38081" y="34399"/>
                    </a:lnTo>
                    <a:lnTo>
                      <a:pt x="38018" y="34357"/>
                    </a:lnTo>
                    <a:lnTo>
                      <a:pt x="37935" y="34357"/>
                    </a:lnTo>
                    <a:lnTo>
                      <a:pt x="37830" y="34294"/>
                    </a:lnTo>
                    <a:lnTo>
                      <a:pt x="37872" y="34294"/>
                    </a:lnTo>
                    <a:lnTo>
                      <a:pt x="37956" y="34273"/>
                    </a:lnTo>
                    <a:lnTo>
                      <a:pt x="37956" y="34231"/>
                    </a:lnTo>
                    <a:lnTo>
                      <a:pt x="37663" y="34169"/>
                    </a:lnTo>
                    <a:lnTo>
                      <a:pt x="37537" y="34148"/>
                    </a:lnTo>
                    <a:lnTo>
                      <a:pt x="37558" y="34085"/>
                    </a:lnTo>
                    <a:lnTo>
                      <a:pt x="37537" y="33980"/>
                    </a:lnTo>
                    <a:lnTo>
                      <a:pt x="37370" y="34085"/>
                    </a:lnTo>
                    <a:lnTo>
                      <a:pt x="37349" y="34148"/>
                    </a:lnTo>
                    <a:lnTo>
                      <a:pt x="37160" y="34106"/>
                    </a:lnTo>
                    <a:lnTo>
                      <a:pt x="37139" y="34064"/>
                    </a:lnTo>
                    <a:lnTo>
                      <a:pt x="36993" y="34022"/>
                    </a:lnTo>
                    <a:lnTo>
                      <a:pt x="36930" y="34043"/>
                    </a:lnTo>
                    <a:lnTo>
                      <a:pt x="36826" y="33980"/>
                    </a:lnTo>
                    <a:lnTo>
                      <a:pt x="36637" y="33980"/>
                    </a:lnTo>
                    <a:lnTo>
                      <a:pt x="36491" y="33876"/>
                    </a:lnTo>
                    <a:lnTo>
                      <a:pt x="36616" y="33834"/>
                    </a:lnTo>
                    <a:lnTo>
                      <a:pt x="36637" y="33750"/>
                    </a:lnTo>
                    <a:lnTo>
                      <a:pt x="36491" y="33750"/>
                    </a:lnTo>
                    <a:lnTo>
                      <a:pt x="36428" y="33708"/>
                    </a:lnTo>
                    <a:lnTo>
                      <a:pt x="36323" y="33708"/>
                    </a:lnTo>
                    <a:lnTo>
                      <a:pt x="36282" y="33541"/>
                    </a:lnTo>
                    <a:lnTo>
                      <a:pt x="36219" y="33499"/>
                    </a:lnTo>
                    <a:lnTo>
                      <a:pt x="36219" y="33332"/>
                    </a:lnTo>
                    <a:lnTo>
                      <a:pt x="36261" y="33227"/>
                    </a:lnTo>
                    <a:lnTo>
                      <a:pt x="36177" y="33143"/>
                    </a:lnTo>
                    <a:lnTo>
                      <a:pt x="36261" y="33039"/>
                    </a:lnTo>
                    <a:lnTo>
                      <a:pt x="36261" y="32997"/>
                    </a:lnTo>
                    <a:lnTo>
                      <a:pt x="36051" y="32997"/>
                    </a:lnTo>
                    <a:lnTo>
                      <a:pt x="36114" y="32913"/>
                    </a:lnTo>
                    <a:lnTo>
                      <a:pt x="36198" y="32913"/>
                    </a:lnTo>
                    <a:lnTo>
                      <a:pt x="36365" y="32620"/>
                    </a:lnTo>
                    <a:lnTo>
                      <a:pt x="36470" y="32558"/>
                    </a:lnTo>
                    <a:lnTo>
                      <a:pt x="36428" y="32474"/>
                    </a:lnTo>
                    <a:lnTo>
                      <a:pt x="36365" y="32474"/>
                    </a:lnTo>
                    <a:lnTo>
                      <a:pt x="36323" y="32411"/>
                    </a:lnTo>
                    <a:lnTo>
                      <a:pt x="36219" y="32411"/>
                    </a:lnTo>
                    <a:lnTo>
                      <a:pt x="36114" y="32495"/>
                    </a:lnTo>
                    <a:lnTo>
                      <a:pt x="35989" y="32558"/>
                    </a:lnTo>
                    <a:lnTo>
                      <a:pt x="35947" y="32474"/>
                    </a:lnTo>
                    <a:lnTo>
                      <a:pt x="35905" y="32369"/>
                    </a:lnTo>
                    <a:lnTo>
                      <a:pt x="35675" y="32307"/>
                    </a:lnTo>
                    <a:lnTo>
                      <a:pt x="35528" y="32286"/>
                    </a:lnTo>
                    <a:lnTo>
                      <a:pt x="35361" y="32307"/>
                    </a:lnTo>
                    <a:lnTo>
                      <a:pt x="35528" y="32244"/>
                    </a:lnTo>
                    <a:lnTo>
                      <a:pt x="35654" y="32265"/>
                    </a:lnTo>
                    <a:lnTo>
                      <a:pt x="35779" y="32244"/>
                    </a:lnTo>
                    <a:lnTo>
                      <a:pt x="35863" y="32181"/>
                    </a:lnTo>
                    <a:lnTo>
                      <a:pt x="35989" y="32244"/>
                    </a:lnTo>
                    <a:lnTo>
                      <a:pt x="36093" y="32307"/>
                    </a:lnTo>
                    <a:lnTo>
                      <a:pt x="36219" y="32307"/>
                    </a:lnTo>
                    <a:lnTo>
                      <a:pt x="36386" y="32202"/>
                    </a:lnTo>
                    <a:lnTo>
                      <a:pt x="36470" y="32202"/>
                    </a:lnTo>
                    <a:lnTo>
                      <a:pt x="36575" y="32097"/>
                    </a:lnTo>
                    <a:lnTo>
                      <a:pt x="36700" y="32076"/>
                    </a:lnTo>
                    <a:lnTo>
                      <a:pt x="36784" y="31867"/>
                    </a:lnTo>
                    <a:lnTo>
                      <a:pt x="36721" y="31825"/>
                    </a:lnTo>
                    <a:lnTo>
                      <a:pt x="36805" y="31783"/>
                    </a:lnTo>
                    <a:lnTo>
                      <a:pt x="36742" y="31721"/>
                    </a:lnTo>
                    <a:lnTo>
                      <a:pt x="36616" y="31658"/>
                    </a:lnTo>
                    <a:lnTo>
                      <a:pt x="36533" y="31658"/>
                    </a:lnTo>
                    <a:lnTo>
                      <a:pt x="36575" y="31637"/>
                    </a:lnTo>
                    <a:lnTo>
                      <a:pt x="36575" y="31616"/>
                    </a:lnTo>
                    <a:lnTo>
                      <a:pt x="36742" y="31637"/>
                    </a:lnTo>
                    <a:lnTo>
                      <a:pt x="36742" y="31574"/>
                    </a:lnTo>
                    <a:lnTo>
                      <a:pt x="36512" y="31449"/>
                    </a:lnTo>
                    <a:lnTo>
                      <a:pt x="36303" y="31365"/>
                    </a:lnTo>
                    <a:lnTo>
                      <a:pt x="35905" y="31365"/>
                    </a:lnTo>
                    <a:lnTo>
                      <a:pt x="35800" y="31428"/>
                    </a:lnTo>
                    <a:lnTo>
                      <a:pt x="35675" y="31428"/>
                    </a:lnTo>
                    <a:lnTo>
                      <a:pt x="35319" y="31553"/>
                    </a:lnTo>
                    <a:lnTo>
                      <a:pt x="35026" y="31616"/>
                    </a:lnTo>
                    <a:lnTo>
                      <a:pt x="34859" y="31679"/>
                    </a:lnTo>
                    <a:lnTo>
                      <a:pt x="34712" y="31721"/>
                    </a:lnTo>
                    <a:lnTo>
                      <a:pt x="34440" y="31867"/>
                    </a:lnTo>
                    <a:lnTo>
                      <a:pt x="34064" y="32139"/>
                    </a:lnTo>
                    <a:lnTo>
                      <a:pt x="33771" y="32390"/>
                    </a:lnTo>
                    <a:lnTo>
                      <a:pt x="33666" y="32453"/>
                    </a:lnTo>
                    <a:lnTo>
                      <a:pt x="33541" y="32579"/>
                    </a:lnTo>
                    <a:lnTo>
                      <a:pt x="33373" y="32767"/>
                    </a:lnTo>
                    <a:lnTo>
                      <a:pt x="33185" y="32892"/>
                    </a:lnTo>
                    <a:lnTo>
                      <a:pt x="32934" y="33018"/>
                    </a:lnTo>
                    <a:lnTo>
                      <a:pt x="32641" y="33143"/>
                    </a:lnTo>
                    <a:lnTo>
                      <a:pt x="32515" y="33143"/>
                    </a:lnTo>
                    <a:lnTo>
                      <a:pt x="32704" y="33102"/>
                    </a:lnTo>
                    <a:lnTo>
                      <a:pt x="33018" y="32976"/>
                    </a:lnTo>
                    <a:lnTo>
                      <a:pt x="33038" y="32892"/>
                    </a:lnTo>
                    <a:lnTo>
                      <a:pt x="33290" y="32725"/>
                    </a:lnTo>
                    <a:lnTo>
                      <a:pt x="33373" y="32599"/>
                    </a:lnTo>
                    <a:lnTo>
                      <a:pt x="33436" y="32453"/>
                    </a:lnTo>
                    <a:lnTo>
                      <a:pt x="33541" y="32411"/>
                    </a:lnTo>
                    <a:lnTo>
                      <a:pt x="33666" y="32286"/>
                    </a:lnTo>
                    <a:lnTo>
                      <a:pt x="33813" y="32202"/>
                    </a:lnTo>
                    <a:lnTo>
                      <a:pt x="33875" y="31993"/>
                    </a:lnTo>
                    <a:lnTo>
                      <a:pt x="34106" y="31888"/>
                    </a:lnTo>
                    <a:lnTo>
                      <a:pt x="34231" y="31679"/>
                    </a:lnTo>
                    <a:lnTo>
                      <a:pt x="34294" y="31658"/>
                    </a:lnTo>
                    <a:lnTo>
                      <a:pt x="34315" y="31595"/>
                    </a:lnTo>
                    <a:lnTo>
                      <a:pt x="34440" y="31532"/>
                    </a:lnTo>
                    <a:lnTo>
                      <a:pt x="34545" y="31491"/>
                    </a:lnTo>
                    <a:lnTo>
                      <a:pt x="34608" y="31386"/>
                    </a:lnTo>
                    <a:lnTo>
                      <a:pt x="34712" y="31344"/>
                    </a:lnTo>
                    <a:lnTo>
                      <a:pt x="34754" y="31386"/>
                    </a:lnTo>
                    <a:lnTo>
                      <a:pt x="34838" y="31365"/>
                    </a:lnTo>
                    <a:lnTo>
                      <a:pt x="34922" y="31239"/>
                    </a:lnTo>
                    <a:lnTo>
                      <a:pt x="35131" y="31239"/>
                    </a:lnTo>
                    <a:lnTo>
                      <a:pt x="35235" y="31177"/>
                    </a:lnTo>
                    <a:lnTo>
                      <a:pt x="35424" y="31177"/>
                    </a:lnTo>
                    <a:lnTo>
                      <a:pt x="35487" y="31072"/>
                    </a:lnTo>
                    <a:lnTo>
                      <a:pt x="35528" y="30946"/>
                    </a:lnTo>
                    <a:lnTo>
                      <a:pt x="35570" y="30905"/>
                    </a:lnTo>
                    <a:lnTo>
                      <a:pt x="35570" y="30821"/>
                    </a:lnTo>
                    <a:lnTo>
                      <a:pt x="35696" y="30758"/>
                    </a:lnTo>
                    <a:lnTo>
                      <a:pt x="35905" y="30591"/>
                    </a:lnTo>
                    <a:lnTo>
                      <a:pt x="36010" y="30549"/>
                    </a:lnTo>
                    <a:lnTo>
                      <a:pt x="36072" y="30507"/>
                    </a:lnTo>
                    <a:lnTo>
                      <a:pt x="36010" y="30444"/>
                    </a:lnTo>
                    <a:lnTo>
                      <a:pt x="36072" y="30382"/>
                    </a:lnTo>
                    <a:lnTo>
                      <a:pt x="36156" y="30319"/>
                    </a:lnTo>
                    <a:lnTo>
                      <a:pt x="36261" y="30423"/>
                    </a:lnTo>
                    <a:lnTo>
                      <a:pt x="36386" y="30486"/>
                    </a:lnTo>
                    <a:lnTo>
                      <a:pt x="36616" y="30444"/>
                    </a:lnTo>
                    <a:lnTo>
                      <a:pt x="36805" y="30528"/>
                    </a:lnTo>
                    <a:lnTo>
                      <a:pt x="36888" y="30528"/>
                    </a:lnTo>
                    <a:lnTo>
                      <a:pt x="36951" y="30549"/>
                    </a:lnTo>
                    <a:lnTo>
                      <a:pt x="37098" y="30486"/>
                    </a:lnTo>
                    <a:lnTo>
                      <a:pt x="37160" y="30549"/>
                    </a:lnTo>
                    <a:lnTo>
                      <a:pt x="37265" y="30549"/>
                    </a:lnTo>
                    <a:lnTo>
                      <a:pt x="37349" y="30507"/>
                    </a:lnTo>
                    <a:lnTo>
                      <a:pt x="37474" y="30591"/>
                    </a:lnTo>
                    <a:lnTo>
                      <a:pt x="37663" y="30612"/>
                    </a:lnTo>
                    <a:lnTo>
                      <a:pt x="37746" y="30570"/>
                    </a:lnTo>
                    <a:lnTo>
                      <a:pt x="37788" y="30570"/>
                    </a:lnTo>
                    <a:lnTo>
                      <a:pt x="37893" y="30633"/>
                    </a:lnTo>
                    <a:lnTo>
                      <a:pt x="38039" y="30674"/>
                    </a:lnTo>
                    <a:lnTo>
                      <a:pt x="38081" y="30633"/>
                    </a:lnTo>
                    <a:lnTo>
                      <a:pt x="38248" y="30716"/>
                    </a:lnTo>
                    <a:lnTo>
                      <a:pt x="38311" y="30716"/>
                    </a:lnTo>
                    <a:lnTo>
                      <a:pt x="38416" y="30674"/>
                    </a:lnTo>
                    <a:lnTo>
                      <a:pt x="38500" y="30695"/>
                    </a:lnTo>
                    <a:lnTo>
                      <a:pt x="38479" y="30737"/>
                    </a:lnTo>
                    <a:lnTo>
                      <a:pt x="38583" y="30779"/>
                    </a:lnTo>
                    <a:lnTo>
                      <a:pt x="38834" y="30695"/>
                    </a:lnTo>
                    <a:lnTo>
                      <a:pt x="38897" y="30695"/>
                    </a:lnTo>
                    <a:lnTo>
                      <a:pt x="39023" y="30633"/>
                    </a:lnTo>
                    <a:lnTo>
                      <a:pt x="39085" y="30674"/>
                    </a:lnTo>
                    <a:lnTo>
                      <a:pt x="39253" y="30674"/>
                    </a:lnTo>
                    <a:lnTo>
                      <a:pt x="39336" y="30716"/>
                    </a:lnTo>
                    <a:lnTo>
                      <a:pt x="39441" y="30674"/>
                    </a:lnTo>
                    <a:lnTo>
                      <a:pt x="39462" y="30591"/>
                    </a:lnTo>
                    <a:lnTo>
                      <a:pt x="39608" y="30591"/>
                    </a:lnTo>
                    <a:lnTo>
                      <a:pt x="39671" y="30528"/>
                    </a:lnTo>
                    <a:lnTo>
                      <a:pt x="39734" y="30570"/>
                    </a:lnTo>
                    <a:lnTo>
                      <a:pt x="39818" y="30465"/>
                    </a:lnTo>
                    <a:lnTo>
                      <a:pt x="39922" y="30402"/>
                    </a:lnTo>
                    <a:lnTo>
                      <a:pt x="39943" y="30361"/>
                    </a:lnTo>
                    <a:lnTo>
                      <a:pt x="40048" y="30382"/>
                    </a:lnTo>
                    <a:lnTo>
                      <a:pt x="40132" y="30214"/>
                    </a:lnTo>
                    <a:lnTo>
                      <a:pt x="40132" y="30110"/>
                    </a:lnTo>
                    <a:lnTo>
                      <a:pt x="40194" y="30110"/>
                    </a:lnTo>
                    <a:lnTo>
                      <a:pt x="40278" y="30047"/>
                    </a:lnTo>
                    <a:lnTo>
                      <a:pt x="40299" y="29963"/>
                    </a:lnTo>
                    <a:lnTo>
                      <a:pt x="40257" y="29942"/>
                    </a:lnTo>
                    <a:lnTo>
                      <a:pt x="40278" y="29879"/>
                    </a:lnTo>
                    <a:lnTo>
                      <a:pt x="40383" y="29879"/>
                    </a:lnTo>
                    <a:lnTo>
                      <a:pt x="40487" y="29858"/>
                    </a:lnTo>
                    <a:lnTo>
                      <a:pt x="40487" y="29775"/>
                    </a:lnTo>
                    <a:lnTo>
                      <a:pt x="40508" y="29754"/>
                    </a:lnTo>
                    <a:lnTo>
                      <a:pt x="40571" y="29838"/>
                    </a:lnTo>
                    <a:lnTo>
                      <a:pt x="40696" y="29858"/>
                    </a:lnTo>
                    <a:lnTo>
                      <a:pt x="40801" y="29775"/>
                    </a:lnTo>
                    <a:lnTo>
                      <a:pt x="40822" y="29838"/>
                    </a:lnTo>
                    <a:lnTo>
                      <a:pt x="40906" y="29838"/>
                    </a:lnTo>
                    <a:lnTo>
                      <a:pt x="40989" y="29775"/>
                    </a:lnTo>
                    <a:lnTo>
                      <a:pt x="41031" y="29838"/>
                    </a:lnTo>
                    <a:lnTo>
                      <a:pt x="41136" y="29796"/>
                    </a:lnTo>
                    <a:lnTo>
                      <a:pt x="41178" y="29754"/>
                    </a:lnTo>
                    <a:lnTo>
                      <a:pt x="41241" y="29754"/>
                    </a:lnTo>
                    <a:lnTo>
                      <a:pt x="41324" y="29649"/>
                    </a:lnTo>
                    <a:lnTo>
                      <a:pt x="41387" y="29649"/>
                    </a:lnTo>
                    <a:lnTo>
                      <a:pt x="41492" y="29545"/>
                    </a:lnTo>
                    <a:lnTo>
                      <a:pt x="41617" y="29545"/>
                    </a:lnTo>
                    <a:lnTo>
                      <a:pt x="41764" y="29440"/>
                    </a:lnTo>
                    <a:lnTo>
                      <a:pt x="41826" y="29356"/>
                    </a:lnTo>
                    <a:lnTo>
                      <a:pt x="41910" y="29356"/>
                    </a:lnTo>
                    <a:lnTo>
                      <a:pt x="41931" y="29252"/>
                    </a:lnTo>
                    <a:lnTo>
                      <a:pt x="41973" y="29147"/>
                    </a:lnTo>
                    <a:lnTo>
                      <a:pt x="41910" y="29126"/>
                    </a:lnTo>
                    <a:lnTo>
                      <a:pt x="41805" y="29147"/>
                    </a:lnTo>
                    <a:lnTo>
                      <a:pt x="41722" y="29105"/>
                    </a:lnTo>
                    <a:lnTo>
                      <a:pt x="41764" y="29105"/>
                    </a:lnTo>
                    <a:lnTo>
                      <a:pt x="41868" y="29126"/>
                    </a:lnTo>
                    <a:lnTo>
                      <a:pt x="41952" y="29105"/>
                    </a:lnTo>
                    <a:lnTo>
                      <a:pt x="41868" y="29001"/>
                    </a:lnTo>
                    <a:lnTo>
                      <a:pt x="41764" y="29001"/>
                    </a:lnTo>
                    <a:lnTo>
                      <a:pt x="41617" y="28917"/>
                    </a:lnTo>
                    <a:lnTo>
                      <a:pt x="41554" y="28812"/>
                    </a:lnTo>
                    <a:lnTo>
                      <a:pt x="41554" y="28812"/>
                    </a:lnTo>
                    <a:lnTo>
                      <a:pt x="41701" y="28896"/>
                    </a:lnTo>
                    <a:lnTo>
                      <a:pt x="41805" y="28833"/>
                    </a:lnTo>
                    <a:lnTo>
                      <a:pt x="41826" y="28729"/>
                    </a:lnTo>
                    <a:lnTo>
                      <a:pt x="41910" y="28708"/>
                    </a:lnTo>
                    <a:lnTo>
                      <a:pt x="41952" y="28603"/>
                    </a:lnTo>
                    <a:lnTo>
                      <a:pt x="41764" y="28540"/>
                    </a:lnTo>
                    <a:lnTo>
                      <a:pt x="41847" y="28478"/>
                    </a:lnTo>
                    <a:lnTo>
                      <a:pt x="41931" y="28498"/>
                    </a:lnTo>
                    <a:lnTo>
                      <a:pt x="42015" y="28415"/>
                    </a:lnTo>
                    <a:lnTo>
                      <a:pt x="41973" y="28331"/>
                    </a:lnTo>
                    <a:lnTo>
                      <a:pt x="41826" y="28268"/>
                    </a:lnTo>
                    <a:lnTo>
                      <a:pt x="41805" y="28164"/>
                    </a:lnTo>
                    <a:lnTo>
                      <a:pt x="41847" y="28122"/>
                    </a:lnTo>
                    <a:lnTo>
                      <a:pt x="41952" y="28185"/>
                    </a:lnTo>
                    <a:lnTo>
                      <a:pt x="41931" y="28101"/>
                    </a:lnTo>
                    <a:lnTo>
                      <a:pt x="41764" y="28017"/>
                    </a:lnTo>
                    <a:lnTo>
                      <a:pt x="41617" y="28017"/>
                    </a:lnTo>
                    <a:lnTo>
                      <a:pt x="41638" y="27954"/>
                    </a:lnTo>
                    <a:lnTo>
                      <a:pt x="41701" y="27913"/>
                    </a:lnTo>
                    <a:lnTo>
                      <a:pt x="41659" y="27871"/>
                    </a:lnTo>
                    <a:lnTo>
                      <a:pt x="41533" y="27871"/>
                    </a:lnTo>
                    <a:lnTo>
                      <a:pt x="41387" y="27954"/>
                    </a:lnTo>
                    <a:lnTo>
                      <a:pt x="41345" y="28059"/>
                    </a:lnTo>
                    <a:lnTo>
                      <a:pt x="41303" y="28101"/>
                    </a:lnTo>
                    <a:lnTo>
                      <a:pt x="41241" y="27996"/>
                    </a:lnTo>
                    <a:lnTo>
                      <a:pt x="41094" y="27996"/>
                    </a:lnTo>
                    <a:lnTo>
                      <a:pt x="41157" y="27913"/>
                    </a:lnTo>
                    <a:lnTo>
                      <a:pt x="41220" y="27913"/>
                    </a:lnTo>
                    <a:lnTo>
                      <a:pt x="41345" y="27808"/>
                    </a:lnTo>
                    <a:lnTo>
                      <a:pt x="41387" y="27703"/>
                    </a:lnTo>
                    <a:lnTo>
                      <a:pt x="41303" y="27536"/>
                    </a:lnTo>
                    <a:lnTo>
                      <a:pt x="41115" y="27473"/>
                    </a:lnTo>
                    <a:lnTo>
                      <a:pt x="40885" y="27494"/>
                    </a:lnTo>
                    <a:lnTo>
                      <a:pt x="40801" y="27536"/>
                    </a:lnTo>
                    <a:lnTo>
                      <a:pt x="40822" y="27557"/>
                    </a:lnTo>
                    <a:lnTo>
                      <a:pt x="40969" y="27557"/>
                    </a:lnTo>
                    <a:lnTo>
                      <a:pt x="41010" y="27578"/>
                    </a:lnTo>
                    <a:lnTo>
                      <a:pt x="40885" y="27578"/>
                    </a:lnTo>
                    <a:lnTo>
                      <a:pt x="40717" y="27557"/>
                    </a:lnTo>
                    <a:lnTo>
                      <a:pt x="40550" y="27641"/>
                    </a:lnTo>
                    <a:lnTo>
                      <a:pt x="40404" y="27661"/>
                    </a:lnTo>
                    <a:lnTo>
                      <a:pt x="40299" y="27787"/>
                    </a:lnTo>
                    <a:lnTo>
                      <a:pt x="40257" y="27892"/>
                    </a:lnTo>
                    <a:lnTo>
                      <a:pt x="40173" y="27892"/>
                    </a:lnTo>
                    <a:lnTo>
                      <a:pt x="40048" y="27996"/>
                    </a:lnTo>
                    <a:lnTo>
                      <a:pt x="39860" y="27996"/>
                    </a:lnTo>
                    <a:lnTo>
                      <a:pt x="39755" y="28205"/>
                    </a:lnTo>
                    <a:lnTo>
                      <a:pt x="39671" y="28205"/>
                    </a:lnTo>
                    <a:lnTo>
                      <a:pt x="39629" y="28268"/>
                    </a:lnTo>
                    <a:lnTo>
                      <a:pt x="39567" y="28268"/>
                    </a:lnTo>
                    <a:lnTo>
                      <a:pt x="39525" y="28185"/>
                    </a:lnTo>
                    <a:lnTo>
                      <a:pt x="39608" y="28101"/>
                    </a:lnTo>
                    <a:lnTo>
                      <a:pt x="39671" y="28122"/>
                    </a:lnTo>
                    <a:lnTo>
                      <a:pt x="39713" y="28059"/>
                    </a:lnTo>
                    <a:lnTo>
                      <a:pt x="39462" y="27871"/>
                    </a:lnTo>
                    <a:lnTo>
                      <a:pt x="39441" y="27808"/>
                    </a:lnTo>
                    <a:lnTo>
                      <a:pt x="39357" y="27787"/>
                    </a:lnTo>
                    <a:lnTo>
                      <a:pt x="39399" y="27745"/>
                    </a:lnTo>
                    <a:lnTo>
                      <a:pt x="39399" y="27641"/>
                    </a:lnTo>
                    <a:lnTo>
                      <a:pt x="39525" y="27850"/>
                    </a:lnTo>
                    <a:lnTo>
                      <a:pt x="39734" y="27975"/>
                    </a:lnTo>
                    <a:lnTo>
                      <a:pt x="39776" y="27913"/>
                    </a:lnTo>
                    <a:lnTo>
                      <a:pt x="39818" y="27808"/>
                    </a:lnTo>
                    <a:lnTo>
                      <a:pt x="39943" y="27808"/>
                    </a:lnTo>
                    <a:lnTo>
                      <a:pt x="40027" y="27745"/>
                    </a:lnTo>
                    <a:lnTo>
                      <a:pt x="40194" y="27641"/>
                    </a:lnTo>
                    <a:lnTo>
                      <a:pt x="40404" y="27578"/>
                    </a:lnTo>
                    <a:lnTo>
                      <a:pt x="40613" y="27557"/>
                    </a:lnTo>
                    <a:lnTo>
                      <a:pt x="40592" y="27494"/>
                    </a:lnTo>
                    <a:lnTo>
                      <a:pt x="40508" y="27473"/>
                    </a:lnTo>
                    <a:lnTo>
                      <a:pt x="40613" y="27473"/>
                    </a:lnTo>
                    <a:lnTo>
                      <a:pt x="40717" y="27369"/>
                    </a:lnTo>
                    <a:lnTo>
                      <a:pt x="40906" y="27285"/>
                    </a:lnTo>
                    <a:lnTo>
                      <a:pt x="40969" y="27348"/>
                    </a:lnTo>
                    <a:lnTo>
                      <a:pt x="41199" y="27285"/>
                    </a:lnTo>
                    <a:lnTo>
                      <a:pt x="41199" y="27243"/>
                    </a:lnTo>
                    <a:lnTo>
                      <a:pt x="41387" y="27222"/>
                    </a:lnTo>
                    <a:lnTo>
                      <a:pt x="41282" y="27117"/>
                    </a:lnTo>
                    <a:lnTo>
                      <a:pt x="41010" y="27034"/>
                    </a:lnTo>
                    <a:lnTo>
                      <a:pt x="41073" y="26971"/>
                    </a:lnTo>
                    <a:lnTo>
                      <a:pt x="41136" y="26971"/>
                    </a:lnTo>
                    <a:lnTo>
                      <a:pt x="41199" y="26866"/>
                    </a:lnTo>
                    <a:lnTo>
                      <a:pt x="41115" y="26845"/>
                    </a:lnTo>
                    <a:lnTo>
                      <a:pt x="40969" y="26908"/>
                    </a:lnTo>
                    <a:lnTo>
                      <a:pt x="40885" y="27013"/>
                    </a:lnTo>
                    <a:lnTo>
                      <a:pt x="40759" y="26929"/>
                    </a:lnTo>
                    <a:lnTo>
                      <a:pt x="40613" y="26950"/>
                    </a:lnTo>
                    <a:lnTo>
                      <a:pt x="40592" y="26866"/>
                    </a:lnTo>
                    <a:lnTo>
                      <a:pt x="40676" y="26845"/>
                    </a:lnTo>
                    <a:lnTo>
                      <a:pt x="40676" y="26657"/>
                    </a:lnTo>
                    <a:lnTo>
                      <a:pt x="40696" y="26615"/>
                    </a:lnTo>
                    <a:lnTo>
                      <a:pt x="40550" y="26720"/>
                    </a:lnTo>
                    <a:lnTo>
                      <a:pt x="40550" y="26657"/>
                    </a:lnTo>
                    <a:lnTo>
                      <a:pt x="40592" y="26615"/>
                    </a:lnTo>
                    <a:lnTo>
                      <a:pt x="40550" y="26594"/>
                    </a:lnTo>
                    <a:lnTo>
                      <a:pt x="40341" y="26762"/>
                    </a:lnTo>
                    <a:lnTo>
                      <a:pt x="40257" y="26845"/>
                    </a:lnTo>
                    <a:lnTo>
                      <a:pt x="40194" y="26845"/>
                    </a:lnTo>
                    <a:lnTo>
                      <a:pt x="40278" y="26762"/>
                    </a:lnTo>
                    <a:lnTo>
                      <a:pt x="40445" y="26636"/>
                    </a:lnTo>
                    <a:lnTo>
                      <a:pt x="40383" y="26594"/>
                    </a:lnTo>
                    <a:lnTo>
                      <a:pt x="40236" y="26657"/>
                    </a:lnTo>
                    <a:lnTo>
                      <a:pt x="40194" y="26636"/>
                    </a:lnTo>
                    <a:lnTo>
                      <a:pt x="40257" y="26594"/>
                    </a:lnTo>
                    <a:lnTo>
                      <a:pt x="40341" y="26532"/>
                    </a:lnTo>
                    <a:lnTo>
                      <a:pt x="40341" y="26490"/>
                    </a:lnTo>
                    <a:lnTo>
                      <a:pt x="40194" y="26511"/>
                    </a:lnTo>
                    <a:lnTo>
                      <a:pt x="40090" y="26615"/>
                    </a:lnTo>
                    <a:lnTo>
                      <a:pt x="39985" y="26741"/>
                    </a:lnTo>
                    <a:lnTo>
                      <a:pt x="39943" y="26720"/>
                    </a:lnTo>
                    <a:lnTo>
                      <a:pt x="39985" y="26615"/>
                    </a:lnTo>
                    <a:lnTo>
                      <a:pt x="40090" y="26532"/>
                    </a:lnTo>
                    <a:lnTo>
                      <a:pt x="40090" y="26490"/>
                    </a:lnTo>
                    <a:lnTo>
                      <a:pt x="40027" y="26490"/>
                    </a:lnTo>
                    <a:lnTo>
                      <a:pt x="39818" y="26699"/>
                    </a:lnTo>
                    <a:lnTo>
                      <a:pt x="39713" y="26720"/>
                    </a:lnTo>
                    <a:lnTo>
                      <a:pt x="39608" y="26636"/>
                    </a:lnTo>
                    <a:lnTo>
                      <a:pt x="39734" y="26657"/>
                    </a:lnTo>
                    <a:lnTo>
                      <a:pt x="39839" y="26594"/>
                    </a:lnTo>
                    <a:lnTo>
                      <a:pt x="40027" y="26343"/>
                    </a:lnTo>
                    <a:lnTo>
                      <a:pt x="40152" y="26281"/>
                    </a:lnTo>
                    <a:lnTo>
                      <a:pt x="40069" y="26197"/>
                    </a:lnTo>
                    <a:lnTo>
                      <a:pt x="40090" y="26092"/>
                    </a:lnTo>
                    <a:lnTo>
                      <a:pt x="40069" y="26071"/>
                    </a:lnTo>
                    <a:lnTo>
                      <a:pt x="39964" y="26218"/>
                    </a:lnTo>
                    <a:lnTo>
                      <a:pt x="39922" y="26218"/>
                    </a:lnTo>
                    <a:lnTo>
                      <a:pt x="39922" y="26176"/>
                    </a:lnTo>
                    <a:lnTo>
                      <a:pt x="39964" y="26092"/>
                    </a:lnTo>
                    <a:lnTo>
                      <a:pt x="39964" y="25925"/>
                    </a:lnTo>
                    <a:lnTo>
                      <a:pt x="39880" y="25904"/>
                    </a:lnTo>
                    <a:lnTo>
                      <a:pt x="39860" y="25883"/>
                    </a:lnTo>
                    <a:lnTo>
                      <a:pt x="39755" y="25967"/>
                    </a:lnTo>
                    <a:lnTo>
                      <a:pt x="39734" y="25904"/>
                    </a:lnTo>
                    <a:lnTo>
                      <a:pt x="39755" y="25820"/>
                    </a:lnTo>
                    <a:lnTo>
                      <a:pt x="39734" y="25799"/>
                    </a:lnTo>
                    <a:lnTo>
                      <a:pt x="39650" y="25799"/>
                    </a:lnTo>
                    <a:lnTo>
                      <a:pt x="39713" y="25757"/>
                    </a:lnTo>
                    <a:lnTo>
                      <a:pt x="39650" y="25695"/>
                    </a:lnTo>
                    <a:lnTo>
                      <a:pt x="39650" y="25611"/>
                    </a:lnTo>
                    <a:lnTo>
                      <a:pt x="39608" y="25611"/>
                    </a:lnTo>
                    <a:lnTo>
                      <a:pt x="39441" y="25653"/>
                    </a:lnTo>
                    <a:lnTo>
                      <a:pt x="39441" y="25695"/>
                    </a:lnTo>
                    <a:lnTo>
                      <a:pt x="39357" y="25716"/>
                    </a:lnTo>
                    <a:lnTo>
                      <a:pt x="39148" y="25674"/>
                    </a:lnTo>
                    <a:lnTo>
                      <a:pt x="39316" y="25674"/>
                    </a:lnTo>
                    <a:lnTo>
                      <a:pt x="39357" y="25590"/>
                    </a:lnTo>
                    <a:lnTo>
                      <a:pt x="39504" y="25569"/>
                    </a:lnTo>
                    <a:lnTo>
                      <a:pt x="39525" y="25506"/>
                    </a:lnTo>
                    <a:lnTo>
                      <a:pt x="39462" y="25444"/>
                    </a:lnTo>
                    <a:lnTo>
                      <a:pt x="39357" y="25339"/>
                    </a:lnTo>
                    <a:lnTo>
                      <a:pt x="39357" y="25234"/>
                    </a:lnTo>
                    <a:lnTo>
                      <a:pt x="39211" y="25151"/>
                    </a:lnTo>
                    <a:lnTo>
                      <a:pt x="39357" y="25151"/>
                    </a:lnTo>
                    <a:lnTo>
                      <a:pt x="39525" y="25234"/>
                    </a:lnTo>
                    <a:lnTo>
                      <a:pt x="39650" y="25234"/>
                    </a:lnTo>
                    <a:lnTo>
                      <a:pt x="39650" y="25151"/>
                    </a:lnTo>
                    <a:lnTo>
                      <a:pt x="39546" y="25088"/>
                    </a:lnTo>
                    <a:lnTo>
                      <a:pt x="39567" y="25046"/>
                    </a:lnTo>
                    <a:lnTo>
                      <a:pt x="39650" y="25067"/>
                    </a:lnTo>
                    <a:lnTo>
                      <a:pt x="39776" y="24962"/>
                    </a:lnTo>
                    <a:lnTo>
                      <a:pt x="39860" y="24920"/>
                    </a:lnTo>
                    <a:lnTo>
                      <a:pt x="39880" y="24816"/>
                    </a:lnTo>
                    <a:lnTo>
                      <a:pt x="39776" y="24711"/>
                    </a:lnTo>
                    <a:lnTo>
                      <a:pt x="39713" y="24732"/>
                    </a:lnTo>
                    <a:lnTo>
                      <a:pt x="39608" y="24711"/>
                    </a:lnTo>
                    <a:lnTo>
                      <a:pt x="39671" y="24648"/>
                    </a:lnTo>
                    <a:lnTo>
                      <a:pt x="39713" y="24565"/>
                    </a:lnTo>
                    <a:lnTo>
                      <a:pt x="39650" y="24523"/>
                    </a:lnTo>
                    <a:lnTo>
                      <a:pt x="39525" y="24523"/>
                    </a:lnTo>
                    <a:lnTo>
                      <a:pt x="39462" y="24502"/>
                    </a:lnTo>
                    <a:lnTo>
                      <a:pt x="39399" y="24523"/>
                    </a:lnTo>
                    <a:lnTo>
                      <a:pt x="39316" y="24439"/>
                    </a:lnTo>
                    <a:lnTo>
                      <a:pt x="39420" y="24439"/>
                    </a:lnTo>
                    <a:lnTo>
                      <a:pt x="39462" y="24397"/>
                    </a:lnTo>
                    <a:lnTo>
                      <a:pt x="39546" y="24418"/>
                    </a:lnTo>
                    <a:lnTo>
                      <a:pt x="39650" y="24314"/>
                    </a:lnTo>
                    <a:lnTo>
                      <a:pt x="39608" y="24125"/>
                    </a:lnTo>
                    <a:lnTo>
                      <a:pt x="39504" y="24021"/>
                    </a:lnTo>
                    <a:lnTo>
                      <a:pt x="39441" y="24104"/>
                    </a:lnTo>
                    <a:lnTo>
                      <a:pt x="39336" y="24084"/>
                    </a:lnTo>
                    <a:lnTo>
                      <a:pt x="39253" y="24146"/>
                    </a:lnTo>
                    <a:lnTo>
                      <a:pt x="39295" y="24042"/>
                    </a:lnTo>
                    <a:lnTo>
                      <a:pt x="39420" y="23979"/>
                    </a:lnTo>
                    <a:lnTo>
                      <a:pt x="39504" y="23979"/>
                    </a:lnTo>
                    <a:lnTo>
                      <a:pt x="39504" y="23874"/>
                    </a:lnTo>
                    <a:lnTo>
                      <a:pt x="39399" y="23832"/>
                    </a:lnTo>
                    <a:lnTo>
                      <a:pt x="39316" y="23874"/>
                    </a:lnTo>
                    <a:lnTo>
                      <a:pt x="39190" y="23874"/>
                    </a:lnTo>
                    <a:lnTo>
                      <a:pt x="39002" y="23937"/>
                    </a:lnTo>
                    <a:lnTo>
                      <a:pt x="39002" y="23937"/>
                    </a:lnTo>
                    <a:lnTo>
                      <a:pt x="39148" y="23728"/>
                    </a:lnTo>
                    <a:lnTo>
                      <a:pt x="39253" y="23728"/>
                    </a:lnTo>
                    <a:lnTo>
                      <a:pt x="39357" y="23686"/>
                    </a:lnTo>
                    <a:lnTo>
                      <a:pt x="39357" y="23623"/>
                    </a:lnTo>
                    <a:lnTo>
                      <a:pt x="39441" y="23560"/>
                    </a:lnTo>
                    <a:lnTo>
                      <a:pt x="39420" y="23519"/>
                    </a:lnTo>
                    <a:lnTo>
                      <a:pt x="39295" y="23581"/>
                    </a:lnTo>
                    <a:lnTo>
                      <a:pt x="39106" y="23581"/>
                    </a:lnTo>
                    <a:lnTo>
                      <a:pt x="38939" y="23665"/>
                    </a:lnTo>
                    <a:lnTo>
                      <a:pt x="38939" y="23665"/>
                    </a:lnTo>
                    <a:lnTo>
                      <a:pt x="39002" y="23581"/>
                    </a:lnTo>
                    <a:lnTo>
                      <a:pt x="38981" y="23498"/>
                    </a:lnTo>
                    <a:lnTo>
                      <a:pt x="39023" y="23414"/>
                    </a:lnTo>
                    <a:lnTo>
                      <a:pt x="39106" y="23477"/>
                    </a:lnTo>
                    <a:lnTo>
                      <a:pt x="39295" y="23477"/>
                    </a:lnTo>
                    <a:lnTo>
                      <a:pt x="39399" y="23351"/>
                    </a:lnTo>
                    <a:lnTo>
                      <a:pt x="39399" y="23205"/>
                    </a:lnTo>
                    <a:lnTo>
                      <a:pt x="39295" y="23268"/>
                    </a:lnTo>
                    <a:lnTo>
                      <a:pt x="39211" y="23247"/>
                    </a:lnTo>
                    <a:lnTo>
                      <a:pt x="39316" y="23142"/>
                    </a:lnTo>
                    <a:lnTo>
                      <a:pt x="39336" y="23037"/>
                    </a:lnTo>
                    <a:lnTo>
                      <a:pt x="39253" y="22996"/>
                    </a:lnTo>
                    <a:lnTo>
                      <a:pt x="39002" y="23079"/>
                    </a:lnTo>
                    <a:lnTo>
                      <a:pt x="38918" y="23037"/>
                    </a:lnTo>
                    <a:lnTo>
                      <a:pt x="38981" y="22954"/>
                    </a:lnTo>
                    <a:lnTo>
                      <a:pt x="39106" y="22975"/>
                    </a:lnTo>
                    <a:lnTo>
                      <a:pt x="39211" y="22954"/>
                    </a:lnTo>
                    <a:lnTo>
                      <a:pt x="39295" y="22828"/>
                    </a:lnTo>
                    <a:lnTo>
                      <a:pt x="39211" y="22765"/>
                    </a:lnTo>
                    <a:lnTo>
                      <a:pt x="39211" y="22682"/>
                    </a:lnTo>
                    <a:lnTo>
                      <a:pt x="39127" y="22765"/>
                    </a:lnTo>
                    <a:lnTo>
                      <a:pt x="39085" y="22765"/>
                    </a:lnTo>
                    <a:lnTo>
                      <a:pt x="39044" y="22682"/>
                    </a:lnTo>
                    <a:lnTo>
                      <a:pt x="38981" y="22619"/>
                    </a:lnTo>
                    <a:lnTo>
                      <a:pt x="39044" y="22577"/>
                    </a:lnTo>
                    <a:lnTo>
                      <a:pt x="39106" y="22640"/>
                    </a:lnTo>
                    <a:lnTo>
                      <a:pt x="39148" y="22577"/>
                    </a:lnTo>
                    <a:lnTo>
                      <a:pt x="39148" y="22452"/>
                    </a:lnTo>
                    <a:lnTo>
                      <a:pt x="39044" y="22347"/>
                    </a:lnTo>
                    <a:lnTo>
                      <a:pt x="39023" y="22242"/>
                    </a:lnTo>
                    <a:lnTo>
                      <a:pt x="39106" y="22200"/>
                    </a:lnTo>
                    <a:lnTo>
                      <a:pt x="39106" y="22096"/>
                    </a:lnTo>
                    <a:lnTo>
                      <a:pt x="39023" y="22096"/>
                    </a:lnTo>
                    <a:lnTo>
                      <a:pt x="39044" y="22033"/>
                    </a:lnTo>
                    <a:lnTo>
                      <a:pt x="39085" y="21928"/>
                    </a:lnTo>
                    <a:lnTo>
                      <a:pt x="39002" y="21928"/>
                    </a:lnTo>
                    <a:lnTo>
                      <a:pt x="38918" y="21907"/>
                    </a:lnTo>
                    <a:lnTo>
                      <a:pt x="38918" y="21887"/>
                    </a:lnTo>
                    <a:lnTo>
                      <a:pt x="38981" y="21887"/>
                    </a:lnTo>
                    <a:lnTo>
                      <a:pt x="39044" y="21803"/>
                    </a:lnTo>
                    <a:lnTo>
                      <a:pt x="38981" y="21740"/>
                    </a:lnTo>
                    <a:lnTo>
                      <a:pt x="38981" y="21677"/>
                    </a:lnTo>
                    <a:lnTo>
                      <a:pt x="39044" y="21615"/>
                    </a:lnTo>
                    <a:lnTo>
                      <a:pt x="39023" y="21573"/>
                    </a:lnTo>
                    <a:lnTo>
                      <a:pt x="38918" y="21615"/>
                    </a:lnTo>
                    <a:lnTo>
                      <a:pt x="38918" y="21615"/>
                    </a:lnTo>
                    <a:lnTo>
                      <a:pt x="39023" y="21531"/>
                    </a:lnTo>
                    <a:lnTo>
                      <a:pt x="38981" y="21489"/>
                    </a:lnTo>
                    <a:lnTo>
                      <a:pt x="38876" y="21510"/>
                    </a:lnTo>
                    <a:lnTo>
                      <a:pt x="38772" y="21635"/>
                    </a:lnTo>
                    <a:lnTo>
                      <a:pt x="38792" y="21719"/>
                    </a:lnTo>
                    <a:lnTo>
                      <a:pt x="38730" y="21824"/>
                    </a:lnTo>
                    <a:lnTo>
                      <a:pt x="38604" y="21949"/>
                    </a:lnTo>
                    <a:lnTo>
                      <a:pt x="38604" y="22033"/>
                    </a:lnTo>
                    <a:lnTo>
                      <a:pt x="38520" y="22096"/>
                    </a:lnTo>
                    <a:lnTo>
                      <a:pt x="38520" y="22200"/>
                    </a:lnTo>
                    <a:lnTo>
                      <a:pt x="38458" y="22117"/>
                    </a:lnTo>
                    <a:lnTo>
                      <a:pt x="38395" y="22138"/>
                    </a:lnTo>
                    <a:lnTo>
                      <a:pt x="38311" y="22326"/>
                    </a:lnTo>
                    <a:lnTo>
                      <a:pt x="38311" y="22410"/>
                    </a:lnTo>
                    <a:lnTo>
                      <a:pt x="38416" y="22410"/>
                    </a:lnTo>
                    <a:lnTo>
                      <a:pt x="38479" y="22472"/>
                    </a:lnTo>
                    <a:lnTo>
                      <a:pt x="38479" y="22556"/>
                    </a:lnTo>
                    <a:lnTo>
                      <a:pt x="38374" y="22452"/>
                    </a:lnTo>
                    <a:lnTo>
                      <a:pt x="38311" y="22452"/>
                    </a:lnTo>
                    <a:lnTo>
                      <a:pt x="38290" y="22535"/>
                    </a:lnTo>
                    <a:lnTo>
                      <a:pt x="38207" y="22640"/>
                    </a:lnTo>
                    <a:lnTo>
                      <a:pt x="38144" y="22682"/>
                    </a:lnTo>
                    <a:lnTo>
                      <a:pt x="38102" y="22849"/>
                    </a:lnTo>
                    <a:lnTo>
                      <a:pt x="37997" y="22870"/>
                    </a:lnTo>
                    <a:lnTo>
                      <a:pt x="37935" y="22975"/>
                    </a:lnTo>
                    <a:lnTo>
                      <a:pt x="37935" y="23037"/>
                    </a:lnTo>
                    <a:lnTo>
                      <a:pt x="37872" y="23037"/>
                    </a:lnTo>
                    <a:lnTo>
                      <a:pt x="37872" y="23205"/>
                    </a:lnTo>
                    <a:lnTo>
                      <a:pt x="37788" y="23393"/>
                    </a:lnTo>
                    <a:lnTo>
                      <a:pt x="37788" y="23393"/>
                    </a:lnTo>
                    <a:lnTo>
                      <a:pt x="37830" y="23268"/>
                    </a:lnTo>
                    <a:lnTo>
                      <a:pt x="37788" y="23100"/>
                    </a:lnTo>
                    <a:lnTo>
                      <a:pt x="37725" y="23037"/>
                    </a:lnTo>
                    <a:lnTo>
                      <a:pt x="37558" y="23142"/>
                    </a:lnTo>
                    <a:lnTo>
                      <a:pt x="37474" y="23247"/>
                    </a:lnTo>
                    <a:lnTo>
                      <a:pt x="37453" y="23351"/>
                    </a:lnTo>
                    <a:lnTo>
                      <a:pt x="37349" y="23372"/>
                    </a:lnTo>
                    <a:lnTo>
                      <a:pt x="37307" y="23414"/>
                    </a:lnTo>
                    <a:lnTo>
                      <a:pt x="37265" y="23372"/>
                    </a:lnTo>
                    <a:lnTo>
                      <a:pt x="37202" y="23372"/>
                    </a:lnTo>
                    <a:lnTo>
                      <a:pt x="37098" y="23456"/>
                    </a:lnTo>
                    <a:lnTo>
                      <a:pt x="36993" y="23456"/>
                    </a:lnTo>
                    <a:lnTo>
                      <a:pt x="36847" y="23560"/>
                    </a:lnTo>
                    <a:lnTo>
                      <a:pt x="36826" y="23686"/>
                    </a:lnTo>
                    <a:lnTo>
                      <a:pt x="36700" y="23832"/>
                    </a:lnTo>
                    <a:lnTo>
                      <a:pt x="36742" y="23728"/>
                    </a:lnTo>
                    <a:lnTo>
                      <a:pt x="36742" y="23623"/>
                    </a:lnTo>
                    <a:lnTo>
                      <a:pt x="36784" y="23581"/>
                    </a:lnTo>
                    <a:lnTo>
                      <a:pt x="36784" y="23351"/>
                    </a:lnTo>
                    <a:lnTo>
                      <a:pt x="36805" y="23247"/>
                    </a:lnTo>
                    <a:lnTo>
                      <a:pt x="36784" y="23247"/>
                    </a:lnTo>
                    <a:lnTo>
                      <a:pt x="36365" y="23456"/>
                    </a:lnTo>
                    <a:lnTo>
                      <a:pt x="36198" y="23770"/>
                    </a:lnTo>
                    <a:lnTo>
                      <a:pt x="36072" y="23812"/>
                    </a:lnTo>
                    <a:lnTo>
                      <a:pt x="36156" y="23707"/>
                    </a:lnTo>
                    <a:lnTo>
                      <a:pt x="36177" y="23581"/>
                    </a:lnTo>
                    <a:lnTo>
                      <a:pt x="36303" y="23393"/>
                    </a:lnTo>
                    <a:lnTo>
                      <a:pt x="36303" y="23268"/>
                    </a:lnTo>
                    <a:lnTo>
                      <a:pt x="36323" y="23142"/>
                    </a:lnTo>
                    <a:lnTo>
                      <a:pt x="36282" y="23037"/>
                    </a:lnTo>
                    <a:lnTo>
                      <a:pt x="36177" y="22933"/>
                    </a:lnTo>
                    <a:lnTo>
                      <a:pt x="36072" y="22933"/>
                    </a:lnTo>
                    <a:lnTo>
                      <a:pt x="36093" y="23058"/>
                    </a:lnTo>
                    <a:lnTo>
                      <a:pt x="36072" y="23058"/>
                    </a:lnTo>
                    <a:lnTo>
                      <a:pt x="35968" y="22975"/>
                    </a:lnTo>
                    <a:lnTo>
                      <a:pt x="35842" y="22765"/>
                    </a:lnTo>
                    <a:lnTo>
                      <a:pt x="36051" y="22870"/>
                    </a:lnTo>
                    <a:lnTo>
                      <a:pt x="36093" y="22849"/>
                    </a:lnTo>
                    <a:lnTo>
                      <a:pt x="35989" y="22807"/>
                    </a:lnTo>
                    <a:lnTo>
                      <a:pt x="35863" y="22598"/>
                    </a:lnTo>
                    <a:lnTo>
                      <a:pt x="35842" y="22577"/>
                    </a:lnTo>
                    <a:lnTo>
                      <a:pt x="35968" y="22431"/>
                    </a:lnTo>
                    <a:lnTo>
                      <a:pt x="35989" y="22347"/>
                    </a:lnTo>
                    <a:lnTo>
                      <a:pt x="36093" y="22179"/>
                    </a:lnTo>
                    <a:lnTo>
                      <a:pt x="36093" y="21970"/>
                    </a:lnTo>
                    <a:lnTo>
                      <a:pt x="35947" y="21845"/>
                    </a:lnTo>
                    <a:lnTo>
                      <a:pt x="35738" y="21803"/>
                    </a:lnTo>
                    <a:lnTo>
                      <a:pt x="35466" y="21656"/>
                    </a:lnTo>
                    <a:lnTo>
                      <a:pt x="35466" y="21656"/>
                    </a:lnTo>
                    <a:lnTo>
                      <a:pt x="35759" y="21761"/>
                    </a:lnTo>
                    <a:lnTo>
                      <a:pt x="36010" y="21803"/>
                    </a:lnTo>
                    <a:lnTo>
                      <a:pt x="36051" y="21615"/>
                    </a:lnTo>
                    <a:lnTo>
                      <a:pt x="36093" y="21531"/>
                    </a:lnTo>
                    <a:lnTo>
                      <a:pt x="36114" y="21698"/>
                    </a:lnTo>
                    <a:lnTo>
                      <a:pt x="36177" y="21594"/>
                    </a:lnTo>
                    <a:lnTo>
                      <a:pt x="36093" y="21363"/>
                    </a:lnTo>
                    <a:lnTo>
                      <a:pt x="36198" y="21196"/>
                    </a:lnTo>
                    <a:lnTo>
                      <a:pt x="36365" y="21175"/>
                    </a:lnTo>
                    <a:lnTo>
                      <a:pt x="36386" y="20987"/>
                    </a:lnTo>
                    <a:lnTo>
                      <a:pt x="36386" y="20778"/>
                    </a:lnTo>
                    <a:lnTo>
                      <a:pt x="36303" y="20778"/>
                    </a:lnTo>
                    <a:lnTo>
                      <a:pt x="36282" y="20966"/>
                    </a:lnTo>
                    <a:lnTo>
                      <a:pt x="36156" y="21071"/>
                    </a:lnTo>
                    <a:lnTo>
                      <a:pt x="36093" y="20987"/>
                    </a:lnTo>
                    <a:lnTo>
                      <a:pt x="36114" y="20778"/>
                    </a:lnTo>
                    <a:lnTo>
                      <a:pt x="35968" y="20715"/>
                    </a:lnTo>
                    <a:lnTo>
                      <a:pt x="35842" y="20778"/>
                    </a:lnTo>
                    <a:lnTo>
                      <a:pt x="35779" y="20715"/>
                    </a:lnTo>
                    <a:lnTo>
                      <a:pt x="35696" y="20757"/>
                    </a:lnTo>
                    <a:lnTo>
                      <a:pt x="35528" y="20589"/>
                    </a:lnTo>
                    <a:lnTo>
                      <a:pt x="35424" y="20652"/>
                    </a:lnTo>
                    <a:lnTo>
                      <a:pt x="35424" y="20547"/>
                    </a:lnTo>
                    <a:lnTo>
                      <a:pt x="35319" y="20652"/>
                    </a:lnTo>
                    <a:lnTo>
                      <a:pt x="35319" y="20547"/>
                    </a:lnTo>
                    <a:lnTo>
                      <a:pt x="35173" y="20401"/>
                    </a:lnTo>
                    <a:lnTo>
                      <a:pt x="35277" y="20401"/>
                    </a:lnTo>
                    <a:lnTo>
                      <a:pt x="35340" y="20296"/>
                    </a:lnTo>
                    <a:lnTo>
                      <a:pt x="35445" y="20380"/>
                    </a:lnTo>
                    <a:lnTo>
                      <a:pt x="35466" y="20296"/>
                    </a:lnTo>
                    <a:lnTo>
                      <a:pt x="35361" y="20171"/>
                    </a:lnTo>
                    <a:lnTo>
                      <a:pt x="35277" y="20255"/>
                    </a:lnTo>
                    <a:lnTo>
                      <a:pt x="35173" y="20171"/>
                    </a:lnTo>
                    <a:lnTo>
                      <a:pt x="35277" y="20150"/>
                    </a:lnTo>
                    <a:lnTo>
                      <a:pt x="35235" y="20024"/>
                    </a:lnTo>
                    <a:lnTo>
                      <a:pt x="35110" y="19920"/>
                    </a:lnTo>
                    <a:lnTo>
                      <a:pt x="35026" y="19962"/>
                    </a:lnTo>
                    <a:lnTo>
                      <a:pt x="35026" y="19878"/>
                    </a:lnTo>
                    <a:lnTo>
                      <a:pt x="35110" y="19773"/>
                    </a:lnTo>
                    <a:lnTo>
                      <a:pt x="35110" y="19606"/>
                    </a:lnTo>
                    <a:lnTo>
                      <a:pt x="35005" y="19606"/>
                    </a:lnTo>
                    <a:lnTo>
                      <a:pt x="34859" y="19501"/>
                    </a:lnTo>
                    <a:lnTo>
                      <a:pt x="34859" y="19397"/>
                    </a:lnTo>
                    <a:lnTo>
                      <a:pt x="34650" y="19229"/>
                    </a:lnTo>
                    <a:lnTo>
                      <a:pt x="34503" y="19313"/>
                    </a:lnTo>
                    <a:lnTo>
                      <a:pt x="34398" y="19313"/>
                    </a:lnTo>
                    <a:lnTo>
                      <a:pt x="34336" y="19397"/>
                    </a:lnTo>
                    <a:lnTo>
                      <a:pt x="34210" y="19334"/>
                    </a:lnTo>
                    <a:lnTo>
                      <a:pt x="34210" y="19480"/>
                    </a:lnTo>
                    <a:lnTo>
                      <a:pt x="34126" y="19376"/>
                    </a:lnTo>
                    <a:lnTo>
                      <a:pt x="34043" y="19376"/>
                    </a:lnTo>
                    <a:lnTo>
                      <a:pt x="34001" y="19292"/>
                    </a:lnTo>
                    <a:lnTo>
                      <a:pt x="33896" y="19292"/>
                    </a:lnTo>
                    <a:lnTo>
                      <a:pt x="33729" y="19397"/>
                    </a:lnTo>
                    <a:lnTo>
                      <a:pt x="33562" y="19397"/>
                    </a:lnTo>
                    <a:lnTo>
                      <a:pt x="33708" y="19334"/>
                    </a:lnTo>
                    <a:lnTo>
                      <a:pt x="33729" y="19229"/>
                    </a:lnTo>
                    <a:lnTo>
                      <a:pt x="33603" y="19229"/>
                    </a:lnTo>
                    <a:lnTo>
                      <a:pt x="33352" y="19104"/>
                    </a:lnTo>
                    <a:lnTo>
                      <a:pt x="33164" y="18999"/>
                    </a:lnTo>
                    <a:lnTo>
                      <a:pt x="32976" y="18999"/>
                    </a:lnTo>
                    <a:lnTo>
                      <a:pt x="32913" y="18957"/>
                    </a:lnTo>
                    <a:lnTo>
                      <a:pt x="32829" y="18978"/>
                    </a:lnTo>
                    <a:lnTo>
                      <a:pt x="32746" y="18978"/>
                    </a:lnTo>
                    <a:lnTo>
                      <a:pt x="32662" y="19062"/>
                    </a:lnTo>
                    <a:lnTo>
                      <a:pt x="32662" y="19125"/>
                    </a:lnTo>
                    <a:lnTo>
                      <a:pt x="32578" y="19125"/>
                    </a:lnTo>
                    <a:lnTo>
                      <a:pt x="32536" y="19104"/>
                    </a:lnTo>
                    <a:lnTo>
                      <a:pt x="32453" y="19166"/>
                    </a:lnTo>
                    <a:lnTo>
                      <a:pt x="32453" y="19313"/>
                    </a:lnTo>
                    <a:lnTo>
                      <a:pt x="32369" y="19480"/>
                    </a:lnTo>
                    <a:lnTo>
                      <a:pt x="32369" y="19690"/>
                    </a:lnTo>
                    <a:lnTo>
                      <a:pt x="32453" y="19794"/>
                    </a:lnTo>
                    <a:lnTo>
                      <a:pt x="32515" y="19794"/>
                    </a:lnTo>
                    <a:lnTo>
                      <a:pt x="32515" y="19836"/>
                    </a:lnTo>
                    <a:lnTo>
                      <a:pt x="32557" y="19857"/>
                    </a:lnTo>
                    <a:lnTo>
                      <a:pt x="32557" y="20003"/>
                    </a:lnTo>
                    <a:lnTo>
                      <a:pt x="32515" y="20045"/>
                    </a:lnTo>
                    <a:lnTo>
                      <a:pt x="32432" y="20045"/>
                    </a:lnTo>
                    <a:lnTo>
                      <a:pt x="32411" y="20171"/>
                    </a:lnTo>
                    <a:lnTo>
                      <a:pt x="32243" y="20380"/>
                    </a:lnTo>
                    <a:lnTo>
                      <a:pt x="32013" y="20568"/>
                    </a:lnTo>
                    <a:lnTo>
                      <a:pt x="32013" y="20652"/>
                    </a:lnTo>
                    <a:lnTo>
                      <a:pt x="32055" y="20673"/>
                    </a:lnTo>
                    <a:lnTo>
                      <a:pt x="32243" y="20652"/>
                    </a:lnTo>
                    <a:lnTo>
                      <a:pt x="32327" y="20652"/>
                    </a:lnTo>
                    <a:lnTo>
                      <a:pt x="32243" y="20694"/>
                    </a:lnTo>
                    <a:lnTo>
                      <a:pt x="32202" y="20861"/>
                    </a:lnTo>
                    <a:lnTo>
                      <a:pt x="32202" y="20903"/>
                    </a:lnTo>
                    <a:lnTo>
                      <a:pt x="32327" y="20945"/>
                    </a:lnTo>
                    <a:lnTo>
                      <a:pt x="32222" y="20966"/>
                    </a:lnTo>
                    <a:lnTo>
                      <a:pt x="32139" y="21050"/>
                    </a:lnTo>
                    <a:lnTo>
                      <a:pt x="32160" y="21112"/>
                    </a:lnTo>
                    <a:lnTo>
                      <a:pt x="32222" y="21175"/>
                    </a:lnTo>
                    <a:lnTo>
                      <a:pt x="32118" y="21301"/>
                    </a:lnTo>
                    <a:lnTo>
                      <a:pt x="32118" y="21363"/>
                    </a:lnTo>
                    <a:lnTo>
                      <a:pt x="32264" y="21363"/>
                    </a:lnTo>
                    <a:lnTo>
                      <a:pt x="32306" y="21426"/>
                    </a:lnTo>
                    <a:lnTo>
                      <a:pt x="32160" y="21635"/>
                    </a:lnTo>
                    <a:lnTo>
                      <a:pt x="32034" y="21698"/>
                    </a:lnTo>
                    <a:lnTo>
                      <a:pt x="32034" y="21824"/>
                    </a:lnTo>
                    <a:lnTo>
                      <a:pt x="32097" y="21887"/>
                    </a:lnTo>
                    <a:lnTo>
                      <a:pt x="32013" y="21845"/>
                    </a:lnTo>
                    <a:lnTo>
                      <a:pt x="31930" y="21719"/>
                    </a:lnTo>
                    <a:lnTo>
                      <a:pt x="31888" y="21719"/>
                    </a:lnTo>
                    <a:lnTo>
                      <a:pt x="31741" y="21887"/>
                    </a:lnTo>
                    <a:lnTo>
                      <a:pt x="31741" y="21928"/>
                    </a:lnTo>
                    <a:lnTo>
                      <a:pt x="31804" y="21949"/>
                    </a:lnTo>
                    <a:lnTo>
                      <a:pt x="31804" y="22033"/>
                    </a:lnTo>
                    <a:lnTo>
                      <a:pt x="31720" y="22117"/>
                    </a:lnTo>
                    <a:lnTo>
                      <a:pt x="31616" y="22117"/>
                    </a:lnTo>
                    <a:lnTo>
                      <a:pt x="31302" y="22431"/>
                    </a:lnTo>
                    <a:lnTo>
                      <a:pt x="31197" y="22472"/>
                    </a:lnTo>
                    <a:lnTo>
                      <a:pt x="31113" y="22724"/>
                    </a:lnTo>
                    <a:lnTo>
                      <a:pt x="31155" y="22786"/>
                    </a:lnTo>
                    <a:lnTo>
                      <a:pt x="31260" y="22828"/>
                    </a:lnTo>
                    <a:lnTo>
                      <a:pt x="31281" y="22954"/>
                    </a:lnTo>
                    <a:lnTo>
                      <a:pt x="31406" y="23037"/>
                    </a:lnTo>
                    <a:lnTo>
                      <a:pt x="31595" y="23288"/>
                    </a:lnTo>
                    <a:lnTo>
                      <a:pt x="31616" y="23602"/>
                    </a:lnTo>
                    <a:lnTo>
                      <a:pt x="31595" y="23937"/>
                    </a:lnTo>
                    <a:lnTo>
                      <a:pt x="31678" y="24125"/>
                    </a:lnTo>
                    <a:lnTo>
                      <a:pt x="31637" y="24251"/>
                    </a:lnTo>
                    <a:lnTo>
                      <a:pt x="31637" y="24460"/>
                    </a:lnTo>
                    <a:lnTo>
                      <a:pt x="31595" y="24523"/>
                    </a:lnTo>
                    <a:lnTo>
                      <a:pt x="31490" y="24816"/>
                    </a:lnTo>
                    <a:lnTo>
                      <a:pt x="31427" y="24962"/>
                    </a:lnTo>
                    <a:lnTo>
                      <a:pt x="31490" y="24962"/>
                    </a:lnTo>
                    <a:lnTo>
                      <a:pt x="31511" y="24858"/>
                    </a:lnTo>
                    <a:lnTo>
                      <a:pt x="31595" y="24816"/>
                    </a:lnTo>
                    <a:lnTo>
                      <a:pt x="31595" y="24962"/>
                    </a:lnTo>
                    <a:lnTo>
                      <a:pt x="31699" y="25088"/>
                    </a:lnTo>
                    <a:lnTo>
                      <a:pt x="31616" y="25192"/>
                    </a:lnTo>
                    <a:lnTo>
                      <a:pt x="31511" y="25192"/>
                    </a:lnTo>
                    <a:lnTo>
                      <a:pt x="31469" y="25151"/>
                    </a:lnTo>
                    <a:lnTo>
                      <a:pt x="31385" y="25151"/>
                    </a:lnTo>
                    <a:lnTo>
                      <a:pt x="31218" y="25402"/>
                    </a:lnTo>
                    <a:lnTo>
                      <a:pt x="31093" y="25465"/>
                    </a:lnTo>
                    <a:lnTo>
                      <a:pt x="31072" y="25569"/>
                    </a:lnTo>
                    <a:lnTo>
                      <a:pt x="30800" y="25674"/>
                    </a:lnTo>
                    <a:lnTo>
                      <a:pt x="30737" y="25757"/>
                    </a:lnTo>
                    <a:lnTo>
                      <a:pt x="30737" y="25799"/>
                    </a:lnTo>
                    <a:lnTo>
                      <a:pt x="30360" y="25925"/>
                    </a:lnTo>
                    <a:lnTo>
                      <a:pt x="30130" y="26029"/>
                    </a:lnTo>
                    <a:lnTo>
                      <a:pt x="30067" y="26092"/>
                    </a:lnTo>
                    <a:lnTo>
                      <a:pt x="29942" y="26092"/>
                    </a:lnTo>
                    <a:lnTo>
                      <a:pt x="29837" y="26176"/>
                    </a:lnTo>
                    <a:lnTo>
                      <a:pt x="29607" y="26197"/>
                    </a:lnTo>
                    <a:lnTo>
                      <a:pt x="29440" y="26281"/>
                    </a:lnTo>
                    <a:lnTo>
                      <a:pt x="29481" y="26322"/>
                    </a:lnTo>
                    <a:lnTo>
                      <a:pt x="29481" y="26427"/>
                    </a:lnTo>
                    <a:lnTo>
                      <a:pt x="29523" y="26511"/>
                    </a:lnTo>
                    <a:lnTo>
                      <a:pt x="29523" y="26615"/>
                    </a:lnTo>
                    <a:lnTo>
                      <a:pt x="29586" y="26699"/>
                    </a:lnTo>
                    <a:lnTo>
                      <a:pt x="29523" y="26720"/>
                    </a:lnTo>
                    <a:lnTo>
                      <a:pt x="29544" y="26804"/>
                    </a:lnTo>
                    <a:lnTo>
                      <a:pt x="29607" y="26825"/>
                    </a:lnTo>
                    <a:lnTo>
                      <a:pt x="29523" y="26866"/>
                    </a:lnTo>
                    <a:lnTo>
                      <a:pt x="29586" y="26971"/>
                    </a:lnTo>
                    <a:lnTo>
                      <a:pt x="29523" y="27013"/>
                    </a:lnTo>
                    <a:lnTo>
                      <a:pt x="29544" y="27117"/>
                    </a:lnTo>
                    <a:lnTo>
                      <a:pt x="29502" y="27159"/>
                    </a:lnTo>
                    <a:lnTo>
                      <a:pt x="29481" y="27348"/>
                    </a:lnTo>
                    <a:lnTo>
                      <a:pt x="29502" y="27452"/>
                    </a:lnTo>
                    <a:lnTo>
                      <a:pt x="29419" y="27745"/>
                    </a:lnTo>
                    <a:lnTo>
                      <a:pt x="29440" y="27808"/>
                    </a:lnTo>
                    <a:lnTo>
                      <a:pt x="29502" y="27850"/>
                    </a:lnTo>
                    <a:lnTo>
                      <a:pt x="29502" y="27913"/>
                    </a:lnTo>
                    <a:lnTo>
                      <a:pt x="29544" y="27975"/>
                    </a:lnTo>
                    <a:lnTo>
                      <a:pt x="29440" y="28101"/>
                    </a:lnTo>
                    <a:lnTo>
                      <a:pt x="29440" y="28226"/>
                    </a:lnTo>
                    <a:lnTo>
                      <a:pt x="29523" y="28268"/>
                    </a:lnTo>
                    <a:lnTo>
                      <a:pt x="29544" y="28436"/>
                    </a:lnTo>
                    <a:lnTo>
                      <a:pt x="29607" y="28498"/>
                    </a:lnTo>
                    <a:lnTo>
                      <a:pt x="29481" y="28624"/>
                    </a:lnTo>
                    <a:lnTo>
                      <a:pt x="29419" y="28791"/>
                    </a:lnTo>
                    <a:lnTo>
                      <a:pt x="29377" y="28812"/>
                    </a:lnTo>
                    <a:lnTo>
                      <a:pt x="29314" y="28791"/>
                    </a:lnTo>
                    <a:lnTo>
                      <a:pt x="29314" y="28896"/>
                    </a:lnTo>
                    <a:lnTo>
                      <a:pt x="29377" y="28959"/>
                    </a:lnTo>
                    <a:lnTo>
                      <a:pt x="29314" y="29042"/>
                    </a:lnTo>
                    <a:lnTo>
                      <a:pt x="29293" y="29231"/>
                    </a:lnTo>
                    <a:lnTo>
                      <a:pt x="29314" y="29356"/>
                    </a:lnTo>
                    <a:lnTo>
                      <a:pt x="29419" y="29482"/>
                    </a:lnTo>
                    <a:lnTo>
                      <a:pt x="29523" y="29545"/>
                    </a:lnTo>
                    <a:lnTo>
                      <a:pt x="29335" y="29524"/>
                    </a:lnTo>
                    <a:lnTo>
                      <a:pt x="29209" y="29419"/>
                    </a:lnTo>
                    <a:lnTo>
                      <a:pt x="29230" y="29252"/>
                    </a:lnTo>
                    <a:lnTo>
                      <a:pt x="29189" y="29042"/>
                    </a:lnTo>
                    <a:lnTo>
                      <a:pt x="29105" y="29022"/>
                    </a:lnTo>
                    <a:lnTo>
                      <a:pt x="29084" y="28959"/>
                    </a:lnTo>
                    <a:lnTo>
                      <a:pt x="29105" y="28854"/>
                    </a:lnTo>
                    <a:lnTo>
                      <a:pt x="29063" y="28854"/>
                    </a:lnTo>
                    <a:lnTo>
                      <a:pt x="28875" y="29105"/>
                    </a:lnTo>
                    <a:lnTo>
                      <a:pt x="28875" y="29210"/>
                    </a:lnTo>
                    <a:lnTo>
                      <a:pt x="28854" y="29314"/>
                    </a:lnTo>
                    <a:lnTo>
                      <a:pt x="28749" y="29314"/>
                    </a:lnTo>
                    <a:lnTo>
                      <a:pt x="28644" y="29210"/>
                    </a:lnTo>
                    <a:lnTo>
                      <a:pt x="28477" y="29147"/>
                    </a:lnTo>
                    <a:lnTo>
                      <a:pt x="28352" y="29252"/>
                    </a:lnTo>
                    <a:lnTo>
                      <a:pt x="28184" y="29335"/>
                    </a:lnTo>
                    <a:lnTo>
                      <a:pt x="28184" y="29335"/>
                    </a:lnTo>
                    <a:lnTo>
                      <a:pt x="28393" y="29147"/>
                    </a:lnTo>
                    <a:lnTo>
                      <a:pt x="28456" y="29001"/>
                    </a:lnTo>
                    <a:lnTo>
                      <a:pt x="28435" y="28917"/>
                    </a:lnTo>
                    <a:lnTo>
                      <a:pt x="28393" y="28729"/>
                    </a:lnTo>
                    <a:lnTo>
                      <a:pt x="28331" y="28624"/>
                    </a:lnTo>
                    <a:lnTo>
                      <a:pt x="28289" y="28540"/>
                    </a:lnTo>
                    <a:lnTo>
                      <a:pt x="28268" y="28540"/>
                    </a:lnTo>
                    <a:lnTo>
                      <a:pt x="28142" y="28478"/>
                    </a:lnTo>
                    <a:lnTo>
                      <a:pt x="28038" y="28415"/>
                    </a:lnTo>
                    <a:lnTo>
                      <a:pt x="28038" y="28331"/>
                    </a:lnTo>
                    <a:lnTo>
                      <a:pt x="28017" y="28289"/>
                    </a:lnTo>
                    <a:lnTo>
                      <a:pt x="28038" y="28185"/>
                    </a:lnTo>
                    <a:lnTo>
                      <a:pt x="27954" y="28080"/>
                    </a:lnTo>
                    <a:lnTo>
                      <a:pt x="27870" y="28017"/>
                    </a:lnTo>
                    <a:lnTo>
                      <a:pt x="27870" y="27892"/>
                    </a:lnTo>
                    <a:lnTo>
                      <a:pt x="27766" y="27808"/>
                    </a:lnTo>
                    <a:lnTo>
                      <a:pt x="27724" y="27703"/>
                    </a:lnTo>
                    <a:lnTo>
                      <a:pt x="27766" y="27473"/>
                    </a:lnTo>
                    <a:lnTo>
                      <a:pt x="27870" y="27369"/>
                    </a:lnTo>
                    <a:lnTo>
                      <a:pt x="27933" y="27222"/>
                    </a:lnTo>
                    <a:lnTo>
                      <a:pt x="27933" y="27117"/>
                    </a:lnTo>
                    <a:lnTo>
                      <a:pt x="28080" y="26866"/>
                    </a:lnTo>
                    <a:lnTo>
                      <a:pt x="28080" y="26615"/>
                    </a:lnTo>
                    <a:lnTo>
                      <a:pt x="28059" y="26594"/>
                    </a:lnTo>
                    <a:lnTo>
                      <a:pt x="28038" y="26448"/>
                    </a:lnTo>
                    <a:lnTo>
                      <a:pt x="28121" y="26301"/>
                    </a:lnTo>
                    <a:lnTo>
                      <a:pt x="28184" y="26197"/>
                    </a:lnTo>
                    <a:lnTo>
                      <a:pt x="28184" y="26092"/>
                    </a:lnTo>
                    <a:lnTo>
                      <a:pt x="28352" y="25799"/>
                    </a:lnTo>
                    <a:lnTo>
                      <a:pt x="28331" y="25611"/>
                    </a:lnTo>
                    <a:lnTo>
                      <a:pt x="28268" y="25611"/>
                    </a:lnTo>
                    <a:lnTo>
                      <a:pt x="28247" y="25653"/>
                    </a:lnTo>
                    <a:lnTo>
                      <a:pt x="28247" y="25590"/>
                    </a:lnTo>
                    <a:lnTo>
                      <a:pt x="28163" y="25590"/>
                    </a:lnTo>
                    <a:lnTo>
                      <a:pt x="28038" y="25653"/>
                    </a:lnTo>
                    <a:lnTo>
                      <a:pt x="27849" y="25611"/>
                    </a:lnTo>
                    <a:lnTo>
                      <a:pt x="27661" y="25569"/>
                    </a:lnTo>
                    <a:lnTo>
                      <a:pt x="27619" y="25569"/>
                    </a:lnTo>
                    <a:lnTo>
                      <a:pt x="27556" y="25506"/>
                    </a:lnTo>
                    <a:lnTo>
                      <a:pt x="27326" y="25506"/>
                    </a:lnTo>
                    <a:lnTo>
                      <a:pt x="27201" y="25548"/>
                    </a:lnTo>
                    <a:lnTo>
                      <a:pt x="27138" y="25506"/>
                    </a:lnTo>
                    <a:lnTo>
                      <a:pt x="26971" y="25506"/>
                    </a:lnTo>
                    <a:lnTo>
                      <a:pt x="26929" y="25485"/>
                    </a:lnTo>
                    <a:lnTo>
                      <a:pt x="26971" y="25444"/>
                    </a:lnTo>
                    <a:lnTo>
                      <a:pt x="26803" y="25297"/>
                    </a:lnTo>
                    <a:lnTo>
                      <a:pt x="26782" y="25234"/>
                    </a:lnTo>
                    <a:lnTo>
                      <a:pt x="26594" y="25046"/>
                    </a:lnTo>
                    <a:lnTo>
                      <a:pt x="26510" y="25025"/>
                    </a:lnTo>
                    <a:lnTo>
                      <a:pt x="26343" y="24879"/>
                    </a:lnTo>
                    <a:lnTo>
                      <a:pt x="26259" y="24858"/>
                    </a:lnTo>
                    <a:lnTo>
                      <a:pt x="26029" y="24711"/>
                    </a:lnTo>
                    <a:lnTo>
                      <a:pt x="25966" y="24648"/>
                    </a:lnTo>
                    <a:lnTo>
                      <a:pt x="25903" y="24753"/>
                    </a:lnTo>
                    <a:lnTo>
                      <a:pt x="25903" y="24711"/>
                    </a:lnTo>
                    <a:lnTo>
                      <a:pt x="25820" y="24523"/>
                    </a:lnTo>
                    <a:lnTo>
                      <a:pt x="25736" y="24439"/>
                    </a:lnTo>
                    <a:lnTo>
                      <a:pt x="25736" y="24335"/>
                    </a:lnTo>
                    <a:lnTo>
                      <a:pt x="25631" y="24293"/>
                    </a:lnTo>
                    <a:lnTo>
                      <a:pt x="25527" y="24104"/>
                    </a:lnTo>
                    <a:lnTo>
                      <a:pt x="25443" y="24084"/>
                    </a:lnTo>
                    <a:lnTo>
                      <a:pt x="25255" y="23895"/>
                    </a:lnTo>
                    <a:lnTo>
                      <a:pt x="25150" y="23874"/>
                    </a:lnTo>
                    <a:lnTo>
                      <a:pt x="25087" y="23812"/>
                    </a:lnTo>
                    <a:lnTo>
                      <a:pt x="24815" y="23728"/>
                    </a:lnTo>
                    <a:lnTo>
                      <a:pt x="24627" y="23581"/>
                    </a:lnTo>
                    <a:lnTo>
                      <a:pt x="24376" y="23393"/>
                    </a:lnTo>
                    <a:lnTo>
                      <a:pt x="24167" y="23414"/>
                    </a:lnTo>
                    <a:lnTo>
                      <a:pt x="23748" y="23560"/>
                    </a:lnTo>
                    <a:lnTo>
                      <a:pt x="23330" y="23686"/>
                    </a:lnTo>
                    <a:lnTo>
                      <a:pt x="23142" y="23686"/>
                    </a:lnTo>
                    <a:lnTo>
                      <a:pt x="23016" y="23623"/>
                    </a:lnTo>
                    <a:lnTo>
                      <a:pt x="23016" y="23623"/>
                    </a:lnTo>
                    <a:lnTo>
                      <a:pt x="23142" y="23665"/>
                    </a:lnTo>
                    <a:lnTo>
                      <a:pt x="23330" y="23602"/>
                    </a:lnTo>
                    <a:lnTo>
                      <a:pt x="23665" y="23268"/>
                    </a:lnTo>
                    <a:lnTo>
                      <a:pt x="23727" y="23163"/>
                    </a:lnTo>
                    <a:lnTo>
                      <a:pt x="23665" y="22933"/>
                    </a:lnTo>
                    <a:lnTo>
                      <a:pt x="23581" y="22828"/>
                    </a:lnTo>
                    <a:lnTo>
                      <a:pt x="23665" y="22577"/>
                    </a:lnTo>
                    <a:lnTo>
                      <a:pt x="23665" y="22347"/>
                    </a:lnTo>
                    <a:lnTo>
                      <a:pt x="23581" y="22200"/>
                    </a:lnTo>
                    <a:lnTo>
                      <a:pt x="23581" y="22054"/>
                    </a:lnTo>
                    <a:lnTo>
                      <a:pt x="23644" y="21928"/>
                    </a:lnTo>
                    <a:lnTo>
                      <a:pt x="23644" y="21824"/>
                    </a:lnTo>
                    <a:lnTo>
                      <a:pt x="23539" y="21782"/>
                    </a:lnTo>
                    <a:lnTo>
                      <a:pt x="23204" y="21782"/>
                    </a:lnTo>
                    <a:lnTo>
                      <a:pt x="23037" y="22054"/>
                    </a:lnTo>
                    <a:lnTo>
                      <a:pt x="22828" y="22305"/>
                    </a:lnTo>
                    <a:lnTo>
                      <a:pt x="22577" y="22326"/>
                    </a:lnTo>
                    <a:lnTo>
                      <a:pt x="22409" y="22452"/>
                    </a:lnTo>
                    <a:lnTo>
                      <a:pt x="22472" y="22347"/>
                    </a:lnTo>
                    <a:lnTo>
                      <a:pt x="22786" y="22263"/>
                    </a:lnTo>
                    <a:lnTo>
                      <a:pt x="22932" y="22117"/>
                    </a:lnTo>
                    <a:lnTo>
                      <a:pt x="23037" y="21845"/>
                    </a:lnTo>
                    <a:lnTo>
                      <a:pt x="22995" y="21824"/>
                    </a:lnTo>
                    <a:lnTo>
                      <a:pt x="22995" y="21677"/>
                    </a:lnTo>
                    <a:lnTo>
                      <a:pt x="22932" y="21594"/>
                    </a:lnTo>
                    <a:lnTo>
                      <a:pt x="22953" y="21489"/>
                    </a:lnTo>
                    <a:lnTo>
                      <a:pt x="22932" y="21405"/>
                    </a:lnTo>
                    <a:lnTo>
                      <a:pt x="22807" y="21384"/>
                    </a:lnTo>
                    <a:lnTo>
                      <a:pt x="22849" y="21322"/>
                    </a:lnTo>
                    <a:lnTo>
                      <a:pt x="22953" y="21301"/>
                    </a:lnTo>
                    <a:lnTo>
                      <a:pt x="22995" y="21196"/>
                    </a:lnTo>
                    <a:lnTo>
                      <a:pt x="23100" y="21008"/>
                    </a:lnTo>
                    <a:lnTo>
                      <a:pt x="23100" y="20861"/>
                    </a:lnTo>
                    <a:lnTo>
                      <a:pt x="23037" y="20799"/>
                    </a:lnTo>
                    <a:lnTo>
                      <a:pt x="23121" y="20568"/>
                    </a:lnTo>
                    <a:lnTo>
                      <a:pt x="23204" y="20527"/>
                    </a:lnTo>
                    <a:lnTo>
                      <a:pt x="23246" y="20359"/>
                    </a:lnTo>
                    <a:lnTo>
                      <a:pt x="23330" y="20255"/>
                    </a:lnTo>
                    <a:lnTo>
                      <a:pt x="23372" y="20045"/>
                    </a:lnTo>
                    <a:lnTo>
                      <a:pt x="23476" y="19941"/>
                    </a:lnTo>
                    <a:lnTo>
                      <a:pt x="23435" y="19815"/>
                    </a:lnTo>
                    <a:lnTo>
                      <a:pt x="23435" y="19731"/>
                    </a:lnTo>
                    <a:lnTo>
                      <a:pt x="23560" y="19815"/>
                    </a:lnTo>
                    <a:lnTo>
                      <a:pt x="23665" y="19711"/>
                    </a:lnTo>
                    <a:lnTo>
                      <a:pt x="23665" y="19606"/>
                    </a:lnTo>
                    <a:lnTo>
                      <a:pt x="23790" y="19585"/>
                    </a:lnTo>
                    <a:lnTo>
                      <a:pt x="23958" y="19397"/>
                    </a:lnTo>
                    <a:lnTo>
                      <a:pt x="24062" y="19334"/>
                    </a:lnTo>
                    <a:lnTo>
                      <a:pt x="24041" y="19229"/>
                    </a:lnTo>
                    <a:lnTo>
                      <a:pt x="24125" y="19166"/>
                    </a:lnTo>
                    <a:lnTo>
                      <a:pt x="24188" y="19166"/>
                    </a:lnTo>
                    <a:lnTo>
                      <a:pt x="24230" y="19083"/>
                    </a:lnTo>
                    <a:lnTo>
                      <a:pt x="24167" y="18999"/>
                    </a:lnTo>
                    <a:lnTo>
                      <a:pt x="24292" y="18915"/>
                    </a:lnTo>
                    <a:lnTo>
                      <a:pt x="24376" y="18769"/>
                    </a:lnTo>
                    <a:lnTo>
                      <a:pt x="24481" y="18769"/>
                    </a:lnTo>
                    <a:lnTo>
                      <a:pt x="24481" y="18706"/>
                    </a:lnTo>
                    <a:lnTo>
                      <a:pt x="24543" y="18664"/>
                    </a:lnTo>
                    <a:lnTo>
                      <a:pt x="24397" y="18560"/>
                    </a:lnTo>
                    <a:lnTo>
                      <a:pt x="24460" y="18539"/>
                    </a:lnTo>
                    <a:lnTo>
                      <a:pt x="24460" y="18455"/>
                    </a:lnTo>
                    <a:lnTo>
                      <a:pt x="24543" y="18476"/>
                    </a:lnTo>
                    <a:lnTo>
                      <a:pt x="24669" y="18581"/>
                    </a:lnTo>
                    <a:lnTo>
                      <a:pt x="24690" y="18643"/>
                    </a:lnTo>
                    <a:lnTo>
                      <a:pt x="24753" y="18602"/>
                    </a:lnTo>
                    <a:lnTo>
                      <a:pt x="24711" y="18539"/>
                    </a:lnTo>
                    <a:lnTo>
                      <a:pt x="24606" y="18476"/>
                    </a:lnTo>
                    <a:lnTo>
                      <a:pt x="24795" y="18392"/>
                    </a:lnTo>
                    <a:lnTo>
                      <a:pt x="24836" y="18330"/>
                    </a:lnTo>
                    <a:lnTo>
                      <a:pt x="24983" y="18330"/>
                    </a:lnTo>
                    <a:lnTo>
                      <a:pt x="25004" y="18350"/>
                    </a:lnTo>
                    <a:lnTo>
                      <a:pt x="25025" y="18267"/>
                    </a:lnTo>
                    <a:lnTo>
                      <a:pt x="25004" y="18225"/>
                    </a:lnTo>
                    <a:lnTo>
                      <a:pt x="25087" y="18225"/>
                    </a:lnTo>
                    <a:lnTo>
                      <a:pt x="25108" y="18350"/>
                    </a:lnTo>
                    <a:lnTo>
                      <a:pt x="25192" y="18246"/>
                    </a:lnTo>
                    <a:lnTo>
                      <a:pt x="25192" y="18225"/>
                    </a:lnTo>
                    <a:lnTo>
                      <a:pt x="25108" y="18162"/>
                    </a:lnTo>
                    <a:lnTo>
                      <a:pt x="25108" y="18058"/>
                    </a:lnTo>
                    <a:lnTo>
                      <a:pt x="25150" y="18120"/>
                    </a:lnTo>
                    <a:lnTo>
                      <a:pt x="25359" y="18162"/>
                    </a:lnTo>
                    <a:lnTo>
                      <a:pt x="25339" y="18078"/>
                    </a:lnTo>
                    <a:lnTo>
                      <a:pt x="25234" y="18037"/>
                    </a:lnTo>
                    <a:lnTo>
                      <a:pt x="25213" y="17953"/>
                    </a:lnTo>
                    <a:lnTo>
                      <a:pt x="25255" y="17932"/>
                    </a:lnTo>
                    <a:lnTo>
                      <a:pt x="25297" y="17848"/>
                    </a:lnTo>
                    <a:lnTo>
                      <a:pt x="25318" y="18016"/>
                    </a:lnTo>
                    <a:lnTo>
                      <a:pt x="25422" y="17974"/>
                    </a:lnTo>
                    <a:lnTo>
                      <a:pt x="25506" y="18016"/>
                    </a:lnTo>
                    <a:lnTo>
                      <a:pt x="25590" y="17953"/>
                    </a:lnTo>
                    <a:lnTo>
                      <a:pt x="25464" y="17744"/>
                    </a:lnTo>
                    <a:lnTo>
                      <a:pt x="25401" y="17514"/>
                    </a:lnTo>
                    <a:lnTo>
                      <a:pt x="25297" y="17388"/>
                    </a:lnTo>
                    <a:lnTo>
                      <a:pt x="25297" y="17283"/>
                    </a:lnTo>
                    <a:lnTo>
                      <a:pt x="25255" y="17200"/>
                    </a:lnTo>
                    <a:lnTo>
                      <a:pt x="25297" y="17137"/>
                    </a:lnTo>
                    <a:lnTo>
                      <a:pt x="25359" y="17221"/>
                    </a:lnTo>
                    <a:lnTo>
                      <a:pt x="25422" y="17409"/>
                    </a:lnTo>
                    <a:lnTo>
                      <a:pt x="25569" y="17597"/>
                    </a:lnTo>
                    <a:lnTo>
                      <a:pt x="25841" y="17639"/>
                    </a:lnTo>
                    <a:lnTo>
                      <a:pt x="25945" y="17723"/>
                    </a:lnTo>
                    <a:lnTo>
                      <a:pt x="26071" y="17723"/>
                    </a:lnTo>
                    <a:lnTo>
                      <a:pt x="26155" y="17660"/>
                    </a:lnTo>
                    <a:lnTo>
                      <a:pt x="26259" y="17660"/>
                    </a:lnTo>
                    <a:lnTo>
                      <a:pt x="26406" y="17514"/>
                    </a:lnTo>
                    <a:lnTo>
                      <a:pt x="26448" y="17242"/>
                    </a:lnTo>
                    <a:lnTo>
                      <a:pt x="26238" y="16990"/>
                    </a:lnTo>
                    <a:lnTo>
                      <a:pt x="26196" y="16823"/>
                    </a:lnTo>
                    <a:lnTo>
                      <a:pt x="26134" y="16739"/>
                    </a:lnTo>
                    <a:lnTo>
                      <a:pt x="26071" y="16739"/>
                    </a:lnTo>
                    <a:lnTo>
                      <a:pt x="25945" y="16886"/>
                    </a:lnTo>
                    <a:lnTo>
                      <a:pt x="25715" y="16907"/>
                    </a:lnTo>
                    <a:lnTo>
                      <a:pt x="25652" y="16928"/>
                    </a:lnTo>
                    <a:lnTo>
                      <a:pt x="25652" y="16907"/>
                    </a:lnTo>
                    <a:lnTo>
                      <a:pt x="25631" y="16823"/>
                    </a:lnTo>
                    <a:lnTo>
                      <a:pt x="25715" y="16865"/>
                    </a:lnTo>
                    <a:lnTo>
                      <a:pt x="25841" y="16823"/>
                    </a:lnTo>
                    <a:lnTo>
                      <a:pt x="25966" y="16718"/>
                    </a:lnTo>
                    <a:lnTo>
                      <a:pt x="25945" y="16677"/>
                    </a:lnTo>
                    <a:lnTo>
                      <a:pt x="25736" y="16551"/>
                    </a:lnTo>
                    <a:lnTo>
                      <a:pt x="25506" y="16300"/>
                    </a:lnTo>
                    <a:lnTo>
                      <a:pt x="25443" y="16300"/>
                    </a:lnTo>
                    <a:lnTo>
                      <a:pt x="25422" y="16363"/>
                    </a:lnTo>
                    <a:lnTo>
                      <a:pt x="25464" y="16446"/>
                    </a:lnTo>
                    <a:lnTo>
                      <a:pt x="25443" y="16488"/>
                    </a:lnTo>
                    <a:lnTo>
                      <a:pt x="25339" y="16405"/>
                    </a:lnTo>
                    <a:lnTo>
                      <a:pt x="25297" y="16258"/>
                    </a:lnTo>
                    <a:lnTo>
                      <a:pt x="25401" y="16279"/>
                    </a:lnTo>
                    <a:lnTo>
                      <a:pt x="25401" y="16091"/>
                    </a:lnTo>
                    <a:lnTo>
                      <a:pt x="25443" y="16195"/>
                    </a:lnTo>
                    <a:lnTo>
                      <a:pt x="25611" y="16342"/>
                    </a:lnTo>
                    <a:lnTo>
                      <a:pt x="25694" y="16363"/>
                    </a:lnTo>
                    <a:lnTo>
                      <a:pt x="25757" y="16551"/>
                    </a:lnTo>
                    <a:lnTo>
                      <a:pt x="25966" y="16677"/>
                    </a:lnTo>
                    <a:lnTo>
                      <a:pt x="26217" y="16760"/>
                    </a:lnTo>
                    <a:lnTo>
                      <a:pt x="26322" y="16907"/>
                    </a:lnTo>
                    <a:lnTo>
                      <a:pt x="26427" y="16970"/>
                    </a:lnTo>
                    <a:lnTo>
                      <a:pt x="26448" y="17032"/>
                    </a:lnTo>
                    <a:lnTo>
                      <a:pt x="26573" y="17095"/>
                    </a:lnTo>
                    <a:lnTo>
                      <a:pt x="26636" y="17137"/>
                    </a:lnTo>
                    <a:lnTo>
                      <a:pt x="26636" y="17011"/>
                    </a:lnTo>
                    <a:lnTo>
                      <a:pt x="26740" y="16970"/>
                    </a:lnTo>
                    <a:lnTo>
                      <a:pt x="26657" y="16907"/>
                    </a:lnTo>
                    <a:lnTo>
                      <a:pt x="26678" y="16802"/>
                    </a:lnTo>
                    <a:lnTo>
                      <a:pt x="26761" y="16928"/>
                    </a:lnTo>
                    <a:lnTo>
                      <a:pt x="26782" y="17011"/>
                    </a:lnTo>
                    <a:lnTo>
                      <a:pt x="26866" y="17032"/>
                    </a:lnTo>
                    <a:lnTo>
                      <a:pt x="26992" y="16865"/>
                    </a:lnTo>
                    <a:lnTo>
                      <a:pt x="26992" y="16656"/>
                    </a:lnTo>
                    <a:lnTo>
                      <a:pt x="26950" y="16572"/>
                    </a:lnTo>
                    <a:lnTo>
                      <a:pt x="26992" y="16405"/>
                    </a:lnTo>
                    <a:lnTo>
                      <a:pt x="27054" y="16593"/>
                    </a:lnTo>
                    <a:lnTo>
                      <a:pt x="27054" y="16698"/>
                    </a:lnTo>
                    <a:lnTo>
                      <a:pt x="27117" y="16467"/>
                    </a:lnTo>
                    <a:lnTo>
                      <a:pt x="27222" y="16405"/>
                    </a:lnTo>
                    <a:lnTo>
                      <a:pt x="27264" y="16467"/>
                    </a:lnTo>
                    <a:lnTo>
                      <a:pt x="27284" y="16488"/>
                    </a:lnTo>
                    <a:lnTo>
                      <a:pt x="27201" y="16593"/>
                    </a:lnTo>
                    <a:lnTo>
                      <a:pt x="27264" y="16614"/>
                    </a:lnTo>
                    <a:lnTo>
                      <a:pt x="27284" y="16698"/>
                    </a:lnTo>
                    <a:lnTo>
                      <a:pt x="27368" y="16614"/>
                    </a:lnTo>
                    <a:lnTo>
                      <a:pt x="27431" y="16656"/>
                    </a:lnTo>
                    <a:lnTo>
                      <a:pt x="27577" y="16802"/>
                    </a:lnTo>
                    <a:lnTo>
                      <a:pt x="27598" y="16760"/>
                    </a:lnTo>
                    <a:lnTo>
                      <a:pt x="27682" y="16760"/>
                    </a:lnTo>
                    <a:lnTo>
                      <a:pt x="27724" y="16802"/>
                    </a:lnTo>
                    <a:lnTo>
                      <a:pt x="27828" y="16781"/>
                    </a:lnTo>
                    <a:lnTo>
                      <a:pt x="27933" y="16593"/>
                    </a:lnTo>
                    <a:lnTo>
                      <a:pt x="28100" y="16509"/>
                    </a:lnTo>
                    <a:lnTo>
                      <a:pt x="28456" y="16153"/>
                    </a:lnTo>
                    <a:lnTo>
                      <a:pt x="28477" y="16070"/>
                    </a:lnTo>
                    <a:lnTo>
                      <a:pt x="28540" y="16049"/>
                    </a:lnTo>
                    <a:lnTo>
                      <a:pt x="28561" y="16091"/>
                    </a:lnTo>
                    <a:lnTo>
                      <a:pt x="28728" y="15881"/>
                    </a:lnTo>
                    <a:lnTo>
                      <a:pt x="28833" y="15840"/>
                    </a:lnTo>
                    <a:lnTo>
                      <a:pt x="28958" y="15735"/>
                    </a:lnTo>
                    <a:lnTo>
                      <a:pt x="29000" y="15672"/>
                    </a:lnTo>
                    <a:lnTo>
                      <a:pt x="28979" y="15547"/>
                    </a:lnTo>
                    <a:lnTo>
                      <a:pt x="28561" y="15442"/>
                    </a:lnTo>
                    <a:lnTo>
                      <a:pt x="28331" y="15400"/>
                    </a:lnTo>
                    <a:lnTo>
                      <a:pt x="28121" y="15317"/>
                    </a:lnTo>
                    <a:lnTo>
                      <a:pt x="28038" y="15128"/>
                    </a:lnTo>
                    <a:lnTo>
                      <a:pt x="27912" y="14898"/>
                    </a:lnTo>
                    <a:lnTo>
                      <a:pt x="27849" y="14898"/>
                    </a:lnTo>
                    <a:lnTo>
                      <a:pt x="27828" y="14710"/>
                    </a:lnTo>
                    <a:lnTo>
                      <a:pt x="27808" y="14689"/>
                    </a:lnTo>
                    <a:lnTo>
                      <a:pt x="27828" y="14626"/>
                    </a:lnTo>
                    <a:lnTo>
                      <a:pt x="27870" y="14626"/>
                    </a:lnTo>
                    <a:lnTo>
                      <a:pt x="27912" y="14563"/>
                    </a:lnTo>
                    <a:lnTo>
                      <a:pt x="27828" y="14501"/>
                    </a:lnTo>
                    <a:lnTo>
                      <a:pt x="27598" y="14501"/>
                    </a:lnTo>
                    <a:lnTo>
                      <a:pt x="27326" y="14417"/>
                    </a:lnTo>
                    <a:lnTo>
                      <a:pt x="27243" y="14417"/>
                    </a:lnTo>
                    <a:lnTo>
                      <a:pt x="27201" y="14480"/>
                    </a:lnTo>
                    <a:lnTo>
                      <a:pt x="27117" y="14396"/>
                    </a:lnTo>
                    <a:lnTo>
                      <a:pt x="27117" y="14312"/>
                    </a:lnTo>
                    <a:lnTo>
                      <a:pt x="27222" y="14354"/>
                    </a:lnTo>
                    <a:lnTo>
                      <a:pt x="27494" y="14375"/>
                    </a:lnTo>
                    <a:lnTo>
                      <a:pt x="27640" y="14480"/>
                    </a:lnTo>
                    <a:lnTo>
                      <a:pt x="27870" y="14480"/>
                    </a:lnTo>
                    <a:lnTo>
                      <a:pt x="28017" y="14584"/>
                    </a:lnTo>
                    <a:lnTo>
                      <a:pt x="28142" y="14814"/>
                    </a:lnTo>
                    <a:lnTo>
                      <a:pt x="28247" y="14835"/>
                    </a:lnTo>
                    <a:lnTo>
                      <a:pt x="28289" y="14898"/>
                    </a:lnTo>
                    <a:lnTo>
                      <a:pt x="28247" y="14919"/>
                    </a:lnTo>
                    <a:lnTo>
                      <a:pt x="28184" y="14919"/>
                    </a:lnTo>
                    <a:lnTo>
                      <a:pt x="28184" y="14982"/>
                    </a:lnTo>
                    <a:lnTo>
                      <a:pt x="28372" y="15045"/>
                    </a:lnTo>
                    <a:lnTo>
                      <a:pt x="28435" y="15191"/>
                    </a:lnTo>
                    <a:lnTo>
                      <a:pt x="28498" y="15296"/>
                    </a:lnTo>
                    <a:lnTo>
                      <a:pt x="28875" y="15358"/>
                    </a:lnTo>
                    <a:lnTo>
                      <a:pt x="28979" y="15317"/>
                    </a:lnTo>
                    <a:lnTo>
                      <a:pt x="29021" y="15191"/>
                    </a:lnTo>
                    <a:lnTo>
                      <a:pt x="29105" y="15128"/>
                    </a:lnTo>
                    <a:lnTo>
                      <a:pt x="29189" y="15149"/>
                    </a:lnTo>
                    <a:lnTo>
                      <a:pt x="29314" y="15003"/>
                    </a:lnTo>
                    <a:lnTo>
                      <a:pt x="29335" y="14982"/>
                    </a:lnTo>
                    <a:lnTo>
                      <a:pt x="29502" y="15128"/>
                    </a:lnTo>
                    <a:lnTo>
                      <a:pt x="29481" y="15149"/>
                    </a:lnTo>
                    <a:lnTo>
                      <a:pt x="29377" y="15317"/>
                    </a:lnTo>
                    <a:lnTo>
                      <a:pt x="29377" y="15400"/>
                    </a:lnTo>
                    <a:lnTo>
                      <a:pt x="29293" y="15505"/>
                    </a:lnTo>
                    <a:lnTo>
                      <a:pt x="29293" y="15568"/>
                    </a:lnTo>
                    <a:lnTo>
                      <a:pt x="29189" y="15756"/>
                    </a:lnTo>
                    <a:lnTo>
                      <a:pt x="29230" y="15840"/>
                    </a:lnTo>
                    <a:lnTo>
                      <a:pt x="29189" y="15861"/>
                    </a:lnTo>
                    <a:lnTo>
                      <a:pt x="29168" y="15965"/>
                    </a:lnTo>
                    <a:lnTo>
                      <a:pt x="29168" y="16070"/>
                    </a:lnTo>
                    <a:lnTo>
                      <a:pt x="29000" y="16195"/>
                    </a:lnTo>
                    <a:lnTo>
                      <a:pt x="28958" y="16300"/>
                    </a:lnTo>
                    <a:lnTo>
                      <a:pt x="28958" y="16467"/>
                    </a:lnTo>
                    <a:lnTo>
                      <a:pt x="28916" y="16509"/>
                    </a:lnTo>
                    <a:lnTo>
                      <a:pt x="28916" y="16677"/>
                    </a:lnTo>
                    <a:lnTo>
                      <a:pt x="28854" y="16760"/>
                    </a:lnTo>
                    <a:lnTo>
                      <a:pt x="28707" y="16760"/>
                    </a:lnTo>
                    <a:lnTo>
                      <a:pt x="28540" y="16823"/>
                    </a:lnTo>
                    <a:lnTo>
                      <a:pt x="28540" y="16928"/>
                    </a:lnTo>
                    <a:lnTo>
                      <a:pt x="28477" y="17116"/>
                    </a:lnTo>
                    <a:lnTo>
                      <a:pt x="28498" y="17242"/>
                    </a:lnTo>
                    <a:lnTo>
                      <a:pt x="28561" y="17242"/>
                    </a:lnTo>
                    <a:lnTo>
                      <a:pt x="28582" y="17137"/>
                    </a:lnTo>
                    <a:lnTo>
                      <a:pt x="28644" y="17116"/>
                    </a:lnTo>
                    <a:lnTo>
                      <a:pt x="28686" y="17137"/>
                    </a:lnTo>
                    <a:lnTo>
                      <a:pt x="28770" y="17200"/>
                    </a:lnTo>
                    <a:lnTo>
                      <a:pt x="28854" y="17200"/>
                    </a:lnTo>
                    <a:lnTo>
                      <a:pt x="28896" y="17179"/>
                    </a:lnTo>
                    <a:lnTo>
                      <a:pt x="28958" y="17179"/>
                    </a:lnTo>
                    <a:lnTo>
                      <a:pt x="29000" y="17221"/>
                    </a:lnTo>
                    <a:lnTo>
                      <a:pt x="29021" y="17304"/>
                    </a:lnTo>
                    <a:lnTo>
                      <a:pt x="28958" y="17409"/>
                    </a:lnTo>
                    <a:lnTo>
                      <a:pt x="28979" y="17514"/>
                    </a:lnTo>
                    <a:lnTo>
                      <a:pt x="28896" y="17597"/>
                    </a:lnTo>
                    <a:lnTo>
                      <a:pt x="28896" y="17744"/>
                    </a:lnTo>
                    <a:lnTo>
                      <a:pt x="28916" y="17806"/>
                    </a:lnTo>
                    <a:lnTo>
                      <a:pt x="28979" y="17765"/>
                    </a:lnTo>
                    <a:lnTo>
                      <a:pt x="29021" y="17806"/>
                    </a:lnTo>
                    <a:lnTo>
                      <a:pt x="29105" y="17806"/>
                    </a:lnTo>
                    <a:lnTo>
                      <a:pt x="29168" y="17744"/>
                    </a:lnTo>
                    <a:lnTo>
                      <a:pt x="29272" y="17744"/>
                    </a:lnTo>
                    <a:lnTo>
                      <a:pt x="29293" y="17702"/>
                    </a:lnTo>
                    <a:lnTo>
                      <a:pt x="29377" y="17639"/>
                    </a:lnTo>
                    <a:lnTo>
                      <a:pt x="29440" y="17639"/>
                    </a:lnTo>
                    <a:lnTo>
                      <a:pt x="29544" y="17555"/>
                    </a:lnTo>
                    <a:lnTo>
                      <a:pt x="29586" y="17430"/>
                    </a:lnTo>
                    <a:lnTo>
                      <a:pt x="29649" y="17346"/>
                    </a:lnTo>
                    <a:lnTo>
                      <a:pt x="29712" y="17283"/>
                    </a:lnTo>
                    <a:lnTo>
                      <a:pt x="29753" y="17283"/>
                    </a:lnTo>
                    <a:lnTo>
                      <a:pt x="29816" y="17325"/>
                    </a:lnTo>
                    <a:lnTo>
                      <a:pt x="29900" y="17283"/>
                    </a:lnTo>
                    <a:lnTo>
                      <a:pt x="29942" y="17242"/>
                    </a:lnTo>
                    <a:lnTo>
                      <a:pt x="30025" y="17242"/>
                    </a:lnTo>
                    <a:lnTo>
                      <a:pt x="30067" y="17095"/>
                    </a:lnTo>
                    <a:lnTo>
                      <a:pt x="30067" y="16970"/>
                    </a:lnTo>
                    <a:lnTo>
                      <a:pt x="30172" y="16886"/>
                    </a:lnTo>
                    <a:lnTo>
                      <a:pt x="30214" y="16802"/>
                    </a:lnTo>
                    <a:lnTo>
                      <a:pt x="30277" y="16802"/>
                    </a:lnTo>
                    <a:lnTo>
                      <a:pt x="30339" y="16865"/>
                    </a:lnTo>
                    <a:lnTo>
                      <a:pt x="30381" y="16802"/>
                    </a:lnTo>
                    <a:lnTo>
                      <a:pt x="30444" y="16781"/>
                    </a:lnTo>
                    <a:lnTo>
                      <a:pt x="30486" y="16802"/>
                    </a:lnTo>
                    <a:lnTo>
                      <a:pt x="30528" y="16907"/>
                    </a:lnTo>
                    <a:lnTo>
                      <a:pt x="30444" y="16970"/>
                    </a:lnTo>
                    <a:lnTo>
                      <a:pt x="30381" y="17011"/>
                    </a:lnTo>
                    <a:lnTo>
                      <a:pt x="30465" y="17074"/>
                    </a:lnTo>
                    <a:lnTo>
                      <a:pt x="30632" y="17074"/>
                    </a:lnTo>
                    <a:lnTo>
                      <a:pt x="30695" y="17095"/>
                    </a:lnTo>
                    <a:lnTo>
                      <a:pt x="30737" y="17179"/>
                    </a:lnTo>
                    <a:lnTo>
                      <a:pt x="30653" y="17283"/>
                    </a:lnTo>
                    <a:lnTo>
                      <a:pt x="30569" y="17304"/>
                    </a:lnTo>
                    <a:lnTo>
                      <a:pt x="30569" y="17430"/>
                    </a:lnTo>
                    <a:lnTo>
                      <a:pt x="30653" y="17451"/>
                    </a:lnTo>
                    <a:lnTo>
                      <a:pt x="30695" y="17430"/>
                    </a:lnTo>
                    <a:lnTo>
                      <a:pt x="30779" y="17430"/>
                    </a:lnTo>
                    <a:lnTo>
                      <a:pt x="30800" y="17451"/>
                    </a:lnTo>
                    <a:lnTo>
                      <a:pt x="30883" y="17430"/>
                    </a:lnTo>
                    <a:lnTo>
                      <a:pt x="30904" y="17514"/>
                    </a:lnTo>
                    <a:lnTo>
                      <a:pt x="31009" y="17514"/>
                    </a:lnTo>
                    <a:lnTo>
                      <a:pt x="31072" y="17555"/>
                    </a:lnTo>
                    <a:lnTo>
                      <a:pt x="31113" y="17555"/>
                    </a:lnTo>
                    <a:lnTo>
                      <a:pt x="31260" y="17639"/>
                    </a:lnTo>
                    <a:lnTo>
                      <a:pt x="31302" y="17618"/>
                    </a:lnTo>
                    <a:lnTo>
                      <a:pt x="31365" y="17493"/>
                    </a:lnTo>
                    <a:lnTo>
                      <a:pt x="31406" y="17451"/>
                    </a:lnTo>
                    <a:lnTo>
                      <a:pt x="31490" y="17346"/>
                    </a:lnTo>
                    <a:lnTo>
                      <a:pt x="31595" y="17346"/>
                    </a:lnTo>
                    <a:lnTo>
                      <a:pt x="31616" y="17304"/>
                    </a:lnTo>
                    <a:lnTo>
                      <a:pt x="31532" y="17283"/>
                    </a:lnTo>
                    <a:lnTo>
                      <a:pt x="31490" y="17200"/>
                    </a:lnTo>
                    <a:lnTo>
                      <a:pt x="31574" y="17179"/>
                    </a:lnTo>
                    <a:lnTo>
                      <a:pt x="31595" y="17095"/>
                    </a:lnTo>
                    <a:lnTo>
                      <a:pt x="31511" y="17053"/>
                    </a:lnTo>
                    <a:lnTo>
                      <a:pt x="31469" y="16990"/>
                    </a:lnTo>
                    <a:lnTo>
                      <a:pt x="31406" y="17011"/>
                    </a:lnTo>
                    <a:lnTo>
                      <a:pt x="31406" y="17095"/>
                    </a:lnTo>
                    <a:lnTo>
                      <a:pt x="31365" y="17116"/>
                    </a:lnTo>
                    <a:lnTo>
                      <a:pt x="31302" y="17095"/>
                    </a:lnTo>
                    <a:lnTo>
                      <a:pt x="31197" y="17032"/>
                    </a:lnTo>
                    <a:lnTo>
                      <a:pt x="31197" y="16970"/>
                    </a:lnTo>
                    <a:lnTo>
                      <a:pt x="31155" y="16990"/>
                    </a:lnTo>
                    <a:lnTo>
                      <a:pt x="31072" y="17074"/>
                    </a:lnTo>
                    <a:lnTo>
                      <a:pt x="30883" y="17074"/>
                    </a:lnTo>
                    <a:lnTo>
                      <a:pt x="30800" y="17011"/>
                    </a:lnTo>
                    <a:lnTo>
                      <a:pt x="30904" y="16970"/>
                    </a:lnTo>
                    <a:lnTo>
                      <a:pt x="30988" y="16970"/>
                    </a:lnTo>
                    <a:lnTo>
                      <a:pt x="31072" y="16907"/>
                    </a:lnTo>
                    <a:lnTo>
                      <a:pt x="31072" y="16823"/>
                    </a:lnTo>
                    <a:lnTo>
                      <a:pt x="31051" y="16802"/>
                    </a:lnTo>
                    <a:lnTo>
                      <a:pt x="31051" y="16677"/>
                    </a:lnTo>
                    <a:lnTo>
                      <a:pt x="31072" y="16593"/>
                    </a:lnTo>
                    <a:lnTo>
                      <a:pt x="31072" y="16551"/>
                    </a:lnTo>
                    <a:lnTo>
                      <a:pt x="31009" y="16488"/>
                    </a:lnTo>
                    <a:lnTo>
                      <a:pt x="31009" y="16405"/>
                    </a:lnTo>
                    <a:lnTo>
                      <a:pt x="30862" y="16258"/>
                    </a:lnTo>
                    <a:lnTo>
                      <a:pt x="30737" y="16195"/>
                    </a:lnTo>
                    <a:lnTo>
                      <a:pt x="30737" y="16153"/>
                    </a:lnTo>
                    <a:lnTo>
                      <a:pt x="30695" y="16028"/>
                    </a:lnTo>
                    <a:lnTo>
                      <a:pt x="30632" y="16028"/>
                    </a:lnTo>
                    <a:lnTo>
                      <a:pt x="30590" y="15944"/>
                    </a:lnTo>
                    <a:lnTo>
                      <a:pt x="30632" y="15819"/>
                    </a:lnTo>
                    <a:lnTo>
                      <a:pt x="30590" y="15735"/>
                    </a:lnTo>
                    <a:lnTo>
                      <a:pt x="30465" y="15735"/>
                    </a:lnTo>
                    <a:lnTo>
                      <a:pt x="30277" y="15651"/>
                    </a:lnTo>
                    <a:lnTo>
                      <a:pt x="30235" y="15547"/>
                    </a:lnTo>
                    <a:lnTo>
                      <a:pt x="30277" y="15505"/>
                    </a:lnTo>
                    <a:lnTo>
                      <a:pt x="30277" y="15442"/>
                    </a:lnTo>
                    <a:lnTo>
                      <a:pt x="30214" y="15358"/>
                    </a:lnTo>
                    <a:lnTo>
                      <a:pt x="30172" y="15296"/>
                    </a:lnTo>
                    <a:lnTo>
                      <a:pt x="30151" y="15296"/>
                    </a:lnTo>
                    <a:lnTo>
                      <a:pt x="30046" y="15421"/>
                    </a:lnTo>
                    <a:lnTo>
                      <a:pt x="30025" y="15526"/>
                    </a:lnTo>
                    <a:lnTo>
                      <a:pt x="29963" y="15568"/>
                    </a:lnTo>
                    <a:lnTo>
                      <a:pt x="29921" y="15526"/>
                    </a:lnTo>
                    <a:lnTo>
                      <a:pt x="29921" y="15400"/>
                    </a:lnTo>
                    <a:lnTo>
                      <a:pt x="29858" y="15296"/>
                    </a:lnTo>
                    <a:lnTo>
                      <a:pt x="29900" y="15212"/>
                    </a:lnTo>
                    <a:lnTo>
                      <a:pt x="30025" y="15212"/>
                    </a:lnTo>
                    <a:lnTo>
                      <a:pt x="30005" y="15128"/>
                    </a:lnTo>
                    <a:lnTo>
                      <a:pt x="30025" y="15024"/>
                    </a:lnTo>
                    <a:lnTo>
                      <a:pt x="30005" y="14919"/>
                    </a:lnTo>
                    <a:lnTo>
                      <a:pt x="29900" y="14940"/>
                    </a:lnTo>
                    <a:lnTo>
                      <a:pt x="29900" y="14877"/>
                    </a:lnTo>
                    <a:lnTo>
                      <a:pt x="29963" y="14773"/>
                    </a:lnTo>
                    <a:lnTo>
                      <a:pt x="29921" y="14731"/>
                    </a:lnTo>
                    <a:lnTo>
                      <a:pt x="29712" y="14814"/>
                    </a:lnTo>
                    <a:cubicBezTo>
                      <a:pt x="29691" y="14773"/>
                      <a:pt x="29628" y="14731"/>
                      <a:pt x="29607" y="14689"/>
                    </a:cubicBezTo>
                    <a:lnTo>
                      <a:pt x="29712" y="14605"/>
                    </a:lnTo>
                    <a:lnTo>
                      <a:pt x="29795" y="14584"/>
                    </a:lnTo>
                    <a:lnTo>
                      <a:pt x="29858" y="14417"/>
                    </a:lnTo>
                    <a:lnTo>
                      <a:pt x="29816" y="14312"/>
                    </a:lnTo>
                    <a:lnTo>
                      <a:pt x="29691" y="14291"/>
                    </a:lnTo>
                    <a:lnTo>
                      <a:pt x="29628" y="14208"/>
                    </a:lnTo>
                    <a:lnTo>
                      <a:pt x="29628" y="14103"/>
                    </a:lnTo>
                    <a:lnTo>
                      <a:pt x="29691" y="14082"/>
                    </a:lnTo>
                    <a:lnTo>
                      <a:pt x="29649" y="13998"/>
                    </a:lnTo>
                    <a:lnTo>
                      <a:pt x="29691" y="13915"/>
                    </a:lnTo>
                    <a:lnTo>
                      <a:pt x="29816" y="13998"/>
                    </a:lnTo>
                    <a:lnTo>
                      <a:pt x="29921" y="13977"/>
                    </a:lnTo>
                    <a:lnTo>
                      <a:pt x="30025" y="14061"/>
                    </a:lnTo>
                    <a:lnTo>
                      <a:pt x="30151" y="14061"/>
                    </a:lnTo>
                    <a:lnTo>
                      <a:pt x="30318" y="13977"/>
                    </a:lnTo>
                    <a:lnTo>
                      <a:pt x="30318" y="14019"/>
                    </a:lnTo>
                    <a:lnTo>
                      <a:pt x="30360" y="14061"/>
                    </a:lnTo>
                    <a:lnTo>
                      <a:pt x="30339" y="14082"/>
                    </a:lnTo>
                    <a:lnTo>
                      <a:pt x="30277" y="14249"/>
                    </a:lnTo>
                    <a:lnTo>
                      <a:pt x="30277" y="14312"/>
                    </a:lnTo>
                    <a:lnTo>
                      <a:pt x="30360" y="14291"/>
                    </a:lnTo>
                    <a:lnTo>
                      <a:pt x="30381" y="14354"/>
                    </a:lnTo>
                    <a:lnTo>
                      <a:pt x="30465" y="14375"/>
                    </a:lnTo>
                    <a:lnTo>
                      <a:pt x="30590" y="14459"/>
                    </a:lnTo>
                    <a:lnTo>
                      <a:pt x="30632" y="14354"/>
                    </a:lnTo>
                    <a:lnTo>
                      <a:pt x="30528" y="14249"/>
                    </a:lnTo>
                    <a:lnTo>
                      <a:pt x="30590" y="14145"/>
                    </a:lnTo>
                    <a:lnTo>
                      <a:pt x="30632" y="14208"/>
                    </a:lnTo>
                    <a:lnTo>
                      <a:pt x="30695" y="14249"/>
                    </a:lnTo>
                    <a:lnTo>
                      <a:pt x="30737" y="14354"/>
                    </a:lnTo>
                    <a:lnTo>
                      <a:pt x="30904" y="14501"/>
                    </a:lnTo>
                    <a:lnTo>
                      <a:pt x="30967" y="14501"/>
                    </a:lnTo>
                    <a:lnTo>
                      <a:pt x="30967" y="14417"/>
                    </a:lnTo>
                    <a:lnTo>
                      <a:pt x="30946" y="14375"/>
                    </a:lnTo>
                    <a:lnTo>
                      <a:pt x="30988" y="14291"/>
                    </a:lnTo>
                    <a:lnTo>
                      <a:pt x="30967" y="14145"/>
                    </a:lnTo>
                    <a:lnTo>
                      <a:pt x="30904" y="14103"/>
                    </a:lnTo>
                    <a:lnTo>
                      <a:pt x="30946" y="13957"/>
                    </a:lnTo>
                    <a:lnTo>
                      <a:pt x="30862" y="13768"/>
                    </a:lnTo>
                    <a:lnTo>
                      <a:pt x="30758" y="13726"/>
                    </a:lnTo>
                    <a:lnTo>
                      <a:pt x="30758" y="13622"/>
                    </a:lnTo>
                    <a:lnTo>
                      <a:pt x="30695" y="13580"/>
                    </a:lnTo>
                    <a:lnTo>
                      <a:pt x="30549" y="13685"/>
                    </a:lnTo>
                    <a:lnTo>
                      <a:pt x="30486" y="13685"/>
                    </a:lnTo>
                    <a:lnTo>
                      <a:pt x="30590" y="13538"/>
                    </a:lnTo>
                    <a:lnTo>
                      <a:pt x="30695" y="13538"/>
                    </a:lnTo>
                    <a:lnTo>
                      <a:pt x="30737" y="13559"/>
                    </a:lnTo>
                    <a:lnTo>
                      <a:pt x="30841" y="13517"/>
                    </a:lnTo>
                    <a:lnTo>
                      <a:pt x="30925" y="13622"/>
                    </a:lnTo>
                    <a:lnTo>
                      <a:pt x="30967" y="13643"/>
                    </a:lnTo>
                    <a:lnTo>
                      <a:pt x="30967" y="13873"/>
                    </a:lnTo>
                    <a:lnTo>
                      <a:pt x="31009" y="13873"/>
                    </a:lnTo>
                    <a:lnTo>
                      <a:pt x="31155" y="13768"/>
                    </a:lnTo>
                    <a:lnTo>
                      <a:pt x="31051" y="13936"/>
                    </a:lnTo>
                    <a:lnTo>
                      <a:pt x="31051" y="13998"/>
                    </a:lnTo>
                    <a:lnTo>
                      <a:pt x="30967" y="14040"/>
                    </a:lnTo>
                    <a:lnTo>
                      <a:pt x="30967" y="14082"/>
                    </a:lnTo>
                    <a:lnTo>
                      <a:pt x="31051" y="14166"/>
                    </a:lnTo>
                    <a:lnTo>
                      <a:pt x="31072" y="14291"/>
                    </a:lnTo>
                    <a:lnTo>
                      <a:pt x="31009" y="14375"/>
                    </a:lnTo>
                    <a:lnTo>
                      <a:pt x="31072" y="14417"/>
                    </a:lnTo>
                    <a:lnTo>
                      <a:pt x="31365" y="14354"/>
                    </a:lnTo>
                    <a:lnTo>
                      <a:pt x="31406" y="14249"/>
                    </a:lnTo>
                    <a:lnTo>
                      <a:pt x="31511" y="14249"/>
                    </a:lnTo>
                    <a:lnTo>
                      <a:pt x="31574" y="14270"/>
                    </a:lnTo>
                    <a:lnTo>
                      <a:pt x="31720" y="14082"/>
                    </a:lnTo>
                    <a:lnTo>
                      <a:pt x="31804" y="14082"/>
                    </a:lnTo>
                    <a:lnTo>
                      <a:pt x="31846" y="13998"/>
                    </a:lnTo>
                    <a:lnTo>
                      <a:pt x="31950" y="13936"/>
                    </a:lnTo>
                    <a:lnTo>
                      <a:pt x="31992" y="13789"/>
                    </a:lnTo>
                    <a:lnTo>
                      <a:pt x="32055" y="13747"/>
                    </a:lnTo>
                    <a:lnTo>
                      <a:pt x="32243" y="13747"/>
                    </a:lnTo>
                    <a:lnTo>
                      <a:pt x="32348" y="13789"/>
                    </a:lnTo>
                    <a:lnTo>
                      <a:pt x="32411" y="13726"/>
                    </a:lnTo>
                    <a:lnTo>
                      <a:pt x="32369" y="13622"/>
                    </a:lnTo>
                    <a:lnTo>
                      <a:pt x="32536" y="13475"/>
                    </a:lnTo>
                    <a:lnTo>
                      <a:pt x="32557" y="13413"/>
                    </a:lnTo>
                    <a:lnTo>
                      <a:pt x="32620" y="13371"/>
                    </a:lnTo>
                    <a:lnTo>
                      <a:pt x="32641" y="13245"/>
                    </a:lnTo>
                    <a:lnTo>
                      <a:pt x="32515" y="13015"/>
                    </a:lnTo>
                    <a:lnTo>
                      <a:pt x="32536" y="12931"/>
                    </a:lnTo>
                    <a:lnTo>
                      <a:pt x="32411" y="12827"/>
                    </a:lnTo>
                    <a:lnTo>
                      <a:pt x="32369" y="12701"/>
                    </a:lnTo>
                    <a:lnTo>
                      <a:pt x="32432" y="12596"/>
                    </a:lnTo>
                    <a:lnTo>
                      <a:pt x="32557" y="12534"/>
                    </a:lnTo>
                    <a:lnTo>
                      <a:pt x="32578" y="12471"/>
                    </a:lnTo>
                    <a:lnTo>
                      <a:pt x="32557" y="12471"/>
                    </a:lnTo>
                    <a:lnTo>
                      <a:pt x="32474" y="12534"/>
                    </a:lnTo>
                    <a:lnTo>
                      <a:pt x="32453" y="12534"/>
                    </a:lnTo>
                    <a:lnTo>
                      <a:pt x="32453" y="12471"/>
                    </a:lnTo>
                    <a:lnTo>
                      <a:pt x="32536" y="12366"/>
                    </a:lnTo>
                    <a:lnTo>
                      <a:pt x="32432" y="12366"/>
                    </a:lnTo>
                    <a:lnTo>
                      <a:pt x="32515" y="12283"/>
                    </a:lnTo>
                    <a:lnTo>
                      <a:pt x="32536" y="12199"/>
                    </a:lnTo>
                    <a:lnTo>
                      <a:pt x="32453" y="12157"/>
                    </a:lnTo>
                    <a:lnTo>
                      <a:pt x="32348" y="12115"/>
                    </a:lnTo>
                    <a:lnTo>
                      <a:pt x="32411" y="12094"/>
                    </a:lnTo>
                    <a:lnTo>
                      <a:pt x="32411" y="11990"/>
                    </a:lnTo>
                    <a:lnTo>
                      <a:pt x="32474" y="11990"/>
                    </a:lnTo>
                    <a:lnTo>
                      <a:pt x="32515" y="12052"/>
                    </a:lnTo>
                    <a:lnTo>
                      <a:pt x="32620" y="12052"/>
                    </a:lnTo>
                    <a:lnTo>
                      <a:pt x="32683" y="12157"/>
                    </a:lnTo>
                    <a:lnTo>
                      <a:pt x="32766" y="12178"/>
                    </a:lnTo>
                    <a:lnTo>
                      <a:pt x="32829" y="12094"/>
                    </a:lnTo>
                    <a:lnTo>
                      <a:pt x="32892" y="12115"/>
                    </a:lnTo>
                    <a:lnTo>
                      <a:pt x="33059" y="12073"/>
                    </a:lnTo>
                    <a:lnTo>
                      <a:pt x="33185" y="11990"/>
                    </a:lnTo>
                    <a:lnTo>
                      <a:pt x="33143" y="11948"/>
                    </a:lnTo>
                    <a:lnTo>
                      <a:pt x="33206" y="11843"/>
                    </a:lnTo>
                    <a:lnTo>
                      <a:pt x="33185" y="11801"/>
                    </a:lnTo>
                    <a:lnTo>
                      <a:pt x="33143" y="11801"/>
                    </a:lnTo>
                    <a:lnTo>
                      <a:pt x="33143" y="11739"/>
                    </a:lnTo>
                    <a:lnTo>
                      <a:pt x="33080" y="11697"/>
                    </a:lnTo>
                    <a:lnTo>
                      <a:pt x="32934" y="11697"/>
                    </a:lnTo>
                    <a:lnTo>
                      <a:pt x="32997" y="11655"/>
                    </a:lnTo>
                    <a:lnTo>
                      <a:pt x="33101" y="11634"/>
                    </a:lnTo>
                    <a:lnTo>
                      <a:pt x="33290" y="11488"/>
                    </a:lnTo>
                    <a:lnTo>
                      <a:pt x="33373" y="11383"/>
                    </a:lnTo>
                    <a:lnTo>
                      <a:pt x="33352" y="11341"/>
                    </a:lnTo>
                    <a:lnTo>
                      <a:pt x="33290" y="11320"/>
                    </a:lnTo>
                    <a:lnTo>
                      <a:pt x="33269" y="11236"/>
                    </a:lnTo>
                    <a:lnTo>
                      <a:pt x="33080" y="11174"/>
                    </a:lnTo>
                    <a:lnTo>
                      <a:pt x="32976" y="11216"/>
                    </a:lnTo>
                    <a:lnTo>
                      <a:pt x="32934" y="11174"/>
                    </a:lnTo>
                    <a:lnTo>
                      <a:pt x="33038" y="11153"/>
                    </a:lnTo>
                    <a:lnTo>
                      <a:pt x="33038" y="11027"/>
                    </a:lnTo>
                    <a:lnTo>
                      <a:pt x="32808" y="10860"/>
                    </a:lnTo>
                    <a:lnTo>
                      <a:pt x="32808" y="10818"/>
                    </a:lnTo>
                    <a:lnTo>
                      <a:pt x="32871" y="10818"/>
                    </a:lnTo>
                    <a:lnTo>
                      <a:pt x="32955" y="10902"/>
                    </a:lnTo>
                    <a:lnTo>
                      <a:pt x="33038" y="10860"/>
                    </a:lnTo>
                    <a:lnTo>
                      <a:pt x="32955" y="10797"/>
                    </a:lnTo>
                    <a:lnTo>
                      <a:pt x="33018" y="10755"/>
                    </a:lnTo>
                    <a:lnTo>
                      <a:pt x="33018" y="10713"/>
                    </a:lnTo>
                    <a:lnTo>
                      <a:pt x="32871" y="10651"/>
                    </a:lnTo>
                    <a:lnTo>
                      <a:pt x="32766" y="10588"/>
                    </a:lnTo>
                    <a:lnTo>
                      <a:pt x="32662" y="10651"/>
                    </a:lnTo>
                    <a:lnTo>
                      <a:pt x="32515" y="10588"/>
                    </a:lnTo>
                    <a:cubicBezTo>
                      <a:pt x="32536" y="10546"/>
                      <a:pt x="32536" y="10525"/>
                      <a:pt x="32536" y="10504"/>
                    </a:cubicBezTo>
                    <a:lnTo>
                      <a:pt x="32599" y="10504"/>
                    </a:lnTo>
                    <a:lnTo>
                      <a:pt x="32620" y="10483"/>
                    </a:lnTo>
                    <a:lnTo>
                      <a:pt x="32599" y="10420"/>
                    </a:lnTo>
                    <a:lnTo>
                      <a:pt x="32536" y="10420"/>
                    </a:lnTo>
                    <a:cubicBezTo>
                      <a:pt x="32536" y="10400"/>
                      <a:pt x="32536" y="10339"/>
                      <a:pt x="32517" y="10317"/>
                    </a:cubicBezTo>
                    <a:lnTo>
                      <a:pt x="32517" y="10317"/>
                    </a:lnTo>
                    <a:cubicBezTo>
                      <a:pt x="32518" y="10308"/>
                      <a:pt x="32523" y="10287"/>
                      <a:pt x="32536" y="10274"/>
                    </a:cubicBezTo>
                    <a:cubicBezTo>
                      <a:pt x="32536" y="10274"/>
                      <a:pt x="32536" y="10232"/>
                      <a:pt x="32557" y="10232"/>
                    </a:cubicBezTo>
                    <a:lnTo>
                      <a:pt x="32641" y="10316"/>
                    </a:lnTo>
                    <a:lnTo>
                      <a:pt x="32746" y="10274"/>
                    </a:lnTo>
                    <a:lnTo>
                      <a:pt x="32934" y="10232"/>
                    </a:lnTo>
                    <a:lnTo>
                      <a:pt x="32976" y="10337"/>
                    </a:lnTo>
                    <a:lnTo>
                      <a:pt x="33080" y="10379"/>
                    </a:lnTo>
                    <a:lnTo>
                      <a:pt x="33143" y="10441"/>
                    </a:lnTo>
                    <a:lnTo>
                      <a:pt x="33185" y="10420"/>
                    </a:lnTo>
                    <a:lnTo>
                      <a:pt x="33352" y="10525"/>
                    </a:lnTo>
                    <a:lnTo>
                      <a:pt x="33394" y="10483"/>
                    </a:lnTo>
                    <a:lnTo>
                      <a:pt x="33457" y="10504"/>
                    </a:lnTo>
                    <a:lnTo>
                      <a:pt x="33499" y="10420"/>
                    </a:lnTo>
                    <a:lnTo>
                      <a:pt x="33478" y="10337"/>
                    </a:lnTo>
                    <a:lnTo>
                      <a:pt x="33394" y="10295"/>
                    </a:lnTo>
                    <a:lnTo>
                      <a:pt x="33310" y="10190"/>
                    </a:lnTo>
                    <a:lnTo>
                      <a:pt x="33269" y="10107"/>
                    </a:lnTo>
                    <a:lnTo>
                      <a:pt x="33059" y="9918"/>
                    </a:lnTo>
                    <a:lnTo>
                      <a:pt x="33038" y="9855"/>
                    </a:lnTo>
                    <a:lnTo>
                      <a:pt x="33038" y="9855"/>
                    </a:lnTo>
                    <a:lnTo>
                      <a:pt x="33101" y="9897"/>
                    </a:lnTo>
                    <a:lnTo>
                      <a:pt x="33143" y="9960"/>
                    </a:lnTo>
                    <a:lnTo>
                      <a:pt x="33206" y="9981"/>
                    </a:lnTo>
                    <a:lnTo>
                      <a:pt x="33310" y="10107"/>
                    </a:lnTo>
                    <a:lnTo>
                      <a:pt x="33394" y="10127"/>
                    </a:lnTo>
                    <a:lnTo>
                      <a:pt x="33415" y="10190"/>
                    </a:lnTo>
                    <a:lnTo>
                      <a:pt x="33499" y="10295"/>
                    </a:lnTo>
                    <a:lnTo>
                      <a:pt x="33603" y="10400"/>
                    </a:lnTo>
                    <a:lnTo>
                      <a:pt x="33624" y="10462"/>
                    </a:lnTo>
                    <a:lnTo>
                      <a:pt x="33687" y="10504"/>
                    </a:lnTo>
                    <a:lnTo>
                      <a:pt x="33792" y="10609"/>
                    </a:lnTo>
                    <a:lnTo>
                      <a:pt x="33834" y="10713"/>
                    </a:lnTo>
                    <a:lnTo>
                      <a:pt x="33938" y="10713"/>
                    </a:lnTo>
                    <a:lnTo>
                      <a:pt x="33980" y="10672"/>
                    </a:lnTo>
                    <a:lnTo>
                      <a:pt x="33917" y="10546"/>
                    </a:lnTo>
                    <a:lnTo>
                      <a:pt x="33834" y="10337"/>
                    </a:lnTo>
                    <a:lnTo>
                      <a:pt x="34001" y="10358"/>
                    </a:lnTo>
                    <a:lnTo>
                      <a:pt x="34189" y="10462"/>
                    </a:lnTo>
                    <a:lnTo>
                      <a:pt x="34357" y="10462"/>
                    </a:lnTo>
                    <a:lnTo>
                      <a:pt x="34357" y="10567"/>
                    </a:lnTo>
                    <a:lnTo>
                      <a:pt x="34336" y="10630"/>
                    </a:lnTo>
                    <a:lnTo>
                      <a:pt x="34440" y="10713"/>
                    </a:lnTo>
                    <a:lnTo>
                      <a:pt x="34545" y="10713"/>
                    </a:lnTo>
                    <a:lnTo>
                      <a:pt x="34566" y="10734"/>
                    </a:lnTo>
                    <a:lnTo>
                      <a:pt x="34838" y="10734"/>
                    </a:lnTo>
                    <a:lnTo>
                      <a:pt x="34922" y="10672"/>
                    </a:lnTo>
                    <a:lnTo>
                      <a:pt x="34984" y="10546"/>
                    </a:lnTo>
                    <a:lnTo>
                      <a:pt x="34984" y="10441"/>
                    </a:lnTo>
                    <a:lnTo>
                      <a:pt x="35026" y="10337"/>
                    </a:lnTo>
                    <a:lnTo>
                      <a:pt x="34963" y="10295"/>
                    </a:lnTo>
                    <a:lnTo>
                      <a:pt x="34880" y="10086"/>
                    </a:lnTo>
                    <a:lnTo>
                      <a:pt x="34838" y="10086"/>
                    </a:lnTo>
                    <a:lnTo>
                      <a:pt x="34754" y="9939"/>
                    </a:lnTo>
                    <a:lnTo>
                      <a:pt x="34775" y="9814"/>
                    </a:lnTo>
                    <a:lnTo>
                      <a:pt x="34838" y="9793"/>
                    </a:lnTo>
                    <a:lnTo>
                      <a:pt x="34838" y="9709"/>
                    </a:lnTo>
                    <a:lnTo>
                      <a:pt x="34859" y="9688"/>
                    </a:lnTo>
                    <a:lnTo>
                      <a:pt x="34922" y="9730"/>
                    </a:lnTo>
                    <a:lnTo>
                      <a:pt x="34943" y="9835"/>
                    </a:lnTo>
                    <a:lnTo>
                      <a:pt x="34984" y="9730"/>
                    </a:lnTo>
                    <a:lnTo>
                      <a:pt x="34984" y="9583"/>
                    </a:lnTo>
                    <a:lnTo>
                      <a:pt x="35047" y="9542"/>
                    </a:lnTo>
                    <a:lnTo>
                      <a:pt x="35089" y="9500"/>
                    </a:lnTo>
                    <a:lnTo>
                      <a:pt x="35089" y="9604"/>
                    </a:lnTo>
                    <a:lnTo>
                      <a:pt x="35131" y="9667"/>
                    </a:lnTo>
                    <a:lnTo>
                      <a:pt x="35089" y="9709"/>
                    </a:lnTo>
                    <a:lnTo>
                      <a:pt x="34984" y="9772"/>
                    </a:lnTo>
                    <a:lnTo>
                      <a:pt x="34963" y="9897"/>
                    </a:lnTo>
                    <a:lnTo>
                      <a:pt x="35026" y="9918"/>
                    </a:lnTo>
                    <a:lnTo>
                      <a:pt x="35068" y="10002"/>
                    </a:lnTo>
                    <a:lnTo>
                      <a:pt x="35068" y="10086"/>
                    </a:lnTo>
                    <a:lnTo>
                      <a:pt x="35194" y="10232"/>
                    </a:lnTo>
                    <a:lnTo>
                      <a:pt x="35256" y="10274"/>
                    </a:lnTo>
                    <a:lnTo>
                      <a:pt x="35256" y="10190"/>
                    </a:lnTo>
                    <a:lnTo>
                      <a:pt x="35298" y="10169"/>
                    </a:lnTo>
                    <a:lnTo>
                      <a:pt x="35361" y="10211"/>
                    </a:lnTo>
                    <a:lnTo>
                      <a:pt x="35466" y="10169"/>
                    </a:lnTo>
                    <a:lnTo>
                      <a:pt x="35487" y="10211"/>
                    </a:lnTo>
                    <a:lnTo>
                      <a:pt x="35466" y="10253"/>
                    </a:lnTo>
                    <a:lnTo>
                      <a:pt x="35466" y="10358"/>
                    </a:lnTo>
                    <a:lnTo>
                      <a:pt x="35403" y="10525"/>
                    </a:lnTo>
                    <a:lnTo>
                      <a:pt x="35403" y="10567"/>
                    </a:lnTo>
                    <a:lnTo>
                      <a:pt x="35298" y="10734"/>
                    </a:lnTo>
                    <a:lnTo>
                      <a:pt x="35235" y="10923"/>
                    </a:lnTo>
                    <a:lnTo>
                      <a:pt x="35235" y="10964"/>
                    </a:lnTo>
                    <a:lnTo>
                      <a:pt x="35256" y="10964"/>
                    </a:lnTo>
                    <a:lnTo>
                      <a:pt x="35298" y="10860"/>
                    </a:lnTo>
                    <a:lnTo>
                      <a:pt x="35403" y="10902"/>
                    </a:lnTo>
                    <a:lnTo>
                      <a:pt x="35403" y="10923"/>
                    </a:lnTo>
                    <a:lnTo>
                      <a:pt x="35487" y="10923"/>
                    </a:lnTo>
                    <a:lnTo>
                      <a:pt x="35549" y="11006"/>
                    </a:lnTo>
                    <a:lnTo>
                      <a:pt x="35696" y="11027"/>
                    </a:lnTo>
                    <a:lnTo>
                      <a:pt x="35591" y="11069"/>
                    </a:lnTo>
                    <a:lnTo>
                      <a:pt x="35570" y="11132"/>
                    </a:lnTo>
                    <a:lnTo>
                      <a:pt x="35507" y="11153"/>
                    </a:lnTo>
                    <a:lnTo>
                      <a:pt x="35466" y="11111"/>
                    </a:lnTo>
                    <a:lnTo>
                      <a:pt x="35382" y="11132"/>
                    </a:lnTo>
                    <a:lnTo>
                      <a:pt x="35403" y="11216"/>
                    </a:lnTo>
                    <a:lnTo>
                      <a:pt x="35466" y="11236"/>
                    </a:lnTo>
                    <a:lnTo>
                      <a:pt x="35487" y="11257"/>
                    </a:lnTo>
                    <a:lnTo>
                      <a:pt x="35591" y="11257"/>
                    </a:lnTo>
                    <a:lnTo>
                      <a:pt x="35591" y="11341"/>
                    </a:lnTo>
                    <a:lnTo>
                      <a:pt x="35612" y="11383"/>
                    </a:lnTo>
                    <a:lnTo>
                      <a:pt x="35612" y="11467"/>
                    </a:lnTo>
                    <a:lnTo>
                      <a:pt x="35675" y="11550"/>
                    </a:lnTo>
                    <a:lnTo>
                      <a:pt x="35779" y="11571"/>
                    </a:lnTo>
                    <a:lnTo>
                      <a:pt x="35821" y="11655"/>
                    </a:lnTo>
                    <a:lnTo>
                      <a:pt x="35863" y="11739"/>
                    </a:lnTo>
                    <a:lnTo>
                      <a:pt x="35821" y="11843"/>
                    </a:lnTo>
                    <a:lnTo>
                      <a:pt x="35759" y="11906"/>
                    </a:lnTo>
                    <a:lnTo>
                      <a:pt x="35675" y="11906"/>
                    </a:lnTo>
                    <a:lnTo>
                      <a:pt x="35612" y="11948"/>
                    </a:lnTo>
                    <a:lnTo>
                      <a:pt x="35570" y="11906"/>
                    </a:lnTo>
                    <a:lnTo>
                      <a:pt x="35487" y="11885"/>
                    </a:lnTo>
                    <a:lnTo>
                      <a:pt x="35445" y="11906"/>
                    </a:lnTo>
                    <a:lnTo>
                      <a:pt x="35361" y="12011"/>
                    </a:lnTo>
                    <a:lnTo>
                      <a:pt x="35403" y="12052"/>
                    </a:lnTo>
                    <a:lnTo>
                      <a:pt x="35403" y="12094"/>
                    </a:lnTo>
                    <a:lnTo>
                      <a:pt x="35361" y="12178"/>
                    </a:lnTo>
                    <a:lnTo>
                      <a:pt x="35382" y="12220"/>
                    </a:lnTo>
                    <a:lnTo>
                      <a:pt x="35445" y="12220"/>
                    </a:lnTo>
                    <a:lnTo>
                      <a:pt x="35466" y="12199"/>
                    </a:lnTo>
                    <a:lnTo>
                      <a:pt x="35549" y="12178"/>
                    </a:lnTo>
                    <a:lnTo>
                      <a:pt x="35654" y="12178"/>
                    </a:lnTo>
                    <a:lnTo>
                      <a:pt x="35717" y="12115"/>
                    </a:lnTo>
                    <a:lnTo>
                      <a:pt x="35800" y="12115"/>
                    </a:lnTo>
                    <a:lnTo>
                      <a:pt x="35863" y="12011"/>
                    </a:lnTo>
                    <a:lnTo>
                      <a:pt x="35905" y="11990"/>
                    </a:lnTo>
                    <a:lnTo>
                      <a:pt x="35926" y="12115"/>
                    </a:lnTo>
                    <a:lnTo>
                      <a:pt x="35989" y="12157"/>
                    </a:lnTo>
                    <a:lnTo>
                      <a:pt x="36072" y="12094"/>
                    </a:lnTo>
                    <a:lnTo>
                      <a:pt x="36135" y="11969"/>
                    </a:lnTo>
                    <a:lnTo>
                      <a:pt x="36240" y="11885"/>
                    </a:lnTo>
                    <a:lnTo>
                      <a:pt x="36303" y="11948"/>
                    </a:lnTo>
                    <a:lnTo>
                      <a:pt x="36303" y="11990"/>
                    </a:lnTo>
                    <a:lnTo>
                      <a:pt x="36219" y="12011"/>
                    </a:lnTo>
                    <a:lnTo>
                      <a:pt x="36177" y="12073"/>
                    </a:lnTo>
                    <a:lnTo>
                      <a:pt x="36219" y="12094"/>
                    </a:lnTo>
                    <a:lnTo>
                      <a:pt x="36219" y="12157"/>
                    </a:lnTo>
                    <a:lnTo>
                      <a:pt x="36093" y="12199"/>
                    </a:lnTo>
                    <a:lnTo>
                      <a:pt x="36072" y="12220"/>
                    </a:lnTo>
                    <a:lnTo>
                      <a:pt x="36219" y="12199"/>
                    </a:lnTo>
                    <a:lnTo>
                      <a:pt x="36240" y="12283"/>
                    </a:lnTo>
                    <a:lnTo>
                      <a:pt x="36135" y="12366"/>
                    </a:lnTo>
                    <a:lnTo>
                      <a:pt x="36177" y="12492"/>
                    </a:lnTo>
                    <a:lnTo>
                      <a:pt x="36219" y="12513"/>
                    </a:lnTo>
                    <a:lnTo>
                      <a:pt x="36282" y="12617"/>
                    </a:lnTo>
                    <a:lnTo>
                      <a:pt x="36407" y="12596"/>
                    </a:lnTo>
                    <a:lnTo>
                      <a:pt x="36428" y="12534"/>
                    </a:lnTo>
                    <a:lnTo>
                      <a:pt x="36407" y="12471"/>
                    </a:lnTo>
                    <a:lnTo>
                      <a:pt x="36407" y="12387"/>
                    </a:lnTo>
                    <a:lnTo>
                      <a:pt x="36449" y="12366"/>
                    </a:lnTo>
                    <a:lnTo>
                      <a:pt x="36595" y="12471"/>
                    </a:lnTo>
                    <a:lnTo>
                      <a:pt x="36595" y="12534"/>
                    </a:lnTo>
                    <a:lnTo>
                      <a:pt x="36533" y="12638"/>
                    </a:lnTo>
                    <a:lnTo>
                      <a:pt x="36616" y="12701"/>
                    </a:lnTo>
                    <a:lnTo>
                      <a:pt x="36637" y="12743"/>
                    </a:lnTo>
                    <a:lnTo>
                      <a:pt x="36491" y="12827"/>
                    </a:lnTo>
                    <a:lnTo>
                      <a:pt x="36449" y="12889"/>
                    </a:lnTo>
                    <a:lnTo>
                      <a:pt x="36533" y="12952"/>
                    </a:lnTo>
                    <a:lnTo>
                      <a:pt x="36763" y="12952"/>
                    </a:lnTo>
                    <a:lnTo>
                      <a:pt x="36826" y="12994"/>
                    </a:lnTo>
                    <a:lnTo>
                      <a:pt x="36826" y="13099"/>
                    </a:lnTo>
                    <a:lnTo>
                      <a:pt x="36826" y="13161"/>
                    </a:lnTo>
                    <a:lnTo>
                      <a:pt x="36867" y="13140"/>
                    </a:lnTo>
                    <a:lnTo>
                      <a:pt x="36867" y="13057"/>
                    </a:lnTo>
                    <a:lnTo>
                      <a:pt x="36930" y="12994"/>
                    </a:lnTo>
                    <a:lnTo>
                      <a:pt x="36972" y="12994"/>
                    </a:lnTo>
                    <a:lnTo>
                      <a:pt x="36972" y="13057"/>
                    </a:lnTo>
                    <a:lnTo>
                      <a:pt x="36930" y="13161"/>
                    </a:lnTo>
                    <a:lnTo>
                      <a:pt x="36930" y="13245"/>
                    </a:lnTo>
                    <a:lnTo>
                      <a:pt x="36847" y="13266"/>
                    </a:lnTo>
                    <a:lnTo>
                      <a:pt x="36805" y="13433"/>
                    </a:lnTo>
                    <a:lnTo>
                      <a:pt x="36805" y="13475"/>
                    </a:lnTo>
                    <a:lnTo>
                      <a:pt x="36867" y="13517"/>
                    </a:lnTo>
                    <a:lnTo>
                      <a:pt x="36867" y="13622"/>
                    </a:lnTo>
                    <a:lnTo>
                      <a:pt x="36826" y="13726"/>
                    </a:lnTo>
                    <a:lnTo>
                      <a:pt x="36826" y="13831"/>
                    </a:lnTo>
                    <a:lnTo>
                      <a:pt x="36847" y="13852"/>
                    </a:lnTo>
                    <a:lnTo>
                      <a:pt x="36847" y="13873"/>
                    </a:lnTo>
                    <a:lnTo>
                      <a:pt x="36826" y="14082"/>
                    </a:lnTo>
                    <a:lnTo>
                      <a:pt x="36763" y="14166"/>
                    </a:lnTo>
                    <a:lnTo>
                      <a:pt x="36826" y="14270"/>
                    </a:lnTo>
                    <a:lnTo>
                      <a:pt x="36805" y="14354"/>
                    </a:lnTo>
                    <a:lnTo>
                      <a:pt x="36637" y="14396"/>
                    </a:lnTo>
                    <a:lnTo>
                      <a:pt x="36491" y="14375"/>
                    </a:lnTo>
                    <a:lnTo>
                      <a:pt x="36428" y="14396"/>
                    </a:lnTo>
                    <a:lnTo>
                      <a:pt x="36407" y="14480"/>
                    </a:lnTo>
                    <a:lnTo>
                      <a:pt x="36198" y="14626"/>
                    </a:lnTo>
                    <a:lnTo>
                      <a:pt x="36198" y="14710"/>
                    </a:lnTo>
                    <a:lnTo>
                      <a:pt x="36344" y="14793"/>
                    </a:lnTo>
                    <a:lnTo>
                      <a:pt x="36303" y="14793"/>
                    </a:lnTo>
                    <a:lnTo>
                      <a:pt x="36219" y="14814"/>
                    </a:lnTo>
                    <a:lnTo>
                      <a:pt x="36303" y="14814"/>
                    </a:lnTo>
                    <a:lnTo>
                      <a:pt x="36177" y="14982"/>
                    </a:lnTo>
                    <a:lnTo>
                      <a:pt x="36093" y="15024"/>
                    </a:lnTo>
                    <a:lnTo>
                      <a:pt x="35884" y="15149"/>
                    </a:lnTo>
                    <a:lnTo>
                      <a:pt x="35738" y="15296"/>
                    </a:lnTo>
                    <a:lnTo>
                      <a:pt x="35675" y="15296"/>
                    </a:lnTo>
                    <a:lnTo>
                      <a:pt x="35633" y="15337"/>
                    </a:lnTo>
                    <a:lnTo>
                      <a:pt x="35591" y="15463"/>
                    </a:lnTo>
                    <a:lnTo>
                      <a:pt x="35675" y="15568"/>
                    </a:lnTo>
                    <a:lnTo>
                      <a:pt x="35696" y="15672"/>
                    </a:lnTo>
                    <a:lnTo>
                      <a:pt x="35800" y="15840"/>
                    </a:lnTo>
                    <a:lnTo>
                      <a:pt x="35842" y="16133"/>
                    </a:lnTo>
                    <a:lnTo>
                      <a:pt x="35779" y="16174"/>
                    </a:lnTo>
                    <a:lnTo>
                      <a:pt x="35738" y="16153"/>
                    </a:lnTo>
                    <a:lnTo>
                      <a:pt x="35675" y="16195"/>
                    </a:lnTo>
                    <a:lnTo>
                      <a:pt x="35654" y="16300"/>
                    </a:lnTo>
                    <a:lnTo>
                      <a:pt x="35633" y="16195"/>
                    </a:lnTo>
                    <a:lnTo>
                      <a:pt x="35633" y="16049"/>
                    </a:lnTo>
                    <a:lnTo>
                      <a:pt x="35570" y="15986"/>
                    </a:lnTo>
                    <a:lnTo>
                      <a:pt x="35466" y="16049"/>
                    </a:lnTo>
                    <a:lnTo>
                      <a:pt x="35424" y="16153"/>
                    </a:lnTo>
                    <a:lnTo>
                      <a:pt x="35319" y="16216"/>
                    </a:lnTo>
                    <a:lnTo>
                      <a:pt x="35235" y="16174"/>
                    </a:lnTo>
                    <a:lnTo>
                      <a:pt x="35256" y="16112"/>
                    </a:lnTo>
                    <a:lnTo>
                      <a:pt x="35256" y="16070"/>
                    </a:lnTo>
                    <a:lnTo>
                      <a:pt x="35047" y="16070"/>
                    </a:lnTo>
                    <a:lnTo>
                      <a:pt x="35005" y="16174"/>
                    </a:lnTo>
                    <a:lnTo>
                      <a:pt x="34922" y="16258"/>
                    </a:lnTo>
                    <a:lnTo>
                      <a:pt x="34796" y="16216"/>
                    </a:lnTo>
                    <a:lnTo>
                      <a:pt x="34712" y="16216"/>
                    </a:lnTo>
                    <a:lnTo>
                      <a:pt x="34650" y="16174"/>
                    </a:lnTo>
                    <a:lnTo>
                      <a:pt x="34587" y="16174"/>
                    </a:lnTo>
                    <a:lnTo>
                      <a:pt x="34503" y="16258"/>
                    </a:lnTo>
                    <a:lnTo>
                      <a:pt x="34357" y="16195"/>
                    </a:lnTo>
                    <a:lnTo>
                      <a:pt x="34315" y="16174"/>
                    </a:lnTo>
                    <a:lnTo>
                      <a:pt x="34231" y="16070"/>
                    </a:lnTo>
                    <a:lnTo>
                      <a:pt x="34106" y="15986"/>
                    </a:lnTo>
                    <a:lnTo>
                      <a:pt x="33980" y="15965"/>
                    </a:lnTo>
                    <a:lnTo>
                      <a:pt x="33834" y="15777"/>
                    </a:lnTo>
                    <a:lnTo>
                      <a:pt x="33813" y="15840"/>
                    </a:lnTo>
                    <a:lnTo>
                      <a:pt x="33813" y="15902"/>
                    </a:lnTo>
                    <a:lnTo>
                      <a:pt x="33792" y="15965"/>
                    </a:lnTo>
                    <a:lnTo>
                      <a:pt x="33750" y="15944"/>
                    </a:lnTo>
                    <a:lnTo>
                      <a:pt x="33708" y="15965"/>
                    </a:lnTo>
                    <a:lnTo>
                      <a:pt x="33708" y="16049"/>
                    </a:lnTo>
                    <a:lnTo>
                      <a:pt x="33771" y="16112"/>
                    </a:lnTo>
                    <a:lnTo>
                      <a:pt x="33750" y="16195"/>
                    </a:lnTo>
                    <a:lnTo>
                      <a:pt x="33687" y="16195"/>
                    </a:lnTo>
                    <a:lnTo>
                      <a:pt x="33582" y="16216"/>
                    </a:lnTo>
                    <a:lnTo>
                      <a:pt x="33499" y="16300"/>
                    </a:lnTo>
                    <a:lnTo>
                      <a:pt x="33373" y="16300"/>
                    </a:lnTo>
                    <a:lnTo>
                      <a:pt x="33290" y="16384"/>
                    </a:lnTo>
                    <a:lnTo>
                      <a:pt x="33290" y="16488"/>
                    </a:lnTo>
                    <a:lnTo>
                      <a:pt x="33206" y="16530"/>
                    </a:lnTo>
                    <a:lnTo>
                      <a:pt x="33164" y="16677"/>
                    </a:lnTo>
                    <a:lnTo>
                      <a:pt x="33248" y="16886"/>
                    </a:lnTo>
                    <a:lnTo>
                      <a:pt x="33352" y="16990"/>
                    </a:lnTo>
                    <a:lnTo>
                      <a:pt x="33394" y="16949"/>
                    </a:lnTo>
                    <a:lnTo>
                      <a:pt x="33499" y="17095"/>
                    </a:lnTo>
                    <a:lnTo>
                      <a:pt x="33478" y="17158"/>
                    </a:lnTo>
                    <a:lnTo>
                      <a:pt x="33666" y="17158"/>
                    </a:lnTo>
                    <a:lnTo>
                      <a:pt x="33771" y="17200"/>
                    </a:lnTo>
                    <a:lnTo>
                      <a:pt x="33813" y="17137"/>
                    </a:lnTo>
                    <a:lnTo>
                      <a:pt x="33917" y="17137"/>
                    </a:lnTo>
                    <a:lnTo>
                      <a:pt x="33980" y="17095"/>
                    </a:lnTo>
                    <a:lnTo>
                      <a:pt x="34106" y="17095"/>
                    </a:lnTo>
                    <a:lnTo>
                      <a:pt x="34189" y="17053"/>
                    </a:lnTo>
                    <a:lnTo>
                      <a:pt x="34273" y="17095"/>
                    </a:lnTo>
                    <a:lnTo>
                      <a:pt x="34315" y="17032"/>
                    </a:lnTo>
                    <a:lnTo>
                      <a:pt x="34315" y="16928"/>
                    </a:lnTo>
                    <a:lnTo>
                      <a:pt x="34336" y="16865"/>
                    </a:lnTo>
                    <a:lnTo>
                      <a:pt x="34398" y="16865"/>
                    </a:lnTo>
                    <a:lnTo>
                      <a:pt x="34503" y="17032"/>
                    </a:lnTo>
                    <a:lnTo>
                      <a:pt x="34587" y="17032"/>
                    </a:lnTo>
                    <a:lnTo>
                      <a:pt x="34650" y="17116"/>
                    </a:lnTo>
                    <a:lnTo>
                      <a:pt x="34796" y="17137"/>
                    </a:lnTo>
                    <a:lnTo>
                      <a:pt x="34817" y="17074"/>
                    </a:lnTo>
                    <a:lnTo>
                      <a:pt x="34901" y="16970"/>
                    </a:lnTo>
                    <a:lnTo>
                      <a:pt x="34943" y="16970"/>
                    </a:lnTo>
                    <a:lnTo>
                      <a:pt x="35026" y="16886"/>
                    </a:lnTo>
                    <a:lnTo>
                      <a:pt x="35131" y="16865"/>
                    </a:lnTo>
                    <a:lnTo>
                      <a:pt x="35110" y="16928"/>
                    </a:lnTo>
                    <a:lnTo>
                      <a:pt x="35110" y="17032"/>
                    </a:lnTo>
                    <a:lnTo>
                      <a:pt x="35026" y="17137"/>
                    </a:lnTo>
                    <a:lnTo>
                      <a:pt x="35026" y="17262"/>
                    </a:lnTo>
                    <a:lnTo>
                      <a:pt x="35131" y="17221"/>
                    </a:lnTo>
                    <a:lnTo>
                      <a:pt x="35173" y="17032"/>
                    </a:lnTo>
                    <a:lnTo>
                      <a:pt x="35215" y="17074"/>
                    </a:lnTo>
                    <a:lnTo>
                      <a:pt x="35256" y="17032"/>
                    </a:lnTo>
                    <a:lnTo>
                      <a:pt x="35340" y="17074"/>
                    </a:lnTo>
                    <a:lnTo>
                      <a:pt x="35256" y="17200"/>
                    </a:lnTo>
                    <a:lnTo>
                      <a:pt x="35277" y="17283"/>
                    </a:lnTo>
                    <a:lnTo>
                      <a:pt x="35277" y="17179"/>
                    </a:lnTo>
                    <a:lnTo>
                      <a:pt x="35466" y="17011"/>
                    </a:lnTo>
                    <a:lnTo>
                      <a:pt x="35487" y="17074"/>
                    </a:lnTo>
                    <a:lnTo>
                      <a:pt x="35361" y="17179"/>
                    </a:lnTo>
                    <a:lnTo>
                      <a:pt x="35361" y="17242"/>
                    </a:lnTo>
                    <a:lnTo>
                      <a:pt x="35445" y="17304"/>
                    </a:lnTo>
                    <a:lnTo>
                      <a:pt x="35487" y="17451"/>
                    </a:lnTo>
                    <a:lnTo>
                      <a:pt x="35487" y="17555"/>
                    </a:lnTo>
                    <a:lnTo>
                      <a:pt x="35507" y="17660"/>
                    </a:lnTo>
                    <a:lnTo>
                      <a:pt x="35612" y="17639"/>
                    </a:lnTo>
                    <a:lnTo>
                      <a:pt x="35612" y="17765"/>
                    </a:lnTo>
                    <a:lnTo>
                      <a:pt x="35675" y="17827"/>
                    </a:lnTo>
                    <a:lnTo>
                      <a:pt x="35759" y="17681"/>
                    </a:lnTo>
                    <a:lnTo>
                      <a:pt x="35717" y="17869"/>
                    </a:lnTo>
                    <a:lnTo>
                      <a:pt x="35654" y="17953"/>
                    </a:lnTo>
                    <a:lnTo>
                      <a:pt x="35759" y="18058"/>
                    </a:lnTo>
                    <a:lnTo>
                      <a:pt x="35759" y="17974"/>
                    </a:lnTo>
                    <a:lnTo>
                      <a:pt x="35800" y="17869"/>
                    </a:lnTo>
                    <a:lnTo>
                      <a:pt x="35863" y="17848"/>
                    </a:lnTo>
                    <a:lnTo>
                      <a:pt x="35863" y="17848"/>
                    </a:lnTo>
                    <a:lnTo>
                      <a:pt x="35821" y="17890"/>
                    </a:lnTo>
                    <a:lnTo>
                      <a:pt x="35863" y="18037"/>
                    </a:lnTo>
                    <a:lnTo>
                      <a:pt x="35926" y="18162"/>
                    </a:lnTo>
                    <a:lnTo>
                      <a:pt x="36093" y="18141"/>
                    </a:lnTo>
                    <a:lnTo>
                      <a:pt x="36031" y="18183"/>
                    </a:lnTo>
                    <a:lnTo>
                      <a:pt x="35821" y="18309"/>
                    </a:lnTo>
                    <a:lnTo>
                      <a:pt x="35675" y="18309"/>
                    </a:lnTo>
                    <a:lnTo>
                      <a:pt x="35654" y="18371"/>
                    </a:lnTo>
                    <a:lnTo>
                      <a:pt x="35759" y="18413"/>
                    </a:lnTo>
                    <a:lnTo>
                      <a:pt x="35759" y="18560"/>
                    </a:lnTo>
                    <a:lnTo>
                      <a:pt x="35821" y="18664"/>
                    </a:lnTo>
                    <a:lnTo>
                      <a:pt x="35905" y="18727"/>
                    </a:lnTo>
                    <a:lnTo>
                      <a:pt x="35989" y="18727"/>
                    </a:lnTo>
                    <a:lnTo>
                      <a:pt x="35989" y="18790"/>
                    </a:lnTo>
                    <a:lnTo>
                      <a:pt x="36093" y="18874"/>
                    </a:lnTo>
                    <a:lnTo>
                      <a:pt x="36156" y="18915"/>
                    </a:lnTo>
                    <a:lnTo>
                      <a:pt x="36219" y="18915"/>
                    </a:lnTo>
                    <a:lnTo>
                      <a:pt x="36407" y="19041"/>
                    </a:lnTo>
                    <a:lnTo>
                      <a:pt x="36512" y="19041"/>
                    </a:lnTo>
                    <a:lnTo>
                      <a:pt x="36512" y="19104"/>
                    </a:lnTo>
                    <a:lnTo>
                      <a:pt x="36575" y="19125"/>
                    </a:lnTo>
                    <a:lnTo>
                      <a:pt x="36595" y="19083"/>
                    </a:lnTo>
                    <a:lnTo>
                      <a:pt x="36616" y="19041"/>
                    </a:lnTo>
                    <a:lnTo>
                      <a:pt x="36721" y="19104"/>
                    </a:lnTo>
                    <a:lnTo>
                      <a:pt x="36679" y="19125"/>
                    </a:lnTo>
                    <a:lnTo>
                      <a:pt x="36616" y="19187"/>
                    </a:lnTo>
                    <a:lnTo>
                      <a:pt x="36679" y="19292"/>
                    </a:lnTo>
                    <a:lnTo>
                      <a:pt x="36742" y="19334"/>
                    </a:lnTo>
                    <a:lnTo>
                      <a:pt x="36805" y="19334"/>
                    </a:lnTo>
                    <a:lnTo>
                      <a:pt x="36805" y="19418"/>
                    </a:lnTo>
                    <a:lnTo>
                      <a:pt x="36930" y="19543"/>
                    </a:lnTo>
                    <a:lnTo>
                      <a:pt x="37014" y="19543"/>
                    </a:lnTo>
                    <a:lnTo>
                      <a:pt x="37056" y="19606"/>
                    </a:lnTo>
                    <a:lnTo>
                      <a:pt x="37098" y="19648"/>
                    </a:lnTo>
                    <a:lnTo>
                      <a:pt x="37265" y="19731"/>
                    </a:lnTo>
                    <a:lnTo>
                      <a:pt x="37328" y="19711"/>
                    </a:lnTo>
                    <a:lnTo>
                      <a:pt x="37370" y="19731"/>
                    </a:lnTo>
                    <a:lnTo>
                      <a:pt x="37453" y="19731"/>
                    </a:lnTo>
                    <a:lnTo>
                      <a:pt x="37537" y="19773"/>
                    </a:lnTo>
                    <a:lnTo>
                      <a:pt x="37558" y="19857"/>
                    </a:lnTo>
                    <a:lnTo>
                      <a:pt x="37725" y="19983"/>
                    </a:lnTo>
                    <a:lnTo>
                      <a:pt x="37788" y="19983"/>
                    </a:lnTo>
                    <a:lnTo>
                      <a:pt x="37872" y="20045"/>
                    </a:lnTo>
                    <a:lnTo>
                      <a:pt x="38060" y="20087"/>
                    </a:lnTo>
                    <a:lnTo>
                      <a:pt x="38165" y="20150"/>
                    </a:lnTo>
                    <a:lnTo>
                      <a:pt x="38269" y="20150"/>
                    </a:lnTo>
                    <a:lnTo>
                      <a:pt x="38290" y="20129"/>
                    </a:lnTo>
                    <a:lnTo>
                      <a:pt x="38290" y="20066"/>
                    </a:lnTo>
                    <a:lnTo>
                      <a:pt x="38207" y="19983"/>
                    </a:lnTo>
                    <a:lnTo>
                      <a:pt x="38165" y="19920"/>
                    </a:lnTo>
                    <a:lnTo>
                      <a:pt x="38207" y="19857"/>
                    </a:lnTo>
                    <a:lnTo>
                      <a:pt x="38290" y="19878"/>
                    </a:lnTo>
                    <a:lnTo>
                      <a:pt x="38311" y="19815"/>
                    </a:lnTo>
                    <a:lnTo>
                      <a:pt x="38290" y="19752"/>
                    </a:lnTo>
                    <a:lnTo>
                      <a:pt x="38248" y="19773"/>
                    </a:lnTo>
                    <a:lnTo>
                      <a:pt x="38207" y="19731"/>
                    </a:lnTo>
                    <a:lnTo>
                      <a:pt x="38248" y="19606"/>
                    </a:lnTo>
                    <a:lnTo>
                      <a:pt x="38207" y="19564"/>
                    </a:lnTo>
                    <a:lnTo>
                      <a:pt x="38102" y="19669"/>
                    </a:lnTo>
                    <a:lnTo>
                      <a:pt x="38102" y="19627"/>
                    </a:lnTo>
                    <a:lnTo>
                      <a:pt x="38081" y="19543"/>
                    </a:lnTo>
                    <a:lnTo>
                      <a:pt x="38018" y="19543"/>
                    </a:lnTo>
                    <a:lnTo>
                      <a:pt x="38123" y="19439"/>
                    </a:lnTo>
                    <a:lnTo>
                      <a:pt x="38102" y="19313"/>
                    </a:lnTo>
                    <a:lnTo>
                      <a:pt x="38060" y="19292"/>
                    </a:lnTo>
                    <a:lnTo>
                      <a:pt x="37956" y="19292"/>
                    </a:lnTo>
                    <a:lnTo>
                      <a:pt x="37976" y="19187"/>
                    </a:lnTo>
                    <a:lnTo>
                      <a:pt x="37935" y="19083"/>
                    </a:lnTo>
                    <a:lnTo>
                      <a:pt x="37893" y="18999"/>
                    </a:lnTo>
                    <a:lnTo>
                      <a:pt x="37788" y="18999"/>
                    </a:lnTo>
                    <a:lnTo>
                      <a:pt x="37851" y="18915"/>
                    </a:lnTo>
                    <a:lnTo>
                      <a:pt x="37767" y="18894"/>
                    </a:lnTo>
                    <a:lnTo>
                      <a:pt x="37725" y="18894"/>
                    </a:lnTo>
                    <a:lnTo>
                      <a:pt x="37746" y="18832"/>
                    </a:lnTo>
                    <a:lnTo>
                      <a:pt x="37663" y="18727"/>
                    </a:lnTo>
                    <a:lnTo>
                      <a:pt x="37663" y="18748"/>
                    </a:lnTo>
                    <a:lnTo>
                      <a:pt x="37621" y="18748"/>
                    </a:lnTo>
                    <a:lnTo>
                      <a:pt x="37621" y="18602"/>
                    </a:lnTo>
                    <a:lnTo>
                      <a:pt x="37621" y="18539"/>
                    </a:lnTo>
                    <a:lnTo>
                      <a:pt x="37621" y="18476"/>
                    </a:lnTo>
                    <a:lnTo>
                      <a:pt x="37453" y="18350"/>
                    </a:lnTo>
                    <a:lnTo>
                      <a:pt x="37432" y="18225"/>
                    </a:lnTo>
                    <a:lnTo>
                      <a:pt x="37432" y="18120"/>
                    </a:lnTo>
                    <a:lnTo>
                      <a:pt x="37516" y="18162"/>
                    </a:lnTo>
                    <a:lnTo>
                      <a:pt x="37558" y="18078"/>
                    </a:lnTo>
                    <a:lnTo>
                      <a:pt x="37663" y="18120"/>
                    </a:lnTo>
                    <a:lnTo>
                      <a:pt x="37663" y="18225"/>
                    </a:lnTo>
                    <a:lnTo>
                      <a:pt x="37746" y="18371"/>
                    </a:lnTo>
                    <a:lnTo>
                      <a:pt x="37872" y="18434"/>
                    </a:lnTo>
                    <a:lnTo>
                      <a:pt x="37935" y="18476"/>
                    </a:lnTo>
                    <a:lnTo>
                      <a:pt x="37935" y="18560"/>
                    </a:lnTo>
                    <a:lnTo>
                      <a:pt x="37976" y="18602"/>
                    </a:lnTo>
                    <a:lnTo>
                      <a:pt x="37976" y="18539"/>
                    </a:lnTo>
                    <a:lnTo>
                      <a:pt x="37935" y="18392"/>
                    </a:lnTo>
                    <a:lnTo>
                      <a:pt x="37935" y="18350"/>
                    </a:lnTo>
                    <a:lnTo>
                      <a:pt x="37976" y="18309"/>
                    </a:lnTo>
                    <a:lnTo>
                      <a:pt x="38018" y="18392"/>
                    </a:lnTo>
                    <a:lnTo>
                      <a:pt x="38018" y="18455"/>
                    </a:lnTo>
                    <a:lnTo>
                      <a:pt x="38081" y="18497"/>
                    </a:lnTo>
                    <a:lnTo>
                      <a:pt x="38123" y="18685"/>
                    </a:lnTo>
                    <a:lnTo>
                      <a:pt x="38207" y="18706"/>
                    </a:lnTo>
                    <a:lnTo>
                      <a:pt x="38207" y="18769"/>
                    </a:lnTo>
                    <a:lnTo>
                      <a:pt x="38290" y="18832"/>
                    </a:lnTo>
                    <a:lnTo>
                      <a:pt x="38374" y="19020"/>
                    </a:lnTo>
                    <a:lnTo>
                      <a:pt x="38416" y="18936"/>
                    </a:lnTo>
                    <a:lnTo>
                      <a:pt x="38395" y="18832"/>
                    </a:lnTo>
                    <a:lnTo>
                      <a:pt x="38395" y="18664"/>
                    </a:lnTo>
                    <a:lnTo>
                      <a:pt x="38416" y="18560"/>
                    </a:lnTo>
                    <a:lnTo>
                      <a:pt x="38416" y="18643"/>
                    </a:lnTo>
                    <a:lnTo>
                      <a:pt x="38479" y="18811"/>
                    </a:lnTo>
                    <a:lnTo>
                      <a:pt x="38479" y="18915"/>
                    </a:lnTo>
                    <a:lnTo>
                      <a:pt x="38479" y="18999"/>
                    </a:lnTo>
                    <a:lnTo>
                      <a:pt x="38520" y="19020"/>
                    </a:lnTo>
                    <a:lnTo>
                      <a:pt x="38604" y="19083"/>
                    </a:lnTo>
                    <a:lnTo>
                      <a:pt x="38625" y="18999"/>
                    </a:lnTo>
                    <a:lnTo>
                      <a:pt x="38583" y="18957"/>
                    </a:lnTo>
                    <a:lnTo>
                      <a:pt x="38583" y="18894"/>
                    </a:lnTo>
                    <a:lnTo>
                      <a:pt x="38667" y="18915"/>
                    </a:lnTo>
                    <a:lnTo>
                      <a:pt x="38688" y="19020"/>
                    </a:lnTo>
                    <a:lnTo>
                      <a:pt x="38688" y="19104"/>
                    </a:lnTo>
                    <a:lnTo>
                      <a:pt x="38709" y="19125"/>
                    </a:lnTo>
                    <a:lnTo>
                      <a:pt x="38709" y="19062"/>
                    </a:lnTo>
                    <a:lnTo>
                      <a:pt x="38772" y="19020"/>
                    </a:lnTo>
                    <a:lnTo>
                      <a:pt x="38772" y="19187"/>
                    </a:lnTo>
                    <a:lnTo>
                      <a:pt x="38813" y="19271"/>
                    </a:lnTo>
                    <a:lnTo>
                      <a:pt x="38897" y="19271"/>
                    </a:lnTo>
                    <a:lnTo>
                      <a:pt x="38939" y="19208"/>
                    </a:lnTo>
                    <a:lnTo>
                      <a:pt x="38939" y="19313"/>
                    </a:lnTo>
                    <a:lnTo>
                      <a:pt x="38918" y="19376"/>
                    </a:lnTo>
                    <a:lnTo>
                      <a:pt x="38981" y="19543"/>
                    </a:lnTo>
                    <a:lnTo>
                      <a:pt x="39023" y="19627"/>
                    </a:lnTo>
                    <a:lnTo>
                      <a:pt x="39127" y="19627"/>
                    </a:lnTo>
                    <a:lnTo>
                      <a:pt x="39127" y="19543"/>
                    </a:lnTo>
                    <a:lnTo>
                      <a:pt x="39106" y="19522"/>
                    </a:lnTo>
                    <a:lnTo>
                      <a:pt x="39106" y="19397"/>
                    </a:lnTo>
                    <a:lnTo>
                      <a:pt x="39044" y="19187"/>
                    </a:lnTo>
                    <a:lnTo>
                      <a:pt x="39127" y="19187"/>
                    </a:lnTo>
                    <a:lnTo>
                      <a:pt x="39169" y="19271"/>
                    </a:lnTo>
                    <a:lnTo>
                      <a:pt x="39274" y="19292"/>
                    </a:lnTo>
                    <a:lnTo>
                      <a:pt x="39316" y="19271"/>
                    </a:lnTo>
                    <a:lnTo>
                      <a:pt x="39253" y="19166"/>
                    </a:lnTo>
                    <a:lnTo>
                      <a:pt x="39295" y="19083"/>
                    </a:lnTo>
                    <a:lnTo>
                      <a:pt x="39295" y="18894"/>
                    </a:lnTo>
                    <a:lnTo>
                      <a:pt x="39211" y="18706"/>
                    </a:lnTo>
                    <a:lnTo>
                      <a:pt x="39232" y="18560"/>
                    </a:lnTo>
                    <a:lnTo>
                      <a:pt x="39232" y="18392"/>
                    </a:lnTo>
                    <a:lnTo>
                      <a:pt x="39253" y="18560"/>
                    </a:lnTo>
                    <a:lnTo>
                      <a:pt x="39232" y="18664"/>
                    </a:lnTo>
                    <a:lnTo>
                      <a:pt x="39253" y="18790"/>
                    </a:lnTo>
                    <a:lnTo>
                      <a:pt x="39420" y="18957"/>
                    </a:lnTo>
                    <a:lnTo>
                      <a:pt x="39441" y="18894"/>
                    </a:lnTo>
                    <a:lnTo>
                      <a:pt x="39420" y="18769"/>
                    </a:lnTo>
                    <a:lnTo>
                      <a:pt x="39462" y="18664"/>
                    </a:lnTo>
                    <a:lnTo>
                      <a:pt x="39462" y="18497"/>
                    </a:lnTo>
                    <a:lnTo>
                      <a:pt x="39546" y="18455"/>
                    </a:lnTo>
                    <a:lnTo>
                      <a:pt x="39525" y="18434"/>
                    </a:lnTo>
                    <a:lnTo>
                      <a:pt x="39399" y="18246"/>
                    </a:lnTo>
                    <a:lnTo>
                      <a:pt x="39357" y="18120"/>
                    </a:lnTo>
                    <a:lnTo>
                      <a:pt x="39316" y="18078"/>
                    </a:lnTo>
                    <a:lnTo>
                      <a:pt x="39336" y="18016"/>
                    </a:lnTo>
                    <a:lnTo>
                      <a:pt x="39253" y="17869"/>
                    </a:lnTo>
                    <a:lnTo>
                      <a:pt x="39190" y="17786"/>
                    </a:lnTo>
                    <a:lnTo>
                      <a:pt x="39316" y="17765"/>
                    </a:lnTo>
                    <a:lnTo>
                      <a:pt x="39336" y="17723"/>
                    </a:lnTo>
                    <a:lnTo>
                      <a:pt x="39420" y="17639"/>
                    </a:lnTo>
                    <a:lnTo>
                      <a:pt x="39357" y="17576"/>
                    </a:lnTo>
                    <a:lnTo>
                      <a:pt x="39295" y="17618"/>
                    </a:lnTo>
                    <a:lnTo>
                      <a:pt x="39148" y="17639"/>
                    </a:lnTo>
                    <a:lnTo>
                      <a:pt x="39106" y="17597"/>
                    </a:lnTo>
                    <a:lnTo>
                      <a:pt x="39127" y="17555"/>
                    </a:lnTo>
                    <a:lnTo>
                      <a:pt x="39148" y="17514"/>
                    </a:lnTo>
                    <a:lnTo>
                      <a:pt x="39232" y="17430"/>
                    </a:lnTo>
                    <a:lnTo>
                      <a:pt x="39253" y="17325"/>
                    </a:lnTo>
                    <a:lnTo>
                      <a:pt x="39211" y="17242"/>
                    </a:lnTo>
                    <a:lnTo>
                      <a:pt x="39148" y="17242"/>
                    </a:lnTo>
                    <a:lnTo>
                      <a:pt x="39148" y="17304"/>
                    </a:lnTo>
                    <a:lnTo>
                      <a:pt x="39106" y="17388"/>
                    </a:lnTo>
                    <a:lnTo>
                      <a:pt x="39106" y="17304"/>
                    </a:lnTo>
                    <a:lnTo>
                      <a:pt x="39085" y="17325"/>
                    </a:lnTo>
                    <a:lnTo>
                      <a:pt x="38939" y="17346"/>
                    </a:lnTo>
                    <a:lnTo>
                      <a:pt x="38918" y="17304"/>
                    </a:lnTo>
                    <a:lnTo>
                      <a:pt x="39002" y="17242"/>
                    </a:lnTo>
                    <a:lnTo>
                      <a:pt x="39023" y="17200"/>
                    </a:lnTo>
                    <a:lnTo>
                      <a:pt x="38981" y="17137"/>
                    </a:lnTo>
                    <a:lnTo>
                      <a:pt x="38939" y="17032"/>
                    </a:lnTo>
                    <a:lnTo>
                      <a:pt x="38876" y="16990"/>
                    </a:lnTo>
                    <a:lnTo>
                      <a:pt x="38813" y="17011"/>
                    </a:lnTo>
                    <a:lnTo>
                      <a:pt x="38813" y="17116"/>
                    </a:lnTo>
                    <a:lnTo>
                      <a:pt x="38792" y="17179"/>
                    </a:lnTo>
                    <a:lnTo>
                      <a:pt x="38772" y="17137"/>
                    </a:lnTo>
                    <a:lnTo>
                      <a:pt x="38772" y="17011"/>
                    </a:lnTo>
                    <a:lnTo>
                      <a:pt x="38730" y="16928"/>
                    </a:lnTo>
                    <a:lnTo>
                      <a:pt x="38688" y="16928"/>
                    </a:lnTo>
                    <a:lnTo>
                      <a:pt x="38709" y="16865"/>
                    </a:lnTo>
                    <a:lnTo>
                      <a:pt x="38667" y="16865"/>
                    </a:lnTo>
                    <a:lnTo>
                      <a:pt x="38667" y="16823"/>
                    </a:lnTo>
                    <a:lnTo>
                      <a:pt x="38688" y="16823"/>
                    </a:lnTo>
                    <a:lnTo>
                      <a:pt x="38667" y="16760"/>
                    </a:lnTo>
                    <a:lnTo>
                      <a:pt x="38604" y="16718"/>
                    </a:lnTo>
                    <a:lnTo>
                      <a:pt x="38625" y="16677"/>
                    </a:lnTo>
                    <a:lnTo>
                      <a:pt x="38730" y="16677"/>
                    </a:lnTo>
                    <a:lnTo>
                      <a:pt x="38792" y="16656"/>
                    </a:lnTo>
                    <a:lnTo>
                      <a:pt x="38730" y="16593"/>
                    </a:lnTo>
                    <a:lnTo>
                      <a:pt x="38625" y="16593"/>
                    </a:lnTo>
                    <a:lnTo>
                      <a:pt x="38583" y="16572"/>
                    </a:lnTo>
                    <a:lnTo>
                      <a:pt x="38625" y="16488"/>
                    </a:lnTo>
                    <a:lnTo>
                      <a:pt x="38730" y="16446"/>
                    </a:lnTo>
                    <a:lnTo>
                      <a:pt x="38730" y="16405"/>
                    </a:lnTo>
                    <a:lnTo>
                      <a:pt x="38688" y="16363"/>
                    </a:lnTo>
                    <a:lnTo>
                      <a:pt x="38520" y="16363"/>
                    </a:lnTo>
                    <a:lnTo>
                      <a:pt x="38500" y="16405"/>
                    </a:lnTo>
                    <a:lnTo>
                      <a:pt x="38458" y="16488"/>
                    </a:lnTo>
                    <a:lnTo>
                      <a:pt x="38248" y="16530"/>
                    </a:lnTo>
                    <a:lnTo>
                      <a:pt x="38353" y="16467"/>
                    </a:lnTo>
                    <a:lnTo>
                      <a:pt x="38500" y="16321"/>
                    </a:lnTo>
                    <a:lnTo>
                      <a:pt x="38562" y="16216"/>
                    </a:lnTo>
                    <a:lnTo>
                      <a:pt x="38562" y="16174"/>
                    </a:lnTo>
                    <a:lnTo>
                      <a:pt x="38458" y="16174"/>
                    </a:lnTo>
                    <a:lnTo>
                      <a:pt x="38395" y="16153"/>
                    </a:lnTo>
                    <a:lnTo>
                      <a:pt x="38458" y="16091"/>
                    </a:lnTo>
                    <a:lnTo>
                      <a:pt x="38416" y="16049"/>
                    </a:lnTo>
                    <a:lnTo>
                      <a:pt x="38374" y="16070"/>
                    </a:lnTo>
                    <a:lnTo>
                      <a:pt x="38374" y="15986"/>
                    </a:lnTo>
                    <a:lnTo>
                      <a:pt x="38416" y="15923"/>
                    </a:lnTo>
                    <a:lnTo>
                      <a:pt x="38416" y="15819"/>
                    </a:lnTo>
                    <a:lnTo>
                      <a:pt x="38290" y="15777"/>
                    </a:lnTo>
                    <a:lnTo>
                      <a:pt x="38207" y="15756"/>
                    </a:lnTo>
                    <a:lnTo>
                      <a:pt x="38081" y="15756"/>
                    </a:lnTo>
                    <a:lnTo>
                      <a:pt x="38039" y="15693"/>
                    </a:lnTo>
                    <a:lnTo>
                      <a:pt x="38165" y="15693"/>
                    </a:lnTo>
                    <a:lnTo>
                      <a:pt x="38269" y="15672"/>
                    </a:lnTo>
                    <a:lnTo>
                      <a:pt x="38311" y="15630"/>
                    </a:lnTo>
                    <a:lnTo>
                      <a:pt x="38374" y="15693"/>
                    </a:lnTo>
                    <a:lnTo>
                      <a:pt x="38395" y="15756"/>
                    </a:lnTo>
                    <a:lnTo>
                      <a:pt x="38500" y="15756"/>
                    </a:lnTo>
                    <a:lnTo>
                      <a:pt x="38604" y="15798"/>
                    </a:lnTo>
                    <a:lnTo>
                      <a:pt x="38625" y="15881"/>
                    </a:lnTo>
                    <a:lnTo>
                      <a:pt x="38604" y="15965"/>
                    </a:lnTo>
                    <a:lnTo>
                      <a:pt x="38625" y="16049"/>
                    </a:lnTo>
                    <a:lnTo>
                      <a:pt x="38730" y="16174"/>
                    </a:lnTo>
                    <a:lnTo>
                      <a:pt x="38772" y="16174"/>
                    </a:lnTo>
                    <a:lnTo>
                      <a:pt x="38792" y="16070"/>
                    </a:lnTo>
                    <a:lnTo>
                      <a:pt x="38834" y="16133"/>
                    </a:lnTo>
                    <a:lnTo>
                      <a:pt x="38981" y="16153"/>
                    </a:lnTo>
                    <a:lnTo>
                      <a:pt x="39023" y="16133"/>
                    </a:lnTo>
                    <a:lnTo>
                      <a:pt x="39023" y="16070"/>
                    </a:lnTo>
                    <a:lnTo>
                      <a:pt x="38981" y="16049"/>
                    </a:lnTo>
                    <a:lnTo>
                      <a:pt x="38981" y="15965"/>
                    </a:lnTo>
                    <a:lnTo>
                      <a:pt x="38939" y="15861"/>
                    </a:lnTo>
                    <a:lnTo>
                      <a:pt x="38876" y="15777"/>
                    </a:lnTo>
                    <a:lnTo>
                      <a:pt x="38792" y="15756"/>
                    </a:lnTo>
                    <a:lnTo>
                      <a:pt x="38813" y="15672"/>
                    </a:lnTo>
                    <a:lnTo>
                      <a:pt x="38813" y="15589"/>
                    </a:lnTo>
                    <a:lnTo>
                      <a:pt x="38772" y="15547"/>
                    </a:lnTo>
                    <a:lnTo>
                      <a:pt x="38792" y="15526"/>
                    </a:lnTo>
                    <a:lnTo>
                      <a:pt x="38834" y="15547"/>
                    </a:lnTo>
                    <a:lnTo>
                      <a:pt x="38876" y="15651"/>
                    </a:lnTo>
                    <a:lnTo>
                      <a:pt x="38918" y="15693"/>
                    </a:lnTo>
                    <a:lnTo>
                      <a:pt x="39002" y="15672"/>
                    </a:lnTo>
                    <a:lnTo>
                      <a:pt x="38981" y="15651"/>
                    </a:lnTo>
                    <a:lnTo>
                      <a:pt x="39002" y="15630"/>
                    </a:lnTo>
                    <a:lnTo>
                      <a:pt x="39085" y="15651"/>
                    </a:lnTo>
                    <a:lnTo>
                      <a:pt x="39044" y="15547"/>
                    </a:lnTo>
                    <a:lnTo>
                      <a:pt x="39002" y="15442"/>
                    </a:lnTo>
                    <a:lnTo>
                      <a:pt x="38897" y="15379"/>
                    </a:lnTo>
                    <a:lnTo>
                      <a:pt x="39002" y="15379"/>
                    </a:lnTo>
                    <a:lnTo>
                      <a:pt x="39044" y="15442"/>
                    </a:lnTo>
                    <a:lnTo>
                      <a:pt x="39106" y="15484"/>
                    </a:lnTo>
                    <a:lnTo>
                      <a:pt x="39190" y="15463"/>
                    </a:lnTo>
                    <a:lnTo>
                      <a:pt x="39148" y="15421"/>
                    </a:lnTo>
                    <a:lnTo>
                      <a:pt x="39148" y="15337"/>
                    </a:lnTo>
                    <a:lnTo>
                      <a:pt x="39190" y="15337"/>
                    </a:lnTo>
                    <a:lnTo>
                      <a:pt x="39232" y="15379"/>
                    </a:lnTo>
                    <a:lnTo>
                      <a:pt x="39295" y="15421"/>
                    </a:lnTo>
                    <a:lnTo>
                      <a:pt x="39295" y="15463"/>
                    </a:lnTo>
                    <a:lnTo>
                      <a:pt x="39232" y="15484"/>
                    </a:lnTo>
                    <a:lnTo>
                      <a:pt x="39232" y="15589"/>
                    </a:lnTo>
                    <a:lnTo>
                      <a:pt x="39232" y="15630"/>
                    </a:lnTo>
                    <a:lnTo>
                      <a:pt x="39295" y="15630"/>
                    </a:lnTo>
                    <a:lnTo>
                      <a:pt x="39336" y="15651"/>
                    </a:lnTo>
                    <a:lnTo>
                      <a:pt x="39336" y="15693"/>
                    </a:lnTo>
                    <a:lnTo>
                      <a:pt x="39295" y="15735"/>
                    </a:lnTo>
                    <a:lnTo>
                      <a:pt x="39253" y="15777"/>
                    </a:lnTo>
                    <a:lnTo>
                      <a:pt x="39316" y="15798"/>
                    </a:lnTo>
                    <a:lnTo>
                      <a:pt x="39357" y="15777"/>
                    </a:lnTo>
                    <a:lnTo>
                      <a:pt x="39399" y="15798"/>
                    </a:lnTo>
                    <a:lnTo>
                      <a:pt x="39357" y="15881"/>
                    </a:lnTo>
                    <a:lnTo>
                      <a:pt x="39399" y="15944"/>
                    </a:lnTo>
                    <a:lnTo>
                      <a:pt x="39441" y="15965"/>
                    </a:lnTo>
                    <a:lnTo>
                      <a:pt x="39525" y="15944"/>
                    </a:lnTo>
                    <a:lnTo>
                      <a:pt x="39734" y="15798"/>
                    </a:lnTo>
                    <a:lnTo>
                      <a:pt x="39818" y="15672"/>
                    </a:lnTo>
                    <a:lnTo>
                      <a:pt x="39818" y="15756"/>
                    </a:lnTo>
                    <a:lnTo>
                      <a:pt x="39755" y="15798"/>
                    </a:lnTo>
                    <a:lnTo>
                      <a:pt x="39734" y="15861"/>
                    </a:lnTo>
                    <a:lnTo>
                      <a:pt x="39629" y="15902"/>
                    </a:lnTo>
                    <a:lnTo>
                      <a:pt x="39462" y="16070"/>
                    </a:lnTo>
                    <a:lnTo>
                      <a:pt x="39462" y="16112"/>
                    </a:lnTo>
                    <a:lnTo>
                      <a:pt x="39546" y="16153"/>
                    </a:lnTo>
                    <a:lnTo>
                      <a:pt x="39650" y="16112"/>
                    </a:lnTo>
                    <a:lnTo>
                      <a:pt x="39818" y="16007"/>
                    </a:lnTo>
                    <a:lnTo>
                      <a:pt x="39880" y="16007"/>
                    </a:lnTo>
                    <a:lnTo>
                      <a:pt x="40027" y="15965"/>
                    </a:lnTo>
                    <a:lnTo>
                      <a:pt x="40069" y="15881"/>
                    </a:lnTo>
                    <a:lnTo>
                      <a:pt x="40132" y="15861"/>
                    </a:lnTo>
                    <a:lnTo>
                      <a:pt x="40236" y="15777"/>
                    </a:lnTo>
                    <a:lnTo>
                      <a:pt x="40278" y="15777"/>
                    </a:lnTo>
                    <a:lnTo>
                      <a:pt x="40278" y="15840"/>
                    </a:lnTo>
                    <a:lnTo>
                      <a:pt x="40236" y="15861"/>
                    </a:lnTo>
                    <a:lnTo>
                      <a:pt x="40152" y="15965"/>
                    </a:lnTo>
                    <a:lnTo>
                      <a:pt x="40090" y="16070"/>
                    </a:lnTo>
                    <a:lnTo>
                      <a:pt x="40027" y="16112"/>
                    </a:lnTo>
                    <a:lnTo>
                      <a:pt x="39943" y="16195"/>
                    </a:lnTo>
                    <a:lnTo>
                      <a:pt x="39839" y="16216"/>
                    </a:lnTo>
                    <a:lnTo>
                      <a:pt x="39776" y="16258"/>
                    </a:lnTo>
                    <a:lnTo>
                      <a:pt x="39713" y="16384"/>
                    </a:lnTo>
                    <a:lnTo>
                      <a:pt x="39713" y="16426"/>
                    </a:lnTo>
                    <a:lnTo>
                      <a:pt x="39734" y="16467"/>
                    </a:lnTo>
                    <a:lnTo>
                      <a:pt x="39776" y="16426"/>
                    </a:lnTo>
                    <a:lnTo>
                      <a:pt x="39860" y="16426"/>
                    </a:lnTo>
                    <a:lnTo>
                      <a:pt x="39943" y="16467"/>
                    </a:lnTo>
                    <a:lnTo>
                      <a:pt x="39860" y="16488"/>
                    </a:lnTo>
                    <a:lnTo>
                      <a:pt x="39776" y="16509"/>
                    </a:lnTo>
                    <a:lnTo>
                      <a:pt x="39734" y="16551"/>
                    </a:lnTo>
                    <a:lnTo>
                      <a:pt x="39734" y="16593"/>
                    </a:lnTo>
                    <a:lnTo>
                      <a:pt x="39776" y="16614"/>
                    </a:lnTo>
                    <a:lnTo>
                      <a:pt x="39860" y="16593"/>
                    </a:lnTo>
                    <a:lnTo>
                      <a:pt x="39922" y="16572"/>
                    </a:lnTo>
                    <a:lnTo>
                      <a:pt x="39839" y="16677"/>
                    </a:lnTo>
                    <a:lnTo>
                      <a:pt x="39755" y="16698"/>
                    </a:lnTo>
                    <a:lnTo>
                      <a:pt x="39734" y="16739"/>
                    </a:lnTo>
                    <a:lnTo>
                      <a:pt x="39755" y="16781"/>
                    </a:lnTo>
                    <a:lnTo>
                      <a:pt x="39839" y="16802"/>
                    </a:lnTo>
                    <a:lnTo>
                      <a:pt x="39922" y="16781"/>
                    </a:lnTo>
                    <a:lnTo>
                      <a:pt x="39985" y="16781"/>
                    </a:lnTo>
                    <a:lnTo>
                      <a:pt x="40027" y="16802"/>
                    </a:lnTo>
                    <a:lnTo>
                      <a:pt x="39964" y="16823"/>
                    </a:lnTo>
                    <a:lnTo>
                      <a:pt x="39964" y="16865"/>
                    </a:lnTo>
                    <a:lnTo>
                      <a:pt x="39860" y="16907"/>
                    </a:lnTo>
                    <a:lnTo>
                      <a:pt x="39839" y="16970"/>
                    </a:lnTo>
                    <a:lnTo>
                      <a:pt x="39860" y="17032"/>
                    </a:lnTo>
                    <a:lnTo>
                      <a:pt x="39922" y="17116"/>
                    </a:lnTo>
                    <a:lnTo>
                      <a:pt x="39922" y="17200"/>
                    </a:lnTo>
                    <a:lnTo>
                      <a:pt x="39943" y="17221"/>
                    </a:lnTo>
                    <a:lnTo>
                      <a:pt x="39985" y="17137"/>
                    </a:lnTo>
                    <a:lnTo>
                      <a:pt x="40048" y="17032"/>
                    </a:lnTo>
                    <a:lnTo>
                      <a:pt x="40090" y="16990"/>
                    </a:lnTo>
                    <a:lnTo>
                      <a:pt x="40132" y="16990"/>
                    </a:lnTo>
                    <a:lnTo>
                      <a:pt x="40090" y="17032"/>
                    </a:lnTo>
                    <a:lnTo>
                      <a:pt x="40090" y="17095"/>
                    </a:lnTo>
                    <a:lnTo>
                      <a:pt x="40048" y="17116"/>
                    </a:lnTo>
                    <a:lnTo>
                      <a:pt x="40048" y="17137"/>
                    </a:lnTo>
                    <a:lnTo>
                      <a:pt x="40090" y="17200"/>
                    </a:lnTo>
                    <a:lnTo>
                      <a:pt x="40069" y="17242"/>
                    </a:lnTo>
                    <a:lnTo>
                      <a:pt x="40132" y="17304"/>
                    </a:lnTo>
                    <a:lnTo>
                      <a:pt x="40152" y="17304"/>
                    </a:lnTo>
                    <a:lnTo>
                      <a:pt x="40173" y="17242"/>
                    </a:lnTo>
                    <a:lnTo>
                      <a:pt x="40257" y="17221"/>
                    </a:lnTo>
                    <a:lnTo>
                      <a:pt x="40278" y="17221"/>
                    </a:lnTo>
                    <a:lnTo>
                      <a:pt x="40278" y="17283"/>
                    </a:lnTo>
                    <a:lnTo>
                      <a:pt x="40236" y="17325"/>
                    </a:lnTo>
                    <a:lnTo>
                      <a:pt x="40236" y="17346"/>
                    </a:lnTo>
                    <a:lnTo>
                      <a:pt x="40278" y="17388"/>
                    </a:lnTo>
                    <a:lnTo>
                      <a:pt x="40278" y="17430"/>
                    </a:lnTo>
                    <a:lnTo>
                      <a:pt x="40299" y="17451"/>
                    </a:lnTo>
                    <a:lnTo>
                      <a:pt x="40299" y="17514"/>
                    </a:lnTo>
                    <a:lnTo>
                      <a:pt x="40362" y="17534"/>
                    </a:lnTo>
                    <a:lnTo>
                      <a:pt x="40383" y="17493"/>
                    </a:lnTo>
                    <a:lnTo>
                      <a:pt x="40487" y="17451"/>
                    </a:lnTo>
                    <a:lnTo>
                      <a:pt x="40508" y="17388"/>
                    </a:lnTo>
                    <a:lnTo>
                      <a:pt x="40508" y="17325"/>
                    </a:lnTo>
                    <a:lnTo>
                      <a:pt x="40445" y="17242"/>
                    </a:lnTo>
                    <a:lnTo>
                      <a:pt x="40466" y="17242"/>
                    </a:lnTo>
                    <a:lnTo>
                      <a:pt x="40508" y="17283"/>
                    </a:lnTo>
                    <a:lnTo>
                      <a:pt x="40550" y="17283"/>
                    </a:lnTo>
                    <a:lnTo>
                      <a:pt x="40550" y="17221"/>
                    </a:lnTo>
                    <a:lnTo>
                      <a:pt x="40508" y="17137"/>
                    </a:lnTo>
                    <a:lnTo>
                      <a:pt x="40508" y="17095"/>
                    </a:lnTo>
                    <a:lnTo>
                      <a:pt x="40571" y="17074"/>
                    </a:lnTo>
                    <a:lnTo>
                      <a:pt x="40571" y="16990"/>
                    </a:lnTo>
                    <a:lnTo>
                      <a:pt x="40571" y="16928"/>
                    </a:lnTo>
                    <a:lnTo>
                      <a:pt x="40508" y="16928"/>
                    </a:lnTo>
                    <a:lnTo>
                      <a:pt x="40466" y="16886"/>
                    </a:lnTo>
                    <a:lnTo>
                      <a:pt x="40466" y="16865"/>
                    </a:lnTo>
                    <a:lnTo>
                      <a:pt x="40487" y="16886"/>
                    </a:lnTo>
                    <a:lnTo>
                      <a:pt x="40571" y="16907"/>
                    </a:lnTo>
                    <a:lnTo>
                      <a:pt x="40613" y="16865"/>
                    </a:lnTo>
                    <a:lnTo>
                      <a:pt x="40592" y="16802"/>
                    </a:lnTo>
                    <a:lnTo>
                      <a:pt x="40550" y="16802"/>
                    </a:lnTo>
                    <a:lnTo>
                      <a:pt x="40508" y="16781"/>
                    </a:lnTo>
                    <a:lnTo>
                      <a:pt x="40592" y="16781"/>
                    </a:lnTo>
                    <a:lnTo>
                      <a:pt x="40655" y="16718"/>
                    </a:lnTo>
                    <a:lnTo>
                      <a:pt x="40655" y="16572"/>
                    </a:lnTo>
                    <a:lnTo>
                      <a:pt x="40676" y="16509"/>
                    </a:lnTo>
                    <a:lnTo>
                      <a:pt x="40696" y="16572"/>
                    </a:lnTo>
                    <a:lnTo>
                      <a:pt x="40696" y="16656"/>
                    </a:lnTo>
                    <a:lnTo>
                      <a:pt x="40717" y="16718"/>
                    </a:lnTo>
                    <a:lnTo>
                      <a:pt x="40696" y="16802"/>
                    </a:lnTo>
                    <a:lnTo>
                      <a:pt x="40759" y="16823"/>
                    </a:lnTo>
                    <a:lnTo>
                      <a:pt x="40822" y="16802"/>
                    </a:lnTo>
                    <a:lnTo>
                      <a:pt x="40864" y="16760"/>
                    </a:lnTo>
                    <a:lnTo>
                      <a:pt x="40906" y="16718"/>
                    </a:lnTo>
                    <a:lnTo>
                      <a:pt x="40906" y="16823"/>
                    </a:lnTo>
                    <a:lnTo>
                      <a:pt x="40927" y="16865"/>
                    </a:lnTo>
                    <a:lnTo>
                      <a:pt x="40989" y="16865"/>
                    </a:lnTo>
                    <a:lnTo>
                      <a:pt x="41010" y="16823"/>
                    </a:lnTo>
                    <a:lnTo>
                      <a:pt x="41010" y="16698"/>
                    </a:lnTo>
                    <a:lnTo>
                      <a:pt x="41010" y="16593"/>
                    </a:lnTo>
                    <a:lnTo>
                      <a:pt x="40969" y="16572"/>
                    </a:lnTo>
                    <a:lnTo>
                      <a:pt x="40927" y="16551"/>
                    </a:lnTo>
                    <a:lnTo>
                      <a:pt x="41010" y="16572"/>
                    </a:lnTo>
                    <a:lnTo>
                      <a:pt x="41094" y="16614"/>
                    </a:lnTo>
                    <a:lnTo>
                      <a:pt x="41115" y="16698"/>
                    </a:lnTo>
                    <a:lnTo>
                      <a:pt x="41178" y="16698"/>
                    </a:lnTo>
                    <a:lnTo>
                      <a:pt x="41199" y="16656"/>
                    </a:lnTo>
                    <a:lnTo>
                      <a:pt x="41199" y="16509"/>
                    </a:lnTo>
                    <a:lnTo>
                      <a:pt x="41136" y="16446"/>
                    </a:lnTo>
                    <a:lnTo>
                      <a:pt x="41031" y="16363"/>
                    </a:lnTo>
                    <a:lnTo>
                      <a:pt x="41010" y="16300"/>
                    </a:lnTo>
                    <a:lnTo>
                      <a:pt x="41031" y="16300"/>
                    </a:lnTo>
                    <a:lnTo>
                      <a:pt x="41094" y="16363"/>
                    </a:lnTo>
                    <a:lnTo>
                      <a:pt x="41199" y="16446"/>
                    </a:lnTo>
                    <a:lnTo>
                      <a:pt x="41220" y="16509"/>
                    </a:lnTo>
                    <a:lnTo>
                      <a:pt x="41387" y="16509"/>
                    </a:lnTo>
                    <a:lnTo>
                      <a:pt x="41408" y="16446"/>
                    </a:lnTo>
                    <a:lnTo>
                      <a:pt x="41387" y="16384"/>
                    </a:lnTo>
                    <a:lnTo>
                      <a:pt x="41324" y="16363"/>
                    </a:lnTo>
                    <a:lnTo>
                      <a:pt x="41282" y="16300"/>
                    </a:lnTo>
                    <a:lnTo>
                      <a:pt x="41178" y="16300"/>
                    </a:lnTo>
                    <a:lnTo>
                      <a:pt x="41115" y="16258"/>
                    </a:lnTo>
                    <a:lnTo>
                      <a:pt x="41136" y="16153"/>
                    </a:lnTo>
                    <a:lnTo>
                      <a:pt x="41178" y="16195"/>
                    </a:lnTo>
                    <a:lnTo>
                      <a:pt x="41241" y="16258"/>
                    </a:lnTo>
                    <a:lnTo>
                      <a:pt x="41324" y="16258"/>
                    </a:lnTo>
                    <a:lnTo>
                      <a:pt x="41345" y="16195"/>
                    </a:lnTo>
                    <a:lnTo>
                      <a:pt x="41324" y="16133"/>
                    </a:lnTo>
                    <a:lnTo>
                      <a:pt x="41282" y="16091"/>
                    </a:lnTo>
                    <a:lnTo>
                      <a:pt x="41282" y="16049"/>
                    </a:lnTo>
                    <a:lnTo>
                      <a:pt x="41324" y="16028"/>
                    </a:lnTo>
                    <a:lnTo>
                      <a:pt x="41345" y="16049"/>
                    </a:lnTo>
                    <a:lnTo>
                      <a:pt x="41429" y="16091"/>
                    </a:lnTo>
                    <a:lnTo>
                      <a:pt x="41429" y="16153"/>
                    </a:lnTo>
                    <a:lnTo>
                      <a:pt x="41408" y="16237"/>
                    </a:lnTo>
                    <a:lnTo>
                      <a:pt x="41513" y="16258"/>
                    </a:lnTo>
                    <a:lnTo>
                      <a:pt x="41617" y="16279"/>
                    </a:lnTo>
                    <a:lnTo>
                      <a:pt x="41701" y="16258"/>
                    </a:lnTo>
                    <a:lnTo>
                      <a:pt x="41764" y="16258"/>
                    </a:lnTo>
                    <a:lnTo>
                      <a:pt x="41826" y="16174"/>
                    </a:lnTo>
                    <a:lnTo>
                      <a:pt x="41826" y="16133"/>
                    </a:lnTo>
                    <a:lnTo>
                      <a:pt x="41638" y="16133"/>
                    </a:lnTo>
                    <a:lnTo>
                      <a:pt x="41617" y="16091"/>
                    </a:lnTo>
                    <a:lnTo>
                      <a:pt x="41659" y="16049"/>
                    </a:lnTo>
                    <a:lnTo>
                      <a:pt x="41743" y="16070"/>
                    </a:lnTo>
                    <a:lnTo>
                      <a:pt x="41805" y="16049"/>
                    </a:lnTo>
                    <a:lnTo>
                      <a:pt x="41764" y="15986"/>
                    </a:lnTo>
                    <a:lnTo>
                      <a:pt x="41722" y="15965"/>
                    </a:lnTo>
                    <a:lnTo>
                      <a:pt x="41743" y="15944"/>
                    </a:lnTo>
                    <a:lnTo>
                      <a:pt x="41722" y="15881"/>
                    </a:lnTo>
                    <a:lnTo>
                      <a:pt x="41659" y="15861"/>
                    </a:lnTo>
                    <a:lnTo>
                      <a:pt x="41596" y="15881"/>
                    </a:lnTo>
                    <a:lnTo>
                      <a:pt x="41638" y="15819"/>
                    </a:lnTo>
                    <a:lnTo>
                      <a:pt x="41701" y="15756"/>
                    </a:lnTo>
                    <a:lnTo>
                      <a:pt x="41722" y="15777"/>
                    </a:lnTo>
                    <a:lnTo>
                      <a:pt x="41764" y="15819"/>
                    </a:lnTo>
                    <a:lnTo>
                      <a:pt x="41826" y="15881"/>
                    </a:lnTo>
                    <a:lnTo>
                      <a:pt x="41826" y="15965"/>
                    </a:lnTo>
                    <a:lnTo>
                      <a:pt x="41952" y="15965"/>
                    </a:lnTo>
                    <a:lnTo>
                      <a:pt x="42015" y="15944"/>
                    </a:lnTo>
                    <a:lnTo>
                      <a:pt x="42036" y="15923"/>
                    </a:lnTo>
                    <a:lnTo>
                      <a:pt x="42015" y="15840"/>
                    </a:lnTo>
                    <a:lnTo>
                      <a:pt x="41931" y="15777"/>
                    </a:lnTo>
                    <a:lnTo>
                      <a:pt x="41931" y="15714"/>
                    </a:lnTo>
                    <a:lnTo>
                      <a:pt x="41910" y="15651"/>
                    </a:lnTo>
                    <a:lnTo>
                      <a:pt x="41805" y="15651"/>
                    </a:lnTo>
                    <a:lnTo>
                      <a:pt x="41847" y="15547"/>
                    </a:lnTo>
                    <a:lnTo>
                      <a:pt x="41805" y="15463"/>
                    </a:lnTo>
                    <a:lnTo>
                      <a:pt x="41701" y="15463"/>
                    </a:lnTo>
                    <a:lnTo>
                      <a:pt x="41743" y="15400"/>
                    </a:lnTo>
                    <a:lnTo>
                      <a:pt x="41722" y="15358"/>
                    </a:lnTo>
                    <a:lnTo>
                      <a:pt x="41596" y="15442"/>
                    </a:lnTo>
                    <a:lnTo>
                      <a:pt x="41533" y="15526"/>
                    </a:lnTo>
                    <a:lnTo>
                      <a:pt x="41554" y="15651"/>
                    </a:lnTo>
                    <a:lnTo>
                      <a:pt x="41533" y="15651"/>
                    </a:lnTo>
                    <a:lnTo>
                      <a:pt x="41492" y="15609"/>
                    </a:lnTo>
                    <a:lnTo>
                      <a:pt x="41492" y="15442"/>
                    </a:lnTo>
                    <a:lnTo>
                      <a:pt x="41450" y="15421"/>
                    </a:lnTo>
                    <a:lnTo>
                      <a:pt x="41408" y="15442"/>
                    </a:lnTo>
                    <a:lnTo>
                      <a:pt x="41408" y="15526"/>
                    </a:lnTo>
                    <a:lnTo>
                      <a:pt x="41324" y="15651"/>
                    </a:lnTo>
                    <a:lnTo>
                      <a:pt x="41282" y="15714"/>
                    </a:lnTo>
                    <a:lnTo>
                      <a:pt x="41282" y="15714"/>
                    </a:lnTo>
                    <a:lnTo>
                      <a:pt x="41303" y="15630"/>
                    </a:lnTo>
                    <a:lnTo>
                      <a:pt x="41303" y="15505"/>
                    </a:lnTo>
                    <a:lnTo>
                      <a:pt x="41387" y="15358"/>
                    </a:lnTo>
                    <a:lnTo>
                      <a:pt x="41387" y="15296"/>
                    </a:lnTo>
                    <a:lnTo>
                      <a:pt x="41282" y="15317"/>
                    </a:lnTo>
                    <a:lnTo>
                      <a:pt x="41178" y="15442"/>
                    </a:lnTo>
                    <a:lnTo>
                      <a:pt x="41178" y="15505"/>
                    </a:lnTo>
                    <a:lnTo>
                      <a:pt x="41094" y="15568"/>
                    </a:lnTo>
                    <a:lnTo>
                      <a:pt x="41010" y="15568"/>
                    </a:lnTo>
                    <a:lnTo>
                      <a:pt x="41010" y="15505"/>
                    </a:lnTo>
                    <a:lnTo>
                      <a:pt x="41073" y="15400"/>
                    </a:lnTo>
                    <a:lnTo>
                      <a:pt x="41199" y="15337"/>
                    </a:lnTo>
                    <a:lnTo>
                      <a:pt x="41241" y="15233"/>
                    </a:lnTo>
                    <a:lnTo>
                      <a:pt x="41303" y="15149"/>
                    </a:lnTo>
                    <a:lnTo>
                      <a:pt x="41345" y="15149"/>
                    </a:lnTo>
                    <a:lnTo>
                      <a:pt x="41429" y="15086"/>
                    </a:lnTo>
                    <a:lnTo>
                      <a:pt x="41450" y="15024"/>
                    </a:lnTo>
                    <a:lnTo>
                      <a:pt x="41387" y="15003"/>
                    </a:lnTo>
                    <a:lnTo>
                      <a:pt x="41282" y="15086"/>
                    </a:lnTo>
                    <a:lnTo>
                      <a:pt x="41199" y="15149"/>
                    </a:lnTo>
                    <a:lnTo>
                      <a:pt x="41115" y="15191"/>
                    </a:lnTo>
                    <a:lnTo>
                      <a:pt x="41010" y="15296"/>
                    </a:lnTo>
                    <a:lnTo>
                      <a:pt x="41073" y="15191"/>
                    </a:lnTo>
                    <a:lnTo>
                      <a:pt x="41136" y="15086"/>
                    </a:lnTo>
                    <a:lnTo>
                      <a:pt x="41115" y="15086"/>
                    </a:lnTo>
                    <a:lnTo>
                      <a:pt x="41010" y="15107"/>
                    </a:lnTo>
                    <a:lnTo>
                      <a:pt x="40969" y="15149"/>
                    </a:lnTo>
                    <a:lnTo>
                      <a:pt x="40801" y="15128"/>
                    </a:lnTo>
                    <a:lnTo>
                      <a:pt x="40696" y="15128"/>
                    </a:lnTo>
                    <a:lnTo>
                      <a:pt x="40655" y="15086"/>
                    </a:lnTo>
                    <a:lnTo>
                      <a:pt x="40759" y="15086"/>
                    </a:lnTo>
                    <a:lnTo>
                      <a:pt x="40969" y="15024"/>
                    </a:lnTo>
                    <a:lnTo>
                      <a:pt x="40864" y="14982"/>
                    </a:lnTo>
                    <a:lnTo>
                      <a:pt x="40780" y="14919"/>
                    </a:lnTo>
                    <a:lnTo>
                      <a:pt x="40864" y="14919"/>
                    </a:lnTo>
                    <a:lnTo>
                      <a:pt x="40927" y="14898"/>
                    </a:lnTo>
                    <a:lnTo>
                      <a:pt x="40885" y="14793"/>
                    </a:lnTo>
                    <a:lnTo>
                      <a:pt x="40801" y="14773"/>
                    </a:lnTo>
                    <a:lnTo>
                      <a:pt x="40801" y="14731"/>
                    </a:lnTo>
                    <a:lnTo>
                      <a:pt x="40885" y="14689"/>
                    </a:lnTo>
                    <a:lnTo>
                      <a:pt x="40885" y="14605"/>
                    </a:lnTo>
                    <a:lnTo>
                      <a:pt x="40864" y="14480"/>
                    </a:lnTo>
                    <a:lnTo>
                      <a:pt x="40822" y="14417"/>
                    </a:lnTo>
                    <a:lnTo>
                      <a:pt x="40696" y="14480"/>
                    </a:lnTo>
                    <a:lnTo>
                      <a:pt x="40655" y="14521"/>
                    </a:lnTo>
                    <a:lnTo>
                      <a:pt x="40592" y="14501"/>
                    </a:lnTo>
                    <a:lnTo>
                      <a:pt x="40571" y="14521"/>
                    </a:lnTo>
                    <a:lnTo>
                      <a:pt x="40550" y="14501"/>
                    </a:lnTo>
                    <a:lnTo>
                      <a:pt x="40592" y="14417"/>
                    </a:lnTo>
                    <a:lnTo>
                      <a:pt x="40613" y="14312"/>
                    </a:lnTo>
                    <a:lnTo>
                      <a:pt x="40759" y="14291"/>
                    </a:lnTo>
                    <a:lnTo>
                      <a:pt x="40801" y="14249"/>
                    </a:lnTo>
                    <a:lnTo>
                      <a:pt x="40801" y="14103"/>
                    </a:lnTo>
                    <a:lnTo>
                      <a:pt x="40780" y="14061"/>
                    </a:lnTo>
                    <a:lnTo>
                      <a:pt x="40696" y="14145"/>
                    </a:lnTo>
                    <a:lnTo>
                      <a:pt x="40571" y="14249"/>
                    </a:lnTo>
                    <a:lnTo>
                      <a:pt x="40508" y="14312"/>
                    </a:lnTo>
                    <a:lnTo>
                      <a:pt x="40445" y="14375"/>
                    </a:lnTo>
                    <a:lnTo>
                      <a:pt x="40445" y="14480"/>
                    </a:lnTo>
                    <a:lnTo>
                      <a:pt x="40445" y="14563"/>
                    </a:lnTo>
                    <a:lnTo>
                      <a:pt x="40278" y="14291"/>
                    </a:lnTo>
                    <a:lnTo>
                      <a:pt x="40278" y="14187"/>
                    </a:lnTo>
                    <a:lnTo>
                      <a:pt x="40278" y="14082"/>
                    </a:lnTo>
                    <a:lnTo>
                      <a:pt x="40341" y="13998"/>
                    </a:lnTo>
                    <a:lnTo>
                      <a:pt x="40424" y="13873"/>
                    </a:lnTo>
                    <a:lnTo>
                      <a:pt x="40466" y="13789"/>
                    </a:lnTo>
                    <a:lnTo>
                      <a:pt x="40424" y="13768"/>
                    </a:lnTo>
                    <a:lnTo>
                      <a:pt x="40362" y="13831"/>
                    </a:lnTo>
                    <a:lnTo>
                      <a:pt x="40299" y="13894"/>
                    </a:lnTo>
                    <a:lnTo>
                      <a:pt x="40299" y="13936"/>
                    </a:lnTo>
                    <a:lnTo>
                      <a:pt x="40194" y="13977"/>
                    </a:lnTo>
                    <a:lnTo>
                      <a:pt x="40152" y="14061"/>
                    </a:lnTo>
                    <a:lnTo>
                      <a:pt x="40152" y="14103"/>
                    </a:lnTo>
                    <a:lnTo>
                      <a:pt x="40069" y="14249"/>
                    </a:lnTo>
                    <a:lnTo>
                      <a:pt x="40027" y="14270"/>
                    </a:lnTo>
                    <a:lnTo>
                      <a:pt x="40027" y="14187"/>
                    </a:lnTo>
                    <a:lnTo>
                      <a:pt x="40069" y="14082"/>
                    </a:lnTo>
                    <a:lnTo>
                      <a:pt x="40173" y="13894"/>
                    </a:lnTo>
                    <a:lnTo>
                      <a:pt x="40215" y="13852"/>
                    </a:lnTo>
                    <a:lnTo>
                      <a:pt x="40194" y="13768"/>
                    </a:lnTo>
                    <a:lnTo>
                      <a:pt x="40111" y="13768"/>
                    </a:lnTo>
                    <a:lnTo>
                      <a:pt x="40048" y="13852"/>
                    </a:lnTo>
                    <a:lnTo>
                      <a:pt x="40048" y="13936"/>
                    </a:lnTo>
                    <a:lnTo>
                      <a:pt x="40006" y="13957"/>
                    </a:lnTo>
                    <a:lnTo>
                      <a:pt x="40006" y="13873"/>
                    </a:lnTo>
                    <a:lnTo>
                      <a:pt x="40069" y="13747"/>
                    </a:lnTo>
                    <a:lnTo>
                      <a:pt x="40090" y="13685"/>
                    </a:lnTo>
                    <a:lnTo>
                      <a:pt x="40048" y="13622"/>
                    </a:lnTo>
                    <a:lnTo>
                      <a:pt x="39943" y="13580"/>
                    </a:lnTo>
                    <a:lnTo>
                      <a:pt x="39964" y="13559"/>
                    </a:lnTo>
                    <a:lnTo>
                      <a:pt x="39901" y="13517"/>
                    </a:lnTo>
                    <a:lnTo>
                      <a:pt x="39776" y="13517"/>
                    </a:lnTo>
                    <a:lnTo>
                      <a:pt x="39692" y="13538"/>
                    </a:lnTo>
                    <a:lnTo>
                      <a:pt x="39734" y="13454"/>
                    </a:lnTo>
                    <a:lnTo>
                      <a:pt x="39818" y="13433"/>
                    </a:lnTo>
                    <a:lnTo>
                      <a:pt x="39713" y="13413"/>
                    </a:lnTo>
                    <a:lnTo>
                      <a:pt x="39567" y="13413"/>
                    </a:lnTo>
                    <a:lnTo>
                      <a:pt x="39504" y="13517"/>
                    </a:lnTo>
                    <a:lnTo>
                      <a:pt x="39504" y="13433"/>
                    </a:lnTo>
                    <a:lnTo>
                      <a:pt x="39671" y="13350"/>
                    </a:lnTo>
                    <a:lnTo>
                      <a:pt x="39818" y="13329"/>
                    </a:lnTo>
                    <a:lnTo>
                      <a:pt x="39860" y="13371"/>
                    </a:lnTo>
                    <a:lnTo>
                      <a:pt x="39964" y="13392"/>
                    </a:lnTo>
                    <a:lnTo>
                      <a:pt x="39985" y="13350"/>
                    </a:lnTo>
                    <a:lnTo>
                      <a:pt x="40027" y="13266"/>
                    </a:lnTo>
                    <a:lnTo>
                      <a:pt x="39943" y="13266"/>
                    </a:lnTo>
                    <a:lnTo>
                      <a:pt x="39839" y="13245"/>
                    </a:lnTo>
                    <a:lnTo>
                      <a:pt x="39734" y="13182"/>
                    </a:lnTo>
                    <a:lnTo>
                      <a:pt x="39650" y="13182"/>
                    </a:lnTo>
                    <a:lnTo>
                      <a:pt x="39650" y="13287"/>
                    </a:lnTo>
                    <a:lnTo>
                      <a:pt x="39608" y="13287"/>
                    </a:lnTo>
                    <a:lnTo>
                      <a:pt x="39608" y="13245"/>
                    </a:lnTo>
                    <a:lnTo>
                      <a:pt x="39629" y="13182"/>
                    </a:lnTo>
                    <a:lnTo>
                      <a:pt x="39629" y="13140"/>
                    </a:lnTo>
                    <a:lnTo>
                      <a:pt x="39525" y="13140"/>
                    </a:lnTo>
                    <a:lnTo>
                      <a:pt x="39525" y="13182"/>
                    </a:lnTo>
                    <a:lnTo>
                      <a:pt x="39462" y="13224"/>
                    </a:lnTo>
                    <a:lnTo>
                      <a:pt x="39441" y="13161"/>
                    </a:lnTo>
                    <a:lnTo>
                      <a:pt x="39441" y="13078"/>
                    </a:lnTo>
                    <a:lnTo>
                      <a:pt x="39399" y="13057"/>
                    </a:lnTo>
                    <a:lnTo>
                      <a:pt x="39357" y="13078"/>
                    </a:lnTo>
                    <a:lnTo>
                      <a:pt x="39316" y="13036"/>
                    </a:lnTo>
                    <a:lnTo>
                      <a:pt x="39232" y="12994"/>
                    </a:lnTo>
                    <a:lnTo>
                      <a:pt x="39148" y="12994"/>
                    </a:lnTo>
                    <a:lnTo>
                      <a:pt x="39232" y="12910"/>
                    </a:lnTo>
                    <a:lnTo>
                      <a:pt x="39295" y="12868"/>
                    </a:lnTo>
                    <a:lnTo>
                      <a:pt x="39441" y="12973"/>
                    </a:lnTo>
                    <a:lnTo>
                      <a:pt x="39504" y="12973"/>
                    </a:lnTo>
                    <a:lnTo>
                      <a:pt x="39462" y="12931"/>
                    </a:lnTo>
                    <a:lnTo>
                      <a:pt x="39169" y="12764"/>
                    </a:lnTo>
                    <a:lnTo>
                      <a:pt x="39044" y="12743"/>
                    </a:lnTo>
                    <a:lnTo>
                      <a:pt x="39023" y="12722"/>
                    </a:lnTo>
                    <a:lnTo>
                      <a:pt x="39106" y="12722"/>
                    </a:lnTo>
                    <a:lnTo>
                      <a:pt x="39316" y="12806"/>
                    </a:lnTo>
                    <a:lnTo>
                      <a:pt x="39441" y="12806"/>
                    </a:lnTo>
                    <a:lnTo>
                      <a:pt x="39650" y="12848"/>
                    </a:lnTo>
                    <a:lnTo>
                      <a:pt x="39692" y="12848"/>
                    </a:lnTo>
                    <a:lnTo>
                      <a:pt x="39671" y="12806"/>
                    </a:lnTo>
                    <a:lnTo>
                      <a:pt x="39671" y="12722"/>
                    </a:lnTo>
                    <a:lnTo>
                      <a:pt x="39629" y="12659"/>
                    </a:lnTo>
                    <a:lnTo>
                      <a:pt x="39546" y="12638"/>
                    </a:lnTo>
                    <a:lnTo>
                      <a:pt x="39462" y="12596"/>
                    </a:lnTo>
                    <a:lnTo>
                      <a:pt x="39483" y="12555"/>
                    </a:lnTo>
                    <a:lnTo>
                      <a:pt x="39546" y="12555"/>
                    </a:lnTo>
                    <a:lnTo>
                      <a:pt x="39567" y="12617"/>
                    </a:lnTo>
                    <a:lnTo>
                      <a:pt x="39629" y="12638"/>
                    </a:lnTo>
                    <a:lnTo>
                      <a:pt x="39671" y="12617"/>
                    </a:lnTo>
                    <a:lnTo>
                      <a:pt x="39776" y="12617"/>
                    </a:lnTo>
                    <a:lnTo>
                      <a:pt x="39797" y="12596"/>
                    </a:lnTo>
                    <a:lnTo>
                      <a:pt x="39797" y="12534"/>
                    </a:lnTo>
                    <a:lnTo>
                      <a:pt x="39734" y="12513"/>
                    </a:lnTo>
                    <a:lnTo>
                      <a:pt x="39734" y="12450"/>
                    </a:lnTo>
                    <a:lnTo>
                      <a:pt x="39671" y="12387"/>
                    </a:lnTo>
                    <a:lnTo>
                      <a:pt x="39588" y="12408"/>
                    </a:lnTo>
                    <a:lnTo>
                      <a:pt x="39525" y="12450"/>
                    </a:lnTo>
                    <a:lnTo>
                      <a:pt x="39378" y="12450"/>
                    </a:lnTo>
                    <a:lnTo>
                      <a:pt x="39357" y="12513"/>
                    </a:lnTo>
                    <a:lnTo>
                      <a:pt x="39316" y="12513"/>
                    </a:lnTo>
                    <a:lnTo>
                      <a:pt x="39274" y="12429"/>
                    </a:lnTo>
                    <a:lnTo>
                      <a:pt x="39378" y="12387"/>
                    </a:lnTo>
                    <a:lnTo>
                      <a:pt x="39525" y="12387"/>
                    </a:lnTo>
                    <a:lnTo>
                      <a:pt x="39567" y="12345"/>
                    </a:lnTo>
                    <a:lnTo>
                      <a:pt x="39692" y="12345"/>
                    </a:lnTo>
                    <a:lnTo>
                      <a:pt x="39734" y="12304"/>
                    </a:lnTo>
                    <a:lnTo>
                      <a:pt x="39650" y="12283"/>
                    </a:lnTo>
                    <a:lnTo>
                      <a:pt x="39546" y="12241"/>
                    </a:lnTo>
                    <a:lnTo>
                      <a:pt x="39525" y="12199"/>
                    </a:lnTo>
                    <a:lnTo>
                      <a:pt x="39588" y="12241"/>
                    </a:lnTo>
                    <a:lnTo>
                      <a:pt x="39776" y="12241"/>
                    </a:lnTo>
                    <a:lnTo>
                      <a:pt x="39839" y="12283"/>
                    </a:lnTo>
                    <a:lnTo>
                      <a:pt x="39964" y="12429"/>
                    </a:lnTo>
                    <a:lnTo>
                      <a:pt x="40048" y="12450"/>
                    </a:lnTo>
                    <a:lnTo>
                      <a:pt x="40090" y="12429"/>
                    </a:lnTo>
                    <a:lnTo>
                      <a:pt x="40111" y="12492"/>
                    </a:lnTo>
                    <a:lnTo>
                      <a:pt x="40173" y="12513"/>
                    </a:lnTo>
                    <a:lnTo>
                      <a:pt x="40215" y="12450"/>
                    </a:lnTo>
                    <a:lnTo>
                      <a:pt x="40278" y="12450"/>
                    </a:lnTo>
                    <a:lnTo>
                      <a:pt x="40320" y="12555"/>
                    </a:lnTo>
                    <a:lnTo>
                      <a:pt x="40404" y="12555"/>
                    </a:lnTo>
                    <a:lnTo>
                      <a:pt x="40466" y="12534"/>
                    </a:lnTo>
                    <a:lnTo>
                      <a:pt x="40466" y="12408"/>
                    </a:lnTo>
                    <a:lnTo>
                      <a:pt x="40404" y="12324"/>
                    </a:lnTo>
                    <a:lnTo>
                      <a:pt x="40383" y="12241"/>
                    </a:lnTo>
                    <a:lnTo>
                      <a:pt x="40278" y="12199"/>
                    </a:lnTo>
                    <a:lnTo>
                      <a:pt x="40194" y="12136"/>
                    </a:lnTo>
                    <a:lnTo>
                      <a:pt x="40152" y="12115"/>
                    </a:lnTo>
                    <a:lnTo>
                      <a:pt x="40090" y="12136"/>
                    </a:lnTo>
                    <a:lnTo>
                      <a:pt x="40048" y="12178"/>
                    </a:lnTo>
                    <a:lnTo>
                      <a:pt x="39964" y="12115"/>
                    </a:lnTo>
                    <a:lnTo>
                      <a:pt x="39797" y="11990"/>
                    </a:lnTo>
                    <a:lnTo>
                      <a:pt x="39692" y="11969"/>
                    </a:lnTo>
                    <a:lnTo>
                      <a:pt x="39483" y="11990"/>
                    </a:lnTo>
                    <a:lnTo>
                      <a:pt x="39420" y="11969"/>
                    </a:lnTo>
                    <a:lnTo>
                      <a:pt x="39588" y="11927"/>
                    </a:lnTo>
                    <a:lnTo>
                      <a:pt x="39671" y="11864"/>
                    </a:lnTo>
                    <a:lnTo>
                      <a:pt x="39755" y="11864"/>
                    </a:lnTo>
                    <a:lnTo>
                      <a:pt x="39776" y="11885"/>
                    </a:lnTo>
                    <a:lnTo>
                      <a:pt x="39860" y="11885"/>
                    </a:lnTo>
                    <a:lnTo>
                      <a:pt x="39943" y="11822"/>
                    </a:lnTo>
                    <a:lnTo>
                      <a:pt x="40006" y="11780"/>
                    </a:lnTo>
                    <a:lnTo>
                      <a:pt x="40173" y="11780"/>
                    </a:lnTo>
                    <a:lnTo>
                      <a:pt x="40257" y="11822"/>
                    </a:lnTo>
                    <a:lnTo>
                      <a:pt x="40383" y="11822"/>
                    </a:lnTo>
                    <a:lnTo>
                      <a:pt x="40424" y="11760"/>
                    </a:lnTo>
                    <a:lnTo>
                      <a:pt x="40466" y="11676"/>
                    </a:lnTo>
                    <a:lnTo>
                      <a:pt x="40404" y="11592"/>
                    </a:lnTo>
                    <a:lnTo>
                      <a:pt x="40383" y="11467"/>
                    </a:lnTo>
                    <a:lnTo>
                      <a:pt x="40278" y="11236"/>
                    </a:lnTo>
                    <a:lnTo>
                      <a:pt x="40257" y="11090"/>
                    </a:lnTo>
                    <a:lnTo>
                      <a:pt x="40194" y="11132"/>
                    </a:lnTo>
                    <a:lnTo>
                      <a:pt x="40173" y="11090"/>
                    </a:lnTo>
                    <a:lnTo>
                      <a:pt x="40090" y="11132"/>
                    </a:lnTo>
                    <a:lnTo>
                      <a:pt x="40090" y="11174"/>
                    </a:lnTo>
                    <a:lnTo>
                      <a:pt x="40048" y="11278"/>
                    </a:lnTo>
                    <a:lnTo>
                      <a:pt x="40069" y="11299"/>
                    </a:lnTo>
                    <a:lnTo>
                      <a:pt x="40069" y="11383"/>
                    </a:lnTo>
                    <a:lnTo>
                      <a:pt x="40006" y="11404"/>
                    </a:lnTo>
                    <a:lnTo>
                      <a:pt x="39901" y="11467"/>
                    </a:lnTo>
                    <a:lnTo>
                      <a:pt x="39839" y="11550"/>
                    </a:lnTo>
                    <a:lnTo>
                      <a:pt x="39734" y="11508"/>
                    </a:lnTo>
                    <a:lnTo>
                      <a:pt x="39650" y="11488"/>
                    </a:lnTo>
                    <a:lnTo>
                      <a:pt x="39546" y="11508"/>
                    </a:lnTo>
                    <a:lnTo>
                      <a:pt x="39462" y="11613"/>
                    </a:lnTo>
                    <a:lnTo>
                      <a:pt x="39357" y="11718"/>
                    </a:lnTo>
                    <a:lnTo>
                      <a:pt x="39316" y="11697"/>
                    </a:lnTo>
                    <a:lnTo>
                      <a:pt x="39232" y="11676"/>
                    </a:lnTo>
                    <a:lnTo>
                      <a:pt x="39127" y="11697"/>
                    </a:lnTo>
                    <a:lnTo>
                      <a:pt x="39085" y="11697"/>
                    </a:lnTo>
                    <a:lnTo>
                      <a:pt x="39190" y="11592"/>
                    </a:lnTo>
                    <a:lnTo>
                      <a:pt x="39232" y="11571"/>
                    </a:lnTo>
                    <a:lnTo>
                      <a:pt x="39316" y="11613"/>
                    </a:lnTo>
                    <a:lnTo>
                      <a:pt x="39420" y="11571"/>
                    </a:lnTo>
                    <a:lnTo>
                      <a:pt x="39462" y="11467"/>
                    </a:lnTo>
                    <a:lnTo>
                      <a:pt x="39546" y="11404"/>
                    </a:lnTo>
                    <a:lnTo>
                      <a:pt x="39588" y="11404"/>
                    </a:lnTo>
                    <a:lnTo>
                      <a:pt x="39692" y="11362"/>
                    </a:lnTo>
                    <a:lnTo>
                      <a:pt x="39776" y="11299"/>
                    </a:lnTo>
                    <a:lnTo>
                      <a:pt x="39776" y="11174"/>
                    </a:lnTo>
                    <a:lnTo>
                      <a:pt x="39776" y="11132"/>
                    </a:lnTo>
                    <a:lnTo>
                      <a:pt x="39692" y="11132"/>
                    </a:lnTo>
                    <a:lnTo>
                      <a:pt x="39629" y="11153"/>
                    </a:lnTo>
                    <a:lnTo>
                      <a:pt x="39546" y="11132"/>
                    </a:lnTo>
                    <a:lnTo>
                      <a:pt x="39420" y="11132"/>
                    </a:lnTo>
                    <a:lnTo>
                      <a:pt x="39253" y="11278"/>
                    </a:lnTo>
                    <a:lnTo>
                      <a:pt x="39148" y="11383"/>
                    </a:lnTo>
                    <a:lnTo>
                      <a:pt x="38960" y="11404"/>
                    </a:lnTo>
                    <a:lnTo>
                      <a:pt x="39023" y="11362"/>
                    </a:lnTo>
                    <a:lnTo>
                      <a:pt x="39148" y="11341"/>
                    </a:lnTo>
                    <a:lnTo>
                      <a:pt x="39169" y="11257"/>
                    </a:lnTo>
                    <a:lnTo>
                      <a:pt x="39127" y="11236"/>
                    </a:lnTo>
                    <a:lnTo>
                      <a:pt x="39023" y="11236"/>
                    </a:lnTo>
                    <a:lnTo>
                      <a:pt x="39190" y="11153"/>
                    </a:lnTo>
                    <a:lnTo>
                      <a:pt x="39295" y="11153"/>
                    </a:lnTo>
                    <a:lnTo>
                      <a:pt x="39441" y="11048"/>
                    </a:lnTo>
                    <a:lnTo>
                      <a:pt x="39567" y="11048"/>
                    </a:lnTo>
                    <a:lnTo>
                      <a:pt x="39650" y="11027"/>
                    </a:lnTo>
                    <a:lnTo>
                      <a:pt x="39839" y="11027"/>
                    </a:lnTo>
                    <a:lnTo>
                      <a:pt x="39922" y="10944"/>
                    </a:lnTo>
                    <a:lnTo>
                      <a:pt x="39964" y="10881"/>
                    </a:lnTo>
                    <a:lnTo>
                      <a:pt x="39985" y="10839"/>
                    </a:lnTo>
                    <a:lnTo>
                      <a:pt x="40069" y="10818"/>
                    </a:lnTo>
                    <a:lnTo>
                      <a:pt x="40069" y="10923"/>
                    </a:lnTo>
                    <a:lnTo>
                      <a:pt x="40132" y="10944"/>
                    </a:lnTo>
                    <a:lnTo>
                      <a:pt x="40236" y="10839"/>
                    </a:lnTo>
                    <a:lnTo>
                      <a:pt x="40257" y="10734"/>
                    </a:lnTo>
                    <a:lnTo>
                      <a:pt x="40236" y="10672"/>
                    </a:lnTo>
                    <a:lnTo>
                      <a:pt x="40152" y="10630"/>
                    </a:lnTo>
                    <a:lnTo>
                      <a:pt x="40090" y="10525"/>
                    </a:lnTo>
                    <a:lnTo>
                      <a:pt x="39964" y="10400"/>
                    </a:lnTo>
                    <a:lnTo>
                      <a:pt x="39922" y="10295"/>
                    </a:lnTo>
                    <a:lnTo>
                      <a:pt x="39839" y="10295"/>
                    </a:lnTo>
                    <a:lnTo>
                      <a:pt x="39755" y="10337"/>
                    </a:lnTo>
                    <a:lnTo>
                      <a:pt x="39713" y="10400"/>
                    </a:lnTo>
                    <a:lnTo>
                      <a:pt x="39629" y="10420"/>
                    </a:lnTo>
                    <a:lnTo>
                      <a:pt x="39525" y="10504"/>
                    </a:lnTo>
                    <a:lnTo>
                      <a:pt x="39420" y="10504"/>
                    </a:lnTo>
                    <a:lnTo>
                      <a:pt x="39336" y="10567"/>
                    </a:lnTo>
                    <a:lnTo>
                      <a:pt x="39316" y="10546"/>
                    </a:lnTo>
                    <a:lnTo>
                      <a:pt x="39336" y="10441"/>
                    </a:lnTo>
                    <a:lnTo>
                      <a:pt x="39420" y="10400"/>
                    </a:lnTo>
                    <a:lnTo>
                      <a:pt x="39525" y="10400"/>
                    </a:lnTo>
                    <a:lnTo>
                      <a:pt x="39650" y="10253"/>
                    </a:lnTo>
                    <a:lnTo>
                      <a:pt x="39713" y="10190"/>
                    </a:lnTo>
                    <a:lnTo>
                      <a:pt x="39713" y="10127"/>
                    </a:lnTo>
                    <a:lnTo>
                      <a:pt x="39629" y="10148"/>
                    </a:lnTo>
                    <a:lnTo>
                      <a:pt x="39462" y="10211"/>
                    </a:lnTo>
                    <a:lnTo>
                      <a:pt x="39316" y="10316"/>
                    </a:lnTo>
                    <a:lnTo>
                      <a:pt x="39253" y="10316"/>
                    </a:lnTo>
                    <a:lnTo>
                      <a:pt x="39211" y="10358"/>
                    </a:lnTo>
                    <a:lnTo>
                      <a:pt x="39169" y="10441"/>
                    </a:lnTo>
                    <a:lnTo>
                      <a:pt x="39106" y="10630"/>
                    </a:lnTo>
                    <a:lnTo>
                      <a:pt x="38918" y="10839"/>
                    </a:lnTo>
                    <a:lnTo>
                      <a:pt x="38730" y="10944"/>
                    </a:lnTo>
                    <a:lnTo>
                      <a:pt x="38730" y="10923"/>
                    </a:lnTo>
                    <a:lnTo>
                      <a:pt x="38813" y="10839"/>
                    </a:lnTo>
                    <a:lnTo>
                      <a:pt x="38939" y="10713"/>
                    </a:lnTo>
                    <a:lnTo>
                      <a:pt x="39023" y="10567"/>
                    </a:lnTo>
                    <a:lnTo>
                      <a:pt x="39064" y="10525"/>
                    </a:lnTo>
                    <a:lnTo>
                      <a:pt x="39064" y="10462"/>
                    </a:lnTo>
                    <a:lnTo>
                      <a:pt x="39023" y="10462"/>
                    </a:lnTo>
                    <a:lnTo>
                      <a:pt x="39002" y="10441"/>
                    </a:lnTo>
                    <a:lnTo>
                      <a:pt x="38939" y="10462"/>
                    </a:lnTo>
                    <a:lnTo>
                      <a:pt x="38855" y="10609"/>
                    </a:lnTo>
                    <a:lnTo>
                      <a:pt x="38730" y="10734"/>
                    </a:lnTo>
                    <a:lnTo>
                      <a:pt x="38688" y="10734"/>
                    </a:lnTo>
                    <a:lnTo>
                      <a:pt x="38709" y="10651"/>
                    </a:lnTo>
                    <a:lnTo>
                      <a:pt x="38730" y="10567"/>
                    </a:lnTo>
                    <a:lnTo>
                      <a:pt x="38834" y="10462"/>
                    </a:lnTo>
                    <a:lnTo>
                      <a:pt x="38876" y="10400"/>
                    </a:lnTo>
                    <a:lnTo>
                      <a:pt x="38918" y="10316"/>
                    </a:lnTo>
                    <a:lnTo>
                      <a:pt x="39002" y="10316"/>
                    </a:lnTo>
                    <a:lnTo>
                      <a:pt x="39044" y="10337"/>
                    </a:lnTo>
                    <a:lnTo>
                      <a:pt x="39148" y="10337"/>
                    </a:lnTo>
                    <a:lnTo>
                      <a:pt x="39190" y="10295"/>
                    </a:lnTo>
                    <a:lnTo>
                      <a:pt x="39253" y="10211"/>
                    </a:lnTo>
                    <a:lnTo>
                      <a:pt x="39357" y="10148"/>
                    </a:lnTo>
                    <a:lnTo>
                      <a:pt x="39462" y="10023"/>
                    </a:lnTo>
                    <a:lnTo>
                      <a:pt x="39525" y="9918"/>
                    </a:lnTo>
                    <a:lnTo>
                      <a:pt x="39483" y="9814"/>
                    </a:lnTo>
                    <a:lnTo>
                      <a:pt x="39525" y="9730"/>
                    </a:lnTo>
                    <a:lnTo>
                      <a:pt x="39483" y="9709"/>
                    </a:lnTo>
                    <a:lnTo>
                      <a:pt x="39336" y="9793"/>
                    </a:lnTo>
                    <a:lnTo>
                      <a:pt x="39274" y="9876"/>
                    </a:lnTo>
                    <a:lnTo>
                      <a:pt x="39274" y="9981"/>
                    </a:lnTo>
                    <a:lnTo>
                      <a:pt x="39253" y="10107"/>
                    </a:lnTo>
                    <a:lnTo>
                      <a:pt x="39211" y="10127"/>
                    </a:lnTo>
                    <a:lnTo>
                      <a:pt x="39232" y="10086"/>
                    </a:lnTo>
                    <a:lnTo>
                      <a:pt x="39232" y="10023"/>
                    </a:lnTo>
                    <a:lnTo>
                      <a:pt x="39148" y="9981"/>
                    </a:lnTo>
                    <a:lnTo>
                      <a:pt x="39044" y="9981"/>
                    </a:lnTo>
                    <a:lnTo>
                      <a:pt x="38939" y="10044"/>
                    </a:lnTo>
                    <a:lnTo>
                      <a:pt x="38855" y="10023"/>
                    </a:lnTo>
                    <a:lnTo>
                      <a:pt x="38730" y="10044"/>
                    </a:lnTo>
                    <a:lnTo>
                      <a:pt x="38625" y="10107"/>
                    </a:lnTo>
                    <a:lnTo>
                      <a:pt x="38500" y="10107"/>
                    </a:lnTo>
                    <a:lnTo>
                      <a:pt x="38583" y="10044"/>
                    </a:lnTo>
                    <a:lnTo>
                      <a:pt x="38688" y="10002"/>
                    </a:lnTo>
                    <a:lnTo>
                      <a:pt x="38772" y="9897"/>
                    </a:lnTo>
                    <a:lnTo>
                      <a:pt x="38730" y="9814"/>
                    </a:lnTo>
                    <a:lnTo>
                      <a:pt x="38688" y="9814"/>
                    </a:lnTo>
                    <a:lnTo>
                      <a:pt x="38541" y="9835"/>
                    </a:lnTo>
                    <a:lnTo>
                      <a:pt x="38604" y="9772"/>
                    </a:lnTo>
                    <a:lnTo>
                      <a:pt x="38688" y="9772"/>
                    </a:lnTo>
                    <a:lnTo>
                      <a:pt x="38772" y="9709"/>
                    </a:lnTo>
                    <a:lnTo>
                      <a:pt x="38813" y="9604"/>
                    </a:lnTo>
                    <a:lnTo>
                      <a:pt x="38897" y="9583"/>
                    </a:lnTo>
                    <a:lnTo>
                      <a:pt x="38939" y="9521"/>
                    </a:lnTo>
                    <a:lnTo>
                      <a:pt x="39002" y="9521"/>
                    </a:lnTo>
                    <a:lnTo>
                      <a:pt x="39106" y="9604"/>
                    </a:lnTo>
                    <a:lnTo>
                      <a:pt x="39169" y="9667"/>
                    </a:lnTo>
                    <a:lnTo>
                      <a:pt x="39253" y="9667"/>
                    </a:lnTo>
                    <a:lnTo>
                      <a:pt x="39357" y="9521"/>
                    </a:lnTo>
                    <a:lnTo>
                      <a:pt x="39441" y="9458"/>
                    </a:lnTo>
                    <a:lnTo>
                      <a:pt x="39441" y="9395"/>
                    </a:lnTo>
                    <a:lnTo>
                      <a:pt x="39336" y="9270"/>
                    </a:lnTo>
                    <a:lnTo>
                      <a:pt x="39316" y="9165"/>
                    </a:lnTo>
                    <a:lnTo>
                      <a:pt x="39274" y="9060"/>
                    </a:lnTo>
                    <a:lnTo>
                      <a:pt x="39169" y="8956"/>
                    </a:lnTo>
                    <a:lnTo>
                      <a:pt x="39106" y="8893"/>
                    </a:lnTo>
                    <a:lnTo>
                      <a:pt x="39023" y="8726"/>
                    </a:lnTo>
                    <a:lnTo>
                      <a:pt x="38960" y="8747"/>
                    </a:lnTo>
                    <a:lnTo>
                      <a:pt x="38960" y="8830"/>
                    </a:lnTo>
                    <a:lnTo>
                      <a:pt x="38918" y="8893"/>
                    </a:lnTo>
                    <a:lnTo>
                      <a:pt x="38855" y="8935"/>
                    </a:lnTo>
                    <a:lnTo>
                      <a:pt x="38834" y="8977"/>
                    </a:lnTo>
                    <a:lnTo>
                      <a:pt x="38834" y="9060"/>
                    </a:lnTo>
                    <a:lnTo>
                      <a:pt x="38751" y="9102"/>
                    </a:lnTo>
                    <a:lnTo>
                      <a:pt x="38709" y="9186"/>
                    </a:lnTo>
                    <a:lnTo>
                      <a:pt x="38709" y="9291"/>
                    </a:lnTo>
                    <a:lnTo>
                      <a:pt x="38583" y="9353"/>
                    </a:lnTo>
                    <a:lnTo>
                      <a:pt x="38500" y="9458"/>
                    </a:lnTo>
                    <a:lnTo>
                      <a:pt x="38479" y="9542"/>
                    </a:lnTo>
                    <a:lnTo>
                      <a:pt x="38416" y="9604"/>
                    </a:lnTo>
                    <a:lnTo>
                      <a:pt x="38374" y="9583"/>
                    </a:lnTo>
                    <a:lnTo>
                      <a:pt x="38395" y="9458"/>
                    </a:lnTo>
                    <a:lnTo>
                      <a:pt x="38500" y="9291"/>
                    </a:lnTo>
                    <a:lnTo>
                      <a:pt x="38583" y="9270"/>
                    </a:lnTo>
                    <a:lnTo>
                      <a:pt x="38583" y="9228"/>
                    </a:lnTo>
                    <a:lnTo>
                      <a:pt x="38541" y="9186"/>
                    </a:lnTo>
                    <a:lnTo>
                      <a:pt x="38500" y="9123"/>
                    </a:lnTo>
                    <a:lnTo>
                      <a:pt x="38186" y="9332"/>
                    </a:lnTo>
                    <a:lnTo>
                      <a:pt x="38060" y="9500"/>
                    </a:lnTo>
                    <a:lnTo>
                      <a:pt x="37997" y="9583"/>
                    </a:lnTo>
                    <a:lnTo>
                      <a:pt x="37893" y="9604"/>
                    </a:lnTo>
                    <a:lnTo>
                      <a:pt x="37893" y="9583"/>
                    </a:lnTo>
                    <a:lnTo>
                      <a:pt x="37956" y="9542"/>
                    </a:lnTo>
                    <a:lnTo>
                      <a:pt x="38039" y="9374"/>
                    </a:lnTo>
                    <a:lnTo>
                      <a:pt x="38060" y="9291"/>
                    </a:lnTo>
                    <a:lnTo>
                      <a:pt x="38186" y="9165"/>
                    </a:lnTo>
                    <a:lnTo>
                      <a:pt x="38248" y="9081"/>
                    </a:lnTo>
                    <a:lnTo>
                      <a:pt x="38207" y="9019"/>
                    </a:lnTo>
                    <a:lnTo>
                      <a:pt x="38207" y="8935"/>
                    </a:lnTo>
                    <a:lnTo>
                      <a:pt x="38081" y="9019"/>
                    </a:lnTo>
                    <a:lnTo>
                      <a:pt x="37935" y="9144"/>
                    </a:lnTo>
                    <a:lnTo>
                      <a:pt x="37893" y="9249"/>
                    </a:lnTo>
                    <a:lnTo>
                      <a:pt x="37809" y="9353"/>
                    </a:lnTo>
                    <a:lnTo>
                      <a:pt x="37788" y="9332"/>
                    </a:lnTo>
                    <a:lnTo>
                      <a:pt x="37809" y="9228"/>
                    </a:lnTo>
                    <a:lnTo>
                      <a:pt x="37872" y="9123"/>
                    </a:lnTo>
                    <a:lnTo>
                      <a:pt x="37809" y="9081"/>
                    </a:lnTo>
                    <a:lnTo>
                      <a:pt x="37809" y="9039"/>
                    </a:lnTo>
                    <a:lnTo>
                      <a:pt x="37893" y="9019"/>
                    </a:lnTo>
                    <a:lnTo>
                      <a:pt x="38081" y="8872"/>
                    </a:lnTo>
                    <a:lnTo>
                      <a:pt x="38269" y="8726"/>
                    </a:lnTo>
                    <a:lnTo>
                      <a:pt x="38269" y="8642"/>
                    </a:lnTo>
                    <a:lnTo>
                      <a:pt x="38186" y="8642"/>
                    </a:lnTo>
                    <a:lnTo>
                      <a:pt x="38060" y="8726"/>
                    </a:lnTo>
                    <a:lnTo>
                      <a:pt x="38018" y="8809"/>
                    </a:lnTo>
                    <a:lnTo>
                      <a:pt x="37914" y="8851"/>
                    </a:lnTo>
                    <a:lnTo>
                      <a:pt x="37914" y="8809"/>
                    </a:lnTo>
                    <a:lnTo>
                      <a:pt x="37893" y="8747"/>
                    </a:lnTo>
                    <a:lnTo>
                      <a:pt x="37704" y="8872"/>
                    </a:lnTo>
                    <a:lnTo>
                      <a:pt x="37642" y="8977"/>
                    </a:lnTo>
                    <a:lnTo>
                      <a:pt x="37558" y="9165"/>
                    </a:lnTo>
                    <a:lnTo>
                      <a:pt x="37432" y="9249"/>
                    </a:lnTo>
                    <a:lnTo>
                      <a:pt x="37349" y="9249"/>
                    </a:lnTo>
                    <a:lnTo>
                      <a:pt x="37432" y="9165"/>
                    </a:lnTo>
                    <a:lnTo>
                      <a:pt x="37558" y="9060"/>
                    </a:lnTo>
                    <a:lnTo>
                      <a:pt x="37600" y="8956"/>
                    </a:lnTo>
                    <a:lnTo>
                      <a:pt x="37579" y="8935"/>
                    </a:lnTo>
                    <a:lnTo>
                      <a:pt x="37495" y="8935"/>
                    </a:lnTo>
                    <a:lnTo>
                      <a:pt x="37600" y="8851"/>
                    </a:lnTo>
                    <a:lnTo>
                      <a:pt x="37746" y="8830"/>
                    </a:lnTo>
                    <a:lnTo>
                      <a:pt x="37788" y="8767"/>
                    </a:lnTo>
                    <a:lnTo>
                      <a:pt x="37767" y="8726"/>
                    </a:lnTo>
                    <a:lnTo>
                      <a:pt x="37683" y="8747"/>
                    </a:lnTo>
                    <a:lnTo>
                      <a:pt x="37558" y="8767"/>
                    </a:lnTo>
                    <a:lnTo>
                      <a:pt x="37474" y="8851"/>
                    </a:lnTo>
                    <a:lnTo>
                      <a:pt x="37391" y="8830"/>
                    </a:lnTo>
                    <a:lnTo>
                      <a:pt x="37600" y="8726"/>
                    </a:lnTo>
                    <a:lnTo>
                      <a:pt x="37579" y="8663"/>
                    </a:lnTo>
                    <a:lnTo>
                      <a:pt x="37474" y="8663"/>
                    </a:lnTo>
                    <a:lnTo>
                      <a:pt x="37537" y="8600"/>
                    </a:lnTo>
                    <a:lnTo>
                      <a:pt x="37642" y="8600"/>
                    </a:lnTo>
                    <a:lnTo>
                      <a:pt x="37683" y="8642"/>
                    </a:lnTo>
                    <a:lnTo>
                      <a:pt x="37809" y="8642"/>
                    </a:lnTo>
                    <a:lnTo>
                      <a:pt x="37872" y="8537"/>
                    </a:lnTo>
                    <a:lnTo>
                      <a:pt x="37997" y="8495"/>
                    </a:lnTo>
                    <a:lnTo>
                      <a:pt x="37997" y="8412"/>
                    </a:lnTo>
                    <a:lnTo>
                      <a:pt x="38060" y="8328"/>
                    </a:lnTo>
                    <a:lnTo>
                      <a:pt x="38060" y="8286"/>
                    </a:lnTo>
                    <a:lnTo>
                      <a:pt x="37976" y="8286"/>
                    </a:lnTo>
                    <a:lnTo>
                      <a:pt x="37914" y="8223"/>
                    </a:lnTo>
                    <a:lnTo>
                      <a:pt x="37809" y="8203"/>
                    </a:lnTo>
                    <a:lnTo>
                      <a:pt x="37683" y="8307"/>
                    </a:lnTo>
                    <a:lnTo>
                      <a:pt x="37537" y="8349"/>
                    </a:lnTo>
                    <a:lnTo>
                      <a:pt x="37453" y="8495"/>
                    </a:lnTo>
                    <a:lnTo>
                      <a:pt x="37244" y="8705"/>
                    </a:lnTo>
                    <a:lnTo>
                      <a:pt x="37181" y="8705"/>
                    </a:lnTo>
                    <a:lnTo>
                      <a:pt x="37223" y="8621"/>
                    </a:lnTo>
                    <a:lnTo>
                      <a:pt x="37265" y="8621"/>
                    </a:lnTo>
                    <a:lnTo>
                      <a:pt x="37370" y="8537"/>
                    </a:lnTo>
                    <a:lnTo>
                      <a:pt x="37495" y="8349"/>
                    </a:lnTo>
                    <a:lnTo>
                      <a:pt x="37642" y="8286"/>
                    </a:lnTo>
                    <a:lnTo>
                      <a:pt x="37704" y="8203"/>
                    </a:lnTo>
                    <a:lnTo>
                      <a:pt x="37683" y="8140"/>
                    </a:lnTo>
                    <a:lnTo>
                      <a:pt x="37495" y="8140"/>
                    </a:lnTo>
                    <a:lnTo>
                      <a:pt x="37328" y="8286"/>
                    </a:lnTo>
                    <a:lnTo>
                      <a:pt x="37495" y="8119"/>
                    </a:lnTo>
                    <a:lnTo>
                      <a:pt x="37663" y="8077"/>
                    </a:lnTo>
                    <a:lnTo>
                      <a:pt x="37767" y="8098"/>
                    </a:lnTo>
                    <a:lnTo>
                      <a:pt x="37851" y="8119"/>
                    </a:lnTo>
                    <a:lnTo>
                      <a:pt x="37956" y="8014"/>
                    </a:lnTo>
                    <a:lnTo>
                      <a:pt x="37956" y="7931"/>
                    </a:lnTo>
                    <a:lnTo>
                      <a:pt x="37914" y="7889"/>
                    </a:lnTo>
                    <a:lnTo>
                      <a:pt x="37914" y="7805"/>
                    </a:lnTo>
                    <a:lnTo>
                      <a:pt x="37914" y="7721"/>
                    </a:lnTo>
                    <a:lnTo>
                      <a:pt x="37788" y="7679"/>
                    </a:lnTo>
                    <a:lnTo>
                      <a:pt x="37746" y="7596"/>
                    </a:lnTo>
                    <a:lnTo>
                      <a:pt x="37642" y="7575"/>
                    </a:lnTo>
                    <a:lnTo>
                      <a:pt x="37600" y="7617"/>
                    </a:lnTo>
                    <a:lnTo>
                      <a:pt x="37558" y="7617"/>
                    </a:lnTo>
                    <a:lnTo>
                      <a:pt x="37558" y="7533"/>
                    </a:lnTo>
                    <a:lnTo>
                      <a:pt x="37474" y="7512"/>
                    </a:lnTo>
                    <a:lnTo>
                      <a:pt x="37391" y="7428"/>
                    </a:lnTo>
                    <a:lnTo>
                      <a:pt x="37391" y="7366"/>
                    </a:lnTo>
                    <a:lnTo>
                      <a:pt x="37244" y="7282"/>
                    </a:lnTo>
                    <a:lnTo>
                      <a:pt x="37181" y="7282"/>
                    </a:lnTo>
                    <a:lnTo>
                      <a:pt x="37139" y="7219"/>
                    </a:lnTo>
                    <a:lnTo>
                      <a:pt x="37014" y="7219"/>
                    </a:lnTo>
                    <a:lnTo>
                      <a:pt x="36826" y="7261"/>
                    </a:lnTo>
                    <a:lnTo>
                      <a:pt x="36721" y="7366"/>
                    </a:lnTo>
                    <a:lnTo>
                      <a:pt x="36595" y="7366"/>
                    </a:lnTo>
                    <a:lnTo>
                      <a:pt x="36491" y="7533"/>
                    </a:lnTo>
                    <a:lnTo>
                      <a:pt x="36512" y="7596"/>
                    </a:lnTo>
                    <a:lnTo>
                      <a:pt x="36595" y="7617"/>
                    </a:lnTo>
                    <a:lnTo>
                      <a:pt x="36805" y="7805"/>
                    </a:lnTo>
                    <a:lnTo>
                      <a:pt x="36826" y="7847"/>
                    </a:lnTo>
                    <a:lnTo>
                      <a:pt x="36909" y="7889"/>
                    </a:lnTo>
                    <a:lnTo>
                      <a:pt x="36951" y="7993"/>
                    </a:lnTo>
                    <a:lnTo>
                      <a:pt x="36909" y="7993"/>
                    </a:lnTo>
                    <a:lnTo>
                      <a:pt x="36826" y="7931"/>
                    </a:lnTo>
                    <a:lnTo>
                      <a:pt x="36700" y="7931"/>
                    </a:lnTo>
                    <a:lnTo>
                      <a:pt x="36700" y="7847"/>
                    </a:lnTo>
                    <a:lnTo>
                      <a:pt x="36512" y="7679"/>
                    </a:lnTo>
                    <a:lnTo>
                      <a:pt x="36428" y="7700"/>
                    </a:lnTo>
                    <a:lnTo>
                      <a:pt x="36386" y="7721"/>
                    </a:lnTo>
                    <a:lnTo>
                      <a:pt x="36386" y="7721"/>
                    </a:lnTo>
                    <a:lnTo>
                      <a:pt x="36407" y="7638"/>
                    </a:lnTo>
                    <a:lnTo>
                      <a:pt x="36428" y="7533"/>
                    </a:lnTo>
                    <a:lnTo>
                      <a:pt x="36303" y="7491"/>
                    </a:lnTo>
                    <a:lnTo>
                      <a:pt x="36240" y="7512"/>
                    </a:lnTo>
                    <a:lnTo>
                      <a:pt x="36240" y="7721"/>
                    </a:lnTo>
                    <a:lnTo>
                      <a:pt x="36303" y="7826"/>
                    </a:lnTo>
                    <a:lnTo>
                      <a:pt x="36323" y="7951"/>
                    </a:lnTo>
                    <a:lnTo>
                      <a:pt x="36303" y="8035"/>
                    </a:lnTo>
                    <a:lnTo>
                      <a:pt x="36303" y="7931"/>
                    </a:lnTo>
                    <a:lnTo>
                      <a:pt x="36219" y="7784"/>
                    </a:lnTo>
                    <a:lnTo>
                      <a:pt x="36135" y="7889"/>
                    </a:lnTo>
                    <a:lnTo>
                      <a:pt x="36093" y="7993"/>
                    </a:lnTo>
                    <a:lnTo>
                      <a:pt x="36135" y="8056"/>
                    </a:lnTo>
                    <a:lnTo>
                      <a:pt x="36072" y="8119"/>
                    </a:lnTo>
                    <a:lnTo>
                      <a:pt x="35968" y="8056"/>
                    </a:lnTo>
                    <a:lnTo>
                      <a:pt x="35863" y="8035"/>
                    </a:lnTo>
                    <a:lnTo>
                      <a:pt x="35905" y="7951"/>
                    </a:lnTo>
                    <a:lnTo>
                      <a:pt x="36010" y="7889"/>
                    </a:lnTo>
                    <a:lnTo>
                      <a:pt x="36135" y="7700"/>
                    </a:lnTo>
                    <a:lnTo>
                      <a:pt x="36177" y="7596"/>
                    </a:lnTo>
                    <a:lnTo>
                      <a:pt x="36093" y="7512"/>
                    </a:lnTo>
                    <a:lnTo>
                      <a:pt x="36072" y="7407"/>
                    </a:lnTo>
                    <a:lnTo>
                      <a:pt x="35926" y="7533"/>
                    </a:lnTo>
                    <a:lnTo>
                      <a:pt x="35884" y="7596"/>
                    </a:lnTo>
                    <a:lnTo>
                      <a:pt x="35863" y="7533"/>
                    </a:lnTo>
                    <a:lnTo>
                      <a:pt x="35884" y="7407"/>
                    </a:lnTo>
                    <a:lnTo>
                      <a:pt x="35779" y="7387"/>
                    </a:lnTo>
                    <a:lnTo>
                      <a:pt x="35717" y="7407"/>
                    </a:lnTo>
                    <a:lnTo>
                      <a:pt x="35696" y="7491"/>
                    </a:lnTo>
                    <a:lnTo>
                      <a:pt x="35717" y="7617"/>
                    </a:lnTo>
                    <a:lnTo>
                      <a:pt x="35717" y="7742"/>
                    </a:lnTo>
                    <a:lnTo>
                      <a:pt x="35675" y="7700"/>
                    </a:lnTo>
                    <a:lnTo>
                      <a:pt x="35675" y="7533"/>
                    </a:lnTo>
                    <a:lnTo>
                      <a:pt x="35654" y="7512"/>
                    </a:lnTo>
                    <a:lnTo>
                      <a:pt x="35591" y="7617"/>
                    </a:lnTo>
                    <a:lnTo>
                      <a:pt x="35487" y="7638"/>
                    </a:lnTo>
                    <a:lnTo>
                      <a:pt x="35487" y="7721"/>
                    </a:lnTo>
                    <a:lnTo>
                      <a:pt x="35403" y="7826"/>
                    </a:lnTo>
                    <a:lnTo>
                      <a:pt x="35340" y="7847"/>
                    </a:lnTo>
                    <a:lnTo>
                      <a:pt x="35277" y="7931"/>
                    </a:lnTo>
                    <a:lnTo>
                      <a:pt x="35173" y="7931"/>
                    </a:lnTo>
                    <a:lnTo>
                      <a:pt x="35256" y="7847"/>
                    </a:lnTo>
                    <a:lnTo>
                      <a:pt x="35256" y="7784"/>
                    </a:lnTo>
                    <a:lnTo>
                      <a:pt x="35194" y="7721"/>
                    </a:lnTo>
                    <a:lnTo>
                      <a:pt x="35152" y="7721"/>
                    </a:lnTo>
                    <a:lnTo>
                      <a:pt x="35152" y="7679"/>
                    </a:lnTo>
                    <a:lnTo>
                      <a:pt x="35235" y="7679"/>
                    </a:lnTo>
                    <a:lnTo>
                      <a:pt x="35277" y="7700"/>
                    </a:lnTo>
                    <a:lnTo>
                      <a:pt x="35298" y="7638"/>
                    </a:lnTo>
                    <a:lnTo>
                      <a:pt x="35298" y="7596"/>
                    </a:lnTo>
                    <a:lnTo>
                      <a:pt x="35298" y="7554"/>
                    </a:lnTo>
                    <a:lnTo>
                      <a:pt x="35403" y="7491"/>
                    </a:lnTo>
                    <a:lnTo>
                      <a:pt x="35570" y="7345"/>
                    </a:lnTo>
                    <a:lnTo>
                      <a:pt x="35591" y="7261"/>
                    </a:lnTo>
                    <a:lnTo>
                      <a:pt x="35675" y="7177"/>
                    </a:lnTo>
                    <a:lnTo>
                      <a:pt x="35570" y="7177"/>
                    </a:lnTo>
                    <a:lnTo>
                      <a:pt x="35403" y="7282"/>
                    </a:lnTo>
                    <a:lnTo>
                      <a:pt x="35277" y="7407"/>
                    </a:lnTo>
                    <a:lnTo>
                      <a:pt x="35194" y="7407"/>
                    </a:lnTo>
                    <a:lnTo>
                      <a:pt x="35277" y="7324"/>
                    </a:lnTo>
                    <a:lnTo>
                      <a:pt x="35361" y="7219"/>
                    </a:lnTo>
                    <a:lnTo>
                      <a:pt x="35445" y="7156"/>
                    </a:lnTo>
                    <a:lnTo>
                      <a:pt x="35549" y="7114"/>
                    </a:lnTo>
                    <a:lnTo>
                      <a:pt x="35612" y="7052"/>
                    </a:lnTo>
                    <a:lnTo>
                      <a:pt x="35696" y="7052"/>
                    </a:lnTo>
                    <a:lnTo>
                      <a:pt x="35779" y="6905"/>
                    </a:lnTo>
                    <a:lnTo>
                      <a:pt x="35779" y="6863"/>
                    </a:lnTo>
                    <a:lnTo>
                      <a:pt x="35696" y="6780"/>
                    </a:lnTo>
                    <a:lnTo>
                      <a:pt x="35696" y="6675"/>
                    </a:lnTo>
                    <a:lnTo>
                      <a:pt x="35717" y="6591"/>
                    </a:lnTo>
                    <a:lnTo>
                      <a:pt x="35884" y="6424"/>
                    </a:lnTo>
                    <a:lnTo>
                      <a:pt x="35905" y="6361"/>
                    </a:lnTo>
                    <a:lnTo>
                      <a:pt x="35863" y="6257"/>
                    </a:lnTo>
                    <a:lnTo>
                      <a:pt x="35842" y="6194"/>
                    </a:lnTo>
                    <a:lnTo>
                      <a:pt x="35800" y="6131"/>
                    </a:lnTo>
                    <a:lnTo>
                      <a:pt x="35884" y="6006"/>
                    </a:lnTo>
                    <a:lnTo>
                      <a:pt x="35968" y="5922"/>
                    </a:lnTo>
                    <a:lnTo>
                      <a:pt x="35989" y="5838"/>
                    </a:lnTo>
                    <a:lnTo>
                      <a:pt x="36010" y="5587"/>
                    </a:lnTo>
                    <a:lnTo>
                      <a:pt x="36051" y="5524"/>
                    </a:lnTo>
                    <a:lnTo>
                      <a:pt x="36010" y="5462"/>
                    </a:lnTo>
                    <a:lnTo>
                      <a:pt x="35842" y="5399"/>
                    </a:lnTo>
                    <a:lnTo>
                      <a:pt x="35654" y="5399"/>
                    </a:lnTo>
                    <a:lnTo>
                      <a:pt x="35487" y="5357"/>
                    </a:lnTo>
                    <a:lnTo>
                      <a:pt x="35361" y="5420"/>
                    </a:lnTo>
                    <a:lnTo>
                      <a:pt x="35235" y="5420"/>
                    </a:lnTo>
                    <a:lnTo>
                      <a:pt x="35068" y="5503"/>
                    </a:lnTo>
                    <a:lnTo>
                      <a:pt x="34796" y="5587"/>
                    </a:lnTo>
                    <a:lnTo>
                      <a:pt x="34754" y="5671"/>
                    </a:lnTo>
                    <a:lnTo>
                      <a:pt x="34859" y="5796"/>
                    </a:lnTo>
                    <a:lnTo>
                      <a:pt x="34859" y="5880"/>
                    </a:lnTo>
                    <a:lnTo>
                      <a:pt x="34817" y="5922"/>
                    </a:lnTo>
                    <a:lnTo>
                      <a:pt x="34754" y="5775"/>
                    </a:lnTo>
                    <a:lnTo>
                      <a:pt x="34712" y="5713"/>
                    </a:lnTo>
                    <a:lnTo>
                      <a:pt x="34650" y="5587"/>
                    </a:lnTo>
                    <a:lnTo>
                      <a:pt x="34524" y="5587"/>
                    </a:lnTo>
                    <a:lnTo>
                      <a:pt x="34440" y="5671"/>
                    </a:lnTo>
                    <a:lnTo>
                      <a:pt x="34440" y="5734"/>
                    </a:lnTo>
                    <a:lnTo>
                      <a:pt x="34398" y="5796"/>
                    </a:lnTo>
                    <a:lnTo>
                      <a:pt x="34378" y="5713"/>
                    </a:lnTo>
                    <a:lnTo>
                      <a:pt x="34398" y="5608"/>
                    </a:lnTo>
                    <a:lnTo>
                      <a:pt x="34336" y="5587"/>
                    </a:lnTo>
                    <a:lnTo>
                      <a:pt x="34189" y="5608"/>
                    </a:lnTo>
                    <a:lnTo>
                      <a:pt x="34126" y="5713"/>
                    </a:lnTo>
                    <a:lnTo>
                      <a:pt x="34126" y="5796"/>
                    </a:lnTo>
                    <a:lnTo>
                      <a:pt x="34273" y="5901"/>
                    </a:lnTo>
                    <a:lnTo>
                      <a:pt x="34378" y="6047"/>
                    </a:lnTo>
                    <a:lnTo>
                      <a:pt x="34503" y="6131"/>
                    </a:lnTo>
                    <a:lnTo>
                      <a:pt x="34440" y="6131"/>
                    </a:lnTo>
                    <a:lnTo>
                      <a:pt x="34294" y="6047"/>
                    </a:lnTo>
                    <a:lnTo>
                      <a:pt x="34106" y="5880"/>
                    </a:lnTo>
                    <a:lnTo>
                      <a:pt x="34064" y="5880"/>
                    </a:lnTo>
                    <a:lnTo>
                      <a:pt x="34022" y="5922"/>
                    </a:lnTo>
                    <a:lnTo>
                      <a:pt x="33854" y="5922"/>
                    </a:lnTo>
                    <a:lnTo>
                      <a:pt x="33813" y="5943"/>
                    </a:lnTo>
                    <a:lnTo>
                      <a:pt x="33875" y="6006"/>
                    </a:lnTo>
                    <a:lnTo>
                      <a:pt x="34001" y="6006"/>
                    </a:lnTo>
                    <a:lnTo>
                      <a:pt x="34022" y="6047"/>
                    </a:lnTo>
                    <a:lnTo>
                      <a:pt x="34064" y="6152"/>
                    </a:lnTo>
                    <a:lnTo>
                      <a:pt x="34210" y="6257"/>
                    </a:lnTo>
                    <a:lnTo>
                      <a:pt x="34231" y="6340"/>
                    </a:lnTo>
                    <a:lnTo>
                      <a:pt x="34315" y="6424"/>
                    </a:lnTo>
                    <a:lnTo>
                      <a:pt x="34210" y="6424"/>
                    </a:lnTo>
                    <a:lnTo>
                      <a:pt x="34126" y="6319"/>
                    </a:lnTo>
                    <a:lnTo>
                      <a:pt x="33980" y="6236"/>
                    </a:lnTo>
                    <a:lnTo>
                      <a:pt x="33980" y="6152"/>
                    </a:lnTo>
                    <a:lnTo>
                      <a:pt x="33875" y="6047"/>
                    </a:lnTo>
                    <a:lnTo>
                      <a:pt x="33750" y="6047"/>
                    </a:lnTo>
                    <a:lnTo>
                      <a:pt x="33666" y="6131"/>
                    </a:lnTo>
                    <a:lnTo>
                      <a:pt x="33666" y="6215"/>
                    </a:lnTo>
                    <a:lnTo>
                      <a:pt x="33582" y="6361"/>
                    </a:lnTo>
                    <a:lnTo>
                      <a:pt x="33541" y="6529"/>
                    </a:lnTo>
                    <a:lnTo>
                      <a:pt x="33603" y="6633"/>
                    </a:lnTo>
                    <a:lnTo>
                      <a:pt x="33478" y="6675"/>
                    </a:lnTo>
                    <a:lnTo>
                      <a:pt x="33478" y="6759"/>
                    </a:lnTo>
                    <a:lnTo>
                      <a:pt x="33541" y="6822"/>
                    </a:lnTo>
                    <a:lnTo>
                      <a:pt x="33562" y="6926"/>
                    </a:lnTo>
                    <a:lnTo>
                      <a:pt x="33645" y="6926"/>
                    </a:lnTo>
                    <a:lnTo>
                      <a:pt x="33813" y="6780"/>
                    </a:lnTo>
                    <a:lnTo>
                      <a:pt x="33896" y="6780"/>
                    </a:lnTo>
                    <a:lnTo>
                      <a:pt x="33917" y="6842"/>
                    </a:lnTo>
                    <a:lnTo>
                      <a:pt x="33813" y="6863"/>
                    </a:lnTo>
                    <a:lnTo>
                      <a:pt x="33771" y="6884"/>
                    </a:lnTo>
                    <a:lnTo>
                      <a:pt x="33771" y="6947"/>
                    </a:lnTo>
                    <a:lnTo>
                      <a:pt x="33687" y="6947"/>
                    </a:lnTo>
                    <a:lnTo>
                      <a:pt x="33603" y="7052"/>
                    </a:lnTo>
                    <a:lnTo>
                      <a:pt x="33603" y="7156"/>
                    </a:lnTo>
                    <a:lnTo>
                      <a:pt x="33541" y="7240"/>
                    </a:lnTo>
                    <a:lnTo>
                      <a:pt x="33478" y="7177"/>
                    </a:lnTo>
                    <a:lnTo>
                      <a:pt x="33499" y="7094"/>
                    </a:lnTo>
                    <a:lnTo>
                      <a:pt x="33436" y="6947"/>
                    </a:lnTo>
                    <a:lnTo>
                      <a:pt x="33352" y="6926"/>
                    </a:lnTo>
                    <a:lnTo>
                      <a:pt x="33290" y="7031"/>
                    </a:lnTo>
                    <a:lnTo>
                      <a:pt x="33331" y="7094"/>
                    </a:lnTo>
                    <a:lnTo>
                      <a:pt x="33269" y="7177"/>
                    </a:lnTo>
                    <a:lnTo>
                      <a:pt x="33164" y="7198"/>
                    </a:lnTo>
                    <a:lnTo>
                      <a:pt x="33122" y="7261"/>
                    </a:lnTo>
                    <a:lnTo>
                      <a:pt x="33080" y="7177"/>
                    </a:lnTo>
                    <a:lnTo>
                      <a:pt x="33038" y="7198"/>
                    </a:lnTo>
                    <a:lnTo>
                      <a:pt x="33059" y="7303"/>
                    </a:lnTo>
                    <a:lnTo>
                      <a:pt x="33122" y="7407"/>
                    </a:lnTo>
                    <a:lnTo>
                      <a:pt x="33122" y="7554"/>
                    </a:lnTo>
                    <a:lnTo>
                      <a:pt x="33143" y="7575"/>
                    </a:lnTo>
                    <a:lnTo>
                      <a:pt x="33143" y="7700"/>
                    </a:lnTo>
                    <a:lnTo>
                      <a:pt x="33227" y="7721"/>
                    </a:lnTo>
                    <a:lnTo>
                      <a:pt x="33290" y="7784"/>
                    </a:lnTo>
                    <a:lnTo>
                      <a:pt x="33269" y="7868"/>
                    </a:lnTo>
                    <a:lnTo>
                      <a:pt x="33290" y="7931"/>
                    </a:lnTo>
                    <a:lnTo>
                      <a:pt x="33290" y="8035"/>
                    </a:lnTo>
                    <a:lnTo>
                      <a:pt x="33185" y="8119"/>
                    </a:lnTo>
                    <a:lnTo>
                      <a:pt x="33143" y="8203"/>
                    </a:lnTo>
                    <a:lnTo>
                      <a:pt x="33122" y="8412"/>
                    </a:lnTo>
                    <a:lnTo>
                      <a:pt x="33059" y="8454"/>
                    </a:lnTo>
                    <a:lnTo>
                      <a:pt x="32934" y="8663"/>
                    </a:lnTo>
                    <a:lnTo>
                      <a:pt x="32934" y="8747"/>
                    </a:lnTo>
                    <a:lnTo>
                      <a:pt x="32808" y="8872"/>
                    </a:lnTo>
                    <a:lnTo>
                      <a:pt x="32829" y="8830"/>
                    </a:lnTo>
                    <a:lnTo>
                      <a:pt x="32829" y="8726"/>
                    </a:lnTo>
                    <a:lnTo>
                      <a:pt x="32871" y="8558"/>
                    </a:lnTo>
                    <a:lnTo>
                      <a:pt x="32955" y="8495"/>
                    </a:lnTo>
                    <a:lnTo>
                      <a:pt x="32934" y="8433"/>
                    </a:lnTo>
                    <a:lnTo>
                      <a:pt x="32913" y="8454"/>
                    </a:lnTo>
                    <a:lnTo>
                      <a:pt x="32829" y="8454"/>
                    </a:lnTo>
                    <a:lnTo>
                      <a:pt x="32746" y="8391"/>
                    </a:lnTo>
                    <a:lnTo>
                      <a:pt x="32704" y="8349"/>
                    </a:lnTo>
                    <a:lnTo>
                      <a:pt x="32746" y="8328"/>
                    </a:lnTo>
                    <a:lnTo>
                      <a:pt x="32829" y="8307"/>
                    </a:lnTo>
                    <a:lnTo>
                      <a:pt x="32913" y="8307"/>
                    </a:lnTo>
                    <a:lnTo>
                      <a:pt x="32913" y="8244"/>
                    </a:lnTo>
                    <a:lnTo>
                      <a:pt x="32955" y="8244"/>
                    </a:lnTo>
                    <a:lnTo>
                      <a:pt x="32976" y="8349"/>
                    </a:lnTo>
                    <a:lnTo>
                      <a:pt x="33038" y="8244"/>
                    </a:lnTo>
                    <a:lnTo>
                      <a:pt x="33038" y="8140"/>
                    </a:lnTo>
                    <a:lnTo>
                      <a:pt x="32934" y="8098"/>
                    </a:lnTo>
                    <a:lnTo>
                      <a:pt x="32913" y="8035"/>
                    </a:lnTo>
                    <a:lnTo>
                      <a:pt x="32808" y="7910"/>
                    </a:lnTo>
                    <a:lnTo>
                      <a:pt x="32808" y="7763"/>
                    </a:lnTo>
                    <a:lnTo>
                      <a:pt x="32746" y="7679"/>
                    </a:lnTo>
                    <a:lnTo>
                      <a:pt x="32725" y="7512"/>
                    </a:lnTo>
                    <a:lnTo>
                      <a:pt x="32704" y="7491"/>
                    </a:lnTo>
                    <a:lnTo>
                      <a:pt x="32704" y="7407"/>
                    </a:lnTo>
                    <a:lnTo>
                      <a:pt x="32746" y="7366"/>
                    </a:lnTo>
                    <a:lnTo>
                      <a:pt x="32829" y="7198"/>
                    </a:lnTo>
                    <a:lnTo>
                      <a:pt x="32829" y="7094"/>
                    </a:lnTo>
                    <a:lnTo>
                      <a:pt x="32934" y="6989"/>
                    </a:lnTo>
                    <a:lnTo>
                      <a:pt x="33018" y="6884"/>
                    </a:lnTo>
                    <a:lnTo>
                      <a:pt x="33122" y="6842"/>
                    </a:lnTo>
                    <a:lnTo>
                      <a:pt x="33122" y="6738"/>
                    </a:lnTo>
                    <a:lnTo>
                      <a:pt x="33059" y="6654"/>
                    </a:lnTo>
                    <a:lnTo>
                      <a:pt x="33018" y="6550"/>
                    </a:lnTo>
                    <a:lnTo>
                      <a:pt x="33038" y="6424"/>
                    </a:lnTo>
                    <a:lnTo>
                      <a:pt x="33143" y="6215"/>
                    </a:lnTo>
                    <a:lnTo>
                      <a:pt x="33227" y="6173"/>
                    </a:lnTo>
                    <a:lnTo>
                      <a:pt x="33394" y="6068"/>
                    </a:lnTo>
                    <a:lnTo>
                      <a:pt x="33603" y="5817"/>
                    </a:lnTo>
                    <a:lnTo>
                      <a:pt x="33813" y="5608"/>
                    </a:lnTo>
                    <a:lnTo>
                      <a:pt x="33959" y="5587"/>
                    </a:lnTo>
                    <a:lnTo>
                      <a:pt x="34064" y="5441"/>
                    </a:lnTo>
                    <a:lnTo>
                      <a:pt x="34106" y="5378"/>
                    </a:lnTo>
                    <a:lnTo>
                      <a:pt x="34210" y="5378"/>
                    </a:lnTo>
                    <a:lnTo>
                      <a:pt x="34398" y="5294"/>
                    </a:lnTo>
                    <a:lnTo>
                      <a:pt x="34545" y="5231"/>
                    </a:lnTo>
                    <a:lnTo>
                      <a:pt x="34587" y="5169"/>
                    </a:lnTo>
                    <a:lnTo>
                      <a:pt x="34545" y="5085"/>
                    </a:lnTo>
                    <a:lnTo>
                      <a:pt x="34315" y="4980"/>
                    </a:lnTo>
                    <a:lnTo>
                      <a:pt x="34189" y="4897"/>
                    </a:lnTo>
                    <a:lnTo>
                      <a:pt x="34001" y="4897"/>
                    </a:lnTo>
                    <a:lnTo>
                      <a:pt x="33959" y="4876"/>
                    </a:lnTo>
                    <a:lnTo>
                      <a:pt x="33875" y="4897"/>
                    </a:lnTo>
                    <a:lnTo>
                      <a:pt x="33708" y="4876"/>
                    </a:lnTo>
                    <a:lnTo>
                      <a:pt x="33645" y="4897"/>
                    </a:lnTo>
                    <a:lnTo>
                      <a:pt x="33436" y="4897"/>
                    </a:lnTo>
                    <a:lnTo>
                      <a:pt x="33122" y="5001"/>
                    </a:lnTo>
                    <a:lnTo>
                      <a:pt x="32934" y="5190"/>
                    </a:lnTo>
                    <a:lnTo>
                      <a:pt x="32725" y="5273"/>
                    </a:lnTo>
                    <a:lnTo>
                      <a:pt x="32704" y="5378"/>
                    </a:lnTo>
                    <a:lnTo>
                      <a:pt x="32725" y="5482"/>
                    </a:lnTo>
                    <a:lnTo>
                      <a:pt x="32641" y="5441"/>
                    </a:lnTo>
                    <a:lnTo>
                      <a:pt x="32557" y="5441"/>
                    </a:lnTo>
                    <a:lnTo>
                      <a:pt x="32494" y="5545"/>
                    </a:lnTo>
                    <a:lnTo>
                      <a:pt x="32348" y="5545"/>
                    </a:lnTo>
                    <a:lnTo>
                      <a:pt x="32243" y="5692"/>
                    </a:lnTo>
                    <a:lnTo>
                      <a:pt x="32243" y="5796"/>
                    </a:lnTo>
                    <a:lnTo>
                      <a:pt x="32181" y="5796"/>
                    </a:lnTo>
                    <a:lnTo>
                      <a:pt x="32034" y="6006"/>
                    </a:lnTo>
                    <a:lnTo>
                      <a:pt x="32097" y="6068"/>
                    </a:lnTo>
                    <a:lnTo>
                      <a:pt x="32034" y="6152"/>
                    </a:lnTo>
                    <a:lnTo>
                      <a:pt x="31992" y="6068"/>
                    </a:lnTo>
                    <a:lnTo>
                      <a:pt x="31930" y="6068"/>
                    </a:lnTo>
                    <a:lnTo>
                      <a:pt x="31888" y="6257"/>
                    </a:lnTo>
                    <a:lnTo>
                      <a:pt x="31762" y="6257"/>
                    </a:lnTo>
                    <a:lnTo>
                      <a:pt x="31678" y="6361"/>
                    </a:lnTo>
                    <a:lnTo>
                      <a:pt x="31616" y="6424"/>
                    </a:lnTo>
                    <a:lnTo>
                      <a:pt x="31553" y="6570"/>
                    </a:lnTo>
                    <a:lnTo>
                      <a:pt x="31448" y="6759"/>
                    </a:lnTo>
                    <a:lnTo>
                      <a:pt x="31448" y="6863"/>
                    </a:lnTo>
                    <a:lnTo>
                      <a:pt x="31490" y="6842"/>
                    </a:lnTo>
                    <a:lnTo>
                      <a:pt x="31511" y="6842"/>
                    </a:lnTo>
                    <a:lnTo>
                      <a:pt x="31490" y="6905"/>
                    </a:lnTo>
                    <a:lnTo>
                      <a:pt x="31406" y="6905"/>
                    </a:lnTo>
                    <a:lnTo>
                      <a:pt x="31260" y="6989"/>
                    </a:lnTo>
                    <a:lnTo>
                      <a:pt x="31239" y="7094"/>
                    </a:lnTo>
                    <a:lnTo>
                      <a:pt x="31155" y="7114"/>
                    </a:lnTo>
                    <a:lnTo>
                      <a:pt x="31134" y="7198"/>
                    </a:lnTo>
                    <a:lnTo>
                      <a:pt x="31134" y="7407"/>
                    </a:lnTo>
                    <a:lnTo>
                      <a:pt x="31072" y="7512"/>
                    </a:lnTo>
                    <a:lnTo>
                      <a:pt x="30988" y="7512"/>
                    </a:lnTo>
                    <a:lnTo>
                      <a:pt x="30967" y="7659"/>
                    </a:lnTo>
                    <a:lnTo>
                      <a:pt x="30967" y="7721"/>
                    </a:lnTo>
                    <a:lnTo>
                      <a:pt x="30862" y="7784"/>
                    </a:lnTo>
                    <a:lnTo>
                      <a:pt x="30821" y="7972"/>
                    </a:lnTo>
                    <a:lnTo>
                      <a:pt x="30862" y="8077"/>
                    </a:lnTo>
                    <a:lnTo>
                      <a:pt x="31072" y="8182"/>
                    </a:lnTo>
                    <a:lnTo>
                      <a:pt x="31176" y="8182"/>
                    </a:lnTo>
                    <a:lnTo>
                      <a:pt x="31302" y="8244"/>
                    </a:lnTo>
                    <a:lnTo>
                      <a:pt x="31385" y="8244"/>
                    </a:lnTo>
                    <a:lnTo>
                      <a:pt x="31511" y="8328"/>
                    </a:lnTo>
                    <a:lnTo>
                      <a:pt x="31678" y="8328"/>
                    </a:lnTo>
                    <a:lnTo>
                      <a:pt x="31699" y="8495"/>
                    </a:lnTo>
                    <a:lnTo>
                      <a:pt x="31867" y="8558"/>
                    </a:lnTo>
                    <a:lnTo>
                      <a:pt x="31888" y="8642"/>
                    </a:lnTo>
                    <a:lnTo>
                      <a:pt x="31971" y="8705"/>
                    </a:lnTo>
                    <a:lnTo>
                      <a:pt x="31804" y="8705"/>
                    </a:lnTo>
                    <a:lnTo>
                      <a:pt x="31762" y="8726"/>
                    </a:lnTo>
                    <a:lnTo>
                      <a:pt x="31574" y="8726"/>
                    </a:lnTo>
                    <a:lnTo>
                      <a:pt x="31365" y="8642"/>
                    </a:lnTo>
                    <a:lnTo>
                      <a:pt x="31344" y="8537"/>
                    </a:lnTo>
                    <a:lnTo>
                      <a:pt x="31239" y="8454"/>
                    </a:lnTo>
                    <a:lnTo>
                      <a:pt x="31051" y="8454"/>
                    </a:lnTo>
                    <a:lnTo>
                      <a:pt x="30988" y="8412"/>
                    </a:lnTo>
                    <a:lnTo>
                      <a:pt x="30883" y="8391"/>
                    </a:lnTo>
                    <a:lnTo>
                      <a:pt x="30862" y="8433"/>
                    </a:lnTo>
                    <a:lnTo>
                      <a:pt x="30925" y="8558"/>
                    </a:lnTo>
                    <a:lnTo>
                      <a:pt x="30925" y="8642"/>
                    </a:lnTo>
                    <a:lnTo>
                      <a:pt x="30841" y="8642"/>
                    </a:lnTo>
                    <a:lnTo>
                      <a:pt x="30821" y="8726"/>
                    </a:lnTo>
                    <a:lnTo>
                      <a:pt x="30862" y="8914"/>
                    </a:lnTo>
                    <a:lnTo>
                      <a:pt x="30883" y="9039"/>
                    </a:lnTo>
                    <a:lnTo>
                      <a:pt x="30862" y="9165"/>
                    </a:lnTo>
                    <a:lnTo>
                      <a:pt x="30883" y="9270"/>
                    </a:lnTo>
                    <a:lnTo>
                      <a:pt x="31030" y="9353"/>
                    </a:lnTo>
                    <a:lnTo>
                      <a:pt x="31134" y="9458"/>
                    </a:lnTo>
                    <a:lnTo>
                      <a:pt x="31134" y="9500"/>
                    </a:lnTo>
                    <a:lnTo>
                      <a:pt x="31072" y="9458"/>
                    </a:lnTo>
                    <a:lnTo>
                      <a:pt x="31051" y="9458"/>
                    </a:lnTo>
                    <a:lnTo>
                      <a:pt x="31072" y="9563"/>
                    </a:lnTo>
                    <a:lnTo>
                      <a:pt x="31155" y="9667"/>
                    </a:lnTo>
                    <a:lnTo>
                      <a:pt x="31197" y="9667"/>
                    </a:lnTo>
                    <a:lnTo>
                      <a:pt x="31197" y="9583"/>
                    </a:lnTo>
                    <a:lnTo>
                      <a:pt x="31281" y="9563"/>
                    </a:lnTo>
                    <a:lnTo>
                      <a:pt x="31385" y="9583"/>
                    </a:lnTo>
                    <a:lnTo>
                      <a:pt x="31469" y="9667"/>
                    </a:lnTo>
                    <a:lnTo>
                      <a:pt x="31553" y="9688"/>
                    </a:lnTo>
                    <a:lnTo>
                      <a:pt x="31574" y="9646"/>
                    </a:lnTo>
                    <a:lnTo>
                      <a:pt x="31553" y="9583"/>
                    </a:lnTo>
                    <a:lnTo>
                      <a:pt x="31574" y="9500"/>
                    </a:lnTo>
                    <a:lnTo>
                      <a:pt x="31616" y="9479"/>
                    </a:lnTo>
                    <a:lnTo>
                      <a:pt x="31678" y="9542"/>
                    </a:lnTo>
                    <a:lnTo>
                      <a:pt x="31657" y="9646"/>
                    </a:lnTo>
                    <a:lnTo>
                      <a:pt x="31678" y="9709"/>
                    </a:lnTo>
                    <a:lnTo>
                      <a:pt x="31720" y="9709"/>
                    </a:lnTo>
                    <a:lnTo>
                      <a:pt x="31783" y="9583"/>
                    </a:lnTo>
                    <a:lnTo>
                      <a:pt x="31909" y="9563"/>
                    </a:lnTo>
                    <a:lnTo>
                      <a:pt x="31992" y="9479"/>
                    </a:lnTo>
                    <a:lnTo>
                      <a:pt x="32013" y="9500"/>
                    </a:lnTo>
                    <a:lnTo>
                      <a:pt x="31971" y="9583"/>
                    </a:lnTo>
                    <a:lnTo>
                      <a:pt x="31783" y="9688"/>
                    </a:lnTo>
                    <a:lnTo>
                      <a:pt x="31762" y="9793"/>
                    </a:lnTo>
                    <a:lnTo>
                      <a:pt x="31867" y="9876"/>
                    </a:lnTo>
                    <a:lnTo>
                      <a:pt x="31888" y="10023"/>
                    </a:lnTo>
                    <a:lnTo>
                      <a:pt x="32013" y="10169"/>
                    </a:lnTo>
                    <a:lnTo>
                      <a:pt x="32181" y="10169"/>
                    </a:lnTo>
                    <a:lnTo>
                      <a:pt x="32222" y="10107"/>
                    </a:lnTo>
                    <a:lnTo>
                      <a:pt x="32118" y="10023"/>
                    </a:lnTo>
                    <a:lnTo>
                      <a:pt x="32181" y="10002"/>
                    </a:lnTo>
                    <a:lnTo>
                      <a:pt x="32285" y="10023"/>
                    </a:lnTo>
                    <a:lnTo>
                      <a:pt x="32348" y="10107"/>
                    </a:lnTo>
                    <a:lnTo>
                      <a:pt x="32411" y="10086"/>
                    </a:lnTo>
                    <a:lnTo>
                      <a:pt x="32494" y="10002"/>
                    </a:lnTo>
                    <a:lnTo>
                      <a:pt x="32599" y="9897"/>
                    </a:lnTo>
                    <a:lnTo>
                      <a:pt x="32662" y="9897"/>
                    </a:lnTo>
                    <a:lnTo>
                      <a:pt x="32662" y="9960"/>
                    </a:lnTo>
                    <a:lnTo>
                      <a:pt x="32599" y="9981"/>
                    </a:lnTo>
                    <a:lnTo>
                      <a:pt x="32432" y="10127"/>
                    </a:lnTo>
                    <a:lnTo>
                      <a:pt x="32432" y="10211"/>
                    </a:lnTo>
                    <a:lnTo>
                      <a:pt x="32453" y="10232"/>
                    </a:lnTo>
                    <a:cubicBezTo>
                      <a:pt x="32411" y="10295"/>
                      <a:pt x="32390" y="10379"/>
                      <a:pt x="32348" y="10441"/>
                    </a:cubicBezTo>
                    <a:lnTo>
                      <a:pt x="32306" y="10441"/>
                    </a:lnTo>
                    <a:lnTo>
                      <a:pt x="32222" y="10504"/>
                    </a:lnTo>
                    <a:lnTo>
                      <a:pt x="32139" y="10504"/>
                    </a:lnTo>
                    <a:lnTo>
                      <a:pt x="32097" y="10420"/>
                    </a:lnTo>
                    <a:lnTo>
                      <a:pt x="31992" y="10400"/>
                    </a:lnTo>
                    <a:lnTo>
                      <a:pt x="32013" y="10441"/>
                    </a:lnTo>
                    <a:lnTo>
                      <a:pt x="32097" y="10504"/>
                    </a:lnTo>
                    <a:lnTo>
                      <a:pt x="32076" y="10609"/>
                    </a:lnTo>
                    <a:lnTo>
                      <a:pt x="31971" y="10609"/>
                    </a:lnTo>
                    <a:lnTo>
                      <a:pt x="31971" y="10630"/>
                    </a:lnTo>
                    <a:lnTo>
                      <a:pt x="31992" y="10692"/>
                    </a:lnTo>
                    <a:lnTo>
                      <a:pt x="31909" y="10755"/>
                    </a:lnTo>
                    <a:lnTo>
                      <a:pt x="31909" y="10839"/>
                    </a:lnTo>
                    <a:lnTo>
                      <a:pt x="31971" y="10923"/>
                    </a:lnTo>
                    <a:lnTo>
                      <a:pt x="31888" y="10923"/>
                    </a:lnTo>
                    <a:lnTo>
                      <a:pt x="31888" y="11027"/>
                    </a:lnTo>
                    <a:lnTo>
                      <a:pt x="31804" y="11111"/>
                    </a:lnTo>
                    <a:lnTo>
                      <a:pt x="31804" y="11278"/>
                    </a:lnTo>
                    <a:lnTo>
                      <a:pt x="31867" y="11278"/>
                    </a:lnTo>
                    <a:lnTo>
                      <a:pt x="31909" y="11383"/>
                    </a:lnTo>
                    <a:lnTo>
                      <a:pt x="31950" y="11383"/>
                    </a:lnTo>
                    <a:lnTo>
                      <a:pt x="32013" y="11488"/>
                    </a:lnTo>
                    <a:lnTo>
                      <a:pt x="31950" y="11508"/>
                    </a:lnTo>
                    <a:lnTo>
                      <a:pt x="31888" y="11508"/>
                    </a:lnTo>
                    <a:lnTo>
                      <a:pt x="31825" y="11571"/>
                    </a:lnTo>
                    <a:lnTo>
                      <a:pt x="31783" y="11508"/>
                    </a:lnTo>
                    <a:lnTo>
                      <a:pt x="31637" y="11550"/>
                    </a:lnTo>
                    <a:lnTo>
                      <a:pt x="31595" y="11634"/>
                    </a:lnTo>
                    <a:lnTo>
                      <a:pt x="31699" y="11739"/>
                    </a:lnTo>
                    <a:lnTo>
                      <a:pt x="31741" y="11739"/>
                    </a:lnTo>
                    <a:lnTo>
                      <a:pt x="31741" y="11801"/>
                    </a:lnTo>
                    <a:lnTo>
                      <a:pt x="31637" y="11843"/>
                    </a:lnTo>
                    <a:lnTo>
                      <a:pt x="31595" y="11780"/>
                    </a:lnTo>
                    <a:lnTo>
                      <a:pt x="31511" y="11864"/>
                    </a:lnTo>
                    <a:lnTo>
                      <a:pt x="31427" y="11739"/>
                    </a:lnTo>
                    <a:lnTo>
                      <a:pt x="31323" y="11801"/>
                    </a:lnTo>
                    <a:lnTo>
                      <a:pt x="31218" y="12011"/>
                    </a:lnTo>
                    <a:lnTo>
                      <a:pt x="31113" y="12262"/>
                    </a:lnTo>
                    <a:lnTo>
                      <a:pt x="30988" y="12492"/>
                    </a:lnTo>
                    <a:lnTo>
                      <a:pt x="30779" y="12638"/>
                    </a:lnTo>
                    <a:lnTo>
                      <a:pt x="30737" y="12743"/>
                    </a:lnTo>
                    <a:lnTo>
                      <a:pt x="30674" y="12743"/>
                    </a:lnTo>
                    <a:lnTo>
                      <a:pt x="30569" y="12910"/>
                    </a:lnTo>
                    <a:lnTo>
                      <a:pt x="30465" y="12952"/>
                    </a:lnTo>
                    <a:lnTo>
                      <a:pt x="30444" y="13140"/>
                    </a:lnTo>
                    <a:lnTo>
                      <a:pt x="30360" y="13224"/>
                    </a:lnTo>
                    <a:lnTo>
                      <a:pt x="30339" y="13350"/>
                    </a:lnTo>
                    <a:lnTo>
                      <a:pt x="30277" y="13350"/>
                    </a:lnTo>
                    <a:lnTo>
                      <a:pt x="30235" y="13224"/>
                    </a:lnTo>
                    <a:lnTo>
                      <a:pt x="30151" y="13224"/>
                    </a:lnTo>
                    <a:lnTo>
                      <a:pt x="30067" y="13308"/>
                    </a:lnTo>
                    <a:lnTo>
                      <a:pt x="30109" y="13350"/>
                    </a:lnTo>
                    <a:lnTo>
                      <a:pt x="30130" y="13475"/>
                    </a:lnTo>
                    <a:lnTo>
                      <a:pt x="30046" y="13475"/>
                    </a:lnTo>
                    <a:lnTo>
                      <a:pt x="29963" y="13413"/>
                    </a:lnTo>
                    <a:lnTo>
                      <a:pt x="30005" y="13308"/>
                    </a:lnTo>
                    <a:lnTo>
                      <a:pt x="29921" y="13140"/>
                    </a:lnTo>
                    <a:lnTo>
                      <a:pt x="29837" y="12743"/>
                    </a:lnTo>
                    <a:lnTo>
                      <a:pt x="29837" y="12576"/>
                    </a:lnTo>
                    <a:lnTo>
                      <a:pt x="29816" y="12492"/>
                    </a:lnTo>
                    <a:lnTo>
                      <a:pt x="29858" y="12366"/>
                    </a:lnTo>
                    <a:lnTo>
                      <a:pt x="29942" y="12262"/>
                    </a:lnTo>
                    <a:lnTo>
                      <a:pt x="29921" y="12115"/>
                    </a:lnTo>
                    <a:lnTo>
                      <a:pt x="29963" y="12011"/>
                    </a:lnTo>
                    <a:lnTo>
                      <a:pt x="30046" y="11969"/>
                    </a:lnTo>
                    <a:lnTo>
                      <a:pt x="30130" y="12011"/>
                    </a:lnTo>
                    <a:lnTo>
                      <a:pt x="30214" y="11990"/>
                    </a:lnTo>
                    <a:lnTo>
                      <a:pt x="30277" y="11885"/>
                    </a:lnTo>
                    <a:lnTo>
                      <a:pt x="30256" y="11655"/>
                    </a:lnTo>
                    <a:lnTo>
                      <a:pt x="30318" y="11550"/>
                    </a:lnTo>
                    <a:lnTo>
                      <a:pt x="30318" y="11153"/>
                    </a:lnTo>
                    <a:lnTo>
                      <a:pt x="30214" y="11027"/>
                    </a:lnTo>
                    <a:lnTo>
                      <a:pt x="30172" y="10860"/>
                    </a:lnTo>
                    <a:lnTo>
                      <a:pt x="30109" y="10692"/>
                    </a:lnTo>
                    <a:lnTo>
                      <a:pt x="30067" y="10588"/>
                    </a:lnTo>
                    <a:lnTo>
                      <a:pt x="30025" y="10525"/>
                    </a:lnTo>
                    <a:lnTo>
                      <a:pt x="29963" y="10525"/>
                    </a:lnTo>
                    <a:lnTo>
                      <a:pt x="29921" y="10630"/>
                    </a:lnTo>
                    <a:lnTo>
                      <a:pt x="29795" y="10839"/>
                    </a:lnTo>
                    <a:lnTo>
                      <a:pt x="29628" y="10964"/>
                    </a:lnTo>
                    <a:lnTo>
                      <a:pt x="29607" y="11069"/>
                    </a:lnTo>
                    <a:lnTo>
                      <a:pt x="29607" y="11278"/>
                    </a:lnTo>
                    <a:lnTo>
                      <a:pt x="29544" y="11341"/>
                    </a:lnTo>
                    <a:lnTo>
                      <a:pt x="29481" y="11278"/>
                    </a:lnTo>
                    <a:lnTo>
                      <a:pt x="29398" y="11362"/>
                    </a:lnTo>
                    <a:lnTo>
                      <a:pt x="29419" y="11383"/>
                    </a:lnTo>
                    <a:lnTo>
                      <a:pt x="29398" y="11446"/>
                    </a:lnTo>
                    <a:lnTo>
                      <a:pt x="29230" y="11529"/>
                    </a:lnTo>
                    <a:lnTo>
                      <a:pt x="29189" y="11592"/>
                    </a:lnTo>
                    <a:lnTo>
                      <a:pt x="29084" y="11697"/>
                    </a:lnTo>
                    <a:lnTo>
                      <a:pt x="29000" y="11697"/>
                    </a:lnTo>
                    <a:lnTo>
                      <a:pt x="29000" y="11634"/>
                    </a:lnTo>
                    <a:lnTo>
                      <a:pt x="29084" y="11592"/>
                    </a:lnTo>
                    <a:lnTo>
                      <a:pt x="29084" y="11467"/>
                    </a:lnTo>
                    <a:lnTo>
                      <a:pt x="29042" y="11425"/>
                    </a:lnTo>
                    <a:lnTo>
                      <a:pt x="29147" y="11278"/>
                    </a:lnTo>
                    <a:lnTo>
                      <a:pt x="29168" y="11174"/>
                    </a:lnTo>
                    <a:lnTo>
                      <a:pt x="29168" y="11069"/>
                    </a:lnTo>
                    <a:lnTo>
                      <a:pt x="29251" y="11027"/>
                    </a:lnTo>
                    <a:lnTo>
                      <a:pt x="29251" y="10923"/>
                    </a:lnTo>
                    <a:lnTo>
                      <a:pt x="29209" y="10902"/>
                    </a:lnTo>
                    <a:lnTo>
                      <a:pt x="29251" y="10755"/>
                    </a:lnTo>
                    <a:lnTo>
                      <a:pt x="29147" y="10609"/>
                    </a:lnTo>
                    <a:lnTo>
                      <a:pt x="29147" y="10525"/>
                    </a:lnTo>
                    <a:lnTo>
                      <a:pt x="29084" y="10420"/>
                    </a:lnTo>
                    <a:lnTo>
                      <a:pt x="29084" y="10379"/>
                    </a:lnTo>
                    <a:lnTo>
                      <a:pt x="29147" y="10400"/>
                    </a:lnTo>
                    <a:lnTo>
                      <a:pt x="29189" y="10400"/>
                    </a:lnTo>
                    <a:lnTo>
                      <a:pt x="29209" y="10525"/>
                    </a:lnTo>
                    <a:lnTo>
                      <a:pt x="29272" y="10504"/>
                    </a:lnTo>
                    <a:lnTo>
                      <a:pt x="29377" y="10379"/>
                    </a:lnTo>
                    <a:lnTo>
                      <a:pt x="29481" y="10379"/>
                    </a:lnTo>
                    <a:lnTo>
                      <a:pt x="29565" y="10295"/>
                    </a:lnTo>
                    <a:lnTo>
                      <a:pt x="29481" y="10232"/>
                    </a:lnTo>
                    <a:lnTo>
                      <a:pt x="29377" y="10316"/>
                    </a:lnTo>
                    <a:lnTo>
                      <a:pt x="29293" y="10232"/>
                    </a:lnTo>
                    <a:lnTo>
                      <a:pt x="29189" y="10211"/>
                    </a:lnTo>
                    <a:lnTo>
                      <a:pt x="29189" y="10107"/>
                    </a:lnTo>
                    <a:lnTo>
                      <a:pt x="29230" y="10065"/>
                    </a:lnTo>
                    <a:lnTo>
                      <a:pt x="29209" y="10002"/>
                    </a:lnTo>
                    <a:lnTo>
                      <a:pt x="29126" y="10023"/>
                    </a:lnTo>
                    <a:lnTo>
                      <a:pt x="29105" y="10107"/>
                    </a:lnTo>
                    <a:lnTo>
                      <a:pt x="28958" y="10169"/>
                    </a:lnTo>
                    <a:lnTo>
                      <a:pt x="28854" y="10065"/>
                    </a:lnTo>
                    <a:lnTo>
                      <a:pt x="28854" y="9939"/>
                    </a:lnTo>
                    <a:lnTo>
                      <a:pt x="28770" y="9918"/>
                    </a:lnTo>
                    <a:lnTo>
                      <a:pt x="28665" y="9939"/>
                    </a:lnTo>
                    <a:lnTo>
                      <a:pt x="28603" y="9897"/>
                    </a:lnTo>
                    <a:lnTo>
                      <a:pt x="28644" y="9793"/>
                    </a:lnTo>
                    <a:lnTo>
                      <a:pt x="28707" y="9772"/>
                    </a:lnTo>
                    <a:lnTo>
                      <a:pt x="28749" y="9709"/>
                    </a:lnTo>
                    <a:lnTo>
                      <a:pt x="28812" y="9709"/>
                    </a:lnTo>
                    <a:lnTo>
                      <a:pt x="29126" y="9500"/>
                    </a:lnTo>
                    <a:lnTo>
                      <a:pt x="29168" y="9458"/>
                    </a:lnTo>
                    <a:lnTo>
                      <a:pt x="29042" y="9332"/>
                    </a:lnTo>
                    <a:lnTo>
                      <a:pt x="28875" y="9353"/>
                    </a:lnTo>
                    <a:lnTo>
                      <a:pt x="28875" y="9332"/>
                    </a:lnTo>
                    <a:lnTo>
                      <a:pt x="28979" y="9270"/>
                    </a:lnTo>
                    <a:lnTo>
                      <a:pt x="29042" y="9144"/>
                    </a:lnTo>
                    <a:lnTo>
                      <a:pt x="29168" y="9081"/>
                    </a:lnTo>
                    <a:lnTo>
                      <a:pt x="29147" y="9228"/>
                    </a:lnTo>
                    <a:lnTo>
                      <a:pt x="29189" y="9332"/>
                    </a:lnTo>
                    <a:lnTo>
                      <a:pt x="29293" y="9291"/>
                    </a:lnTo>
                    <a:lnTo>
                      <a:pt x="29377" y="9332"/>
                    </a:lnTo>
                    <a:lnTo>
                      <a:pt x="29461" y="9249"/>
                    </a:lnTo>
                    <a:lnTo>
                      <a:pt x="29461" y="9144"/>
                    </a:lnTo>
                    <a:lnTo>
                      <a:pt x="29377" y="9039"/>
                    </a:lnTo>
                    <a:lnTo>
                      <a:pt x="29293" y="9019"/>
                    </a:lnTo>
                    <a:lnTo>
                      <a:pt x="29293" y="8935"/>
                    </a:lnTo>
                    <a:lnTo>
                      <a:pt x="29314" y="8830"/>
                    </a:lnTo>
                    <a:lnTo>
                      <a:pt x="29293" y="8726"/>
                    </a:lnTo>
                    <a:lnTo>
                      <a:pt x="29314" y="8663"/>
                    </a:lnTo>
                    <a:lnTo>
                      <a:pt x="29314" y="8600"/>
                    </a:lnTo>
                    <a:lnTo>
                      <a:pt x="29209" y="8454"/>
                    </a:lnTo>
                    <a:lnTo>
                      <a:pt x="29272" y="8349"/>
                    </a:lnTo>
                    <a:lnTo>
                      <a:pt x="29209" y="8244"/>
                    </a:lnTo>
                    <a:lnTo>
                      <a:pt x="29272" y="8223"/>
                    </a:lnTo>
                    <a:lnTo>
                      <a:pt x="29272" y="8077"/>
                    </a:lnTo>
                    <a:lnTo>
                      <a:pt x="29356" y="7931"/>
                    </a:lnTo>
                    <a:lnTo>
                      <a:pt x="29356" y="7847"/>
                    </a:lnTo>
                    <a:lnTo>
                      <a:pt x="29419" y="7742"/>
                    </a:lnTo>
                    <a:lnTo>
                      <a:pt x="29419" y="7700"/>
                    </a:lnTo>
                    <a:lnTo>
                      <a:pt x="29356" y="7659"/>
                    </a:lnTo>
                    <a:lnTo>
                      <a:pt x="29377" y="7449"/>
                    </a:lnTo>
                    <a:lnTo>
                      <a:pt x="29356" y="7324"/>
                    </a:lnTo>
                    <a:lnTo>
                      <a:pt x="29251" y="7261"/>
                    </a:lnTo>
                    <a:lnTo>
                      <a:pt x="29272" y="7177"/>
                    </a:lnTo>
                    <a:lnTo>
                      <a:pt x="29251" y="7073"/>
                    </a:lnTo>
                    <a:lnTo>
                      <a:pt x="29293" y="7052"/>
                    </a:lnTo>
                    <a:lnTo>
                      <a:pt x="29335" y="6947"/>
                    </a:lnTo>
                    <a:lnTo>
                      <a:pt x="29272" y="6884"/>
                    </a:lnTo>
                    <a:lnTo>
                      <a:pt x="29230" y="6863"/>
                    </a:lnTo>
                    <a:cubicBezTo>
                      <a:pt x="29272" y="6842"/>
                      <a:pt x="29293" y="6801"/>
                      <a:pt x="29293" y="6759"/>
                    </a:cubicBezTo>
                    <a:cubicBezTo>
                      <a:pt x="29314" y="6696"/>
                      <a:pt x="29335" y="6654"/>
                      <a:pt x="29335" y="6591"/>
                    </a:cubicBezTo>
                    <a:lnTo>
                      <a:pt x="29377" y="6550"/>
                    </a:lnTo>
                    <a:lnTo>
                      <a:pt x="29377" y="6445"/>
                    </a:lnTo>
                    <a:lnTo>
                      <a:pt x="29440" y="6445"/>
                    </a:lnTo>
                    <a:lnTo>
                      <a:pt x="29523" y="6361"/>
                    </a:lnTo>
                    <a:lnTo>
                      <a:pt x="29586" y="6257"/>
                    </a:lnTo>
                    <a:lnTo>
                      <a:pt x="29649" y="6215"/>
                    </a:lnTo>
                    <a:lnTo>
                      <a:pt x="29753" y="6215"/>
                    </a:lnTo>
                    <a:lnTo>
                      <a:pt x="29816" y="6131"/>
                    </a:lnTo>
                    <a:lnTo>
                      <a:pt x="29900" y="6068"/>
                    </a:lnTo>
                    <a:lnTo>
                      <a:pt x="29942" y="5964"/>
                    </a:lnTo>
                    <a:lnTo>
                      <a:pt x="29942" y="5838"/>
                    </a:lnTo>
                    <a:lnTo>
                      <a:pt x="29900" y="5796"/>
                    </a:lnTo>
                    <a:lnTo>
                      <a:pt x="29963" y="5713"/>
                    </a:lnTo>
                    <a:lnTo>
                      <a:pt x="30005" y="5629"/>
                    </a:lnTo>
                    <a:lnTo>
                      <a:pt x="29795" y="5629"/>
                    </a:lnTo>
                    <a:lnTo>
                      <a:pt x="29733" y="5587"/>
                    </a:lnTo>
                    <a:lnTo>
                      <a:pt x="29753" y="5503"/>
                    </a:lnTo>
                    <a:lnTo>
                      <a:pt x="29837" y="5503"/>
                    </a:lnTo>
                    <a:lnTo>
                      <a:pt x="29921" y="5545"/>
                    </a:lnTo>
                    <a:lnTo>
                      <a:pt x="30025" y="5545"/>
                    </a:lnTo>
                    <a:lnTo>
                      <a:pt x="30130" y="5587"/>
                    </a:lnTo>
                    <a:lnTo>
                      <a:pt x="30214" y="5524"/>
                    </a:lnTo>
                    <a:lnTo>
                      <a:pt x="30297" y="5545"/>
                    </a:lnTo>
                    <a:lnTo>
                      <a:pt x="30318" y="5650"/>
                    </a:lnTo>
                    <a:lnTo>
                      <a:pt x="30465" y="5796"/>
                    </a:lnTo>
                    <a:lnTo>
                      <a:pt x="30549" y="5796"/>
                    </a:lnTo>
                    <a:lnTo>
                      <a:pt x="30569" y="5838"/>
                    </a:lnTo>
                    <a:lnTo>
                      <a:pt x="30653" y="5859"/>
                    </a:lnTo>
                    <a:lnTo>
                      <a:pt x="30779" y="5817"/>
                    </a:lnTo>
                    <a:lnTo>
                      <a:pt x="30988" y="5692"/>
                    </a:lnTo>
                    <a:lnTo>
                      <a:pt x="31134" y="5524"/>
                    </a:lnTo>
                    <a:lnTo>
                      <a:pt x="31302" y="5399"/>
                    </a:lnTo>
                    <a:lnTo>
                      <a:pt x="31365" y="5315"/>
                    </a:lnTo>
                    <a:lnTo>
                      <a:pt x="31302" y="5294"/>
                    </a:lnTo>
                    <a:lnTo>
                      <a:pt x="31344" y="5231"/>
                    </a:lnTo>
                    <a:lnTo>
                      <a:pt x="31469" y="5231"/>
                    </a:lnTo>
                    <a:lnTo>
                      <a:pt x="31595" y="5085"/>
                    </a:lnTo>
                    <a:lnTo>
                      <a:pt x="31825" y="4897"/>
                    </a:lnTo>
                    <a:lnTo>
                      <a:pt x="31825" y="4855"/>
                    </a:lnTo>
                    <a:lnTo>
                      <a:pt x="31930" y="4834"/>
                    </a:lnTo>
                    <a:lnTo>
                      <a:pt x="32013" y="4687"/>
                    </a:lnTo>
                    <a:lnTo>
                      <a:pt x="32181" y="4541"/>
                    </a:lnTo>
                    <a:lnTo>
                      <a:pt x="32222" y="4415"/>
                    </a:lnTo>
                    <a:lnTo>
                      <a:pt x="32285" y="4415"/>
                    </a:lnTo>
                    <a:lnTo>
                      <a:pt x="32327" y="4436"/>
                    </a:lnTo>
                    <a:lnTo>
                      <a:pt x="32327" y="4436"/>
                    </a:lnTo>
                    <a:lnTo>
                      <a:pt x="32306" y="4353"/>
                    </a:lnTo>
                    <a:lnTo>
                      <a:pt x="32222" y="4311"/>
                    </a:lnTo>
                    <a:lnTo>
                      <a:pt x="32222" y="4227"/>
                    </a:lnTo>
                    <a:lnTo>
                      <a:pt x="32076" y="4122"/>
                    </a:lnTo>
                    <a:lnTo>
                      <a:pt x="31804" y="4081"/>
                    </a:lnTo>
                    <a:lnTo>
                      <a:pt x="31657" y="4060"/>
                    </a:lnTo>
                    <a:lnTo>
                      <a:pt x="31574" y="4081"/>
                    </a:lnTo>
                    <a:lnTo>
                      <a:pt x="31511" y="4060"/>
                    </a:lnTo>
                    <a:lnTo>
                      <a:pt x="31511" y="3976"/>
                    </a:lnTo>
                    <a:lnTo>
                      <a:pt x="31469" y="3871"/>
                    </a:lnTo>
                    <a:lnTo>
                      <a:pt x="31406" y="3871"/>
                    </a:lnTo>
                    <a:lnTo>
                      <a:pt x="31385" y="3850"/>
                    </a:lnTo>
                    <a:lnTo>
                      <a:pt x="31281" y="3829"/>
                    </a:lnTo>
                    <a:lnTo>
                      <a:pt x="31197" y="3704"/>
                    </a:lnTo>
                    <a:lnTo>
                      <a:pt x="31051" y="3704"/>
                    </a:lnTo>
                    <a:lnTo>
                      <a:pt x="30967" y="3788"/>
                    </a:lnTo>
                    <a:lnTo>
                      <a:pt x="30946" y="3704"/>
                    </a:lnTo>
                    <a:lnTo>
                      <a:pt x="30841" y="3704"/>
                    </a:lnTo>
                    <a:lnTo>
                      <a:pt x="30779" y="3641"/>
                    </a:lnTo>
                    <a:lnTo>
                      <a:pt x="30674" y="3662"/>
                    </a:lnTo>
                    <a:lnTo>
                      <a:pt x="30507" y="3662"/>
                    </a:lnTo>
                    <a:lnTo>
                      <a:pt x="30235" y="3725"/>
                    </a:lnTo>
                    <a:lnTo>
                      <a:pt x="30130" y="3871"/>
                    </a:lnTo>
                    <a:lnTo>
                      <a:pt x="30214" y="3976"/>
                    </a:lnTo>
                    <a:lnTo>
                      <a:pt x="30130" y="4018"/>
                    </a:lnTo>
                    <a:lnTo>
                      <a:pt x="30109" y="4060"/>
                    </a:lnTo>
                    <a:lnTo>
                      <a:pt x="30193" y="4164"/>
                    </a:lnTo>
                    <a:lnTo>
                      <a:pt x="30214" y="4290"/>
                    </a:lnTo>
                    <a:lnTo>
                      <a:pt x="30088" y="4290"/>
                    </a:lnTo>
                    <a:lnTo>
                      <a:pt x="30046" y="4185"/>
                    </a:lnTo>
                    <a:lnTo>
                      <a:pt x="29984" y="4060"/>
                    </a:lnTo>
                    <a:lnTo>
                      <a:pt x="29900" y="4039"/>
                    </a:lnTo>
                    <a:lnTo>
                      <a:pt x="29816" y="4164"/>
                    </a:lnTo>
                    <a:lnTo>
                      <a:pt x="29837" y="4227"/>
                    </a:lnTo>
                    <a:lnTo>
                      <a:pt x="29837" y="4290"/>
                    </a:lnTo>
                    <a:lnTo>
                      <a:pt x="29733" y="4332"/>
                    </a:lnTo>
                    <a:lnTo>
                      <a:pt x="29712" y="4478"/>
                    </a:lnTo>
                    <a:lnTo>
                      <a:pt x="29565" y="4646"/>
                    </a:lnTo>
                    <a:lnTo>
                      <a:pt x="29523" y="4771"/>
                    </a:lnTo>
                    <a:lnTo>
                      <a:pt x="29502" y="4855"/>
                    </a:lnTo>
                    <a:lnTo>
                      <a:pt x="29565" y="4876"/>
                    </a:lnTo>
                    <a:lnTo>
                      <a:pt x="29461" y="4959"/>
                    </a:lnTo>
                    <a:lnTo>
                      <a:pt x="29461" y="5064"/>
                    </a:lnTo>
                    <a:lnTo>
                      <a:pt x="29377" y="5106"/>
                    </a:lnTo>
                    <a:lnTo>
                      <a:pt x="29272" y="5357"/>
                    </a:lnTo>
                    <a:lnTo>
                      <a:pt x="29272" y="5482"/>
                    </a:lnTo>
                    <a:lnTo>
                      <a:pt x="29209" y="5566"/>
                    </a:lnTo>
                    <a:lnTo>
                      <a:pt x="29293" y="5629"/>
                    </a:lnTo>
                    <a:lnTo>
                      <a:pt x="29293" y="5713"/>
                    </a:lnTo>
                    <a:lnTo>
                      <a:pt x="29251" y="5734"/>
                    </a:lnTo>
                    <a:lnTo>
                      <a:pt x="29251" y="5838"/>
                    </a:lnTo>
                    <a:lnTo>
                      <a:pt x="29189" y="6026"/>
                    </a:lnTo>
                    <a:lnTo>
                      <a:pt x="29063" y="6215"/>
                    </a:lnTo>
                    <a:lnTo>
                      <a:pt x="29084" y="6257"/>
                    </a:lnTo>
                    <a:lnTo>
                      <a:pt x="29189" y="6257"/>
                    </a:lnTo>
                    <a:lnTo>
                      <a:pt x="29209" y="6319"/>
                    </a:lnTo>
                    <a:cubicBezTo>
                      <a:pt x="29189" y="6319"/>
                      <a:pt x="29168" y="6340"/>
                      <a:pt x="29168" y="6340"/>
                    </a:cubicBezTo>
                    <a:lnTo>
                      <a:pt x="29105" y="6319"/>
                    </a:lnTo>
                    <a:lnTo>
                      <a:pt x="29042" y="6361"/>
                    </a:lnTo>
                    <a:lnTo>
                      <a:pt x="28958" y="6508"/>
                    </a:lnTo>
                    <a:lnTo>
                      <a:pt x="29042" y="6508"/>
                    </a:lnTo>
                    <a:cubicBezTo>
                      <a:pt x="29000" y="6529"/>
                      <a:pt x="28979" y="6550"/>
                      <a:pt x="28979" y="6612"/>
                    </a:cubicBezTo>
                    <a:lnTo>
                      <a:pt x="28875" y="6570"/>
                    </a:lnTo>
                    <a:lnTo>
                      <a:pt x="28791" y="6633"/>
                    </a:lnTo>
                    <a:lnTo>
                      <a:pt x="28791" y="6738"/>
                    </a:lnTo>
                    <a:lnTo>
                      <a:pt x="28644" y="6842"/>
                    </a:lnTo>
                    <a:lnTo>
                      <a:pt x="28582" y="6884"/>
                    </a:lnTo>
                    <a:cubicBezTo>
                      <a:pt x="28665" y="6612"/>
                      <a:pt x="28728" y="6257"/>
                      <a:pt x="28749" y="5943"/>
                    </a:cubicBezTo>
                    <a:lnTo>
                      <a:pt x="28937" y="5838"/>
                    </a:lnTo>
                    <a:lnTo>
                      <a:pt x="28937" y="5734"/>
                    </a:lnTo>
                    <a:lnTo>
                      <a:pt x="29000" y="5566"/>
                    </a:lnTo>
                    <a:lnTo>
                      <a:pt x="29000" y="5399"/>
                    </a:lnTo>
                    <a:lnTo>
                      <a:pt x="29063" y="5315"/>
                    </a:lnTo>
                    <a:lnTo>
                      <a:pt x="28979" y="5315"/>
                    </a:lnTo>
                    <a:lnTo>
                      <a:pt x="28937" y="5378"/>
                    </a:lnTo>
                    <a:lnTo>
                      <a:pt x="28791" y="5420"/>
                    </a:lnTo>
                    <a:lnTo>
                      <a:pt x="28728" y="5545"/>
                    </a:lnTo>
                    <a:lnTo>
                      <a:pt x="28686" y="5503"/>
                    </a:lnTo>
                    <a:lnTo>
                      <a:pt x="28686" y="5399"/>
                    </a:lnTo>
                    <a:lnTo>
                      <a:pt x="28770" y="5357"/>
                    </a:lnTo>
                    <a:lnTo>
                      <a:pt x="28770" y="5231"/>
                    </a:lnTo>
                    <a:lnTo>
                      <a:pt x="28749" y="5169"/>
                    </a:lnTo>
                    <a:lnTo>
                      <a:pt x="28665" y="5127"/>
                    </a:lnTo>
                    <a:lnTo>
                      <a:pt x="28749" y="5127"/>
                    </a:lnTo>
                    <a:lnTo>
                      <a:pt x="28791" y="5106"/>
                    </a:lnTo>
                    <a:lnTo>
                      <a:pt x="28770" y="4980"/>
                    </a:lnTo>
                    <a:lnTo>
                      <a:pt x="28582" y="4876"/>
                    </a:lnTo>
                    <a:lnTo>
                      <a:pt x="28540" y="4897"/>
                    </a:lnTo>
                    <a:lnTo>
                      <a:pt x="28352" y="4918"/>
                    </a:lnTo>
                    <a:lnTo>
                      <a:pt x="28331" y="4980"/>
                    </a:lnTo>
                    <a:lnTo>
                      <a:pt x="28247" y="4980"/>
                    </a:lnTo>
                    <a:lnTo>
                      <a:pt x="28247" y="4897"/>
                    </a:lnTo>
                    <a:lnTo>
                      <a:pt x="28331" y="4771"/>
                    </a:lnTo>
                    <a:lnTo>
                      <a:pt x="28414" y="4771"/>
                    </a:lnTo>
                    <a:lnTo>
                      <a:pt x="28540" y="4666"/>
                    </a:lnTo>
                    <a:lnTo>
                      <a:pt x="28749" y="4604"/>
                    </a:lnTo>
                    <a:lnTo>
                      <a:pt x="28791" y="4562"/>
                    </a:lnTo>
                    <a:lnTo>
                      <a:pt x="28937" y="4541"/>
                    </a:lnTo>
                    <a:lnTo>
                      <a:pt x="29000" y="4541"/>
                    </a:lnTo>
                    <a:lnTo>
                      <a:pt x="29063" y="4583"/>
                    </a:lnTo>
                    <a:lnTo>
                      <a:pt x="29105" y="4562"/>
                    </a:lnTo>
                    <a:lnTo>
                      <a:pt x="29147" y="4394"/>
                    </a:lnTo>
                    <a:lnTo>
                      <a:pt x="29189" y="4332"/>
                    </a:lnTo>
                    <a:lnTo>
                      <a:pt x="29063" y="4248"/>
                    </a:lnTo>
                    <a:lnTo>
                      <a:pt x="29042" y="4185"/>
                    </a:lnTo>
                    <a:lnTo>
                      <a:pt x="29105" y="4164"/>
                    </a:lnTo>
                    <a:lnTo>
                      <a:pt x="29168" y="4122"/>
                    </a:lnTo>
                    <a:lnTo>
                      <a:pt x="29189" y="4164"/>
                    </a:lnTo>
                    <a:lnTo>
                      <a:pt x="29272" y="4185"/>
                    </a:lnTo>
                    <a:lnTo>
                      <a:pt x="29419" y="4122"/>
                    </a:lnTo>
                    <a:lnTo>
                      <a:pt x="29481" y="4039"/>
                    </a:lnTo>
                    <a:lnTo>
                      <a:pt x="29461" y="3955"/>
                    </a:lnTo>
                    <a:lnTo>
                      <a:pt x="29481" y="3913"/>
                    </a:lnTo>
                    <a:lnTo>
                      <a:pt x="29461" y="3829"/>
                    </a:lnTo>
                    <a:lnTo>
                      <a:pt x="29377" y="3850"/>
                    </a:lnTo>
                    <a:lnTo>
                      <a:pt x="29293" y="3746"/>
                    </a:lnTo>
                    <a:lnTo>
                      <a:pt x="29042" y="3746"/>
                    </a:lnTo>
                    <a:lnTo>
                      <a:pt x="28958" y="3725"/>
                    </a:lnTo>
                    <a:lnTo>
                      <a:pt x="28896" y="3767"/>
                    </a:lnTo>
                    <a:lnTo>
                      <a:pt x="28770" y="3767"/>
                    </a:lnTo>
                    <a:lnTo>
                      <a:pt x="28665" y="3725"/>
                    </a:lnTo>
                    <a:lnTo>
                      <a:pt x="28582" y="3746"/>
                    </a:lnTo>
                    <a:lnTo>
                      <a:pt x="28519" y="3641"/>
                    </a:lnTo>
                    <a:lnTo>
                      <a:pt x="28435" y="3599"/>
                    </a:lnTo>
                    <a:lnTo>
                      <a:pt x="28435" y="3516"/>
                    </a:lnTo>
                    <a:lnTo>
                      <a:pt x="28477" y="3453"/>
                    </a:lnTo>
                    <a:lnTo>
                      <a:pt x="28456" y="3411"/>
                    </a:lnTo>
                    <a:lnTo>
                      <a:pt x="28310" y="3390"/>
                    </a:lnTo>
                    <a:lnTo>
                      <a:pt x="28226" y="3432"/>
                    </a:lnTo>
                    <a:lnTo>
                      <a:pt x="28163" y="3495"/>
                    </a:lnTo>
                    <a:lnTo>
                      <a:pt x="28226" y="3537"/>
                    </a:lnTo>
                    <a:lnTo>
                      <a:pt x="28331" y="3537"/>
                    </a:lnTo>
                    <a:lnTo>
                      <a:pt x="28268" y="3641"/>
                    </a:lnTo>
                    <a:lnTo>
                      <a:pt x="28142" y="3620"/>
                    </a:lnTo>
                    <a:lnTo>
                      <a:pt x="28059" y="3495"/>
                    </a:lnTo>
                    <a:lnTo>
                      <a:pt x="28017" y="3516"/>
                    </a:lnTo>
                    <a:lnTo>
                      <a:pt x="27954" y="3495"/>
                    </a:lnTo>
                    <a:lnTo>
                      <a:pt x="27849" y="3537"/>
                    </a:lnTo>
                    <a:lnTo>
                      <a:pt x="27828" y="3641"/>
                    </a:lnTo>
                    <a:lnTo>
                      <a:pt x="27787" y="3662"/>
                    </a:lnTo>
                    <a:lnTo>
                      <a:pt x="27808" y="3767"/>
                    </a:lnTo>
                    <a:lnTo>
                      <a:pt x="27808" y="3871"/>
                    </a:lnTo>
                    <a:lnTo>
                      <a:pt x="27891" y="3934"/>
                    </a:lnTo>
                    <a:lnTo>
                      <a:pt x="27891" y="4060"/>
                    </a:lnTo>
                    <a:lnTo>
                      <a:pt x="27828" y="4122"/>
                    </a:lnTo>
                    <a:lnTo>
                      <a:pt x="27808" y="4248"/>
                    </a:lnTo>
                    <a:lnTo>
                      <a:pt x="27787" y="4248"/>
                    </a:lnTo>
                    <a:lnTo>
                      <a:pt x="27745" y="4018"/>
                    </a:lnTo>
                    <a:lnTo>
                      <a:pt x="27703" y="3913"/>
                    </a:lnTo>
                    <a:lnTo>
                      <a:pt x="27619" y="3850"/>
                    </a:lnTo>
                    <a:lnTo>
                      <a:pt x="27598" y="3934"/>
                    </a:lnTo>
                    <a:lnTo>
                      <a:pt x="27515" y="3934"/>
                    </a:lnTo>
                    <a:lnTo>
                      <a:pt x="27431" y="4018"/>
                    </a:lnTo>
                    <a:lnTo>
                      <a:pt x="27431" y="4143"/>
                    </a:lnTo>
                    <a:lnTo>
                      <a:pt x="27515" y="4248"/>
                    </a:lnTo>
                    <a:lnTo>
                      <a:pt x="27515" y="4332"/>
                    </a:lnTo>
                    <a:lnTo>
                      <a:pt x="27619" y="4457"/>
                    </a:lnTo>
                    <a:lnTo>
                      <a:pt x="27745" y="4457"/>
                    </a:lnTo>
                    <a:lnTo>
                      <a:pt x="27808" y="4353"/>
                    </a:lnTo>
                    <a:lnTo>
                      <a:pt x="27828" y="4353"/>
                    </a:lnTo>
                    <a:lnTo>
                      <a:pt x="27849" y="4457"/>
                    </a:lnTo>
                    <a:lnTo>
                      <a:pt x="27933" y="4583"/>
                    </a:lnTo>
                    <a:lnTo>
                      <a:pt x="27933" y="4666"/>
                    </a:lnTo>
                    <a:lnTo>
                      <a:pt x="27849" y="4666"/>
                    </a:lnTo>
                    <a:lnTo>
                      <a:pt x="27808" y="4562"/>
                    </a:lnTo>
                    <a:lnTo>
                      <a:pt x="27724" y="4541"/>
                    </a:lnTo>
                    <a:lnTo>
                      <a:pt x="27619" y="4562"/>
                    </a:lnTo>
                    <a:lnTo>
                      <a:pt x="27577" y="4604"/>
                    </a:lnTo>
                    <a:lnTo>
                      <a:pt x="27619" y="4708"/>
                    </a:lnTo>
                    <a:lnTo>
                      <a:pt x="27598" y="4792"/>
                    </a:lnTo>
                    <a:lnTo>
                      <a:pt x="27515" y="4876"/>
                    </a:lnTo>
                    <a:lnTo>
                      <a:pt x="27536" y="4959"/>
                    </a:lnTo>
                    <a:lnTo>
                      <a:pt x="27473" y="5085"/>
                    </a:lnTo>
                    <a:lnTo>
                      <a:pt x="27410" y="5127"/>
                    </a:lnTo>
                    <a:lnTo>
                      <a:pt x="27431" y="5231"/>
                    </a:lnTo>
                    <a:lnTo>
                      <a:pt x="27389" y="5294"/>
                    </a:lnTo>
                    <a:lnTo>
                      <a:pt x="27284" y="5273"/>
                    </a:lnTo>
                    <a:lnTo>
                      <a:pt x="27201" y="5169"/>
                    </a:lnTo>
                    <a:lnTo>
                      <a:pt x="27201" y="5064"/>
                    </a:lnTo>
                    <a:lnTo>
                      <a:pt x="27075" y="4897"/>
                    </a:lnTo>
                    <a:lnTo>
                      <a:pt x="27075" y="4792"/>
                    </a:lnTo>
                    <a:lnTo>
                      <a:pt x="27054" y="4708"/>
                    </a:lnTo>
                    <a:lnTo>
                      <a:pt x="26950" y="4687"/>
                    </a:lnTo>
                    <a:lnTo>
                      <a:pt x="26950" y="4646"/>
                    </a:lnTo>
                    <a:lnTo>
                      <a:pt x="26992" y="4604"/>
                    </a:lnTo>
                    <a:lnTo>
                      <a:pt x="27033" y="4562"/>
                    </a:lnTo>
                    <a:lnTo>
                      <a:pt x="26992" y="4478"/>
                    </a:lnTo>
                    <a:lnTo>
                      <a:pt x="26887" y="4457"/>
                    </a:lnTo>
                    <a:lnTo>
                      <a:pt x="26740" y="4499"/>
                    </a:lnTo>
                    <a:lnTo>
                      <a:pt x="26699" y="4457"/>
                    </a:lnTo>
                    <a:lnTo>
                      <a:pt x="26657" y="4478"/>
                    </a:lnTo>
                    <a:lnTo>
                      <a:pt x="26594" y="4562"/>
                    </a:lnTo>
                    <a:lnTo>
                      <a:pt x="26489" y="4604"/>
                    </a:lnTo>
                    <a:lnTo>
                      <a:pt x="26364" y="4792"/>
                    </a:lnTo>
                    <a:lnTo>
                      <a:pt x="26427" y="4876"/>
                    </a:lnTo>
                    <a:lnTo>
                      <a:pt x="26427" y="5064"/>
                    </a:lnTo>
                    <a:lnTo>
                      <a:pt x="26385" y="5127"/>
                    </a:lnTo>
                    <a:lnTo>
                      <a:pt x="26448" y="5210"/>
                    </a:lnTo>
                    <a:lnTo>
                      <a:pt x="26427" y="5378"/>
                    </a:lnTo>
                    <a:lnTo>
                      <a:pt x="26322" y="5420"/>
                    </a:lnTo>
                    <a:lnTo>
                      <a:pt x="26322" y="5545"/>
                    </a:lnTo>
                    <a:lnTo>
                      <a:pt x="26364" y="5608"/>
                    </a:lnTo>
                    <a:lnTo>
                      <a:pt x="26448" y="5587"/>
                    </a:lnTo>
                    <a:lnTo>
                      <a:pt x="26489" y="5629"/>
                    </a:lnTo>
                    <a:lnTo>
                      <a:pt x="26573" y="5587"/>
                    </a:lnTo>
                    <a:lnTo>
                      <a:pt x="26636" y="5608"/>
                    </a:lnTo>
                    <a:lnTo>
                      <a:pt x="26636" y="5734"/>
                    </a:lnTo>
                    <a:lnTo>
                      <a:pt x="26657" y="5796"/>
                    </a:lnTo>
                    <a:lnTo>
                      <a:pt x="26699" y="5796"/>
                    </a:lnTo>
                    <a:lnTo>
                      <a:pt x="26782" y="5922"/>
                    </a:lnTo>
                    <a:lnTo>
                      <a:pt x="26782" y="6110"/>
                    </a:lnTo>
                    <a:lnTo>
                      <a:pt x="26887" y="6236"/>
                    </a:lnTo>
                    <a:lnTo>
                      <a:pt x="26887" y="6319"/>
                    </a:lnTo>
                    <a:lnTo>
                      <a:pt x="26929" y="6424"/>
                    </a:lnTo>
                    <a:lnTo>
                      <a:pt x="27012" y="6466"/>
                    </a:lnTo>
                    <a:lnTo>
                      <a:pt x="26992" y="6550"/>
                    </a:lnTo>
                    <a:lnTo>
                      <a:pt x="27012" y="6696"/>
                    </a:lnTo>
                    <a:lnTo>
                      <a:pt x="26929" y="6842"/>
                    </a:lnTo>
                    <a:lnTo>
                      <a:pt x="27012" y="6905"/>
                    </a:lnTo>
                    <a:lnTo>
                      <a:pt x="27033" y="7052"/>
                    </a:lnTo>
                    <a:lnTo>
                      <a:pt x="27012" y="7156"/>
                    </a:lnTo>
                    <a:lnTo>
                      <a:pt x="27033" y="7198"/>
                    </a:lnTo>
                    <a:lnTo>
                      <a:pt x="27117" y="7156"/>
                    </a:lnTo>
                    <a:lnTo>
                      <a:pt x="27180" y="7198"/>
                    </a:lnTo>
                    <a:lnTo>
                      <a:pt x="27180" y="7324"/>
                    </a:lnTo>
                    <a:lnTo>
                      <a:pt x="27264" y="7387"/>
                    </a:lnTo>
                    <a:lnTo>
                      <a:pt x="27410" y="7324"/>
                    </a:lnTo>
                    <a:lnTo>
                      <a:pt x="27452" y="7198"/>
                    </a:lnTo>
                    <a:lnTo>
                      <a:pt x="27598" y="7114"/>
                    </a:lnTo>
                    <a:lnTo>
                      <a:pt x="27619" y="7010"/>
                    </a:lnTo>
                    <a:lnTo>
                      <a:pt x="27556" y="6968"/>
                    </a:lnTo>
                    <a:lnTo>
                      <a:pt x="27494" y="6759"/>
                    </a:lnTo>
                    <a:lnTo>
                      <a:pt x="27515" y="6654"/>
                    </a:lnTo>
                    <a:lnTo>
                      <a:pt x="27703" y="6466"/>
                    </a:lnTo>
                    <a:lnTo>
                      <a:pt x="27703" y="6550"/>
                    </a:lnTo>
                    <a:lnTo>
                      <a:pt x="27598" y="6675"/>
                    </a:lnTo>
                    <a:lnTo>
                      <a:pt x="27640" y="6905"/>
                    </a:lnTo>
                    <a:lnTo>
                      <a:pt x="27724" y="6947"/>
                    </a:lnTo>
                    <a:lnTo>
                      <a:pt x="27828" y="6884"/>
                    </a:lnTo>
                    <a:lnTo>
                      <a:pt x="27954" y="6968"/>
                    </a:lnTo>
                    <a:lnTo>
                      <a:pt x="28121" y="6905"/>
                    </a:lnTo>
                    <a:lnTo>
                      <a:pt x="28121" y="6842"/>
                    </a:lnTo>
                    <a:lnTo>
                      <a:pt x="28247" y="6780"/>
                    </a:lnTo>
                    <a:lnTo>
                      <a:pt x="28352" y="6780"/>
                    </a:lnTo>
                    <a:lnTo>
                      <a:pt x="28435" y="6738"/>
                    </a:lnTo>
                    <a:lnTo>
                      <a:pt x="28477" y="6780"/>
                    </a:lnTo>
                    <a:lnTo>
                      <a:pt x="28498" y="6759"/>
                    </a:lnTo>
                    <a:lnTo>
                      <a:pt x="28498" y="6759"/>
                    </a:lnTo>
                    <a:cubicBezTo>
                      <a:pt x="28477" y="6863"/>
                      <a:pt x="28456" y="6989"/>
                      <a:pt x="28456" y="7094"/>
                    </a:cubicBezTo>
                    <a:lnTo>
                      <a:pt x="28435" y="7114"/>
                    </a:lnTo>
                    <a:lnTo>
                      <a:pt x="28456" y="7156"/>
                    </a:lnTo>
                    <a:lnTo>
                      <a:pt x="28456" y="7219"/>
                    </a:lnTo>
                    <a:cubicBezTo>
                      <a:pt x="28456" y="7283"/>
                      <a:pt x="28503" y="7308"/>
                      <a:pt x="28554" y="7308"/>
                    </a:cubicBezTo>
                    <a:cubicBezTo>
                      <a:pt x="28586" y="7308"/>
                      <a:pt x="28620" y="7298"/>
                      <a:pt x="28644" y="7282"/>
                    </a:cubicBezTo>
                    <a:lnTo>
                      <a:pt x="28707" y="7282"/>
                    </a:lnTo>
                    <a:lnTo>
                      <a:pt x="28707" y="7324"/>
                    </a:lnTo>
                    <a:lnTo>
                      <a:pt x="28582" y="7533"/>
                    </a:lnTo>
                    <a:lnTo>
                      <a:pt x="28561" y="7617"/>
                    </a:lnTo>
                    <a:lnTo>
                      <a:pt x="28456" y="7679"/>
                    </a:lnTo>
                    <a:lnTo>
                      <a:pt x="28477" y="7596"/>
                    </a:lnTo>
                    <a:lnTo>
                      <a:pt x="28435" y="7533"/>
                    </a:lnTo>
                    <a:lnTo>
                      <a:pt x="28477" y="7407"/>
                    </a:lnTo>
                    <a:lnTo>
                      <a:pt x="28393" y="7324"/>
                    </a:lnTo>
                    <a:lnTo>
                      <a:pt x="28268" y="7387"/>
                    </a:lnTo>
                    <a:lnTo>
                      <a:pt x="28184" y="7512"/>
                    </a:lnTo>
                    <a:lnTo>
                      <a:pt x="28121" y="7512"/>
                    </a:lnTo>
                    <a:lnTo>
                      <a:pt x="28038" y="7679"/>
                    </a:lnTo>
                    <a:lnTo>
                      <a:pt x="27954" y="7700"/>
                    </a:lnTo>
                    <a:lnTo>
                      <a:pt x="27870" y="7910"/>
                    </a:lnTo>
                    <a:lnTo>
                      <a:pt x="27724" y="8056"/>
                    </a:lnTo>
                    <a:lnTo>
                      <a:pt x="27703" y="8203"/>
                    </a:lnTo>
                    <a:lnTo>
                      <a:pt x="27745" y="8328"/>
                    </a:lnTo>
                    <a:lnTo>
                      <a:pt x="27745" y="8412"/>
                    </a:lnTo>
                    <a:lnTo>
                      <a:pt x="27808" y="8433"/>
                    </a:lnTo>
                    <a:lnTo>
                      <a:pt x="27870" y="8370"/>
                    </a:lnTo>
                    <a:lnTo>
                      <a:pt x="27933" y="8370"/>
                    </a:lnTo>
                    <a:lnTo>
                      <a:pt x="27933" y="8454"/>
                    </a:lnTo>
                    <a:lnTo>
                      <a:pt x="27828" y="8537"/>
                    </a:lnTo>
                    <a:lnTo>
                      <a:pt x="27828" y="8579"/>
                    </a:lnTo>
                    <a:lnTo>
                      <a:pt x="27724" y="8579"/>
                    </a:lnTo>
                    <a:lnTo>
                      <a:pt x="27619" y="8642"/>
                    </a:lnTo>
                    <a:lnTo>
                      <a:pt x="27431" y="8830"/>
                    </a:lnTo>
                    <a:lnTo>
                      <a:pt x="27347" y="8935"/>
                    </a:lnTo>
                    <a:lnTo>
                      <a:pt x="27326" y="9207"/>
                    </a:lnTo>
                    <a:lnTo>
                      <a:pt x="27389" y="9311"/>
                    </a:lnTo>
                    <a:lnTo>
                      <a:pt x="27389" y="9395"/>
                    </a:lnTo>
                    <a:lnTo>
                      <a:pt x="27326" y="9500"/>
                    </a:lnTo>
                    <a:lnTo>
                      <a:pt x="27347" y="9563"/>
                    </a:lnTo>
                    <a:lnTo>
                      <a:pt x="27389" y="9625"/>
                    </a:lnTo>
                    <a:lnTo>
                      <a:pt x="27452" y="9625"/>
                    </a:lnTo>
                    <a:lnTo>
                      <a:pt x="27515" y="9667"/>
                    </a:lnTo>
                    <a:lnTo>
                      <a:pt x="27536" y="9793"/>
                    </a:lnTo>
                    <a:lnTo>
                      <a:pt x="27640" y="9835"/>
                    </a:lnTo>
                    <a:lnTo>
                      <a:pt x="27703" y="9939"/>
                    </a:lnTo>
                    <a:lnTo>
                      <a:pt x="27745" y="9939"/>
                    </a:lnTo>
                    <a:lnTo>
                      <a:pt x="27828" y="9814"/>
                    </a:lnTo>
                    <a:lnTo>
                      <a:pt x="27808" y="9939"/>
                    </a:lnTo>
                    <a:lnTo>
                      <a:pt x="27849" y="10107"/>
                    </a:lnTo>
                    <a:lnTo>
                      <a:pt x="28017" y="10127"/>
                    </a:lnTo>
                    <a:lnTo>
                      <a:pt x="28080" y="10190"/>
                    </a:lnTo>
                    <a:lnTo>
                      <a:pt x="28184" y="10190"/>
                    </a:lnTo>
                    <a:lnTo>
                      <a:pt x="28331" y="10211"/>
                    </a:lnTo>
                    <a:lnTo>
                      <a:pt x="28331" y="10295"/>
                    </a:lnTo>
                    <a:lnTo>
                      <a:pt x="28226" y="10504"/>
                    </a:lnTo>
                    <a:lnTo>
                      <a:pt x="28121" y="10546"/>
                    </a:lnTo>
                    <a:lnTo>
                      <a:pt x="28080" y="10525"/>
                    </a:lnTo>
                    <a:lnTo>
                      <a:pt x="28121" y="10420"/>
                    </a:lnTo>
                    <a:lnTo>
                      <a:pt x="28226" y="10379"/>
                    </a:lnTo>
                    <a:lnTo>
                      <a:pt x="28080" y="10337"/>
                    </a:lnTo>
                    <a:lnTo>
                      <a:pt x="27954" y="10379"/>
                    </a:lnTo>
                    <a:lnTo>
                      <a:pt x="27849" y="10504"/>
                    </a:lnTo>
                    <a:lnTo>
                      <a:pt x="27912" y="10546"/>
                    </a:lnTo>
                    <a:lnTo>
                      <a:pt x="27912" y="10630"/>
                    </a:lnTo>
                    <a:lnTo>
                      <a:pt x="27745" y="10713"/>
                    </a:lnTo>
                    <a:lnTo>
                      <a:pt x="27661" y="10797"/>
                    </a:lnTo>
                    <a:lnTo>
                      <a:pt x="27598" y="10797"/>
                    </a:lnTo>
                    <a:lnTo>
                      <a:pt x="27515" y="10944"/>
                    </a:lnTo>
                    <a:lnTo>
                      <a:pt x="27536" y="11006"/>
                    </a:lnTo>
                    <a:lnTo>
                      <a:pt x="27619" y="11006"/>
                    </a:lnTo>
                    <a:lnTo>
                      <a:pt x="27661" y="11048"/>
                    </a:lnTo>
                    <a:lnTo>
                      <a:pt x="27766" y="11027"/>
                    </a:lnTo>
                    <a:lnTo>
                      <a:pt x="27828" y="10923"/>
                    </a:lnTo>
                    <a:lnTo>
                      <a:pt x="27808" y="10860"/>
                    </a:lnTo>
                    <a:lnTo>
                      <a:pt x="27870" y="10839"/>
                    </a:lnTo>
                    <a:lnTo>
                      <a:pt x="27954" y="10797"/>
                    </a:lnTo>
                    <a:lnTo>
                      <a:pt x="28017" y="10839"/>
                    </a:lnTo>
                    <a:lnTo>
                      <a:pt x="27975" y="10944"/>
                    </a:lnTo>
                    <a:lnTo>
                      <a:pt x="27912" y="11069"/>
                    </a:lnTo>
                    <a:lnTo>
                      <a:pt x="27870" y="11236"/>
                    </a:lnTo>
                    <a:lnTo>
                      <a:pt x="27870" y="11320"/>
                    </a:lnTo>
                    <a:lnTo>
                      <a:pt x="27808" y="11383"/>
                    </a:lnTo>
                    <a:lnTo>
                      <a:pt x="27640" y="11425"/>
                    </a:lnTo>
                    <a:lnTo>
                      <a:pt x="27536" y="11529"/>
                    </a:lnTo>
                    <a:lnTo>
                      <a:pt x="27452" y="11550"/>
                    </a:lnTo>
                    <a:lnTo>
                      <a:pt x="27452" y="11592"/>
                    </a:lnTo>
                    <a:lnTo>
                      <a:pt x="27410" y="11697"/>
                    </a:lnTo>
                    <a:lnTo>
                      <a:pt x="27138" y="11801"/>
                    </a:lnTo>
                    <a:lnTo>
                      <a:pt x="27075" y="11906"/>
                    </a:lnTo>
                    <a:lnTo>
                      <a:pt x="26971" y="11948"/>
                    </a:lnTo>
                    <a:lnTo>
                      <a:pt x="26929" y="11885"/>
                    </a:lnTo>
                    <a:lnTo>
                      <a:pt x="26887" y="11885"/>
                    </a:lnTo>
                    <a:lnTo>
                      <a:pt x="26866" y="11843"/>
                    </a:lnTo>
                    <a:lnTo>
                      <a:pt x="26803" y="11906"/>
                    </a:lnTo>
                    <a:lnTo>
                      <a:pt x="26720" y="11948"/>
                    </a:lnTo>
                    <a:lnTo>
                      <a:pt x="26720" y="11948"/>
                    </a:lnTo>
                    <a:lnTo>
                      <a:pt x="26761" y="11885"/>
                    </a:lnTo>
                    <a:lnTo>
                      <a:pt x="26720" y="11843"/>
                    </a:lnTo>
                    <a:lnTo>
                      <a:pt x="26615" y="11948"/>
                    </a:lnTo>
                    <a:lnTo>
                      <a:pt x="26573" y="12094"/>
                    </a:lnTo>
                    <a:lnTo>
                      <a:pt x="26468" y="12262"/>
                    </a:lnTo>
                    <a:lnTo>
                      <a:pt x="26448" y="12304"/>
                    </a:lnTo>
                    <a:lnTo>
                      <a:pt x="26489" y="12387"/>
                    </a:lnTo>
                    <a:lnTo>
                      <a:pt x="26489" y="12471"/>
                    </a:lnTo>
                    <a:lnTo>
                      <a:pt x="26406" y="12617"/>
                    </a:lnTo>
                    <a:lnTo>
                      <a:pt x="26406" y="12701"/>
                    </a:lnTo>
                    <a:lnTo>
                      <a:pt x="26468" y="12785"/>
                    </a:lnTo>
                    <a:lnTo>
                      <a:pt x="26385" y="12827"/>
                    </a:lnTo>
                    <a:lnTo>
                      <a:pt x="26343" y="12952"/>
                    </a:lnTo>
                    <a:lnTo>
                      <a:pt x="26364" y="12952"/>
                    </a:lnTo>
                    <a:lnTo>
                      <a:pt x="26448" y="12931"/>
                    </a:lnTo>
                    <a:lnTo>
                      <a:pt x="26489" y="12848"/>
                    </a:lnTo>
                    <a:lnTo>
                      <a:pt x="26594" y="12889"/>
                    </a:lnTo>
                    <a:lnTo>
                      <a:pt x="26699" y="12806"/>
                    </a:lnTo>
                    <a:lnTo>
                      <a:pt x="26615" y="12910"/>
                    </a:lnTo>
                    <a:lnTo>
                      <a:pt x="26510" y="12910"/>
                    </a:lnTo>
                    <a:lnTo>
                      <a:pt x="26406" y="13015"/>
                    </a:lnTo>
                    <a:lnTo>
                      <a:pt x="26259" y="13057"/>
                    </a:lnTo>
                    <a:lnTo>
                      <a:pt x="26259" y="13203"/>
                    </a:lnTo>
                    <a:lnTo>
                      <a:pt x="26176" y="13266"/>
                    </a:lnTo>
                    <a:lnTo>
                      <a:pt x="26071" y="13203"/>
                    </a:lnTo>
                    <a:lnTo>
                      <a:pt x="25945" y="13203"/>
                    </a:lnTo>
                    <a:lnTo>
                      <a:pt x="25862" y="13120"/>
                    </a:lnTo>
                    <a:lnTo>
                      <a:pt x="25778" y="13161"/>
                    </a:lnTo>
                    <a:lnTo>
                      <a:pt x="25820" y="13350"/>
                    </a:lnTo>
                    <a:lnTo>
                      <a:pt x="25631" y="13245"/>
                    </a:lnTo>
                    <a:lnTo>
                      <a:pt x="25694" y="12994"/>
                    </a:lnTo>
                    <a:lnTo>
                      <a:pt x="25631" y="12827"/>
                    </a:lnTo>
                    <a:lnTo>
                      <a:pt x="25548" y="12722"/>
                    </a:lnTo>
                    <a:lnTo>
                      <a:pt x="25590" y="12555"/>
                    </a:lnTo>
                    <a:lnTo>
                      <a:pt x="25631" y="12555"/>
                    </a:lnTo>
                    <a:lnTo>
                      <a:pt x="25673" y="12722"/>
                    </a:lnTo>
                    <a:lnTo>
                      <a:pt x="25820" y="12638"/>
                    </a:lnTo>
                    <a:lnTo>
                      <a:pt x="25862" y="12743"/>
                    </a:lnTo>
                    <a:lnTo>
                      <a:pt x="25987" y="12806"/>
                    </a:lnTo>
                    <a:lnTo>
                      <a:pt x="26071" y="12722"/>
                    </a:lnTo>
                    <a:lnTo>
                      <a:pt x="26071" y="12638"/>
                    </a:lnTo>
                    <a:lnTo>
                      <a:pt x="26134" y="12492"/>
                    </a:lnTo>
                    <a:lnTo>
                      <a:pt x="26029" y="12513"/>
                    </a:lnTo>
                    <a:lnTo>
                      <a:pt x="25945" y="12492"/>
                    </a:lnTo>
                    <a:lnTo>
                      <a:pt x="26029" y="12429"/>
                    </a:lnTo>
                    <a:lnTo>
                      <a:pt x="26092" y="12304"/>
                    </a:lnTo>
                    <a:lnTo>
                      <a:pt x="26029" y="12304"/>
                    </a:lnTo>
                    <a:lnTo>
                      <a:pt x="25945" y="12387"/>
                    </a:lnTo>
                    <a:lnTo>
                      <a:pt x="25778" y="12429"/>
                    </a:lnTo>
                    <a:lnTo>
                      <a:pt x="25778" y="12345"/>
                    </a:lnTo>
                    <a:lnTo>
                      <a:pt x="25924" y="12283"/>
                    </a:lnTo>
                    <a:lnTo>
                      <a:pt x="25924" y="12178"/>
                    </a:lnTo>
                    <a:lnTo>
                      <a:pt x="25841" y="12178"/>
                    </a:lnTo>
                    <a:lnTo>
                      <a:pt x="25736" y="12220"/>
                    </a:lnTo>
                    <a:lnTo>
                      <a:pt x="25736" y="12136"/>
                    </a:lnTo>
                    <a:lnTo>
                      <a:pt x="25778" y="11969"/>
                    </a:lnTo>
                    <a:lnTo>
                      <a:pt x="25862" y="11864"/>
                    </a:lnTo>
                    <a:lnTo>
                      <a:pt x="25883" y="11969"/>
                    </a:lnTo>
                    <a:lnTo>
                      <a:pt x="25945" y="11906"/>
                    </a:lnTo>
                    <a:lnTo>
                      <a:pt x="25945" y="11822"/>
                    </a:lnTo>
                    <a:lnTo>
                      <a:pt x="26092" y="11676"/>
                    </a:lnTo>
                    <a:lnTo>
                      <a:pt x="26092" y="11592"/>
                    </a:lnTo>
                    <a:lnTo>
                      <a:pt x="26280" y="11488"/>
                    </a:lnTo>
                    <a:lnTo>
                      <a:pt x="26280" y="11362"/>
                    </a:lnTo>
                    <a:lnTo>
                      <a:pt x="26364" y="11299"/>
                    </a:lnTo>
                    <a:lnTo>
                      <a:pt x="26448" y="11278"/>
                    </a:lnTo>
                    <a:lnTo>
                      <a:pt x="26448" y="11236"/>
                    </a:lnTo>
                    <a:lnTo>
                      <a:pt x="26343" y="11236"/>
                    </a:lnTo>
                    <a:lnTo>
                      <a:pt x="26196" y="11257"/>
                    </a:lnTo>
                    <a:lnTo>
                      <a:pt x="26155" y="11425"/>
                    </a:lnTo>
                    <a:lnTo>
                      <a:pt x="26029" y="11488"/>
                    </a:lnTo>
                    <a:lnTo>
                      <a:pt x="25945" y="11467"/>
                    </a:lnTo>
                    <a:lnTo>
                      <a:pt x="25966" y="11425"/>
                    </a:lnTo>
                    <a:lnTo>
                      <a:pt x="26113" y="11362"/>
                    </a:lnTo>
                    <a:lnTo>
                      <a:pt x="26134" y="11257"/>
                    </a:lnTo>
                    <a:lnTo>
                      <a:pt x="26050" y="11216"/>
                    </a:lnTo>
                    <a:lnTo>
                      <a:pt x="25966" y="11236"/>
                    </a:lnTo>
                    <a:lnTo>
                      <a:pt x="25883" y="11153"/>
                    </a:lnTo>
                    <a:lnTo>
                      <a:pt x="25924" y="11069"/>
                    </a:lnTo>
                    <a:lnTo>
                      <a:pt x="25945" y="10944"/>
                    </a:lnTo>
                    <a:lnTo>
                      <a:pt x="25862" y="10860"/>
                    </a:lnTo>
                    <a:lnTo>
                      <a:pt x="25820" y="10902"/>
                    </a:lnTo>
                    <a:lnTo>
                      <a:pt x="25778" y="10964"/>
                    </a:lnTo>
                    <a:lnTo>
                      <a:pt x="25778" y="10902"/>
                    </a:lnTo>
                    <a:lnTo>
                      <a:pt x="25820" y="10818"/>
                    </a:lnTo>
                    <a:lnTo>
                      <a:pt x="25757" y="10713"/>
                    </a:lnTo>
                    <a:lnTo>
                      <a:pt x="25652" y="10713"/>
                    </a:lnTo>
                    <a:lnTo>
                      <a:pt x="25631" y="10902"/>
                    </a:lnTo>
                    <a:lnTo>
                      <a:pt x="25527" y="10964"/>
                    </a:lnTo>
                    <a:lnTo>
                      <a:pt x="25506" y="11027"/>
                    </a:lnTo>
                    <a:lnTo>
                      <a:pt x="25443" y="10985"/>
                    </a:lnTo>
                    <a:lnTo>
                      <a:pt x="25443" y="10923"/>
                    </a:lnTo>
                    <a:lnTo>
                      <a:pt x="25401" y="10839"/>
                    </a:lnTo>
                    <a:lnTo>
                      <a:pt x="25318" y="10839"/>
                    </a:lnTo>
                    <a:lnTo>
                      <a:pt x="25297" y="10923"/>
                    </a:lnTo>
                    <a:lnTo>
                      <a:pt x="25318" y="10964"/>
                    </a:lnTo>
                    <a:lnTo>
                      <a:pt x="25297" y="11027"/>
                    </a:lnTo>
                    <a:lnTo>
                      <a:pt x="25339" y="11132"/>
                    </a:lnTo>
                    <a:lnTo>
                      <a:pt x="25339" y="11195"/>
                    </a:lnTo>
                    <a:lnTo>
                      <a:pt x="25297" y="11257"/>
                    </a:lnTo>
                    <a:lnTo>
                      <a:pt x="25234" y="11195"/>
                    </a:lnTo>
                    <a:lnTo>
                      <a:pt x="25234" y="11132"/>
                    </a:lnTo>
                    <a:lnTo>
                      <a:pt x="25192" y="11132"/>
                    </a:lnTo>
                    <a:lnTo>
                      <a:pt x="25171" y="11195"/>
                    </a:lnTo>
                    <a:lnTo>
                      <a:pt x="25213" y="11446"/>
                    </a:lnTo>
                    <a:lnTo>
                      <a:pt x="25234" y="11592"/>
                    </a:lnTo>
                    <a:lnTo>
                      <a:pt x="25401" y="11676"/>
                    </a:lnTo>
                    <a:lnTo>
                      <a:pt x="25443" y="11760"/>
                    </a:lnTo>
                    <a:lnTo>
                      <a:pt x="25443" y="11990"/>
                    </a:lnTo>
                    <a:lnTo>
                      <a:pt x="25422" y="11864"/>
                    </a:lnTo>
                    <a:lnTo>
                      <a:pt x="25339" y="11801"/>
                    </a:lnTo>
                    <a:lnTo>
                      <a:pt x="25192" y="11613"/>
                    </a:lnTo>
                    <a:lnTo>
                      <a:pt x="25171" y="11467"/>
                    </a:lnTo>
                    <a:lnTo>
                      <a:pt x="25108" y="11278"/>
                    </a:lnTo>
                    <a:lnTo>
                      <a:pt x="25025" y="11278"/>
                    </a:lnTo>
                    <a:lnTo>
                      <a:pt x="24983" y="11341"/>
                    </a:lnTo>
                    <a:lnTo>
                      <a:pt x="25004" y="11488"/>
                    </a:lnTo>
                    <a:lnTo>
                      <a:pt x="25087" y="11592"/>
                    </a:lnTo>
                    <a:lnTo>
                      <a:pt x="25108" y="11718"/>
                    </a:lnTo>
                    <a:lnTo>
                      <a:pt x="25067" y="11760"/>
                    </a:lnTo>
                    <a:lnTo>
                      <a:pt x="24983" y="11655"/>
                    </a:lnTo>
                    <a:lnTo>
                      <a:pt x="24774" y="11697"/>
                    </a:lnTo>
                    <a:lnTo>
                      <a:pt x="24711" y="11760"/>
                    </a:lnTo>
                    <a:lnTo>
                      <a:pt x="24648" y="11676"/>
                    </a:lnTo>
                    <a:lnTo>
                      <a:pt x="24564" y="11655"/>
                    </a:lnTo>
                    <a:lnTo>
                      <a:pt x="24376" y="11488"/>
                    </a:lnTo>
                    <a:lnTo>
                      <a:pt x="24146" y="11488"/>
                    </a:lnTo>
                    <a:lnTo>
                      <a:pt x="24125" y="11404"/>
                    </a:lnTo>
                    <a:lnTo>
                      <a:pt x="24083" y="11404"/>
                    </a:lnTo>
                    <a:lnTo>
                      <a:pt x="23937" y="11488"/>
                    </a:lnTo>
                    <a:lnTo>
                      <a:pt x="23874" y="11571"/>
                    </a:lnTo>
                    <a:lnTo>
                      <a:pt x="23707" y="11571"/>
                    </a:lnTo>
                    <a:lnTo>
                      <a:pt x="23560" y="11655"/>
                    </a:lnTo>
                    <a:lnTo>
                      <a:pt x="23435" y="11550"/>
                    </a:lnTo>
                    <a:lnTo>
                      <a:pt x="23414" y="11550"/>
                    </a:lnTo>
                    <a:lnTo>
                      <a:pt x="23393" y="11446"/>
                    </a:lnTo>
                    <a:lnTo>
                      <a:pt x="23330" y="11404"/>
                    </a:lnTo>
                    <a:lnTo>
                      <a:pt x="23204" y="11488"/>
                    </a:lnTo>
                    <a:lnTo>
                      <a:pt x="23204" y="11404"/>
                    </a:lnTo>
                    <a:lnTo>
                      <a:pt x="23037" y="11257"/>
                    </a:lnTo>
                    <a:lnTo>
                      <a:pt x="23016" y="11174"/>
                    </a:lnTo>
                    <a:lnTo>
                      <a:pt x="22974" y="11153"/>
                    </a:lnTo>
                    <a:lnTo>
                      <a:pt x="22974" y="11069"/>
                    </a:lnTo>
                    <a:lnTo>
                      <a:pt x="22995" y="11027"/>
                    </a:lnTo>
                    <a:lnTo>
                      <a:pt x="22932" y="10944"/>
                    </a:lnTo>
                    <a:lnTo>
                      <a:pt x="22890" y="10964"/>
                    </a:lnTo>
                    <a:lnTo>
                      <a:pt x="22870" y="10944"/>
                    </a:lnTo>
                    <a:lnTo>
                      <a:pt x="22870" y="10860"/>
                    </a:lnTo>
                    <a:lnTo>
                      <a:pt x="22807" y="10839"/>
                    </a:lnTo>
                    <a:lnTo>
                      <a:pt x="22702" y="10881"/>
                    </a:lnTo>
                    <a:lnTo>
                      <a:pt x="22577" y="10881"/>
                    </a:lnTo>
                    <a:lnTo>
                      <a:pt x="22493" y="10818"/>
                    </a:lnTo>
                    <a:lnTo>
                      <a:pt x="22451" y="10818"/>
                    </a:lnTo>
                    <a:lnTo>
                      <a:pt x="22409" y="10755"/>
                    </a:lnTo>
                    <a:lnTo>
                      <a:pt x="22305" y="10713"/>
                    </a:lnTo>
                    <a:lnTo>
                      <a:pt x="22200" y="10713"/>
                    </a:lnTo>
                    <a:lnTo>
                      <a:pt x="22263" y="10630"/>
                    </a:lnTo>
                    <a:lnTo>
                      <a:pt x="22263" y="10546"/>
                    </a:lnTo>
                    <a:lnTo>
                      <a:pt x="22346" y="10462"/>
                    </a:lnTo>
                    <a:lnTo>
                      <a:pt x="22346" y="10420"/>
                    </a:lnTo>
                    <a:lnTo>
                      <a:pt x="22263" y="10400"/>
                    </a:lnTo>
                    <a:lnTo>
                      <a:pt x="22179" y="10400"/>
                    </a:lnTo>
                    <a:lnTo>
                      <a:pt x="22158" y="10148"/>
                    </a:lnTo>
                    <a:lnTo>
                      <a:pt x="22095" y="10127"/>
                    </a:lnTo>
                    <a:lnTo>
                      <a:pt x="22095" y="10086"/>
                    </a:lnTo>
                    <a:lnTo>
                      <a:pt x="22179" y="10023"/>
                    </a:lnTo>
                    <a:lnTo>
                      <a:pt x="22200" y="9981"/>
                    </a:lnTo>
                    <a:lnTo>
                      <a:pt x="22158" y="9939"/>
                    </a:lnTo>
                    <a:lnTo>
                      <a:pt x="22179" y="9876"/>
                    </a:lnTo>
                    <a:lnTo>
                      <a:pt x="22179" y="9772"/>
                    </a:lnTo>
                    <a:cubicBezTo>
                      <a:pt x="22284" y="9709"/>
                      <a:pt x="22388" y="9688"/>
                      <a:pt x="22493" y="9604"/>
                    </a:cubicBezTo>
                    <a:lnTo>
                      <a:pt x="22514" y="9625"/>
                    </a:lnTo>
                    <a:lnTo>
                      <a:pt x="22598" y="9604"/>
                    </a:lnTo>
                    <a:lnTo>
                      <a:pt x="22681" y="9500"/>
                    </a:lnTo>
                    <a:lnTo>
                      <a:pt x="22702" y="9500"/>
                    </a:lnTo>
                    <a:lnTo>
                      <a:pt x="22702" y="9604"/>
                    </a:lnTo>
                    <a:lnTo>
                      <a:pt x="22765" y="9709"/>
                    </a:lnTo>
                    <a:lnTo>
                      <a:pt x="22828" y="9730"/>
                    </a:lnTo>
                    <a:lnTo>
                      <a:pt x="22911" y="9688"/>
                    </a:lnTo>
                    <a:lnTo>
                      <a:pt x="22995" y="9709"/>
                    </a:lnTo>
                    <a:lnTo>
                      <a:pt x="23037" y="9793"/>
                    </a:lnTo>
                    <a:lnTo>
                      <a:pt x="23121" y="9793"/>
                    </a:lnTo>
                    <a:lnTo>
                      <a:pt x="23183" y="9835"/>
                    </a:lnTo>
                    <a:lnTo>
                      <a:pt x="23225" y="9835"/>
                    </a:lnTo>
                    <a:lnTo>
                      <a:pt x="23225" y="9730"/>
                    </a:lnTo>
                    <a:lnTo>
                      <a:pt x="23288" y="9730"/>
                    </a:lnTo>
                    <a:lnTo>
                      <a:pt x="23351" y="9709"/>
                    </a:lnTo>
                    <a:lnTo>
                      <a:pt x="23414" y="9730"/>
                    </a:lnTo>
                    <a:lnTo>
                      <a:pt x="23414" y="9814"/>
                    </a:lnTo>
                    <a:lnTo>
                      <a:pt x="23455" y="9835"/>
                    </a:lnTo>
                    <a:lnTo>
                      <a:pt x="23539" y="9814"/>
                    </a:lnTo>
                    <a:lnTo>
                      <a:pt x="23602" y="9730"/>
                    </a:lnTo>
                    <a:lnTo>
                      <a:pt x="23644" y="9772"/>
                    </a:lnTo>
                    <a:lnTo>
                      <a:pt x="23665" y="9835"/>
                    </a:lnTo>
                    <a:lnTo>
                      <a:pt x="23727" y="9835"/>
                    </a:lnTo>
                    <a:lnTo>
                      <a:pt x="23748" y="9793"/>
                    </a:lnTo>
                    <a:lnTo>
                      <a:pt x="23769" y="9793"/>
                    </a:lnTo>
                    <a:lnTo>
                      <a:pt x="23832" y="9709"/>
                    </a:lnTo>
                    <a:lnTo>
                      <a:pt x="23916" y="9709"/>
                    </a:lnTo>
                    <a:lnTo>
                      <a:pt x="23937" y="9772"/>
                    </a:lnTo>
                    <a:lnTo>
                      <a:pt x="23979" y="9793"/>
                    </a:lnTo>
                    <a:lnTo>
                      <a:pt x="24041" y="9772"/>
                    </a:lnTo>
                    <a:lnTo>
                      <a:pt x="24041" y="9709"/>
                    </a:lnTo>
                    <a:lnTo>
                      <a:pt x="24020" y="9667"/>
                    </a:lnTo>
                    <a:lnTo>
                      <a:pt x="24083" y="9583"/>
                    </a:lnTo>
                    <a:lnTo>
                      <a:pt x="24083" y="9521"/>
                    </a:lnTo>
                    <a:lnTo>
                      <a:pt x="24146" y="9458"/>
                    </a:lnTo>
                    <a:lnTo>
                      <a:pt x="24146" y="9374"/>
                    </a:lnTo>
                    <a:lnTo>
                      <a:pt x="24062" y="9374"/>
                    </a:lnTo>
                    <a:lnTo>
                      <a:pt x="24041" y="9291"/>
                    </a:lnTo>
                    <a:lnTo>
                      <a:pt x="24062" y="9186"/>
                    </a:lnTo>
                    <a:lnTo>
                      <a:pt x="24146" y="9165"/>
                    </a:lnTo>
                    <a:lnTo>
                      <a:pt x="24146" y="9060"/>
                    </a:lnTo>
                    <a:lnTo>
                      <a:pt x="24041" y="8998"/>
                    </a:lnTo>
                    <a:lnTo>
                      <a:pt x="23958" y="9039"/>
                    </a:lnTo>
                    <a:lnTo>
                      <a:pt x="23958" y="9102"/>
                    </a:lnTo>
                    <a:lnTo>
                      <a:pt x="23916" y="9165"/>
                    </a:lnTo>
                    <a:lnTo>
                      <a:pt x="23832" y="9102"/>
                    </a:lnTo>
                    <a:lnTo>
                      <a:pt x="23707" y="9102"/>
                    </a:lnTo>
                    <a:lnTo>
                      <a:pt x="23560" y="9249"/>
                    </a:lnTo>
                    <a:lnTo>
                      <a:pt x="23455" y="9311"/>
                    </a:lnTo>
                    <a:lnTo>
                      <a:pt x="23455" y="9270"/>
                    </a:lnTo>
                    <a:lnTo>
                      <a:pt x="23602" y="9186"/>
                    </a:lnTo>
                    <a:lnTo>
                      <a:pt x="23644" y="9102"/>
                    </a:lnTo>
                    <a:lnTo>
                      <a:pt x="23644" y="8977"/>
                    </a:lnTo>
                    <a:lnTo>
                      <a:pt x="23602" y="9060"/>
                    </a:lnTo>
                    <a:lnTo>
                      <a:pt x="23539" y="9039"/>
                    </a:lnTo>
                    <a:lnTo>
                      <a:pt x="23539" y="8935"/>
                    </a:lnTo>
                    <a:lnTo>
                      <a:pt x="23644" y="8851"/>
                    </a:lnTo>
                    <a:lnTo>
                      <a:pt x="23560" y="8726"/>
                    </a:lnTo>
                    <a:lnTo>
                      <a:pt x="23644" y="8642"/>
                    </a:lnTo>
                    <a:lnTo>
                      <a:pt x="23727" y="8642"/>
                    </a:lnTo>
                    <a:lnTo>
                      <a:pt x="23707" y="8684"/>
                    </a:lnTo>
                    <a:lnTo>
                      <a:pt x="23748" y="8851"/>
                    </a:lnTo>
                    <a:lnTo>
                      <a:pt x="23832" y="8935"/>
                    </a:lnTo>
                    <a:lnTo>
                      <a:pt x="23874" y="8893"/>
                    </a:lnTo>
                    <a:lnTo>
                      <a:pt x="23979" y="8893"/>
                    </a:lnTo>
                    <a:lnTo>
                      <a:pt x="24041" y="8767"/>
                    </a:lnTo>
                    <a:lnTo>
                      <a:pt x="23979" y="8726"/>
                    </a:lnTo>
                    <a:lnTo>
                      <a:pt x="23979" y="8663"/>
                    </a:lnTo>
                    <a:lnTo>
                      <a:pt x="24062" y="8663"/>
                    </a:lnTo>
                    <a:lnTo>
                      <a:pt x="24083" y="8726"/>
                    </a:lnTo>
                    <a:lnTo>
                      <a:pt x="24146" y="8684"/>
                    </a:lnTo>
                    <a:lnTo>
                      <a:pt x="24251" y="8621"/>
                    </a:lnTo>
                    <a:lnTo>
                      <a:pt x="24271" y="8475"/>
                    </a:lnTo>
                    <a:lnTo>
                      <a:pt x="24292" y="8579"/>
                    </a:lnTo>
                    <a:lnTo>
                      <a:pt x="24355" y="8579"/>
                    </a:lnTo>
                    <a:lnTo>
                      <a:pt x="24460" y="8516"/>
                    </a:lnTo>
                    <a:lnTo>
                      <a:pt x="24376" y="8684"/>
                    </a:lnTo>
                    <a:lnTo>
                      <a:pt x="24376" y="8851"/>
                    </a:lnTo>
                    <a:lnTo>
                      <a:pt x="24439" y="8830"/>
                    </a:lnTo>
                    <a:lnTo>
                      <a:pt x="24481" y="8851"/>
                    </a:lnTo>
                    <a:lnTo>
                      <a:pt x="24439" y="8935"/>
                    </a:lnTo>
                    <a:lnTo>
                      <a:pt x="24502" y="8935"/>
                    </a:lnTo>
                    <a:lnTo>
                      <a:pt x="24564" y="8788"/>
                    </a:lnTo>
                    <a:lnTo>
                      <a:pt x="24606" y="8747"/>
                    </a:lnTo>
                    <a:lnTo>
                      <a:pt x="24690" y="8579"/>
                    </a:lnTo>
                    <a:lnTo>
                      <a:pt x="24774" y="8558"/>
                    </a:lnTo>
                    <a:lnTo>
                      <a:pt x="24753" y="8684"/>
                    </a:lnTo>
                    <a:lnTo>
                      <a:pt x="24648" y="8788"/>
                    </a:lnTo>
                    <a:lnTo>
                      <a:pt x="24669" y="8977"/>
                    </a:lnTo>
                    <a:lnTo>
                      <a:pt x="24753" y="8977"/>
                    </a:lnTo>
                    <a:lnTo>
                      <a:pt x="24815" y="9039"/>
                    </a:lnTo>
                    <a:lnTo>
                      <a:pt x="24878" y="8956"/>
                    </a:lnTo>
                    <a:lnTo>
                      <a:pt x="25004" y="8851"/>
                    </a:lnTo>
                    <a:lnTo>
                      <a:pt x="25067" y="8684"/>
                    </a:lnTo>
                    <a:lnTo>
                      <a:pt x="25108" y="8558"/>
                    </a:lnTo>
                    <a:lnTo>
                      <a:pt x="25087" y="8433"/>
                    </a:lnTo>
                    <a:lnTo>
                      <a:pt x="25129" y="8370"/>
                    </a:lnTo>
                    <a:lnTo>
                      <a:pt x="25108" y="8328"/>
                    </a:lnTo>
                    <a:lnTo>
                      <a:pt x="25025" y="8328"/>
                    </a:lnTo>
                    <a:lnTo>
                      <a:pt x="24983" y="8307"/>
                    </a:lnTo>
                    <a:lnTo>
                      <a:pt x="24899" y="8349"/>
                    </a:lnTo>
                    <a:lnTo>
                      <a:pt x="24899" y="8223"/>
                    </a:lnTo>
                    <a:lnTo>
                      <a:pt x="24941" y="8203"/>
                    </a:lnTo>
                    <a:lnTo>
                      <a:pt x="24920" y="8140"/>
                    </a:lnTo>
                    <a:lnTo>
                      <a:pt x="24815" y="8140"/>
                    </a:lnTo>
                    <a:lnTo>
                      <a:pt x="24795" y="8098"/>
                    </a:lnTo>
                    <a:lnTo>
                      <a:pt x="24690" y="8014"/>
                    </a:lnTo>
                    <a:lnTo>
                      <a:pt x="24690" y="7931"/>
                    </a:lnTo>
                    <a:lnTo>
                      <a:pt x="24606" y="7742"/>
                    </a:lnTo>
                    <a:lnTo>
                      <a:pt x="24585" y="7617"/>
                    </a:lnTo>
                    <a:lnTo>
                      <a:pt x="24627" y="7491"/>
                    </a:lnTo>
                    <a:lnTo>
                      <a:pt x="24585" y="7324"/>
                    </a:lnTo>
                    <a:lnTo>
                      <a:pt x="24502" y="7470"/>
                    </a:lnTo>
                    <a:lnTo>
                      <a:pt x="24502" y="7575"/>
                    </a:lnTo>
                    <a:lnTo>
                      <a:pt x="24418" y="7428"/>
                    </a:lnTo>
                    <a:lnTo>
                      <a:pt x="24292" y="7366"/>
                    </a:lnTo>
                    <a:lnTo>
                      <a:pt x="24271" y="7114"/>
                    </a:lnTo>
                    <a:lnTo>
                      <a:pt x="24188" y="7073"/>
                    </a:lnTo>
                    <a:lnTo>
                      <a:pt x="24167" y="6884"/>
                    </a:lnTo>
                    <a:lnTo>
                      <a:pt x="24083" y="6780"/>
                    </a:lnTo>
                    <a:lnTo>
                      <a:pt x="24083" y="6675"/>
                    </a:lnTo>
                    <a:lnTo>
                      <a:pt x="24041" y="6591"/>
                    </a:lnTo>
                    <a:lnTo>
                      <a:pt x="24041" y="6529"/>
                    </a:lnTo>
                    <a:lnTo>
                      <a:pt x="24146" y="6529"/>
                    </a:lnTo>
                    <a:lnTo>
                      <a:pt x="24167" y="6382"/>
                    </a:lnTo>
                    <a:lnTo>
                      <a:pt x="24251" y="6382"/>
                    </a:lnTo>
                    <a:lnTo>
                      <a:pt x="24271" y="6424"/>
                    </a:lnTo>
                    <a:lnTo>
                      <a:pt x="24355" y="6361"/>
                    </a:lnTo>
                    <a:lnTo>
                      <a:pt x="24355" y="6257"/>
                    </a:lnTo>
                    <a:lnTo>
                      <a:pt x="24460" y="6026"/>
                    </a:lnTo>
                    <a:lnTo>
                      <a:pt x="24460" y="5922"/>
                    </a:lnTo>
                    <a:lnTo>
                      <a:pt x="24481" y="5880"/>
                    </a:lnTo>
                    <a:lnTo>
                      <a:pt x="24397" y="5692"/>
                    </a:lnTo>
                    <a:lnTo>
                      <a:pt x="24460" y="5566"/>
                    </a:lnTo>
                    <a:lnTo>
                      <a:pt x="24523" y="5566"/>
                    </a:lnTo>
                    <a:lnTo>
                      <a:pt x="24523" y="5399"/>
                    </a:lnTo>
                    <a:lnTo>
                      <a:pt x="24627" y="5252"/>
                    </a:lnTo>
                    <a:lnTo>
                      <a:pt x="24627" y="5148"/>
                    </a:lnTo>
                    <a:lnTo>
                      <a:pt x="24690" y="5064"/>
                    </a:lnTo>
                    <a:lnTo>
                      <a:pt x="24690" y="4855"/>
                    </a:lnTo>
                    <a:lnTo>
                      <a:pt x="24774" y="4834"/>
                    </a:lnTo>
                    <a:lnTo>
                      <a:pt x="24774" y="4729"/>
                    </a:lnTo>
                    <a:lnTo>
                      <a:pt x="24899" y="4583"/>
                    </a:lnTo>
                    <a:lnTo>
                      <a:pt x="24899" y="4478"/>
                    </a:lnTo>
                    <a:cubicBezTo>
                      <a:pt x="24918" y="4516"/>
                      <a:pt x="24966" y="4536"/>
                      <a:pt x="25020" y="4536"/>
                    </a:cubicBezTo>
                    <a:cubicBezTo>
                      <a:pt x="25085" y="4536"/>
                      <a:pt x="25158" y="4505"/>
                      <a:pt x="25192" y="4436"/>
                    </a:cubicBezTo>
                    <a:lnTo>
                      <a:pt x="25255" y="4122"/>
                    </a:lnTo>
                    <a:lnTo>
                      <a:pt x="25359" y="4122"/>
                    </a:lnTo>
                    <a:lnTo>
                      <a:pt x="25506" y="3955"/>
                    </a:lnTo>
                    <a:lnTo>
                      <a:pt x="25652" y="3892"/>
                    </a:lnTo>
                    <a:lnTo>
                      <a:pt x="25820" y="3725"/>
                    </a:lnTo>
                    <a:lnTo>
                      <a:pt x="25862" y="3725"/>
                    </a:lnTo>
                    <a:lnTo>
                      <a:pt x="25987" y="3599"/>
                    </a:lnTo>
                    <a:lnTo>
                      <a:pt x="25987" y="3516"/>
                    </a:lnTo>
                    <a:lnTo>
                      <a:pt x="26050" y="3474"/>
                    </a:lnTo>
                    <a:lnTo>
                      <a:pt x="26050" y="3390"/>
                    </a:lnTo>
                    <a:lnTo>
                      <a:pt x="25966" y="3285"/>
                    </a:lnTo>
                    <a:lnTo>
                      <a:pt x="25987" y="3223"/>
                    </a:lnTo>
                    <a:lnTo>
                      <a:pt x="25987" y="3160"/>
                    </a:lnTo>
                    <a:lnTo>
                      <a:pt x="25883" y="2993"/>
                    </a:lnTo>
                    <a:lnTo>
                      <a:pt x="25820" y="2993"/>
                    </a:lnTo>
                    <a:lnTo>
                      <a:pt x="25736" y="3013"/>
                    </a:lnTo>
                    <a:lnTo>
                      <a:pt x="25631" y="2972"/>
                    </a:lnTo>
                    <a:lnTo>
                      <a:pt x="25548" y="2993"/>
                    </a:lnTo>
                    <a:lnTo>
                      <a:pt x="25443" y="2909"/>
                    </a:lnTo>
                    <a:lnTo>
                      <a:pt x="25359" y="2909"/>
                    </a:lnTo>
                    <a:lnTo>
                      <a:pt x="25297" y="2846"/>
                    </a:lnTo>
                    <a:lnTo>
                      <a:pt x="25129" y="2867"/>
                    </a:lnTo>
                    <a:lnTo>
                      <a:pt x="25025" y="2972"/>
                    </a:lnTo>
                    <a:lnTo>
                      <a:pt x="24941" y="2993"/>
                    </a:lnTo>
                    <a:lnTo>
                      <a:pt x="24774" y="3118"/>
                    </a:lnTo>
                    <a:lnTo>
                      <a:pt x="24774" y="3181"/>
                    </a:lnTo>
                    <a:lnTo>
                      <a:pt x="24878" y="3265"/>
                    </a:lnTo>
                    <a:lnTo>
                      <a:pt x="24941" y="3390"/>
                    </a:lnTo>
                    <a:lnTo>
                      <a:pt x="24941" y="3516"/>
                    </a:lnTo>
                    <a:lnTo>
                      <a:pt x="24983" y="3641"/>
                    </a:lnTo>
                    <a:lnTo>
                      <a:pt x="24941" y="3704"/>
                    </a:lnTo>
                    <a:lnTo>
                      <a:pt x="24941" y="3809"/>
                    </a:lnTo>
                    <a:lnTo>
                      <a:pt x="25025" y="3913"/>
                    </a:lnTo>
                    <a:lnTo>
                      <a:pt x="25025" y="3934"/>
                    </a:lnTo>
                    <a:lnTo>
                      <a:pt x="25004" y="3955"/>
                    </a:lnTo>
                    <a:cubicBezTo>
                      <a:pt x="24983" y="4018"/>
                      <a:pt x="24941" y="4081"/>
                      <a:pt x="24920" y="4143"/>
                    </a:cubicBezTo>
                    <a:lnTo>
                      <a:pt x="24899" y="4081"/>
                    </a:lnTo>
                    <a:lnTo>
                      <a:pt x="24920" y="4018"/>
                    </a:lnTo>
                    <a:lnTo>
                      <a:pt x="24920" y="3934"/>
                    </a:lnTo>
                    <a:lnTo>
                      <a:pt x="24815" y="3871"/>
                    </a:lnTo>
                    <a:lnTo>
                      <a:pt x="24774" y="3725"/>
                    </a:lnTo>
                    <a:lnTo>
                      <a:pt x="24795" y="3662"/>
                    </a:lnTo>
                    <a:lnTo>
                      <a:pt x="24711" y="3495"/>
                    </a:lnTo>
                    <a:lnTo>
                      <a:pt x="24606" y="3474"/>
                    </a:lnTo>
                    <a:lnTo>
                      <a:pt x="24564" y="3411"/>
                    </a:lnTo>
                    <a:lnTo>
                      <a:pt x="24502" y="3411"/>
                    </a:lnTo>
                    <a:lnTo>
                      <a:pt x="24481" y="3578"/>
                    </a:lnTo>
                    <a:lnTo>
                      <a:pt x="24418" y="3578"/>
                    </a:lnTo>
                    <a:lnTo>
                      <a:pt x="24292" y="3369"/>
                    </a:lnTo>
                    <a:lnTo>
                      <a:pt x="24209" y="3369"/>
                    </a:lnTo>
                    <a:lnTo>
                      <a:pt x="24146" y="3285"/>
                    </a:lnTo>
                    <a:lnTo>
                      <a:pt x="24062" y="3327"/>
                    </a:lnTo>
                    <a:lnTo>
                      <a:pt x="24083" y="3495"/>
                    </a:lnTo>
                    <a:lnTo>
                      <a:pt x="24041" y="3516"/>
                    </a:lnTo>
                    <a:lnTo>
                      <a:pt x="23958" y="3495"/>
                    </a:lnTo>
                    <a:lnTo>
                      <a:pt x="23895" y="3620"/>
                    </a:lnTo>
                    <a:lnTo>
                      <a:pt x="23895" y="3704"/>
                    </a:lnTo>
                    <a:lnTo>
                      <a:pt x="23832" y="3746"/>
                    </a:lnTo>
                    <a:lnTo>
                      <a:pt x="23748" y="4039"/>
                    </a:lnTo>
                    <a:lnTo>
                      <a:pt x="23748" y="4143"/>
                    </a:lnTo>
                    <a:lnTo>
                      <a:pt x="23686" y="4227"/>
                    </a:lnTo>
                    <a:lnTo>
                      <a:pt x="23686" y="4353"/>
                    </a:lnTo>
                    <a:lnTo>
                      <a:pt x="23665" y="4374"/>
                    </a:lnTo>
                    <a:lnTo>
                      <a:pt x="23665" y="4478"/>
                    </a:lnTo>
                    <a:lnTo>
                      <a:pt x="23581" y="4541"/>
                    </a:lnTo>
                    <a:lnTo>
                      <a:pt x="23581" y="4771"/>
                    </a:lnTo>
                    <a:lnTo>
                      <a:pt x="23518" y="4813"/>
                    </a:lnTo>
                    <a:lnTo>
                      <a:pt x="23455" y="4792"/>
                    </a:lnTo>
                    <a:lnTo>
                      <a:pt x="23372" y="4980"/>
                    </a:lnTo>
                    <a:lnTo>
                      <a:pt x="23414" y="5064"/>
                    </a:lnTo>
                    <a:lnTo>
                      <a:pt x="23372" y="5169"/>
                    </a:lnTo>
                    <a:lnTo>
                      <a:pt x="23372" y="5273"/>
                    </a:lnTo>
                    <a:lnTo>
                      <a:pt x="23309" y="5378"/>
                    </a:lnTo>
                    <a:lnTo>
                      <a:pt x="23351" y="5462"/>
                    </a:lnTo>
                    <a:lnTo>
                      <a:pt x="23330" y="5524"/>
                    </a:lnTo>
                    <a:lnTo>
                      <a:pt x="23204" y="5524"/>
                    </a:lnTo>
                    <a:lnTo>
                      <a:pt x="23246" y="5587"/>
                    </a:lnTo>
                    <a:lnTo>
                      <a:pt x="23351" y="5629"/>
                    </a:lnTo>
                    <a:lnTo>
                      <a:pt x="23351" y="5734"/>
                    </a:lnTo>
                    <a:lnTo>
                      <a:pt x="23267" y="5713"/>
                    </a:lnTo>
                    <a:lnTo>
                      <a:pt x="23204" y="5734"/>
                    </a:lnTo>
                    <a:lnTo>
                      <a:pt x="23121" y="5796"/>
                    </a:lnTo>
                    <a:lnTo>
                      <a:pt x="23037" y="5754"/>
                    </a:lnTo>
                    <a:lnTo>
                      <a:pt x="22995" y="5817"/>
                    </a:lnTo>
                    <a:lnTo>
                      <a:pt x="22995" y="5922"/>
                    </a:lnTo>
                    <a:lnTo>
                      <a:pt x="22932" y="5964"/>
                    </a:lnTo>
                    <a:lnTo>
                      <a:pt x="22849" y="5922"/>
                    </a:lnTo>
                    <a:lnTo>
                      <a:pt x="22849" y="5817"/>
                    </a:lnTo>
                    <a:lnTo>
                      <a:pt x="22890" y="5734"/>
                    </a:lnTo>
                    <a:lnTo>
                      <a:pt x="22828" y="5650"/>
                    </a:lnTo>
                    <a:lnTo>
                      <a:pt x="22828" y="5482"/>
                    </a:lnTo>
                    <a:lnTo>
                      <a:pt x="22911" y="5294"/>
                    </a:lnTo>
                    <a:lnTo>
                      <a:pt x="22932" y="5169"/>
                    </a:lnTo>
                    <a:lnTo>
                      <a:pt x="23016" y="5085"/>
                    </a:lnTo>
                    <a:lnTo>
                      <a:pt x="23016" y="4980"/>
                    </a:lnTo>
                    <a:lnTo>
                      <a:pt x="23037" y="4876"/>
                    </a:lnTo>
                    <a:lnTo>
                      <a:pt x="23100" y="4646"/>
                    </a:lnTo>
                    <a:lnTo>
                      <a:pt x="23225" y="4562"/>
                    </a:lnTo>
                    <a:lnTo>
                      <a:pt x="23225" y="4436"/>
                    </a:lnTo>
                    <a:lnTo>
                      <a:pt x="23100" y="4436"/>
                    </a:lnTo>
                    <a:lnTo>
                      <a:pt x="23100" y="4353"/>
                    </a:lnTo>
                    <a:lnTo>
                      <a:pt x="23163" y="4269"/>
                    </a:lnTo>
                    <a:lnTo>
                      <a:pt x="23163" y="4039"/>
                    </a:lnTo>
                    <a:lnTo>
                      <a:pt x="23121" y="3976"/>
                    </a:lnTo>
                    <a:lnTo>
                      <a:pt x="23058" y="3850"/>
                    </a:lnTo>
                    <a:lnTo>
                      <a:pt x="23100" y="3809"/>
                    </a:lnTo>
                    <a:lnTo>
                      <a:pt x="23100" y="3662"/>
                    </a:lnTo>
                    <a:lnTo>
                      <a:pt x="23016" y="3662"/>
                    </a:lnTo>
                    <a:lnTo>
                      <a:pt x="22911" y="3537"/>
                    </a:lnTo>
                    <a:lnTo>
                      <a:pt x="22744" y="3599"/>
                    </a:lnTo>
                    <a:lnTo>
                      <a:pt x="22723" y="3725"/>
                    </a:lnTo>
                    <a:lnTo>
                      <a:pt x="22828" y="3809"/>
                    </a:lnTo>
                    <a:lnTo>
                      <a:pt x="22828" y="3913"/>
                    </a:lnTo>
                    <a:lnTo>
                      <a:pt x="22890" y="3976"/>
                    </a:lnTo>
                    <a:lnTo>
                      <a:pt x="22890" y="4060"/>
                    </a:lnTo>
                    <a:lnTo>
                      <a:pt x="22807" y="4060"/>
                    </a:lnTo>
                    <a:lnTo>
                      <a:pt x="22786" y="3955"/>
                    </a:lnTo>
                    <a:lnTo>
                      <a:pt x="22702" y="3955"/>
                    </a:lnTo>
                    <a:lnTo>
                      <a:pt x="22639" y="4081"/>
                    </a:lnTo>
                    <a:lnTo>
                      <a:pt x="22702" y="4122"/>
                    </a:lnTo>
                    <a:lnTo>
                      <a:pt x="22723" y="4227"/>
                    </a:lnTo>
                    <a:lnTo>
                      <a:pt x="22786" y="4353"/>
                    </a:lnTo>
                    <a:lnTo>
                      <a:pt x="22723" y="4394"/>
                    </a:lnTo>
                    <a:lnTo>
                      <a:pt x="22702" y="4353"/>
                    </a:lnTo>
                    <a:lnTo>
                      <a:pt x="22639" y="4290"/>
                    </a:lnTo>
                    <a:lnTo>
                      <a:pt x="22618" y="4436"/>
                    </a:lnTo>
                    <a:lnTo>
                      <a:pt x="22514" y="4353"/>
                    </a:lnTo>
                    <a:lnTo>
                      <a:pt x="22514" y="4248"/>
                    </a:lnTo>
                    <a:lnTo>
                      <a:pt x="22430" y="4248"/>
                    </a:lnTo>
                    <a:lnTo>
                      <a:pt x="22388" y="4353"/>
                    </a:lnTo>
                    <a:lnTo>
                      <a:pt x="22326" y="4332"/>
                    </a:lnTo>
                    <a:lnTo>
                      <a:pt x="22326" y="4185"/>
                    </a:lnTo>
                    <a:lnTo>
                      <a:pt x="22409" y="4122"/>
                    </a:lnTo>
                    <a:lnTo>
                      <a:pt x="22388" y="4081"/>
                    </a:lnTo>
                    <a:lnTo>
                      <a:pt x="22221" y="4143"/>
                    </a:lnTo>
                    <a:lnTo>
                      <a:pt x="22095" y="4269"/>
                    </a:lnTo>
                    <a:lnTo>
                      <a:pt x="22012" y="4143"/>
                    </a:lnTo>
                    <a:lnTo>
                      <a:pt x="21949" y="4143"/>
                    </a:lnTo>
                    <a:lnTo>
                      <a:pt x="21865" y="4227"/>
                    </a:lnTo>
                    <a:lnTo>
                      <a:pt x="21740" y="4227"/>
                    </a:lnTo>
                    <a:lnTo>
                      <a:pt x="21698" y="4164"/>
                    </a:lnTo>
                    <a:lnTo>
                      <a:pt x="21572" y="4185"/>
                    </a:lnTo>
                    <a:lnTo>
                      <a:pt x="21530" y="4143"/>
                    </a:lnTo>
                    <a:lnTo>
                      <a:pt x="21635" y="4060"/>
                    </a:lnTo>
                    <a:lnTo>
                      <a:pt x="21782" y="4039"/>
                    </a:lnTo>
                    <a:lnTo>
                      <a:pt x="21865" y="4060"/>
                    </a:lnTo>
                    <a:lnTo>
                      <a:pt x="21991" y="4039"/>
                    </a:lnTo>
                    <a:lnTo>
                      <a:pt x="21991" y="3955"/>
                    </a:lnTo>
                    <a:lnTo>
                      <a:pt x="22074" y="3934"/>
                    </a:lnTo>
                    <a:lnTo>
                      <a:pt x="22158" y="3955"/>
                    </a:lnTo>
                    <a:lnTo>
                      <a:pt x="22263" y="3850"/>
                    </a:lnTo>
                    <a:lnTo>
                      <a:pt x="22263" y="3746"/>
                    </a:lnTo>
                    <a:lnTo>
                      <a:pt x="22284" y="3662"/>
                    </a:lnTo>
                    <a:lnTo>
                      <a:pt x="22200" y="3599"/>
                    </a:lnTo>
                    <a:lnTo>
                      <a:pt x="22095" y="3411"/>
                    </a:lnTo>
                    <a:lnTo>
                      <a:pt x="21970" y="3348"/>
                    </a:lnTo>
                    <a:lnTo>
                      <a:pt x="21949" y="3285"/>
                    </a:lnTo>
                    <a:lnTo>
                      <a:pt x="21761" y="3118"/>
                    </a:lnTo>
                    <a:lnTo>
                      <a:pt x="21740" y="3076"/>
                    </a:lnTo>
                    <a:lnTo>
                      <a:pt x="21635" y="3076"/>
                    </a:lnTo>
                    <a:lnTo>
                      <a:pt x="21489" y="3139"/>
                    </a:lnTo>
                    <a:lnTo>
                      <a:pt x="21426" y="3139"/>
                    </a:lnTo>
                    <a:lnTo>
                      <a:pt x="21238" y="3327"/>
                    </a:lnTo>
                    <a:lnTo>
                      <a:pt x="21279" y="3390"/>
                    </a:lnTo>
                    <a:lnTo>
                      <a:pt x="21279" y="3453"/>
                    </a:lnTo>
                    <a:lnTo>
                      <a:pt x="21217" y="3495"/>
                    </a:lnTo>
                    <a:lnTo>
                      <a:pt x="21133" y="3516"/>
                    </a:lnTo>
                    <a:lnTo>
                      <a:pt x="21133" y="3453"/>
                    </a:lnTo>
                    <a:lnTo>
                      <a:pt x="21049" y="3495"/>
                    </a:lnTo>
                    <a:lnTo>
                      <a:pt x="20966" y="3432"/>
                    </a:lnTo>
                    <a:lnTo>
                      <a:pt x="20861" y="3432"/>
                    </a:lnTo>
                    <a:lnTo>
                      <a:pt x="20819" y="3495"/>
                    </a:lnTo>
                    <a:lnTo>
                      <a:pt x="20714" y="3495"/>
                    </a:lnTo>
                    <a:lnTo>
                      <a:pt x="20652" y="3432"/>
                    </a:lnTo>
                    <a:lnTo>
                      <a:pt x="20714" y="3390"/>
                    </a:lnTo>
                    <a:lnTo>
                      <a:pt x="20861" y="3348"/>
                    </a:lnTo>
                    <a:lnTo>
                      <a:pt x="20924" y="3244"/>
                    </a:lnTo>
                    <a:lnTo>
                      <a:pt x="21028" y="3223"/>
                    </a:lnTo>
                    <a:lnTo>
                      <a:pt x="21112" y="3244"/>
                    </a:lnTo>
                    <a:lnTo>
                      <a:pt x="21175" y="3139"/>
                    </a:lnTo>
                    <a:lnTo>
                      <a:pt x="21175" y="3013"/>
                    </a:lnTo>
                    <a:lnTo>
                      <a:pt x="21238" y="2972"/>
                    </a:lnTo>
                    <a:lnTo>
                      <a:pt x="21321" y="2972"/>
                    </a:lnTo>
                    <a:lnTo>
                      <a:pt x="21384" y="2804"/>
                    </a:lnTo>
                    <a:lnTo>
                      <a:pt x="21384" y="2616"/>
                    </a:lnTo>
                    <a:lnTo>
                      <a:pt x="21426" y="2553"/>
                    </a:lnTo>
                    <a:lnTo>
                      <a:pt x="21384" y="2449"/>
                    </a:lnTo>
                    <a:lnTo>
                      <a:pt x="21279" y="2449"/>
                    </a:lnTo>
                    <a:lnTo>
                      <a:pt x="21112" y="2490"/>
                    </a:lnTo>
                    <a:lnTo>
                      <a:pt x="20903" y="2553"/>
                    </a:lnTo>
                    <a:lnTo>
                      <a:pt x="20694" y="2616"/>
                    </a:lnTo>
                    <a:lnTo>
                      <a:pt x="20547" y="2658"/>
                    </a:lnTo>
                    <a:cubicBezTo>
                      <a:pt x="20652" y="2616"/>
                      <a:pt x="20798" y="2574"/>
                      <a:pt x="20903" y="2511"/>
                    </a:cubicBezTo>
                    <a:cubicBezTo>
                      <a:pt x="20945" y="2511"/>
                      <a:pt x="21028" y="2490"/>
                      <a:pt x="21070" y="2490"/>
                    </a:cubicBezTo>
                    <a:cubicBezTo>
                      <a:pt x="21217" y="2469"/>
                      <a:pt x="21238" y="2344"/>
                      <a:pt x="21175" y="2239"/>
                    </a:cubicBezTo>
                    <a:lnTo>
                      <a:pt x="21238" y="2177"/>
                    </a:lnTo>
                    <a:lnTo>
                      <a:pt x="21217" y="2072"/>
                    </a:lnTo>
                    <a:lnTo>
                      <a:pt x="21217" y="1967"/>
                    </a:lnTo>
                    <a:lnTo>
                      <a:pt x="21154" y="1884"/>
                    </a:lnTo>
                    <a:lnTo>
                      <a:pt x="21217" y="1842"/>
                    </a:lnTo>
                    <a:lnTo>
                      <a:pt x="21217" y="1674"/>
                    </a:lnTo>
                    <a:lnTo>
                      <a:pt x="21133" y="1507"/>
                    </a:lnTo>
                    <a:lnTo>
                      <a:pt x="21175" y="1402"/>
                    </a:lnTo>
                    <a:lnTo>
                      <a:pt x="21154" y="1109"/>
                    </a:lnTo>
                    <a:lnTo>
                      <a:pt x="20945" y="879"/>
                    </a:lnTo>
                    <a:lnTo>
                      <a:pt x="20924" y="775"/>
                    </a:lnTo>
                    <a:lnTo>
                      <a:pt x="20840" y="733"/>
                    </a:lnTo>
                    <a:lnTo>
                      <a:pt x="20694" y="796"/>
                    </a:lnTo>
                    <a:lnTo>
                      <a:pt x="20526" y="775"/>
                    </a:lnTo>
                    <a:lnTo>
                      <a:pt x="20442" y="837"/>
                    </a:lnTo>
                    <a:lnTo>
                      <a:pt x="20442" y="984"/>
                    </a:lnTo>
                    <a:lnTo>
                      <a:pt x="20212" y="1109"/>
                    </a:lnTo>
                    <a:lnTo>
                      <a:pt x="20212" y="1047"/>
                    </a:lnTo>
                    <a:lnTo>
                      <a:pt x="20380" y="900"/>
                    </a:lnTo>
                    <a:lnTo>
                      <a:pt x="20422" y="754"/>
                    </a:lnTo>
                    <a:lnTo>
                      <a:pt x="20317" y="670"/>
                    </a:lnTo>
                    <a:lnTo>
                      <a:pt x="20212" y="712"/>
                    </a:lnTo>
                    <a:lnTo>
                      <a:pt x="20129" y="733"/>
                    </a:lnTo>
                    <a:lnTo>
                      <a:pt x="20212" y="670"/>
                    </a:lnTo>
                    <a:lnTo>
                      <a:pt x="20191" y="586"/>
                    </a:lnTo>
                    <a:lnTo>
                      <a:pt x="19898" y="419"/>
                    </a:lnTo>
                    <a:lnTo>
                      <a:pt x="19815" y="293"/>
                    </a:lnTo>
                    <a:lnTo>
                      <a:pt x="19752" y="252"/>
                    </a:lnTo>
                    <a:lnTo>
                      <a:pt x="19773" y="105"/>
                    </a:lnTo>
                    <a:lnTo>
                      <a:pt x="194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1" name="Google Shape;1071;p39"/>
            <p:cNvSpPr/>
            <p:nvPr/>
          </p:nvSpPr>
          <p:spPr>
            <a:xfrm>
              <a:off x="2577325" y="2970225"/>
              <a:ext cx="32450" cy="13100"/>
            </a:xfrm>
            <a:custGeom>
              <a:avLst/>
              <a:gdLst/>
              <a:ahLst/>
              <a:cxnLst/>
              <a:rect l="l" t="t" r="r" b="b"/>
              <a:pathLst>
                <a:path w="1298" h="524" extrusionOk="0">
                  <a:moveTo>
                    <a:pt x="503" y="0"/>
                  </a:moveTo>
                  <a:lnTo>
                    <a:pt x="293" y="42"/>
                  </a:lnTo>
                  <a:lnTo>
                    <a:pt x="168" y="21"/>
                  </a:lnTo>
                  <a:lnTo>
                    <a:pt x="63" y="42"/>
                  </a:lnTo>
                  <a:lnTo>
                    <a:pt x="1" y="147"/>
                  </a:lnTo>
                  <a:lnTo>
                    <a:pt x="105" y="230"/>
                  </a:lnTo>
                  <a:lnTo>
                    <a:pt x="189" y="209"/>
                  </a:lnTo>
                  <a:lnTo>
                    <a:pt x="252" y="230"/>
                  </a:lnTo>
                  <a:lnTo>
                    <a:pt x="314" y="377"/>
                  </a:lnTo>
                  <a:lnTo>
                    <a:pt x="398" y="439"/>
                  </a:lnTo>
                  <a:lnTo>
                    <a:pt x="524" y="439"/>
                  </a:lnTo>
                  <a:lnTo>
                    <a:pt x="607" y="523"/>
                  </a:lnTo>
                  <a:lnTo>
                    <a:pt x="775" y="523"/>
                  </a:lnTo>
                  <a:lnTo>
                    <a:pt x="775" y="377"/>
                  </a:lnTo>
                  <a:lnTo>
                    <a:pt x="879" y="377"/>
                  </a:lnTo>
                  <a:lnTo>
                    <a:pt x="900" y="439"/>
                  </a:lnTo>
                  <a:lnTo>
                    <a:pt x="984" y="439"/>
                  </a:lnTo>
                  <a:lnTo>
                    <a:pt x="1005" y="335"/>
                  </a:lnTo>
                  <a:lnTo>
                    <a:pt x="1089" y="377"/>
                  </a:lnTo>
                  <a:lnTo>
                    <a:pt x="1298" y="377"/>
                  </a:lnTo>
                  <a:lnTo>
                    <a:pt x="1298" y="335"/>
                  </a:lnTo>
                  <a:lnTo>
                    <a:pt x="1193" y="230"/>
                  </a:lnTo>
                  <a:lnTo>
                    <a:pt x="1047" y="209"/>
                  </a:lnTo>
                  <a:lnTo>
                    <a:pt x="942" y="21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9"/>
            <p:cNvSpPr/>
            <p:nvPr/>
          </p:nvSpPr>
          <p:spPr>
            <a:xfrm>
              <a:off x="2632250" y="2947725"/>
              <a:ext cx="41350" cy="29325"/>
            </a:xfrm>
            <a:custGeom>
              <a:avLst/>
              <a:gdLst/>
              <a:ahLst/>
              <a:cxnLst/>
              <a:rect l="l" t="t" r="r" b="b"/>
              <a:pathLst>
                <a:path w="1654" h="1173" extrusionOk="0">
                  <a:moveTo>
                    <a:pt x="1089" y="0"/>
                  </a:moveTo>
                  <a:lnTo>
                    <a:pt x="1005" y="63"/>
                  </a:lnTo>
                  <a:lnTo>
                    <a:pt x="900" y="21"/>
                  </a:lnTo>
                  <a:lnTo>
                    <a:pt x="691" y="21"/>
                  </a:lnTo>
                  <a:lnTo>
                    <a:pt x="649" y="84"/>
                  </a:lnTo>
                  <a:lnTo>
                    <a:pt x="754" y="168"/>
                  </a:lnTo>
                  <a:lnTo>
                    <a:pt x="1068" y="272"/>
                  </a:lnTo>
                  <a:lnTo>
                    <a:pt x="1047" y="314"/>
                  </a:lnTo>
                  <a:lnTo>
                    <a:pt x="1109" y="398"/>
                  </a:lnTo>
                  <a:lnTo>
                    <a:pt x="1047" y="544"/>
                  </a:lnTo>
                  <a:lnTo>
                    <a:pt x="1109" y="649"/>
                  </a:lnTo>
                  <a:lnTo>
                    <a:pt x="1214" y="691"/>
                  </a:lnTo>
                  <a:lnTo>
                    <a:pt x="1340" y="795"/>
                  </a:lnTo>
                  <a:lnTo>
                    <a:pt x="1319" y="858"/>
                  </a:lnTo>
                  <a:lnTo>
                    <a:pt x="1068" y="858"/>
                  </a:lnTo>
                  <a:lnTo>
                    <a:pt x="1026" y="900"/>
                  </a:lnTo>
                  <a:lnTo>
                    <a:pt x="921" y="858"/>
                  </a:lnTo>
                  <a:lnTo>
                    <a:pt x="796" y="858"/>
                  </a:lnTo>
                  <a:lnTo>
                    <a:pt x="649" y="816"/>
                  </a:lnTo>
                  <a:lnTo>
                    <a:pt x="524" y="858"/>
                  </a:lnTo>
                  <a:lnTo>
                    <a:pt x="524" y="816"/>
                  </a:lnTo>
                  <a:lnTo>
                    <a:pt x="482" y="795"/>
                  </a:lnTo>
                  <a:lnTo>
                    <a:pt x="293" y="837"/>
                  </a:lnTo>
                  <a:lnTo>
                    <a:pt x="189" y="733"/>
                  </a:lnTo>
                  <a:lnTo>
                    <a:pt x="63" y="795"/>
                  </a:lnTo>
                  <a:lnTo>
                    <a:pt x="0" y="858"/>
                  </a:lnTo>
                  <a:lnTo>
                    <a:pt x="63" y="963"/>
                  </a:lnTo>
                  <a:lnTo>
                    <a:pt x="189" y="1005"/>
                  </a:lnTo>
                  <a:lnTo>
                    <a:pt x="314" y="1151"/>
                  </a:lnTo>
                  <a:lnTo>
                    <a:pt x="377" y="1172"/>
                  </a:lnTo>
                  <a:lnTo>
                    <a:pt x="377" y="1067"/>
                  </a:lnTo>
                  <a:lnTo>
                    <a:pt x="419" y="1026"/>
                  </a:lnTo>
                  <a:lnTo>
                    <a:pt x="691" y="1026"/>
                  </a:lnTo>
                  <a:lnTo>
                    <a:pt x="796" y="1067"/>
                  </a:lnTo>
                  <a:lnTo>
                    <a:pt x="1109" y="1067"/>
                  </a:lnTo>
                  <a:lnTo>
                    <a:pt x="1151" y="1047"/>
                  </a:lnTo>
                  <a:lnTo>
                    <a:pt x="1256" y="1109"/>
                  </a:lnTo>
                  <a:lnTo>
                    <a:pt x="1340" y="1109"/>
                  </a:lnTo>
                  <a:lnTo>
                    <a:pt x="1340" y="1047"/>
                  </a:lnTo>
                  <a:lnTo>
                    <a:pt x="1570" y="921"/>
                  </a:lnTo>
                  <a:lnTo>
                    <a:pt x="1570" y="837"/>
                  </a:lnTo>
                  <a:lnTo>
                    <a:pt x="1570" y="733"/>
                  </a:lnTo>
                  <a:lnTo>
                    <a:pt x="1528" y="607"/>
                  </a:lnTo>
                  <a:lnTo>
                    <a:pt x="1549" y="544"/>
                  </a:lnTo>
                  <a:lnTo>
                    <a:pt x="1633" y="502"/>
                  </a:lnTo>
                  <a:lnTo>
                    <a:pt x="1653" y="377"/>
                  </a:lnTo>
                  <a:lnTo>
                    <a:pt x="1612" y="293"/>
                  </a:lnTo>
                  <a:lnTo>
                    <a:pt x="1653" y="189"/>
                  </a:lnTo>
                  <a:lnTo>
                    <a:pt x="1633" y="126"/>
                  </a:lnTo>
                  <a:lnTo>
                    <a:pt x="1528" y="105"/>
                  </a:lnTo>
                  <a:lnTo>
                    <a:pt x="1423" y="126"/>
                  </a:lnTo>
                  <a:lnTo>
                    <a:pt x="1319" y="21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9"/>
            <p:cNvSpPr/>
            <p:nvPr/>
          </p:nvSpPr>
          <p:spPr>
            <a:xfrm>
              <a:off x="2485775" y="2895925"/>
              <a:ext cx="153825" cy="54950"/>
            </a:xfrm>
            <a:custGeom>
              <a:avLst/>
              <a:gdLst/>
              <a:ahLst/>
              <a:cxnLst/>
              <a:rect l="l" t="t" r="r" b="b"/>
              <a:pathLst>
                <a:path w="6153" h="2198" extrusionOk="0">
                  <a:moveTo>
                    <a:pt x="1570" y="1"/>
                  </a:moveTo>
                  <a:lnTo>
                    <a:pt x="1445" y="106"/>
                  </a:lnTo>
                  <a:lnTo>
                    <a:pt x="1131" y="106"/>
                  </a:lnTo>
                  <a:lnTo>
                    <a:pt x="901" y="168"/>
                  </a:lnTo>
                  <a:lnTo>
                    <a:pt x="817" y="252"/>
                  </a:lnTo>
                  <a:lnTo>
                    <a:pt x="566" y="315"/>
                  </a:lnTo>
                  <a:lnTo>
                    <a:pt x="482" y="419"/>
                  </a:lnTo>
                  <a:lnTo>
                    <a:pt x="377" y="482"/>
                  </a:lnTo>
                  <a:lnTo>
                    <a:pt x="357" y="608"/>
                  </a:lnTo>
                  <a:lnTo>
                    <a:pt x="419" y="712"/>
                  </a:lnTo>
                  <a:lnTo>
                    <a:pt x="398" y="775"/>
                  </a:lnTo>
                  <a:lnTo>
                    <a:pt x="294" y="712"/>
                  </a:lnTo>
                  <a:lnTo>
                    <a:pt x="85" y="817"/>
                  </a:lnTo>
                  <a:lnTo>
                    <a:pt x="1" y="796"/>
                  </a:lnTo>
                  <a:lnTo>
                    <a:pt x="1" y="880"/>
                  </a:lnTo>
                  <a:lnTo>
                    <a:pt x="105" y="922"/>
                  </a:lnTo>
                  <a:lnTo>
                    <a:pt x="252" y="796"/>
                  </a:lnTo>
                  <a:lnTo>
                    <a:pt x="273" y="817"/>
                  </a:lnTo>
                  <a:lnTo>
                    <a:pt x="273" y="922"/>
                  </a:lnTo>
                  <a:lnTo>
                    <a:pt x="419" y="817"/>
                  </a:lnTo>
                  <a:lnTo>
                    <a:pt x="524" y="817"/>
                  </a:lnTo>
                  <a:lnTo>
                    <a:pt x="629" y="629"/>
                  </a:lnTo>
                  <a:lnTo>
                    <a:pt x="796" y="670"/>
                  </a:lnTo>
                  <a:lnTo>
                    <a:pt x="838" y="608"/>
                  </a:lnTo>
                  <a:lnTo>
                    <a:pt x="922" y="691"/>
                  </a:lnTo>
                  <a:lnTo>
                    <a:pt x="1026" y="670"/>
                  </a:lnTo>
                  <a:lnTo>
                    <a:pt x="1214" y="461"/>
                  </a:lnTo>
                  <a:lnTo>
                    <a:pt x="1319" y="419"/>
                  </a:lnTo>
                  <a:lnTo>
                    <a:pt x="1361" y="357"/>
                  </a:lnTo>
                  <a:lnTo>
                    <a:pt x="1528" y="378"/>
                  </a:lnTo>
                  <a:lnTo>
                    <a:pt x="1654" y="378"/>
                  </a:lnTo>
                  <a:lnTo>
                    <a:pt x="1884" y="398"/>
                  </a:lnTo>
                  <a:lnTo>
                    <a:pt x="1968" y="461"/>
                  </a:lnTo>
                  <a:lnTo>
                    <a:pt x="1884" y="503"/>
                  </a:lnTo>
                  <a:lnTo>
                    <a:pt x="1758" y="503"/>
                  </a:lnTo>
                  <a:lnTo>
                    <a:pt x="1675" y="566"/>
                  </a:lnTo>
                  <a:lnTo>
                    <a:pt x="1758" y="629"/>
                  </a:lnTo>
                  <a:lnTo>
                    <a:pt x="2093" y="691"/>
                  </a:lnTo>
                  <a:lnTo>
                    <a:pt x="2177" y="670"/>
                  </a:lnTo>
                  <a:lnTo>
                    <a:pt x="2282" y="670"/>
                  </a:lnTo>
                  <a:lnTo>
                    <a:pt x="2386" y="733"/>
                  </a:lnTo>
                  <a:lnTo>
                    <a:pt x="2554" y="775"/>
                  </a:lnTo>
                  <a:lnTo>
                    <a:pt x="2616" y="775"/>
                  </a:lnTo>
                  <a:lnTo>
                    <a:pt x="2658" y="691"/>
                  </a:lnTo>
                  <a:lnTo>
                    <a:pt x="2721" y="775"/>
                  </a:lnTo>
                  <a:lnTo>
                    <a:pt x="2763" y="817"/>
                  </a:lnTo>
                  <a:lnTo>
                    <a:pt x="2930" y="942"/>
                  </a:lnTo>
                  <a:lnTo>
                    <a:pt x="3077" y="984"/>
                  </a:lnTo>
                  <a:lnTo>
                    <a:pt x="3139" y="942"/>
                  </a:lnTo>
                  <a:lnTo>
                    <a:pt x="3244" y="1026"/>
                  </a:lnTo>
                  <a:lnTo>
                    <a:pt x="3349" y="1005"/>
                  </a:lnTo>
                  <a:lnTo>
                    <a:pt x="3432" y="1047"/>
                  </a:lnTo>
                  <a:lnTo>
                    <a:pt x="3600" y="1005"/>
                  </a:lnTo>
                  <a:lnTo>
                    <a:pt x="3663" y="1026"/>
                  </a:lnTo>
                  <a:lnTo>
                    <a:pt x="3746" y="1361"/>
                  </a:lnTo>
                  <a:lnTo>
                    <a:pt x="3955" y="1570"/>
                  </a:lnTo>
                  <a:lnTo>
                    <a:pt x="4039" y="1612"/>
                  </a:lnTo>
                  <a:lnTo>
                    <a:pt x="4081" y="1549"/>
                  </a:lnTo>
                  <a:lnTo>
                    <a:pt x="4227" y="1633"/>
                  </a:lnTo>
                  <a:lnTo>
                    <a:pt x="4437" y="1633"/>
                  </a:lnTo>
                  <a:lnTo>
                    <a:pt x="4458" y="1675"/>
                  </a:lnTo>
                  <a:lnTo>
                    <a:pt x="4541" y="1738"/>
                  </a:lnTo>
                  <a:lnTo>
                    <a:pt x="4541" y="1842"/>
                  </a:lnTo>
                  <a:lnTo>
                    <a:pt x="4374" y="1863"/>
                  </a:lnTo>
                  <a:lnTo>
                    <a:pt x="4186" y="2051"/>
                  </a:lnTo>
                  <a:lnTo>
                    <a:pt x="4186" y="2156"/>
                  </a:lnTo>
                  <a:lnTo>
                    <a:pt x="4374" y="2177"/>
                  </a:lnTo>
                  <a:lnTo>
                    <a:pt x="4541" y="2135"/>
                  </a:lnTo>
                  <a:lnTo>
                    <a:pt x="4604" y="2156"/>
                  </a:lnTo>
                  <a:lnTo>
                    <a:pt x="4897" y="2093"/>
                  </a:lnTo>
                  <a:lnTo>
                    <a:pt x="5064" y="2093"/>
                  </a:lnTo>
                  <a:lnTo>
                    <a:pt x="5274" y="2198"/>
                  </a:lnTo>
                  <a:lnTo>
                    <a:pt x="5546" y="2135"/>
                  </a:lnTo>
                  <a:lnTo>
                    <a:pt x="5587" y="2072"/>
                  </a:lnTo>
                  <a:lnTo>
                    <a:pt x="5650" y="2072"/>
                  </a:lnTo>
                  <a:lnTo>
                    <a:pt x="5734" y="2030"/>
                  </a:lnTo>
                  <a:lnTo>
                    <a:pt x="5943" y="2051"/>
                  </a:lnTo>
                  <a:lnTo>
                    <a:pt x="6069" y="1989"/>
                  </a:lnTo>
                  <a:lnTo>
                    <a:pt x="6152" y="1884"/>
                  </a:lnTo>
                  <a:lnTo>
                    <a:pt x="6111" y="1842"/>
                  </a:lnTo>
                  <a:lnTo>
                    <a:pt x="6006" y="1821"/>
                  </a:lnTo>
                  <a:lnTo>
                    <a:pt x="5922" y="1654"/>
                  </a:lnTo>
                  <a:lnTo>
                    <a:pt x="5692" y="1549"/>
                  </a:lnTo>
                  <a:lnTo>
                    <a:pt x="5378" y="1549"/>
                  </a:lnTo>
                  <a:lnTo>
                    <a:pt x="5295" y="1528"/>
                  </a:lnTo>
                  <a:lnTo>
                    <a:pt x="5336" y="1466"/>
                  </a:lnTo>
                  <a:lnTo>
                    <a:pt x="5399" y="1319"/>
                  </a:lnTo>
                  <a:lnTo>
                    <a:pt x="5315" y="1298"/>
                  </a:lnTo>
                  <a:lnTo>
                    <a:pt x="5232" y="1340"/>
                  </a:lnTo>
                  <a:lnTo>
                    <a:pt x="5127" y="1340"/>
                  </a:lnTo>
                  <a:lnTo>
                    <a:pt x="4918" y="1194"/>
                  </a:lnTo>
                  <a:lnTo>
                    <a:pt x="4855" y="1235"/>
                  </a:lnTo>
                  <a:lnTo>
                    <a:pt x="4771" y="1152"/>
                  </a:lnTo>
                  <a:lnTo>
                    <a:pt x="4604" y="1026"/>
                  </a:lnTo>
                  <a:lnTo>
                    <a:pt x="4541" y="1131"/>
                  </a:lnTo>
                  <a:lnTo>
                    <a:pt x="4479" y="1089"/>
                  </a:lnTo>
                  <a:lnTo>
                    <a:pt x="4499" y="1005"/>
                  </a:lnTo>
                  <a:lnTo>
                    <a:pt x="4437" y="984"/>
                  </a:lnTo>
                  <a:lnTo>
                    <a:pt x="4395" y="1047"/>
                  </a:lnTo>
                  <a:lnTo>
                    <a:pt x="4332" y="984"/>
                  </a:lnTo>
                  <a:lnTo>
                    <a:pt x="4123" y="922"/>
                  </a:lnTo>
                  <a:lnTo>
                    <a:pt x="3955" y="796"/>
                  </a:lnTo>
                  <a:lnTo>
                    <a:pt x="3830" y="712"/>
                  </a:lnTo>
                  <a:lnTo>
                    <a:pt x="3704" y="587"/>
                  </a:lnTo>
                  <a:lnTo>
                    <a:pt x="3349" y="587"/>
                  </a:lnTo>
                  <a:lnTo>
                    <a:pt x="3244" y="524"/>
                  </a:lnTo>
                  <a:lnTo>
                    <a:pt x="3202" y="398"/>
                  </a:lnTo>
                  <a:lnTo>
                    <a:pt x="3077" y="252"/>
                  </a:lnTo>
                  <a:lnTo>
                    <a:pt x="2972" y="273"/>
                  </a:lnTo>
                  <a:lnTo>
                    <a:pt x="2909" y="210"/>
                  </a:lnTo>
                  <a:lnTo>
                    <a:pt x="2491" y="147"/>
                  </a:lnTo>
                  <a:lnTo>
                    <a:pt x="2365" y="210"/>
                  </a:lnTo>
                  <a:lnTo>
                    <a:pt x="2177" y="168"/>
                  </a:lnTo>
                  <a:lnTo>
                    <a:pt x="2072" y="43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9"/>
            <p:cNvSpPr/>
            <p:nvPr/>
          </p:nvSpPr>
          <p:spPr>
            <a:xfrm>
              <a:off x="2901125" y="4083350"/>
              <a:ext cx="39250" cy="22525"/>
            </a:xfrm>
            <a:custGeom>
              <a:avLst/>
              <a:gdLst/>
              <a:ahLst/>
              <a:cxnLst/>
              <a:rect l="l" t="t" r="r" b="b"/>
              <a:pathLst>
                <a:path w="1570" h="901" extrusionOk="0">
                  <a:moveTo>
                    <a:pt x="1025" y="0"/>
                  </a:moveTo>
                  <a:lnTo>
                    <a:pt x="984" y="84"/>
                  </a:lnTo>
                  <a:lnTo>
                    <a:pt x="921" y="105"/>
                  </a:lnTo>
                  <a:lnTo>
                    <a:pt x="942" y="189"/>
                  </a:lnTo>
                  <a:lnTo>
                    <a:pt x="921" y="252"/>
                  </a:lnTo>
                  <a:lnTo>
                    <a:pt x="691" y="314"/>
                  </a:lnTo>
                  <a:lnTo>
                    <a:pt x="733" y="273"/>
                  </a:lnTo>
                  <a:lnTo>
                    <a:pt x="774" y="126"/>
                  </a:lnTo>
                  <a:lnTo>
                    <a:pt x="733" y="63"/>
                  </a:lnTo>
                  <a:lnTo>
                    <a:pt x="649" y="84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461" y="84"/>
                  </a:lnTo>
                  <a:lnTo>
                    <a:pt x="377" y="84"/>
                  </a:lnTo>
                  <a:lnTo>
                    <a:pt x="377" y="252"/>
                  </a:lnTo>
                  <a:lnTo>
                    <a:pt x="272" y="210"/>
                  </a:lnTo>
                  <a:lnTo>
                    <a:pt x="168" y="105"/>
                  </a:lnTo>
                  <a:lnTo>
                    <a:pt x="105" y="168"/>
                  </a:lnTo>
                  <a:lnTo>
                    <a:pt x="230" y="356"/>
                  </a:lnTo>
                  <a:lnTo>
                    <a:pt x="377" y="377"/>
                  </a:lnTo>
                  <a:lnTo>
                    <a:pt x="377" y="419"/>
                  </a:lnTo>
                  <a:lnTo>
                    <a:pt x="230" y="419"/>
                  </a:lnTo>
                  <a:lnTo>
                    <a:pt x="168" y="482"/>
                  </a:lnTo>
                  <a:lnTo>
                    <a:pt x="189" y="565"/>
                  </a:lnTo>
                  <a:lnTo>
                    <a:pt x="84" y="670"/>
                  </a:lnTo>
                  <a:lnTo>
                    <a:pt x="0" y="670"/>
                  </a:lnTo>
                  <a:lnTo>
                    <a:pt x="0" y="712"/>
                  </a:lnTo>
                  <a:lnTo>
                    <a:pt x="126" y="796"/>
                  </a:lnTo>
                  <a:lnTo>
                    <a:pt x="189" y="712"/>
                  </a:lnTo>
                  <a:lnTo>
                    <a:pt x="293" y="796"/>
                  </a:lnTo>
                  <a:lnTo>
                    <a:pt x="377" y="691"/>
                  </a:lnTo>
                  <a:lnTo>
                    <a:pt x="230" y="628"/>
                  </a:lnTo>
                  <a:lnTo>
                    <a:pt x="335" y="586"/>
                  </a:lnTo>
                  <a:lnTo>
                    <a:pt x="523" y="607"/>
                  </a:lnTo>
                  <a:lnTo>
                    <a:pt x="649" y="565"/>
                  </a:lnTo>
                  <a:lnTo>
                    <a:pt x="649" y="461"/>
                  </a:lnTo>
                  <a:cubicBezTo>
                    <a:pt x="649" y="461"/>
                    <a:pt x="667" y="470"/>
                    <a:pt x="680" y="470"/>
                  </a:cubicBezTo>
                  <a:cubicBezTo>
                    <a:pt x="686" y="470"/>
                    <a:pt x="691" y="468"/>
                    <a:pt x="691" y="461"/>
                  </a:cubicBezTo>
                  <a:cubicBezTo>
                    <a:pt x="795" y="398"/>
                    <a:pt x="900" y="377"/>
                    <a:pt x="1005" y="314"/>
                  </a:cubicBezTo>
                  <a:lnTo>
                    <a:pt x="1046" y="398"/>
                  </a:lnTo>
                  <a:lnTo>
                    <a:pt x="1025" y="461"/>
                  </a:lnTo>
                  <a:lnTo>
                    <a:pt x="942" y="419"/>
                  </a:lnTo>
                  <a:lnTo>
                    <a:pt x="858" y="461"/>
                  </a:lnTo>
                  <a:lnTo>
                    <a:pt x="691" y="712"/>
                  </a:lnTo>
                  <a:lnTo>
                    <a:pt x="753" y="733"/>
                  </a:lnTo>
                  <a:lnTo>
                    <a:pt x="837" y="879"/>
                  </a:lnTo>
                  <a:lnTo>
                    <a:pt x="921" y="900"/>
                  </a:lnTo>
                  <a:lnTo>
                    <a:pt x="921" y="837"/>
                  </a:lnTo>
                  <a:lnTo>
                    <a:pt x="837" y="733"/>
                  </a:lnTo>
                  <a:lnTo>
                    <a:pt x="858" y="712"/>
                  </a:lnTo>
                  <a:lnTo>
                    <a:pt x="963" y="775"/>
                  </a:lnTo>
                  <a:lnTo>
                    <a:pt x="1025" y="733"/>
                  </a:lnTo>
                  <a:lnTo>
                    <a:pt x="963" y="691"/>
                  </a:lnTo>
                  <a:lnTo>
                    <a:pt x="963" y="607"/>
                  </a:lnTo>
                  <a:lnTo>
                    <a:pt x="1067" y="628"/>
                  </a:lnTo>
                  <a:lnTo>
                    <a:pt x="1172" y="607"/>
                  </a:lnTo>
                  <a:lnTo>
                    <a:pt x="1172" y="586"/>
                  </a:lnTo>
                  <a:lnTo>
                    <a:pt x="1088" y="586"/>
                  </a:lnTo>
                  <a:lnTo>
                    <a:pt x="1046" y="524"/>
                  </a:lnTo>
                  <a:lnTo>
                    <a:pt x="1088" y="503"/>
                  </a:lnTo>
                  <a:lnTo>
                    <a:pt x="1193" y="524"/>
                  </a:lnTo>
                  <a:lnTo>
                    <a:pt x="1339" y="503"/>
                  </a:lnTo>
                  <a:lnTo>
                    <a:pt x="1444" y="419"/>
                  </a:lnTo>
                  <a:lnTo>
                    <a:pt x="1549" y="398"/>
                  </a:lnTo>
                  <a:lnTo>
                    <a:pt x="1507" y="314"/>
                  </a:lnTo>
                  <a:lnTo>
                    <a:pt x="1465" y="293"/>
                  </a:lnTo>
                  <a:lnTo>
                    <a:pt x="1444" y="273"/>
                  </a:lnTo>
                  <a:lnTo>
                    <a:pt x="1486" y="210"/>
                  </a:lnTo>
                  <a:lnTo>
                    <a:pt x="1569" y="189"/>
                  </a:lnTo>
                  <a:lnTo>
                    <a:pt x="1528" y="126"/>
                  </a:lnTo>
                  <a:lnTo>
                    <a:pt x="1381" y="105"/>
                  </a:lnTo>
                  <a:lnTo>
                    <a:pt x="1318" y="126"/>
                  </a:lnTo>
                  <a:lnTo>
                    <a:pt x="1339" y="189"/>
                  </a:lnTo>
                  <a:lnTo>
                    <a:pt x="1256" y="210"/>
                  </a:lnTo>
                  <a:lnTo>
                    <a:pt x="1172" y="105"/>
                  </a:lnTo>
                  <a:lnTo>
                    <a:pt x="1172" y="42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9"/>
            <p:cNvSpPr/>
            <p:nvPr/>
          </p:nvSpPr>
          <p:spPr>
            <a:xfrm>
              <a:off x="2506700" y="3102550"/>
              <a:ext cx="80075" cy="36650"/>
            </a:xfrm>
            <a:custGeom>
              <a:avLst/>
              <a:gdLst/>
              <a:ahLst/>
              <a:cxnLst/>
              <a:rect l="l" t="t" r="r" b="b"/>
              <a:pathLst>
                <a:path w="3203" h="1466" extrusionOk="0">
                  <a:moveTo>
                    <a:pt x="2072" y="1"/>
                  </a:moveTo>
                  <a:lnTo>
                    <a:pt x="2030" y="43"/>
                  </a:lnTo>
                  <a:lnTo>
                    <a:pt x="1863" y="147"/>
                  </a:lnTo>
                  <a:lnTo>
                    <a:pt x="1675" y="189"/>
                  </a:lnTo>
                  <a:lnTo>
                    <a:pt x="1319" y="377"/>
                  </a:lnTo>
                  <a:lnTo>
                    <a:pt x="1214" y="461"/>
                  </a:lnTo>
                  <a:lnTo>
                    <a:pt x="1131" y="482"/>
                  </a:lnTo>
                  <a:lnTo>
                    <a:pt x="921" y="482"/>
                  </a:lnTo>
                  <a:lnTo>
                    <a:pt x="733" y="315"/>
                  </a:lnTo>
                  <a:lnTo>
                    <a:pt x="608" y="273"/>
                  </a:lnTo>
                  <a:lnTo>
                    <a:pt x="566" y="294"/>
                  </a:lnTo>
                  <a:lnTo>
                    <a:pt x="629" y="356"/>
                  </a:lnTo>
                  <a:lnTo>
                    <a:pt x="629" y="398"/>
                  </a:lnTo>
                  <a:lnTo>
                    <a:pt x="566" y="419"/>
                  </a:lnTo>
                  <a:lnTo>
                    <a:pt x="461" y="377"/>
                  </a:lnTo>
                  <a:lnTo>
                    <a:pt x="419" y="315"/>
                  </a:lnTo>
                  <a:lnTo>
                    <a:pt x="461" y="294"/>
                  </a:lnTo>
                  <a:lnTo>
                    <a:pt x="482" y="294"/>
                  </a:lnTo>
                  <a:lnTo>
                    <a:pt x="461" y="252"/>
                  </a:lnTo>
                  <a:lnTo>
                    <a:pt x="398" y="252"/>
                  </a:lnTo>
                  <a:lnTo>
                    <a:pt x="315" y="210"/>
                  </a:lnTo>
                  <a:lnTo>
                    <a:pt x="273" y="168"/>
                  </a:lnTo>
                  <a:lnTo>
                    <a:pt x="252" y="84"/>
                  </a:lnTo>
                  <a:lnTo>
                    <a:pt x="147" y="84"/>
                  </a:lnTo>
                  <a:lnTo>
                    <a:pt x="85" y="147"/>
                  </a:lnTo>
                  <a:lnTo>
                    <a:pt x="85" y="252"/>
                  </a:lnTo>
                  <a:lnTo>
                    <a:pt x="43" y="315"/>
                  </a:lnTo>
                  <a:lnTo>
                    <a:pt x="1" y="398"/>
                  </a:lnTo>
                  <a:lnTo>
                    <a:pt x="85" y="419"/>
                  </a:lnTo>
                  <a:lnTo>
                    <a:pt x="147" y="524"/>
                  </a:lnTo>
                  <a:lnTo>
                    <a:pt x="64" y="587"/>
                  </a:lnTo>
                  <a:lnTo>
                    <a:pt x="43" y="691"/>
                  </a:lnTo>
                  <a:lnTo>
                    <a:pt x="43" y="733"/>
                  </a:lnTo>
                  <a:lnTo>
                    <a:pt x="64" y="796"/>
                  </a:lnTo>
                  <a:lnTo>
                    <a:pt x="168" y="796"/>
                  </a:lnTo>
                  <a:lnTo>
                    <a:pt x="252" y="817"/>
                  </a:lnTo>
                  <a:lnTo>
                    <a:pt x="357" y="796"/>
                  </a:lnTo>
                  <a:lnTo>
                    <a:pt x="398" y="733"/>
                  </a:lnTo>
                  <a:lnTo>
                    <a:pt x="461" y="796"/>
                  </a:lnTo>
                  <a:lnTo>
                    <a:pt x="461" y="838"/>
                  </a:lnTo>
                  <a:lnTo>
                    <a:pt x="524" y="880"/>
                  </a:lnTo>
                  <a:lnTo>
                    <a:pt x="733" y="900"/>
                  </a:lnTo>
                  <a:lnTo>
                    <a:pt x="775" y="1026"/>
                  </a:lnTo>
                  <a:lnTo>
                    <a:pt x="817" y="1193"/>
                  </a:lnTo>
                  <a:lnTo>
                    <a:pt x="921" y="1235"/>
                  </a:lnTo>
                  <a:lnTo>
                    <a:pt x="1026" y="1235"/>
                  </a:lnTo>
                  <a:lnTo>
                    <a:pt x="1047" y="1152"/>
                  </a:lnTo>
                  <a:lnTo>
                    <a:pt x="1005" y="1131"/>
                  </a:lnTo>
                  <a:lnTo>
                    <a:pt x="1047" y="1047"/>
                  </a:lnTo>
                  <a:lnTo>
                    <a:pt x="1131" y="1089"/>
                  </a:lnTo>
                  <a:lnTo>
                    <a:pt x="1152" y="1131"/>
                  </a:lnTo>
                  <a:lnTo>
                    <a:pt x="1131" y="1193"/>
                  </a:lnTo>
                  <a:lnTo>
                    <a:pt x="1152" y="1319"/>
                  </a:lnTo>
                  <a:lnTo>
                    <a:pt x="1152" y="1403"/>
                  </a:lnTo>
                  <a:lnTo>
                    <a:pt x="1193" y="1444"/>
                  </a:lnTo>
                  <a:lnTo>
                    <a:pt x="1340" y="1465"/>
                  </a:lnTo>
                  <a:lnTo>
                    <a:pt x="1424" y="1361"/>
                  </a:lnTo>
                  <a:lnTo>
                    <a:pt x="1507" y="1298"/>
                  </a:lnTo>
                  <a:lnTo>
                    <a:pt x="1612" y="1319"/>
                  </a:lnTo>
                  <a:lnTo>
                    <a:pt x="1654" y="1298"/>
                  </a:lnTo>
                  <a:lnTo>
                    <a:pt x="1654" y="1152"/>
                  </a:lnTo>
                  <a:lnTo>
                    <a:pt x="1570" y="1089"/>
                  </a:lnTo>
                  <a:lnTo>
                    <a:pt x="1465" y="1026"/>
                  </a:lnTo>
                  <a:lnTo>
                    <a:pt x="1445" y="921"/>
                  </a:lnTo>
                  <a:lnTo>
                    <a:pt x="1445" y="880"/>
                  </a:lnTo>
                  <a:lnTo>
                    <a:pt x="1549" y="817"/>
                  </a:lnTo>
                  <a:lnTo>
                    <a:pt x="1737" y="775"/>
                  </a:lnTo>
                  <a:lnTo>
                    <a:pt x="1884" y="628"/>
                  </a:lnTo>
                  <a:lnTo>
                    <a:pt x="1884" y="587"/>
                  </a:lnTo>
                  <a:lnTo>
                    <a:pt x="1863" y="566"/>
                  </a:lnTo>
                  <a:lnTo>
                    <a:pt x="1863" y="419"/>
                  </a:lnTo>
                  <a:lnTo>
                    <a:pt x="2051" y="356"/>
                  </a:lnTo>
                  <a:lnTo>
                    <a:pt x="2177" y="315"/>
                  </a:lnTo>
                  <a:lnTo>
                    <a:pt x="2261" y="377"/>
                  </a:lnTo>
                  <a:lnTo>
                    <a:pt x="2365" y="482"/>
                  </a:lnTo>
                  <a:lnTo>
                    <a:pt x="2449" y="482"/>
                  </a:lnTo>
                  <a:lnTo>
                    <a:pt x="2553" y="608"/>
                  </a:lnTo>
                  <a:lnTo>
                    <a:pt x="2574" y="712"/>
                  </a:lnTo>
                  <a:lnTo>
                    <a:pt x="2616" y="775"/>
                  </a:lnTo>
                  <a:lnTo>
                    <a:pt x="2679" y="733"/>
                  </a:lnTo>
                  <a:lnTo>
                    <a:pt x="2763" y="670"/>
                  </a:lnTo>
                  <a:lnTo>
                    <a:pt x="2805" y="670"/>
                  </a:lnTo>
                  <a:lnTo>
                    <a:pt x="2826" y="733"/>
                  </a:lnTo>
                  <a:lnTo>
                    <a:pt x="2784" y="796"/>
                  </a:lnTo>
                  <a:lnTo>
                    <a:pt x="2721" y="796"/>
                  </a:lnTo>
                  <a:lnTo>
                    <a:pt x="2616" y="942"/>
                  </a:lnTo>
                  <a:lnTo>
                    <a:pt x="2595" y="984"/>
                  </a:lnTo>
                  <a:lnTo>
                    <a:pt x="2616" y="1131"/>
                  </a:lnTo>
                  <a:lnTo>
                    <a:pt x="2763" y="1319"/>
                  </a:lnTo>
                  <a:lnTo>
                    <a:pt x="2888" y="1424"/>
                  </a:lnTo>
                  <a:lnTo>
                    <a:pt x="2972" y="1235"/>
                  </a:lnTo>
                  <a:lnTo>
                    <a:pt x="3014" y="1235"/>
                  </a:lnTo>
                  <a:lnTo>
                    <a:pt x="3098" y="1193"/>
                  </a:lnTo>
                  <a:lnTo>
                    <a:pt x="3118" y="1047"/>
                  </a:lnTo>
                  <a:lnTo>
                    <a:pt x="3202" y="900"/>
                  </a:lnTo>
                  <a:lnTo>
                    <a:pt x="3139" y="733"/>
                  </a:lnTo>
                  <a:lnTo>
                    <a:pt x="3139" y="691"/>
                  </a:lnTo>
                  <a:lnTo>
                    <a:pt x="3181" y="587"/>
                  </a:lnTo>
                  <a:lnTo>
                    <a:pt x="3118" y="524"/>
                  </a:lnTo>
                  <a:lnTo>
                    <a:pt x="3035" y="482"/>
                  </a:lnTo>
                  <a:lnTo>
                    <a:pt x="3014" y="419"/>
                  </a:lnTo>
                  <a:lnTo>
                    <a:pt x="2909" y="294"/>
                  </a:lnTo>
                  <a:lnTo>
                    <a:pt x="2679" y="168"/>
                  </a:lnTo>
                  <a:lnTo>
                    <a:pt x="2512" y="147"/>
                  </a:lnTo>
                  <a:lnTo>
                    <a:pt x="2281" y="147"/>
                  </a:lnTo>
                  <a:lnTo>
                    <a:pt x="2198" y="105"/>
                  </a:lnTo>
                  <a:lnTo>
                    <a:pt x="2156" y="63"/>
                  </a:lnTo>
                  <a:lnTo>
                    <a:pt x="20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9"/>
            <p:cNvSpPr/>
            <p:nvPr/>
          </p:nvSpPr>
          <p:spPr>
            <a:xfrm>
              <a:off x="2464350" y="3080075"/>
              <a:ext cx="48650" cy="45525"/>
            </a:xfrm>
            <a:custGeom>
              <a:avLst/>
              <a:gdLst/>
              <a:ahLst/>
              <a:cxnLst/>
              <a:rect l="l" t="t" r="r" b="b"/>
              <a:pathLst>
                <a:path w="1946" h="1821" extrusionOk="0">
                  <a:moveTo>
                    <a:pt x="293" y="0"/>
                  </a:moveTo>
                  <a:lnTo>
                    <a:pt x="105" y="21"/>
                  </a:lnTo>
                  <a:lnTo>
                    <a:pt x="105" y="42"/>
                  </a:lnTo>
                  <a:lnTo>
                    <a:pt x="63" y="63"/>
                  </a:lnTo>
                  <a:lnTo>
                    <a:pt x="84" y="63"/>
                  </a:lnTo>
                  <a:lnTo>
                    <a:pt x="63" y="209"/>
                  </a:lnTo>
                  <a:lnTo>
                    <a:pt x="0" y="230"/>
                  </a:lnTo>
                  <a:lnTo>
                    <a:pt x="63" y="251"/>
                  </a:lnTo>
                  <a:lnTo>
                    <a:pt x="126" y="272"/>
                  </a:lnTo>
                  <a:lnTo>
                    <a:pt x="167" y="377"/>
                  </a:lnTo>
                  <a:lnTo>
                    <a:pt x="63" y="460"/>
                  </a:lnTo>
                  <a:lnTo>
                    <a:pt x="0" y="586"/>
                  </a:lnTo>
                  <a:lnTo>
                    <a:pt x="21" y="690"/>
                  </a:lnTo>
                  <a:lnTo>
                    <a:pt x="188" y="837"/>
                  </a:lnTo>
                  <a:lnTo>
                    <a:pt x="335" y="837"/>
                  </a:lnTo>
                  <a:lnTo>
                    <a:pt x="418" y="879"/>
                  </a:lnTo>
                  <a:lnTo>
                    <a:pt x="481" y="983"/>
                  </a:lnTo>
                  <a:lnTo>
                    <a:pt x="523" y="983"/>
                  </a:lnTo>
                  <a:lnTo>
                    <a:pt x="607" y="879"/>
                  </a:lnTo>
                  <a:lnTo>
                    <a:pt x="586" y="774"/>
                  </a:lnTo>
                  <a:lnTo>
                    <a:pt x="418" y="670"/>
                  </a:lnTo>
                  <a:lnTo>
                    <a:pt x="377" y="586"/>
                  </a:lnTo>
                  <a:lnTo>
                    <a:pt x="418" y="565"/>
                  </a:lnTo>
                  <a:lnTo>
                    <a:pt x="523" y="649"/>
                  </a:lnTo>
                  <a:lnTo>
                    <a:pt x="628" y="690"/>
                  </a:lnTo>
                  <a:lnTo>
                    <a:pt x="649" y="774"/>
                  </a:lnTo>
                  <a:lnTo>
                    <a:pt x="753" y="858"/>
                  </a:lnTo>
                  <a:lnTo>
                    <a:pt x="795" y="983"/>
                  </a:lnTo>
                  <a:lnTo>
                    <a:pt x="921" y="1067"/>
                  </a:lnTo>
                  <a:lnTo>
                    <a:pt x="1025" y="1151"/>
                  </a:lnTo>
                  <a:lnTo>
                    <a:pt x="1109" y="1193"/>
                  </a:lnTo>
                  <a:lnTo>
                    <a:pt x="1234" y="1318"/>
                  </a:lnTo>
                  <a:lnTo>
                    <a:pt x="1255" y="1402"/>
                  </a:lnTo>
                  <a:lnTo>
                    <a:pt x="1172" y="1486"/>
                  </a:lnTo>
                  <a:lnTo>
                    <a:pt x="1172" y="1569"/>
                  </a:lnTo>
                  <a:lnTo>
                    <a:pt x="1234" y="1632"/>
                  </a:lnTo>
                  <a:lnTo>
                    <a:pt x="1360" y="1695"/>
                  </a:lnTo>
                  <a:lnTo>
                    <a:pt x="1444" y="1737"/>
                  </a:lnTo>
                  <a:lnTo>
                    <a:pt x="1486" y="1716"/>
                  </a:lnTo>
                  <a:lnTo>
                    <a:pt x="1527" y="1632"/>
                  </a:lnTo>
                  <a:lnTo>
                    <a:pt x="1465" y="1569"/>
                  </a:lnTo>
                  <a:lnTo>
                    <a:pt x="1360" y="1507"/>
                  </a:lnTo>
                  <a:lnTo>
                    <a:pt x="1360" y="1486"/>
                  </a:lnTo>
                  <a:lnTo>
                    <a:pt x="1381" y="1465"/>
                  </a:lnTo>
                  <a:lnTo>
                    <a:pt x="1465" y="1507"/>
                  </a:lnTo>
                  <a:lnTo>
                    <a:pt x="1548" y="1632"/>
                  </a:lnTo>
                  <a:lnTo>
                    <a:pt x="1548" y="1737"/>
                  </a:lnTo>
                  <a:lnTo>
                    <a:pt x="1590" y="1737"/>
                  </a:lnTo>
                  <a:lnTo>
                    <a:pt x="1632" y="1779"/>
                  </a:lnTo>
                  <a:lnTo>
                    <a:pt x="1674" y="1820"/>
                  </a:lnTo>
                  <a:lnTo>
                    <a:pt x="1737" y="1820"/>
                  </a:lnTo>
                  <a:lnTo>
                    <a:pt x="1758" y="1779"/>
                  </a:lnTo>
                  <a:lnTo>
                    <a:pt x="1758" y="1695"/>
                  </a:lnTo>
                  <a:lnTo>
                    <a:pt x="1737" y="1632"/>
                  </a:lnTo>
                  <a:lnTo>
                    <a:pt x="1737" y="1590"/>
                  </a:lnTo>
                  <a:lnTo>
                    <a:pt x="1758" y="1486"/>
                  </a:lnTo>
                  <a:lnTo>
                    <a:pt x="1841" y="1423"/>
                  </a:lnTo>
                  <a:lnTo>
                    <a:pt x="1779" y="1318"/>
                  </a:lnTo>
                  <a:lnTo>
                    <a:pt x="1695" y="1297"/>
                  </a:lnTo>
                  <a:lnTo>
                    <a:pt x="1737" y="1214"/>
                  </a:lnTo>
                  <a:lnTo>
                    <a:pt x="1779" y="1151"/>
                  </a:lnTo>
                  <a:lnTo>
                    <a:pt x="1779" y="1046"/>
                  </a:lnTo>
                  <a:lnTo>
                    <a:pt x="1841" y="983"/>
                  </a:lnTo>
                  <a:lnTo>
                    <a:pt x="1946" y="983"/>
                  </a:lnTo>
                  <a:lnTo>
                    <a:pt x="1946" y="962"/>
                  </a:lnTo>
                  <a:lnTo>
                    <a:pt x="1862" y="900"/>
                  </a:lnTo>
                  <a:lnTo>
                    <a:pt x="1758" y="879"/>
                  </a:lnTo>
                  <a:lnTo>
                    <a:pt x="1695" y="795"/>
                  </a:lnTo>
                  <a:lnTo>
                    <a:pt x="1653" y="732"/>
                  </a:lnTo>
                  <a:lnTo>
                    <a:pt x="1548" y="586"/>
                  </a:lnTo>
                  <a:lnTo>
                    <a:pt x="1465" y="481"/>
                  </a:lnTo>
                  <a:lnTo>
                    <a:pt x="1465" y="356"/>
                  </a:lnTo>
                  <a:lnTo>
                    <a:pt x="1423" y="251"/>
                  </a:lnTo>
                  <a:lnTo>
                    <a:pt x="1360" y="272"/>
                  </a:lnTo>
                  <a:lnTo>
                    <a:pt x="1339" y="335"/>
                  </a:lnTo>
                  <a:lnTo>
                    <a:pt x="1234" y="335"/>
                  </a:lnTo>
                  <a:lnTo>
                    <a:pt x="1255" y="272"/>
                  </a:lnTo>
                  <a:lnTo>
                    <a:pt x="1172" y="272"/>
                  </a:lnTo>
                  <a:lnTo>
                    <a:pt x="1130" y="314"/>
                  </a:lnTo>
                  <a:lnTo>
                    <a:pt x="1025" y="209"/>
                  </a:lnTo>
                  <a:lnTo>
                    <a:pt x="1025" y="146"/>
                  </a:lnTo>
                  <a:lnTo>
                    <a:pt x="942" y="126"/>
                  </a:lnTo>
                  <a:lnTo>
                    <a:pt x="858" y="42"/>
                  </a:lnTo>
                  <a:lnTo>
                    <a:pt x="711" y="42"/>
                  </a:lnTo>
                  <a:lnTo>
                    <a:pt x="607" y="6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9"/>
            <p:cNvSpPr/>
            <p:nvPr/>
          </p:nvSpPr>
          <p:spPr>
            <a:xfrm>
              <a:off x="2438700" y="3020425"/>
              <a:ext cx="67500" cy="66975"/>
            </a:xfrm>
            <a:custGeom>
              <a:avLst/>
              <a:gdLst/>
              <a:ahLst/>
              <a:cxnLst/>
              <a:rect l="l" t="t" r="r" b="b"/>
              <a:pathLst>
                <a:path w="2700" h="2679" extrusionOk="0">
                  <a:moveTo>
                    <a:pt x="2470" y="1"/>
                  </a:moveTo>
                  <a:lnTo>
                    <a:pt x="2407" y="22"/>
                  </a:lnTo>
                  <a:lnTo>
                    <a:pt x="2386" y="105"/>
                  </a:lnTo>
                  <a:lnTo>
                    <a:pt x="2302" y="126"/>
                  </a:lnTo>
                  <a:lnTo>
                    <a:pt x="2198" y="210"/>
                  </a:lnTo>
                  <a:lnTo>
                    <a:pt x="2093" y="210"/>
                  </a:lnTo>
                  <a:lnTo>
                    <a:pt x="2072" y="294"/>
                  </a:lnTo>
                  <a:lnTo>
                    <a:pt x="1988" y="252"/>
                  </a:lnTo>
                  <a:lnTo>
                    <a:pt x="1884" y="294"/>
                  </a:lnTo>
                  <a:lnTo>
                    <a:pt x="1863" y="231"/>
                  </a:lnTo>
                  <a:lnTo>
                    <a:pt x="1779" y="189"/>
                  </a:lnTo>
                  <a:lnTo>
                    <a:pt x="1737" y="189"/>
                  </a:lnTo>
                  <a:lnTo>
                    <a:pt x="1696" y="294"/>
                  </a:lnTo>
                  <a:lnTo>
                    <a:pt x="1591" y="294"/>
                  </a:lnTo>
                  <a:lnTo>
                    <a:pt x="1528" y="419"/>
                  </a:lnTo>
                  <a:lnTo>
                    <a:pt x="1528" y="461"/>
                  </a:lnTo>
                  <a:lnTo>
                    <a:pt x="1465" y="503"/>
                  </a:lnTo>
                  <a:lnTo>
                    <a:pt x="1361" y="587"/>
                  </a:lnTo>
                  <a:lnTo>
                    <a:pt x="1235" y="649"/>
                  </a:lnTo>
                  <a:lnTo>
                    <a:pt x="1214" y="691"/>
                  </a:lnTo>
                  <a:lnTo>
                    <a:pt x="1131" y="670"/>
                  </a:lnTo>
                  <a:lnTo>
                    <a:pt x="1068" y="691"/>
                  </a:lnTo>
                  <a:lnTo>
                    <a:pt x="1005" y="649"/>
                  </a:lnTo>
                  <a:lnTo>
                    <a:pt x="859" y="628"/>
                  </a:lnTo>
                  <a:lnTo>
                    <a:pt x="691" y="733"/>
                  </a:lnTo>
                  <a:lnTo>
                    <a:pt x="503" y="754"/>
                  </a:lnTo>
                  <a:lnTo>
                    <a:pt x="503" y="859"/>
                  </a:lnTo>
                  <a:lnTo>
                    <a:pt x="503" y="942"/>
                  </a:lnTo>
                  <a:lnTo>
                    <a:pt x="482" y="1089"/>
                  </a:lnTo>
                  <a:lnTo>
                    <a:pt x="419" y="1172"/>
                  </a:lnTo>
                  <a:lnTo>
                    <a:pt x="294" y="1172"/>
                  </a:lnTo>
                  <a:lnTo>
                    <a:pt x="189" y="1193"/>
                  </a:lnTo>
                  <a:lnTo>
                    <a:pt x="189" y="1256"/>
                  </a:lnTo>
                  <a:lnTo>
                    <a:pt x="126" y="1256"/>
                  </a:lnTo>
                  <a:lnTo>
                    <a:pt x="22" y="1214"/>
                  </a:lnTo>
                  <a:lnTo>
                    <a:pt x="1" y="1256"/>
                  </a:lnTo>
                  <a:lnTo>
                    <a:pt x="210" y="1507"/>
                  </a:lnTo>
                  <a:lnTo>
                    <a:pt x="315" y="1591"/>
                  </a:lnTo>
                  <a:lnTo>
                    <a:pt x="315" y="1675"/>
                  </a:lnTo>
                  <a:lnTo>
                    <a:pt x="482" y="1821"/>
                  </a:lnTo>
                  <a:lnTo>
                    <a:pt x="628" y="2030"/>
                  </a:lnTo>
                  <a:lnTo>
                    <a:pt x="900" y="2323"/>
                  </a:lnTo>
                  <a:lnTo>
                    <a:pt x="963" y="2323"/>
                  </a:lnTo>
                  <a:lnTo>
                    <a:pt x="1026" y="2344"/>
                  </a:lnTo>
                  <a:lnTo>
                    <a:pt x="1068" y="2323"/>
                  </a:lnTo>
                  <a:lnTo>
                    <a:pt x="1068" y="2407"/>
                  </a:lnTo>
                  <a:lnTo>
                    <a:pt x="1131" y="2407"/>
                  </a:lnTo>
                  <a:lnTo>
                    <a:pt x="1319" y="2386"/>
                  </a:lnTo>
                  <a:lnTo>
                    <a:pt x="1633" y="2449"/>
                  </a:lnTo>
                  <a:lnTo>
                    <a:pt x="1737" y="2428"/>
                  </a:lnTo>
                  <a:lnTo>
                    <a:pt x="1884" y="2428"/>
                  </a:lnTo>
                  <a:lnTo>
                    <a:pt x="1947" y="2512"/>
                  </a:lnTo>
                  <a:lnTo>
                    <a:pt x="2009" y="2532"/>
                  </a:lnTo>
                  <a:lnTo>
                    <a:pt x="2009" y="2595"/>
                  </a:lnTo>
                  <a:lnTo>
                    <a:pt x="2156" y="2679"/>
                  </a:lnTo>
                  <a:lnTo>
                    <a:pt x="2198" y="2658"/>
                  </a:lnTo>
                  <a:lnTo>
                    <a:pt x="2260" y="2658"/>
                  </a:lnTo>
                  <a:lnTo>
                    <a:pt x="2302" y="2637"/>
                  </a:lnTo>
                  <a:lnTo>
                    <a:pt x="2281" y="2553"/>
                  </a:lnTo>
                  <a:lnTo>
                    <a:pt x="2219" y="2470"/>
                  </a:lnTo>
                  <a:lnTo>
                    <a:pt x="2198" y="2344"/>
                  </a:lnTo>
                  <a:lnTo>
                    <a:pt x="2281" y="2219"/>
                  </a:lnTo>
                  <a:lnTo>
                    <a:pt x="2302" y="2135"/>
                  </a:lnTo>
                  <a:lnTo>
                    <a:pt x="2302" y="2009"/>
                  </a:lnTo>
                  <a:lnTo>
                    <a:pt x="2281" y="2093"/>
                  </a:lnTo>
                  <a:lnTo>
                    <a:pt x="2260" y="2135"/>
                  </a:lnTo>
                  <a:lnTo>
                    <a:pt x="2198" y="2156"/>
                  </a:lnTo>
                  <a:lnTo>
                    <a:pt x="2198" y="2093"/>
                  </a:lnTo>
                  <a:lnTo>
                    <a:pt x="2219" y="2009"/>
                  </a:lnTo>
                  <a:lnTo>
                    <a:pt x="2281" y="1884"/>
                  </a:lnTo>
                  <a:lnTo>
                    <a:pt x="2260" y="1800"/>
                  </a:lnTo>
                  <a:lnTo>
                    <a:pt x="2260" y="1716"/>
                  </a:lnTo>
                  <a:lnTo>
                    <a:pt x="2344" y="1528"/>
                  </a:lnTo>
                  <a:lnTo>
                    <a:pt x="2386" y="1528"/>
                  </a:lnTo>
                  <a:lnTo>
                    <a:pt x="2365" y="1591"/>
                  </a:lnTo>
                  <a:lnTo>
                    <a:pt x="2365" y="1675"/>
                  </a:lnTo>
                  <a:lnTo>
                    <a:pt x="2365" y="1800"/>
                  </a:lnTo>
                  <a:lnTo>
                    <a:pt x="2386" y="1800"/>
                  </a:lnTo>
                  <a:lnTo>
                    <a:pt x="2428" y="1716"/>
                  </a:lnTo>
                  <a:lnTo>
                    <a:pt x="2470" y="1486"/>
                  </a:lnTo>
                  <a:lnTo>
                    <a:pt x="2470" y="1214"/>
                  </a:lnTo>
                  <a:lnTo>
                    <a:pt x="2491" y="1172"/>
                  </a:lnTo>
                  <a:lnTo>
                    <a:pt x="2428" y="1089"/>
                  </a:lnTo>
                  <a:lnTo>
                    <a:pt x="2407" y="1068"/>
                  </a:lnTo>
                  <a:lnTo>
                    <a:pt x="2407" y="1005"/>
                  </a:lnTo>
                  <a:lnTo>
                    <a:pt x="2470" y="963"/>
                  </a:lnTo>
                  <a:lnTo>
                    <a:pt x="2491" y="963"/>
                  </a:lnTo>
                  <a:lnTo>
                    <a:pt x="2512" y="984"/>
                  </a:lnTo>
                  <a:lnTo>
                    <a:pt x="2533" y="838"/>
                  </a:lnTo>
                  <a:lnTo>
                    <a:pt x="2637" y="691"/>
                  </a:lnTo>
                  <a:lnTo>
                    <a:pt x="2700" y="628"/>
                  </a:lnTo>
                  <a:lnTo>
                    <a:pt x="2700" y="566"/>
                  </a:lnTo>
                  <a:lnTo>
                    <a:pt x="2637" y="524"/>
                  </a:lnTo>
                  <a:lnTo>
                    <a:pt x="2637" y="461"/>
                  </a:lnTo>
                  <a:lnTo>
                    <a:pt x="2679" y="377"/>
                  </a:lnTo>
                  <a:lnTo>
                    <a:pt x="2637" y="273"/>
                  </a:lnTo>
                  <a:lnTo>
                    <a:pt x="2637" y="126"/>
                  </a:lnTo>
                  <a:lnTo>
                    <a:pt x="2679" y="63"/>
                  </a:lnTo>
                  <a:lnTo>
                    <a:pt x="2700" y="43"/>
                  </a:lnTo>
                  <a:lnTo>
                    <a:pt x="2533" y="43"/>
                  </a:lnTo>
                  <a:lnTo>
                    <a:pt x="25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9"/>
            <p:cNvSpPr/>
            <p:nvPr/>
          </p:nvSpPr>
          <p:spPr>
            <a:xfrm>
              <a:off x="2416725" y="3006825"/>
              <a:ext cx="91575" cy="46050"/>
            </a:xfrm>
            <a:custGeom>
              <a:avLst/>
              <a:gdLst/>
              <a:ahLst/>
              <a:cxnLst/>
              <a:rect l="l" t="t" r="r" b="b"/>
              <a:pathLst>
                <a:path w="3663" h="1842" extrusionOk="0">
                  <a:moveTo>
                    <a:pt x="1926" y="1"/>
                  </a:moveTo>
                  <a:lnTo>
                    <a:pt x="1905" y="43"/>
                  </a:lnTo>
                  <a:lnTo>
                    <a:pt x="1968" y="105"/>
                  </a:lnTo>
                  <a:lnTo>
                    <a:pt x="1863" y="126"/>
                  </a:lnTo>
                  <a:lnTo>
                    <a:pt x="1800" y="168"/>
                  </a:lnTo>
                  <a:lnTo>
                    <a:pt x="1696" y="147"/>
                  </a:lnTo>
                  <a:lnTo>
                    <a:pt x="1507" y="168"/>
                  </a:lnTo>
                  <a:lnTo>
                    <a:pt x="943" y="168"/>
                  </a:lnTo>
                  <a:lnTo>
                    <a:pt x="775" y="252"/>
                  </a:lnTo>
                  <a:lnTo>
                    <a:pt x="712" y="210"/>
                  </a:lnTo>
                  <a:lnTo>
                    <a:pt x="712" y="252"/>
                  </a:lnTo>
                  <a:lnTo>
                    <a:pt x="629" y="315"/>
                  </a:lnTo>
                  <a:lnTo>
                    <a:pt x="566" y="419"/>
                  </a:lnTo>
                  <a:lnTo>
                    <a:pt x="419" y="482"/>
                  </a:lnTo>
                  <a:lnTo>
                    <a:pt x="336" y="482"/>
                  </a:lnTo>
                  <a:lnTo>
                    <a:pt x="189" y="649"/>
                  </a:lnTo>
                  <a:lnTo>
                    <a:pt x="106" y="754"/>
                  </a:lnTo>
                  <a:lnTo>
                    <a:pt x="126" y="838"/>
                  </a:lnTo>
                  <a:lnTo>
                    <a:pt x="43" y="984"/>
                  </a:lnTo>
                  <a:lnTo>
                    <a:pt x="1" y="1047"/>
                  </a:lnTo>
                  <a:lnTo>
                    <a:pt x="43" y="1005"/>
                  </a:lnTo>
                  <a:lnTo>
                    <a:pt x="126" y="1047"/>
                  </a:lnTo>
                  <a:lnTo>
                    <a:pt x="147" y="1068"/>
                  </a:lnTo>
                  <a:lnTo>
                    <a:pt x="210" y="1089"/>
                  </a:lnTo>
                  <a:lnTo>
                    <a:pt x="252" y="1151"/>
                  </a:lnTo>
                  <a:lnTo>
                    <a:pt x="399" y="1110"/>
                  </a:lnTo>
                  <a:lnTo>
                    <a:pt x="503" y="1151"/>
                  </a:lnTo>
                  <a:lnTo>
                    <a:pt x="566" y="1256"/>
                  </a:lnTo>
                  <a:lnTo>
                    <a:pt x="608" y="1298"/>
                  </a:lnTo>
                  <a:lnTo>
                    <a:pt x="650" y="1361"/>
                  </a:lnTo>
                  <a:lnTo>
                    <a:pt x="671" y="1298"/>
                  </a:lnTo>
                  <a:lnTo>
                    <a:pt x="712" y="1256"/>
                  </a:lnTo>
                  <a:lnTo>
                    <a:pt x="817" y="1214"/>
                  </a:lnTo>
                  <a:lnTo>
                    <a:pt x="859" y="1256"/>
                  </a:lnTo>
                  <a:lnTo>
                    <a:pt x="943" y="1277"/>
                  </a:lnTo>
                  <a:lnTo>
                    <a:pt x="943" y="1382"/>
                  </a:lnTo>
                  <a:lnTo>
                    <a:pt x="922" y="1486"/>
                  </a:lnTo>
                  <a:lnTo>
                    <a:pt x="922" y="1507"/>
                  </a:lnTo>
                  <a:lnTo>
                    <a:pt x="880" y="1612"/>
                  </a:lnTo>
                  <a:lnTo>
                    <a:pt x="922" y="1675"/>
                  </a:lnTo>
                  <a:lnTo>
                    <a:pt x="963" y="1696"/>
                  </a:lnTo>
                  <a:lnTo>
                    <a:pt x="984" y="1716"/>
                  </a:lnTo>
                  <a:lnTo>
                    <a:pt x="1047" y="1716"/>
                  </a:lnTo>
                  <a:lnTo>
                    <a:pt x="1068" y="1696"/>
                  </a:lnTo>
                  <a:lnTo>
                    <a:pt x="1131" y="1716"/>
                  </a:lnTo>
                  <a:lnTo>
                    <a:pt x="1131" y="1800"/>
                  </a:lnTo>
                  <a:lnTo>
                    <a:pt x="1152" y="1842"/>
                  </a:lnTo>
                  <a:lnTo>
                    <a:pt x="1256" y="1821"/>
                  </a:lnTo>
                  <a:lnTo>
                    <a:pt x="1382" y="1821"/>
                  </a:lnTo>
                  <a:lnTo>
                    <a:pt x="1445" y="1737"/>
                  </a:lnTo>
                  <a:lnTo>
                    <a:pt x="1445" y="1591"/>
                  </a:lnTo>
                  <a:lnTo>
                    <a:pt x="1445" y="1507"/>
                  </a:lnTo>
                  <a:lnTo>
                    <a:pt x="1445" y="1403"/>
                  </a:lnTo>
                  <a:lnTo>
                    <a:pt x="1612" y="1382"/>
                  </a:lnTo>
                  <a:lnTo>
                    <a:pt x="1800" y="1277"/>
                  </a:lnTo>
                  <a:lnTo>
                    <a:pt x="1926" y="1298"/>
                  </a:lnTo>
                  <a:lnTo>
                    <a:pt x="2010" y="1361"/>
                  </a:lnTo>
                  <a:lnTo>
                    <a:pt x="2072" y="1361"/>
                  </a:lnTo>
                  <a:lnTo>
                    <a:pt x="2135" y="1382"/>
                  </a:lnTo>
                  <a:lnTo>
                    <a:pt x="2177" y="1298"/>
                  </a:lnTo>
                  <a:lnTo>
                    <a:pt x="2303" y="1277"/>
                  </a:lnTo>
                  <a:lnTo>
                    <a:pt x="2407" y="1151"/>
                  </a:lnTo>
                  <a:lnTo>
                    <a:pt x="2449" y="1110"/>
                  </a:lnTo>
                  <a:lnTo>
                    <a:pt x="2491" y="1068"/>
                  </a:lnTo>
                  <a:lnTo>
                    <a:pt x="2554" y="900"/>
                  </a:lnTo>
                  <a:lnTo>
                    <a:pt x="2658" y="900"/>
                  </a:lnTo>
                  <a:lnTo>
                    <a:pt x="2700" y="796"/>
                  </a:lnTo>
                  <a:lnTo>
                    <a:pt x="2742" y="796"/>
                  </a:lnTo>
                  <a:lnTo>
                    <a:pt x="2826" y="879"/>
                  </a:lnTo>
                  <a:lnTo>
                    <a:pt x="2847" y="900"/>
                  </a:lnTo>
                  <a:lnTo>
                    <a:pt x="2951" y="900"/>
                  </a:lnTo>
                  <a:lnTo>
                    <a:pt x="3035" y="942"/>
                  </a:lnTo>
                  <a:lnTo>
                    <a:pt x="3056" y="859"/>
                  </a:lnTo>
                  <a:lnTo>
                    <a:pt x="3139" y="859"/>
                  </a:lnTo>
                  <a:lnTo>
                    <a:pt x="3244" y="775"/>
                  </a:lnTo>
                  <a:lnTo>
                    <a:pt x="3328" y="754"/>
                  </a:lnTo>
                  <a:lnTo>
                    <a:pt x="3349" y="670"/>
                  </a:lnTo>
                  <a:lnTo>
                    <a:pt x="3391" y="649"/>
                  </a:lnTo>
                  <a:lnTo>
                    <a:pt x="3453" y="649"/>
                  </a:lnTo>
                  <a:lnTo>
                    <a:pt x="3474" y="670"/>
                  </a:lnTo>
                  <a:lnTo>
                    <a:pt x="3642" y="670"/>
                  </a:lnTo>
                  <a:lnTo>
                    <a:pt x="3663" y="628"/>
                  </a:lnTo>
                  <a:lnTo>
                    <a:pt x="3642" y="566"/>
                  </a:lnTo>
                  <a:lnTo>
                    <a:pt x="3495" y="461"/>
                  </a:lnTo>
                  <a:lnTo>
                    <a:pt x="3370" y="419"/>
                  </a:lnTo>
                  <a:lnTo>
                    <a:pt x="3370" y="419"/>
                  </a:lnTo>
                  <a:lnTo>
                    <a:pt x="3432" y="524"/>
                  </a:lnTo>
                  <a:lnTo>
                    <a:pt x="3286" y="524"/>
                  </a:lnTo>
                  <a:lnTo>
                    <a:pt x="3139" y="482"/>
                  </a:lnTo>
                  <a:lnTo>
                    <a:pt x="3077" y="461"/>
                  </a:lnTo>
                  <a:lnTo>
                    <a:pt x="2972" y="440"/>
                  </a:lnTo>
                  <a:lnTo>
                    <a:pt x="2867" y="440"/>
                  </a:lnTo>
                  <a:lnTo>
                    <a:pt x="2909" y="377"/>
                  </a:lnTo>
                  <a:lnTo>
                    <a:pt x="2972" y="377"/>
                  </a:lnTo>
                  <a:lnTo>
                    <a:pt x="2972" y="315"/>
                  </a:lnTo>
                  <a:lnTo>
                    <a:pt x="3035" y="315"/>
                  </a:lnTo>
                  <a:lnTo>
                    <a:pt x="3119" y="335"/>
                  </a:lnTo>
                  <a:lnTo>
                    <a:pt x="3265" y="377"/>
                  </a:lnTo>
                  <a:lnTo>
                    <a:pt x="3286" y="356"/>
                  </a:lnTo>
                  <a:lnTo>
                    <a:pt x="3181" y="273"/>
                  </a:lnTo>
                  <a:lnTo>
                    <a:pt x="3035" y="210"/>
                  </a:lnTo>
                  <a:lnTo>
                    <a:pt x="2951" y="168"/>
                  </a:lnTo>
                  <a:lnTo>
                    <a:pt x="2847" y="210"/>
                  </a:lnTo>
                  <a:lnTo>
                    <a:pt x="2805" y="168"/>
                  </a:lnTo>
                  <a:lnTo>
                    <a:pt x="2763" y="252"/>
                  </a:lnTo>
                  <a:lnTo>
                    <a:pt x="2700" y="210"/>
                  </a:lnTo>
                  <a:lnTo>
                    <a:pt x="2428" y="168"/>
                  </a:lnTo>
                  <a:lnTo>
                    <a:pt x="2198" y="147"/>
                  </a:lnTo>
                  <a:lnTo>
                    <a:pt x="2072" y="43"/>
                  </a:lnTo>
                  <a:lnTo>
                    <a:pt x="19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9"/>
            <p:cNvSpPr/>
            <p:nvPr/>
          </p:nvSpPr>
          <p:spPr>
            <a:xfrm>
              <a:off x="2404175" y="3031950"/>
              <a:ext cx="36125" cy="20925"/>
            </a:xfrm>
            <a:custGeom>
              <a:avLst/>
              <a:gdLst/>
              <a:ahLst/>
              <a:cxnLst/>
              <a:rect l="l" t="t" r="r" b="b"/>
              <a:pathLst>
                <a:path w="1445" h="837" extrusionOk="0">
                  <a:moveTo>
                    <a:pt x="545" y="0"/>
                  </a:moveTo>
                  <a:lnTo>
                    <a:pt x="503" y="42"/>
                  </a:lnTo>
                  <a:lnTo>
                    <a:pt x="398" y="105"/>
                  </a:lnTo>
                  <a:lnTo>
                    <a:pt x="398" y="167"/>
                  </a:lnTo>
                  <a:lnTo>
                    <a:pt x="294" y="188"/>
                  </a:lnTo>
                  <a:lnTo>
                    <a:pt x="168" y="251"/>
                  </a:lnTo>
                  <a:lnTo>
                    <a:pt x="64" y="356"/>
                  </a:lnTo>
                  <a:lnTo>
                    <a:pt x="64" y="398"/>
                  </a:lnTo>
                  <a:lnTo>
                    <a:pt x="1" y="481"/>
                  </a:lnTo>
                  <a:lnTo>
                    <a:pt x="168" y="481"/>
                  </a:lnTo>
                  <a:lnTo>
                    <a:pt x="273" y="586"/>
                  </a:lnTo>
                  <a:lnTo>
                    <a:pt x="398" y="607"/>
                  </a:lnTo>
                  <a:lnTo>
                    <a:pt x="440" y="607"/>
                  </a:lnTo>
                  <a:lnTo>
                    <a:pt x="649" y="691"/>
                  </a:lnTo>
                  <a:lnTo>
                    <a:pt x="838" y="795"/>
                  </a:lnTo>
                  <a:lnTo>
                    <a:pt x="859" y="732"/>
                  </a:lnTo>
                  <a:lnTo>
                    <a:pt x="796" y="691"/>
                  </a:lnTo>
                  <a:lnTo>
                    <a:pt x="817" y="670"/>
                  </a:lnTo>
                  <a:lnTo>
                    <a:pt x="921" y="670"/>
                  </a:lnTo>
                  <a:lnTo>
                    <a:pt x="1005" y="795"/>
                  </a:lnTo>
                  <a:lnTo>
                    <a:pt x="1068" y="837"/>
                  </a:lnTo>
                  <a:lnTo>
                    <a:pt x="1340" y="837"/>
                  </a:lnTo>
                  <a:lnTo>
                    <a:pt x="1424" y="732"/>
                  </a:lnTo>
                  <a:lnTo>
                    <a:pt x="1382" y="691"/>
                  </a:lnTo>
                  <a:lnTo>
                    <a:pt x="1424" y="670"/>
                  </a:lnTo>
                  <a:lnTo>
                    <a:pt x="1382" y="607"/>
                  </a:lnTo>
                  <a:lnTo>
                    <a:pt x="1424" y="502"/>
                  </a:lnTo>
                  <a:lnTo>
                    <a:pt x="1424" y="481"/>
                  </a:lnTo>
                  <a:lnTo>
                    <a:pt x="1445" y="377"/>
                  </a:lnTo>
                  <a:lnTo>
                    <a:pt x="1445" y="272"/>
                  </a:lnTo>
                  <a:lnTo>
                    <a:pt x="1361" y="251"/>
                  </a:lnTo>
                  <a:lnTo>
                    <a:pt x="1319" y="209"/>
                  </a:lnTo>
                  <a:lnTo>
                    <a:pt x="1214" y="251"/>
                  </a:lnTo>
                  <a:lnTo>
                    <a:pt x="1173" y="293"/>
                  </a:lnTo>
                  <a:lnTo>
                    <a:pt x="1152" y="356"/>
                  </a:lnTo>
                  <a:lnTo>
                    <a:pt x="1110" y="293"/>
                  </a:lnTo>
                  <a:lnTo>
                    <a:pt x="1068" y="251"/>
                  </a:lnTo>
                  <a:lnTo>
                    <a:pt x="1005" y="146"/>
                  </a:lnTo>
                  <a:lnTo>
                    <a:pt x="901" y="105"/>
                  </a:lnTo>
                  <a:lnTo>
                    <a:pt x="754" y="146"/>
                  </a:lnTo>
                  <a:lnTo>
                    <a:pt x="712" y="84"/>
                  </a:lnTo>
                  <a:lnTo>
                    <a:pt x="649" y="63"/>
                  </a:lnTo>
                  <a:lnTo>
                    <a:pt x="628" y="42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9"/>
            <p:cNvSpPr/>
            <p:nvPr/>
          </p:nvSpPr>
          <p:spPr>
            <a:xfrm>
              <a:off x="2420400" y="2972825"/>
              <a:ext cx="16750" cy="36650"/>
            </a:xfrm>
            <a:custGeom>
              <a:avLst/>
              <a:gdLst/>
              <a:ahLst/>
              <a:cxnLst/>
              <a:rect l="l" t="t" r="r" b="b"/>
              <a:pathLst>
                <a:path w="670" h="1466" extrusionOk="0">
                  <a:moveTo>
                    <a:pt x="398" y="1"/>
                  </a:moveTo>
                  <a:lnTo>
                    <a:pt x="377" y="43"/>
                  </a:lnTo>
                  <a:lnTo>
                    <a:pt x="356" y="147"/>
                  </a:lnTo>
                  <a:lnTo>
                    <a:pt x="272" y="231"/>
                  </a:lnTo>
                  <a:lnTo>
                    <a:pt x="272" y="252"/>
                  </a:lnTo>
                  <a:lnTo>
                    <a:pt x="210" y="273"/>
                  </a:lnTo>
                  <a:lnTo>
                    <a:pt x="189" y="315"/>
                  </a:lnTo>
                  <a:lnTo>
                    <a:pt x="168" y="273"/>
                  </a:lnTo>
                  <a:lnTo>
                    <a:pt x="168" y="231"/>
                  </a:lnTo>
                  <a:lnTo>
                    <a:pt x="84" y="231"/>
                  </a:lnTo>
                  <a:lnTo>
                    <a:pt x="42" y="273"/>
                  </a:lnTo>
                  <a:lnTo>
                    <a:pt x="0" y="356"/>
                  </a:lnTo>
                  <a:lnTo>
                    <a:pt x="0" y="1423"/>
                  </a:lnTo>
                  <a:lnTo>
                    <a:pt x="84" y="1423"/>
                  </a:lnTo>
                  <a:lnTo>
                    <a:pt x="105" y="1465"/>
                  </a:lnTo>
                  <a:lnTo>
                    <a:pt x="168" y="1465"/>
                  </a:lnTo>
                  <a:lnTo>
                    <a:pt x="210" y="1361"/>
                  </a:lnTo>
                  <a:lnTo>
                    <a:pt x="314" y="1256"/>
                  </a:lnTo>
                  <a:lnTo>
                    <a:pt x="398" y="1298"/>
                  </a:lnTo>
                  <a:lnTo>
                    <a:pt x="565" y="1068"/>
                  </a:lnTo>
                  <a:lnTo>
                    <a:pt x="607" y="900"/>
                  </a:lnTo>
                  <a:lnTo>
                    <a:pt x="607" y="733"/>
                  </a:lnTo>
                  <a:lnTo>
                    <a:pt x="565" y="670"/>
                  </a:lnTo>
                  <a:lnTo>
                    <a:pt x="586" y="482"/>
                  </a:lnTo>
                  <a:lnTo>
                    <a:pt x="628" y="377"/>
                  </a:lnTo>
                  <a:lnTo>
                    <a:pt x="670" y="105"/>
                  </a:lnTo>
                  <a:lnTo>
                    <a:pt x="670" y="43"/>
                  </a:lnTo>
                  <a:lnTo>
                    <a:pt x="670" y="1"/>
                  </a:lnTo>
                  <a:lnTo>
                    <a:pt x="586" y="1"/>
                  </a:lnTo>
                  <a:lnTo>
                    <a:pt x="524" y="43"/>
                  </a:lnTo>
                  <a:lnTo>
                    <a:pt x="5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9"/>
            <p:cNvSpPr/>
            <p:nvPr/>
          </p:nvSpPr>
          <p:spPr>
            <a:xfrm>
              <a:off x="2374900" y="2981200"/>
              <a:ext cx="59650" cy="62800"/>
            </a:xfrm>
            <a:custGeom>
              <a:avLst/>
              <a:gdLst/>
              <a:ahLst/>
              <a:cxnLst/>
              <a:rect l="l" t="t" r="r" b="b"/>
              <a:pathLst>
                <a:path w="2386" h="2512" extrusionOk="0">
                  <a:moveTo>
                    <a:pt x="837" y="0"/>
                  </a:moveTo>
                  <a:lnTo>
                    <a:pt x="816" y="314"/>
                  </a:lnTo>
                  <a:lnTo>
                    <a:pt x="565" y="335"/>
                  </a:lnTo>
                  <a:lnTo>
                    <a:pt x="649" y="419"/>
                  </a:lnTo>
                  <a:lnTo>
                    <a:pt x="670" y="461"/>
                  </a:lnTo>
                  <a:lnTo>
                    <a:pt x="774" y="565"/>
                  </a:lnTo>
                  <a:lnTo>
                    <a:pt x="858" y="649"/>
                  </a:lnTo>
                  <a:lnTo>
                    <a:pt x="942" y="649"/>
                  </a:lnTo>
                  <a:lnTo>
                    <a:pt x="963" y="712"/>
                  </a:lnTo>
                  <a:lnTo>
                    <a:pt x="983" y="816"/>
                  </a:lnTo>
                  <a:lnTo>
                    <a:pt x="1025" y="837"/>
                  </a:lnTo>
                  <a:lnTo>
                    <a:pt x="1130" y="858"/>
                  </a:lnTo>
                  <a:lnTo>
                    <a:pt x="1193" y="879"/>
                  </a:lnTo>
                  <a:lnTo>
                    <a:pt x="1193" y="963"/>
                  </a:lnTo>
                  <a:lnTo>
                    <a:pt x="1130" y="1026"/>
                  </a:lnTo>
                  <a:lnTo>
                    <a:pt x="398" y="1026"/>
                  </a:lnTo>
                  <a:lnTo>
                    <a:pt x="42" y="1570"/>
                  </a:lnTo>
                  <a:lnTo>
                    <a:pt x="42" y="1674"/>
                  </a:lnTo>
                  <a:lnTo>
                    <a:pt x="84" y="1695"/>
                  </a:lnTo>
                  <a:lnTo>
                    <a:pt x="42" y="1758"/>
                  </a:lnTo>
                  <a:lnTo>
                    <a:pt x="84" y="1800"/>
                  </a:lnTo>
                  <a:lnTo>
                    <a:pt x="105" y="1821"/>
                  </a:lnTo>
                  <a:lnTo>
                    <a:pt x="105" y="1863"/>
                  </a:lnTo>
                  <a:lnTo>
                    <a:pt x="42" y="1904"/>
                  </a:lnTo>
                  <a:lnTo>
                    <a:pt x="21" y="1967"/>
                  </a:lnTo>
                  <a:lnTo>
                    <a:pt x="0" y="1988"/>
                  </a:lnTo>
                  <a:lnTo>
                    <a:pt x="105" y="2093"/>
                  </a:lnTo>
                  <a:lnTo>
                    <a:pt x="147" y="2218"/>
                  </a:lnTo>
                  <a:lnTo>
                    <a:pt x="251" y="2218"/>
                  </a:lnTo>
                  <a:lnTo>
                    <a:pt x="335" y="2323"/>
                  </a:lnTo>
                  <a:lnTo>
                    <a:pt x="628" y="2428"/>
                  </a:lnTo>
                  <a:lnTo>
                    <a:pt x="942" y="2428"/>
                  </a:lnTo>
                  <a:lnTo>
                    <a:pt x="1172" y="2511"/>
                  </a:lnTo>
                  <a:lnTo>
                    <a:pt x="1235" y="2428"/>
                  </a:lnTo>
                  <a:lnTo>
                    <a:pt x="1235" y="2386"/>
                  </a:lnTo>
                  <a:lnTo>
                    <a:pt x="1339" y="2281"/>
                  </a:lnTo>
                  <a:lnTo>
                    <a:pt x="1465" y="2218"/>
                  </a:lnTo>
                  <a:lnTo>
                    <a:pt x="1569" y="2197"/>
                  </a:lnTo>
                  <a:lnTo>
                    <a:pt x="1569" y="2135"/>
                  </a:lnTo>
                  <a:lnTo>
                    <a:pt x="1716" y="2009"/>
                  </a:lnTo>
                  <a:lnTo>
                    <a:pt x="1799" y="1863"/>
                  </a:lnTo>
                  <a:lnTo>
                    <a:pt x="1779" y="1779"/>
                  </a:lnTo>
                  <a:lnTo>
                    <a:pt x="1862" y="1674"/>
                  </a:lnTo>
                  <a:lnTo>
                    <a:pt x="2009" y="1507"/>
                  </a:lnTo>
                  <a:lnTo>
                    <a:pt x="2092" y="1507"/>
                  </a:lnTo>
                  <a:lnTo>
                    <a:pt x="2239" y="1444"/>
                  </a:lnTo>
                  <a:lnTo>
                    <a:pt x="2302" y="1340"/>
                  </a:lnTo>
                  <a:lnTo>
                    <a:pt x="2385" y="1277"/>
                  </a:lnTo>
                  <a:lnTo>
                    <a:pt x="2385" y="1235"/>
                  </a:lnTo>
                  <a:lnTo>
                    <a:pt x="2344" y="1172"/>
                  </a:lnTo>
                  <a:lnTo>
                    <a:pt x="2239" y="1172"/>
                  </a:lnTo>
                  <a:lnTo>
                    <a:pt x="2218" y="1256"/>
                  </a:lnTo>
                  <a:lnTo>
                    <a:pt x="2113" y="1172"/>
                  </a:lnTo>
                  <a:lnTo>
                    <a:pt x="2030" y="1172"/>
                  </a:lnTo>
                  <a:lnTo>
                    <a:pt x="1988" y="1130"/>
                  </a:lnTo>
                  <a:lnTo>
                    <a:pt x="1925" y="1130"/>
                  </a:lnTo>
                  <a:lnTo>
                    <a:pt x="1904" y="1088"/>
                  </a:lnTo>
                  <a:lnTo>
                    <a:pt x="1820" y="1088"/>
                  </a:lnTo>
                  <a:lnTo>
                    <a:pt x="1820" y="21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9"/>
            <p:cNvSpPr/>
            <p:nvPr/>
          </p:nvSpPr>
          <p:spPr>
            <a:xfrm>
              <a:off x="2050050" y="2725400"/>
              <a:ext cx="412225" cy="305525"/>
            </a:xfrm>
            <a:custGeom>
              <a:avLst/>
              <a:gdLst/>
              <a:ahLst/>
              <a:cxnLst/>
              <a:rect l="l" t="t" r="r" b="b"/>
              <a:pathLst>
                <a:path w="16489" h="12221" extrusionOk="0">
                  <a:moveTo>
                    <a:pt x="1381" y="1"/>
                  </a:moveTo>
                  <a:lnTo>
                    <a:pt x="1" y="22"/>
                  </a:lnTo>
                  <a:lnTo>
                    <a:pt x="21" y="168"/>
                  </a:lnTo>
                  <a:lnTo>
                    <a:pt x="105" y="482"/>
                  </a:lnTo>
                  <a:lnTo>
                    <a:pt x="168" y="587"/>
                  </a:lnTo>
                  <a:lnTo>
                    <a:pt x="231" y="691"/>
                  </a:lnTo>
                  <a:lnTo>
                    <a:pt x="168" y="712"/>
                  </a:lnTo>
                  <a:lnTo>
                    <a:pt x="168" y="796"/>
                  </a:lnTo>
                  <a:lnTo>
                    <a:pt x="189" y="901"/>
                  </a:lnTo>
                  <a:lnTo>
                    <a:pt x="356" y="1110"/>
                  </a:lnTo>
                  <a:lnTo>
                    <a:pt x="356" y="1152"/>
                  </a:lnTo>
                  <a:lnTo>
                    <a:pt x="314" y="1173"/>
                  </a:lnTo>
                  <a:lnTo>
                    <a:pt x="335" y="1256"/>
                  </a:lnTo>
                  <a:lnTo>
                    <a:pt x="461" y="1361"/>
                  </a:lnTo>
                  <a:lnTo>
                    <a:pt x="482" y="1486"/>
                  </a:lnTo>
                  <a:lnTo>
                    <a:pt x="440" y="1549"/>
                  </a:lnTo>
                  <a:lnTo>
                    <a:pt x="440" y="1654"/>
                  </a:lnTo>
                  <a:lnTo>
                    <a:pt x="524" y="1696"/>
                  </a:lnTo>
                  <a:lnTo>
                    <a:pt x="545" y="1779"/>
                  </a:lnTo>
                  <a:lnTo>
                    <a:pt x="545" y="1968"/>
                  </a:lnTo>
                  <a:lnTo>
                    <a:pt x="586" y="2114"/>
                  </a:lnTo>
                  <a:lnTo>
                    <a:pt x="691" y="2219"/>
                  </a:lnTo>
                  <a:lnTo>
                    <a:pt x="754" y="2219"/>
                  </a:lnTo>
                  <a:lnTo>
                    <a:pt x="942" y="2386"/>
                  </a:lnTo>
                  <a:lnTo>
                    <a:pt x="1005" y="2512"/>
                  </a:lnTo>
                  <a:lnTo>
                    <a:pt x="1047" y="2595"/>
                  </a:lnTo>
                  <a:lnTo>
                    <a:pt x="1172" y="2721"/>
                  </a:lnTo>
                  <a:lnTo>
                    <a:pt x="1214" y="2909"/>
                  </a:lnTo>
                  <a:lnTo>
                    <a:pt x="1277" y="2930"/>
                  </a:lnTo>
                  <a:lnTo>
                    <a:pt x="1361" y="3056"/>
                  </a:lnTo>
                  <a:lnTo>
                    <a:pt x="1298" y="3139"/>
                  </a:lnTo>
                  <a:lnTo>
                    <a:pt x="1277" y="3202"/>
                  </a:lnTo>
                  <a:lnTo>
                    <a:pt x="1319" y="3265"/>
                  </a:lnTo>
                  <a:lnTo>
                    <a:pt x="1298" y="3349"/>
                  </a:lnTo>
                  <a:lnTo>
                    <a:pt x="1214" y="3328"/>
                  </a:lnTo>
                  <a:lnTo>
                    <a:pt x="1172" y="3411"/>
                  </a:lnTo>
                  <a:lnTo>
                    <a:pt x="1193" y="3432"/>
                  </a:lnTo>
                  <a:lnTo>
                    <a:pt x="1277" y="3432"/>
                  </a:lnTo>
                  <a:lnTo>
                    <a:pt x="1277" y="3516"/>
                  </a:lnTo>
                  <a:lnTo>
                    <a:pt x="1214" y="3558"/>
                  </a:lnTo>
                  <a:lnTo>
                    <a:pt x="1151" y="3516"/>
                  </a:lnTo>
                  <a:lnTo>
                    <a:pt x="1005" y="3516"/>
                  </a:lnTo>
                  <a:lnTo>
                    <a:pt x="900" y="3453"/>
                  </a:lnTo>
                  <a:lnTo>
                    <a:pt x="775" y="3474"/>
                  </a:lnTo>
                  <a:lnTo>
                    <a:pt x="712" y="3516"/>
                  </a:lnTo>
                  <a:lnTo>
                    <a:pt x="858" y="3662"/>
                  </a:lnTo>
                  <a:lnTo>
                    <a:pt x="963" y="3725"/>
                  </a:lnTo>
                  <a:lnTo>
                    <a:pt x="963" y="3830"/>
                  </a:lnTo>
                  <a:lnTo>
                    <a:pt x="1005" y="3934"/>
                  </a:lnTo>
                  <a:lnTo>
                    <a:pt x="1109" y="3955"/>
                  </a:lnTo>
                  <a:lnTo>
                    <a:pt x="1235" y="4039"/>
                  </a:lnTo>
                  <a:lnTo>
                    <a:pt x="1235" y="4081"/>
                  </a:lnTo>
                  <a:lnTo>
                    <a:pt x="1319" y="4081"/>
                  </a:lnTo>
                  <a:lnTo>
                    <a:pt x="1402" y="4102"/>
                  </a:lnTo>
                  <a:lnTo>
                    <a:pt x="1381" y="4144"/>
                  </a:lnTo>
                  <a:lnTo>
                    <a:pt x="1423" y="4206"/>
                  </a:lnTo>
                  <a:lnTo>
                    <a:pt x="1507" y="4186"/>
                  </a:lnTo>
                  <a:lnTo>
                    <a:pt x="1591" y="4186"/>
                  </a:lnTo>
                  <a:lnTo>
                    <a:pt x="1674" y="4081"/>
                  </a:lnTo>
                  <a:lnTo>
                    <a:pt x="1716" y="4081"/>
                  </a:lnTo>
                  <a:lnTo>
                    <a:pt x="1695" y="4186"/>
                  </a:lnTo>
                  <a:lnTo>
                    <a:pt x="1716" y="4374"/>
                  </a:lnTo>
                  <a:lnTo>
                    <a:pt x="1905" y="4562"/>
                  </a:lnTo>
                  <a:lnTo>
                    <a:pt x="2009" y="4583"/>
                  </a:lnTo>
                  <a:lnTo>
                    <a:pt x="2051" y="4583"/>
                  </a:lnTo>
                  <a:lnTo>
                    <a:pt x="2114" y="4667"/>
                  </a:lnTo>
                  <a:lnTo>
                    <a:pt x="2197" y="4897"/>
                  </a:lnTo>
                  <a:lnTo>
                    <a:pt x="2197" y="5127"/>
                  </a:lnTo>
                  <a:lnTo>
                    <a:pt x="2156" y="5315"/>
                  </a:lnTo>
                  <a:lnTo>
                    <a:pt x="2051" y="5462"/>
                  </a:lnTo>
                  <a:lnTo>
                    <a:pt x="2093" y="5546"/>
                  </a:lnTo>
                  <a:lnTo>
                    <a:pt x="2197" y="5650"/>
                  </a:lnTo>
                  <a:lnTo>
                    <a:pt x="2239" y="5629"/>
                  </a:lnTo>
                  <a:lnTo>
                    <a:pt x="2260" y="5713"/>
                  </a:lnTo>
                  <a:lnTo>
                    <a:pt x="2407" y="5734"/>
                  </a:lnTo>
                  <a:lnTo>
                    <a:pt x="2449" y="5859"/>
                  </a:lnTo>
                  <a:lnTo>
                    <a:pt x="2679" y="6131"/>
                  </a:lnTo>
                  <a:lnTo>
                    <a:pt x="2762" y="6152"/>
                  </a:lnTo>
                  <a:lnTo>
                    <a:pt x="2804" y="6236"/>
                  </a:lnTo>
                  <a:lnTo>
                    <a:pt x="2888" y="6341"/>
                  </a:lnTo>
                  <a:lnTo>
                    <a:pt x="3034" y="6362"/>
                  </a:lnTo>
                  <a:lnTo>
                    <a:pt x="3076" y="6445"/>
                  </a:lnTo>
                  <a:lnTo>
                    <a:pt x="3076" y="6571"/>
                  </a:lnTo>
                  <a:lnTo>
                    <a:pt x="3160" y="6655"/>
                  </a:lnTo>
                  <a:lnTo>
                    <a:pt x="3160" y="6717"/>
                  </a:lnTo>
                  <a:lnTo>
                    <a:pt x="3202" y="6822"/>
                  </a:lnTo>
                  <a:lnTo>
                    <a:pt x="3286" y="6864"/>
                  </a:lnTo>
                  <a:lnTo>
                    <a:pt x="3474" y="6780"/>
                  </a:lnTo>
                  <a:lnTo>
                    <a:pt x="3578" y="6613"/>
                  </a:lnTo>
                  <a:lnTo>
                    <a:pt x="3578" y="6487"/>
                  </a:lnTo>
                  <a:lnTo>
                    <a:pt x="3495" y="6445"/>
                  </a:lnTo>
                  <a:lnTo>
                    <a:pt x="3474" y="6341"/>
                  </a:lnTo>
                  <a:lnTo>
                    <a:pt x="3411" y="6278"/>
                  </a:lnTo>
                  <a:lnTo>
                    <a:pt x="3390" y="6173"/>
                  </a:lnTo>
                  <a:lnTo>
                    <a:pt x="3286" y="6131"/>
                  </a:lnTo>
                  <a:lnTo>
                    <a:pt x="3265" y="6048"/>
                  </a:lnTo>
                  <a:lnTo>
                    <a:pt x="3202" y="5964"/>
                  </a:lnTo>
                  <a:lnTo>
                    <a:pt x="3139" y="5943"/>
                  </a:lnTo>
                  <a:lnTo>
                    <a:pt x="3097" y="5964"/>
                  </a:lnTo>
                  <a:lnTo>
                    <a:pt x="3097" y="6048"/>
                  </a:lnTo>
                  <a:lnTo>
                    <a:pt x="3055" y="6069"/>
                  </a:lnTo>
                  <a:lnTo>
                    <a:pt x="3055" y="5985"/>
                  </a:lnTo>
                  <a:lnTo>
                    <a:pt x="2972" y="5943"/>
                  </a:lnTo>
                  <a:lnTo>
                    <a:pt x="2867" y="5818"/>
                  </a:lnTo>
                  <a:lnTo>
                    <a:pt x="2846" y="5734"/>
                  </a:lnTo>
                  <a:lnTo>
                    <a:pt x="2888" y="5629"/>
                  </a:lnTo>
                  <a:lnTo>
                    <a:pt x="2888" y="5504"/>
                  </a:lnTo>
                  <a:lnTo>
                    <a:pt x="2804" y="5399"/>
                  </a:lnTo>
                  <a:lnTo>
                    <a:pt x="2846" y="5294"/>
                  </a:lnTo>
                  <a:lnTo>
                    <a:pt x="2846" y="5232"/>
                  </a:lnTo>
                  <a:lnTo>
                    <a:pt x="2783" y="5148"/>
                  </a:lnTo>
                  <a:lnTo>
                    <a:pt x="2783" y="5085"/>
                  </a:lnTo>
                  <a:lnTo>
                    <a:pt x="2721" y="5002"/>
                  </a:lnTo>
                  <a:lnTo>
                    <a:pt x="2721" y="4897"/>
                  </a:lnTo>
                  <a:lnTo>
                    <a:pt x="2679" y="4834"/>
                  </a:lnTo>
                  <a:lnTo>
                    <a:pt x="2679" y="4688"/>
                  </a:lnTo>
                  <a:lnTo>
                    <a:pt x="2721" y="4604"/>
                  </a:lnTo>
                  <a:lnTo>
                    <a:pt x="2658" y="4395"/>
                  </a:lnTo>
                  <a:lnTo>
                    <a:pt x="2616" y="4290"/>
                  </a:lnTo>
                  <a:lnTo>
                    <a:pt x="2553" y="4206"/>
                  </a:lnTo>
                  <a:lnTo>
                    <a:pt x="2532" y="4186"/>
                  </a:lnTo>
                  <a:lnTo>
                    <a:pt x="2532" y="4248"/>
                  </a:lnTo>
                  <a:lnTo>
                    <a:pt x="2532" y="4290"/>
                  </a:lnTo>
                  <a:lnTo>
                    <a:pt x="2469" y="4353"/>
                  </a:lnTo>
                  <a:lnTo>
                    <a:pt x="2365" y="4186"/>
                  </a:lnTo>
                  <a:lnTo>
                    <a:pt x="2365" y="4102"/>
                  </a:lnTo>
                  <a:lnTo>
                    <a:pt x="2407" y="4039"/>
                  </a:lnTo>
                  <a:lnTo>
                    <a:pt x="2365" y="3976"/>
                  </a:lnTo>
                  <a:lnTo>
                    <a:pt x="2323" y="3955"/>
                  </a:lnTo>
                  <a:lnTo>
                    <a:pt x="2281" y="3746"/>
                  </a:lnTo>
                  <a:lnTo>
                    <a:pt x="2197" y="3579"/>
                  </a:lnTo>
                  <a:lnTo>
                    <a:pt x="2135" y="3558"/>
                  </a:lnTo>
                  <a:lnTo>
                    <a:pt x="2030" y="3453"/>
                  </a:lnTo>
                  <a:lnTo>
                    <a:pt x="2030" y="3328"/>
                  </a:lnTo>
                  <a:lnTo>
                    <a:pt x="2051" y="3202"/>
                  </a:lnTo>
                  <a:lnTo>
                    <a:pt x="1946" y="3056"/>
                  </a:lnTo>
                  <a:lnTo>
                    <a:pt x="1884" y="3035"/>
                  </a:lnTo>
                  <a:lnTo>
                    <a:pt x="1821" y="2993"/>
                  </a:lnTo>
                  <a:lnTo>
                    <a:pt x="1821" y="2846"/>
                  </a:lnTo>
                  <a:lnTo>
                    <a:pt x="1737" y="2784"/>
                  </a:lnTo>
                  <a:lnTo>
                    <a:pt x="1633" y="2742"/>
                  </a:lnTo>
                  <a:lnTo>
                    <a:pt x="1612" y="2637"/>
                  </a:lnTo>
                  <a:lnTo>
                    <a:pt x="1633" y="2574"/>
                  </a:lnTo>
                  <a:lnTo>
                    <a:pt x="1612" y="2407"/>
                  </a:lnTo>
                  <a:lnTo>
                    <a:pt x="1465" y="2302"/>
                  </a:lnTo>
                  <a:lnTo>
                    <a:pt x="1402" y="2219"/>
                  </a:lnTo>
                  <a:lnTo>
                    <a:pt x="1319" y="2198"/>
                  </a:lnTo>
                  <a:lnTo>
                    <a:pt x="1319" y="2093"/>
                  </a:lnTo>
                  <a:lnTo>
                    <a:pt x="1235" y="1947"/>
                  </a:lnTo>
                  <a:lnTo>
                    <a:pt x="1193" y="1863"/>
                  </a:lnTo>
                  <a:lnTo>
                    <a:pt x="1235" y="1779"/>
                  </a:lnTo>
                  <a:lnTo>
                    <a:pt x="1214" y="1361"/>
                  </a:lnTo>
                  <a:lnTo>
                    <a:pt x="1193" y="1131"/>
                  </a:lnTo>
                  <a:lnTo>
                    <a:pt x="1235" y="1005"/>
                  </a:lnTo>
                  <a:lnTo>
                    <a:pt x="1298" y="796"/>
                  </a:lnTo>
                  <a:lnTo>
                    <a:pt x="1277" y="691"/>
                  </a:lnTo>
                  <a:lnTo>
                    <a:pt x="1235" y="545"/>
                  </a:lnTo>
                  <a:lnTo>
                    <a:pt x="1319" y="691"/>
                  </a:lnTo>
                  <a:lnTo>
                    <a:pt x="1486" y="754"/>
                  </a:lnTo>
                  <a:lnTo>
                    <a:pt x="1570" y="921"/>
                  </a:lnTo>
                  <a:lnTo>
                    <a:pt x="1633" y="963"/>
                  </a:lnTo>
                  <a:lnTo>
                    <a:pt x="1737" y="963"/>
                  </a:lnTo>
                  <a:lnTo>
                    <a:pt x="1800" y="921"/>
                  </a:lnTo>
                  <a:lnTo>
                    <a:pt x="1884" y="1026"/>
                  </a:lnTo>
                  <a:lnTo>
                    <a:pt x="1925" y="1068"/>
                  </a:lnTo>
                  <a:lnTo>
                    <a:pt x="2030" y="1068"/>
                  </a:lnTo>
                  <a:lnTo>
                    <a:pt x="2156" y="1152"/>
                  </a:lnTo>
                  <a:lnTo>
                    <a:pt x="2156" y="1214"/>
                  </a:lnTo>
                  <a:lnTo>
                    <a:pt x="2093" y="1319"/>
                  </a:lnTo>
                  <a:lnTo>
                    <a:pt x="2093" y="1382"/>
                  </a:lnTo>
                  <a:lnTo>
                    <a:pt x="2135" y="1549"/>
                  </a:lnTo>
                  <a:lnTo>
                    <a:pt x="2156" y="1737"/>
                  </a:lnTo>
                  <a:lnTo>
                    <a:pt x="2218" y="1842"/>
                  </a:lnTo>
                  <a:lnTo>
                    <a:pt x="2239" y="1968"/>
                  </a:lnTo>
                  <a:lnTo>
                    <a:pt x="2218" y="2051"/>
                  </a:lnTo>
                  <a:lnTo>
                    <a:pt x="2239" y="2156"/>
                  </a:lnTo>
                  <a:lnTo>
                    <a:pt x="2407" y="2323"/>
                  </a:lnTo>
                  <a:lnTo>
                    <a:pt x="2365" y="2386"/>
                  </a:lnTo>
                  <a:lnTo>
                    <a:pt x="2344" y="2470"/>
                  </a:lnTo>
                  <a:lnTo>
                    <a:pt x="2407" y="2533"/>
                  </a:lnTo>
                  <a:lnTo>
                    <a:pt x="2428" y="2533"/>
                  </a:lnTo>
                  <a:lnTo>
                    <a:pt x="2469" y="2595"/>
                  </a:lnTo>
                  <a:lnTo>
                    <a:pt x="2532" y="2784"/>
                  </a:lnTo>
                  <a:lnTo>
                    <a:pt x="2616" y="2805"/>
                  </a:lnTo>
                  <a:lnTo>
                    <a:pt x="2658" y="2909"/>
                  </a:lnTo>
                  <a:lnTo>
                    <a:pt x="2658" y="3035"/>
                  </a:lnTo>
                  <a:lnTo>
                    <a:pt x="2721" y="3097"/>
                  </a:lnTo>
                  <a:lnTo>
                    <a:pt x="2783" y="3118"/>
                  </a:lnTo>
                  <a:lnTo>
                    <a:pt x="2846" y="3244"/>
                  </a:lnTo>
                  <a:lnTo>
                    <a:pt x="2867" y="3349"/>
                  </a:lnTo>
                  <a:lnTo>
                    <a:pt x="2951" y="3411"/>
                  </a:lnTo>
                  <a:lnTo>
                    <a:pt x="2972" y="3453"/>
                  </a:lnTo>
                  <a:lnTo>
                    <a:pt x="3055" y="3453"/>
                  </a:lnTo>
                  <a:lnTo>
                    <a:pt x="3097" y="3516"/>
                  </a:lnTo>
                  <a:lnTo>
                    <a:pt x="3181" y="3453"/>
                  </a:lnTo>
                  <a:lnTo>
                    <a:pt x="3244" y="3516"/>
                  </a:lnTo>
                  <a:lnTo>
                    <a:pt x="3244" y="3642"/>
                  </a:lnTo>
                  <a:lnTo>
                    <a:pt x="3181" y="3725"/>
                  </a:lnTo>
                  <a:lnTo>
                    <a:pt x="3202" y="3872"/>
                  </a:lnTo>
                  <a:lnTo>
                    <a:pt x="3390" y="4060"/>
                  </a:lnTo>
                  <a:lnTo>
                    <a:pt x="3474" y="4039"/>
                  </a:lnTo>
                  <a:lnTo>
                    <a:pt x="3558" y="4060"/>
                  </a:lnTo>
                  <a:lnTo>
                    <a:pt x="3516" y="4165"/>
                  </a:lnTo>
                  <a:lnTo>
                    <a:pt x="3578" y="4269"/>
                  </a:lnTo>
                  <a:lnTo>
                    <a:pt x="3683" y="4290"/>
                  </a:lnTo>
                  <a:lnTo>
                    <a:pt x="3767" y="4290"/>
                  </a:lnTo>
                  <a:lnTo>
                    <a:pt x="3850" y="4395"/>
                  </a:lnTo>
                  <a:lnTo>
                    <a:pt x="3892" y="4499"/>
                  </a:lnTo>
                  <a:lnTo>
                    <a:pt x="3976" y="4520"/>
                  </a:lnTo>
                  <a:lnTo>
                    <a:pt x="3997" y="4499"/>
                  </a:lnTo>
                  <a:lnTo>
                    <a:pt x="4018" y="4520"/>
                  </a:lnTo>
                  <a:lnTo>
                    <a:pt x="4039" y="4604"/>
                  </a:lnTo>
                  <a:lnTo>
                    <a:pt x="3997" y="4667"/>
                  </a:lnTo>
                  <a:lnTo>
                    <a:pt x="3934" y="4604"/>
                  </a:lnTo>
                  <a:lnTo>
                    <a:pt x="3850" y="4625"/>
                  </a:lnTo>
                  <a:lnTo>
                    <a:pt x="3767" y="4730"/>
                  </a:lnTo>
                  <a:lnTo>
                    <a:pt x="3704" y="4897"/>
                  </a:lnTo>
                  <a:lnTo>
                    <a:pt x="3725" y="5002"/>
                  </a:lnTo>
                  <a:lnTo>
                    <a:pt x="3809" y="5085"/>
                  </a:lnTo>
                  <a:lnTo>
                    <a:pt x="3913" y="5085"/>
                  </a:lnTo>
                  <a:lnTo>
                    <a:pt x="3997" y="5148"/>
                  </a:lnTo>
                  <a:lnTo>
                    <a:pt x="4206" y="5315"/>
                  </a:lnTo>
                  <a:lnTo>
                    <a:pt x="4353" y="5357"/>
                  </a:lnTo>
                  <a:lnTo>
                    <a:pt x="4415" y="5357"/>
                  </a:lnTo>
                  <a:lnTo>
                    <a:pt x="4436" y="5420"/>
                  </a:lnTo>
                  <a:lnTo>
                    <a:pt x="4499" y="5525"/>
                  </a:lnTo>
                  <a:lnTo>
                    <a:pt x="4541" y="5608"/>
                  </a:lnTo>
                  <a:lnTo>
                    <a:pt x="4499" y="5713"/>
                  </a:lnTo>
                  <a:lnTo>
                    <a:pt x="4415" y="5734"/>
                  </a:lnTo>
                  <a:lnTo>
                    <a:pt x="4436" y="5776"/>
                  </a:lnTo>
                  <a:lnTo>
                    <a:pt x="4520" y="5838"/>
                  </a:lnTo>
                  <a:lnTo>
                    <a:pt x="4708" y="5880"/>
                  </a:lnTo>
                  <a:lnTo>
                    <a:pt x="4708" y="5964"/>
                  </a:lnTo>
                  <a:lnTo>
                    <a:pt x="4750" y="5985"/>
                  </a:lnTo>
                  <a:lnTo>
                    <a:pt x="4897" y="6131"/>
                  </a:lnTo>
                  <a:lnTo>
                    <a:pt x="5085" y="6362"/>
                  </a:lnTo>
                  <a:lnTo>
                    <a:pt x="5231" y="6592"/>
                  </a:lnTo>
                  <a:lnTo>
                    <a:pt x="5399" y="6801"/>
                  </a:lnTo>
                  <a:lnTo>
                    <a:pt x="5399" y="6906"/>
                  </a:lnTo>
                  <a:lnTo>
                    <a:pt x="5608" y="7178"/>
                  </a:lnTo>
                  <a:lnTo>
                    <a:pt x="5650" y="7282"/>
                  </a:lnTo>
                  <a:lnTo>
                    <a:pt x="5587" y="7408"/>
                  </a:lnTo>
                  <a:lnTo>
                    <a:pt x="5650" y="7491"/>
                  </a:lnTo>
                  <a:lnTo>
                    <a:pt x="5692" y="7638"/>
                  </a:lnTo>
                  <a:lnTo>
                    <a:pt x="5817" y="7952"/>
                  </a:lnTo>
                  <a:lnTo>
                    <a:pt x="5817" y="8077"/>
                  </a:lnTo>
                  <a:lnTo>
                    <a:pt x="5775" y="8182"/>
                  </a:lnTo>
                  <a:lnTo>
                    <a:pt x="5650" y="8287"/>
                  </a:lnTo>
                  <a:lnTo>
                    <a:pt x="5608" y="8370"/>
                  </a:lnTo>
                  <a:lnTo>
                    <a:pt x="5671" y="8370"/>
                  </a:lnTo>
                  <a:lnTo>
                    <a:pt x="5754" y="8454"/>
                  </a:lnTo>
                  <a:lnTo>
                    <a:pt x="5692" y="8496"/>
                  </a:lnTo>
                  <a:lnTo>
                    <a:pt x="5566" y="8496"/>
                  </a:lnTo>
                  <a:lnTo>
                    <a:pt x="5482" y="8538"/>
                  </a:lnTo>
                  <a:lnTo>
                    <a:pt x="5482" y="8579"/>
                  </a:lnTo>
                  <a:lnTo>
                    <a:pt x="5566" y="8789"/>
                  </a:lnTo>
                  <a:lnTo>
                    <a:pt x="5650" y="8872"/>
                  </a:lnTo>
                  <a:lnTo>
                    <a:pt x="5650" y="8956"/>
                  </a:lnTo>
                  <a:lnTo>
                    <a:pt x="5754" y="9103"/>
                  </a:lnTo>
                  <a:lnTo>
                    <a:pt x="5796" y="9228"/>
                  </a:lnTo>
                  <a:lnTo>
                    <a:pt x="5859" y="9291"/>
                  </a:lnTo>
                  <a:lnTo>
                    <a:pt x="5922" y="9291"/>
                  </a:lnTo>
                  <a:lnTo>
                    <a:pt x="5943" y="9333"/>
                  </a:lnTo>
                  <a:lnTo>
                    <a:pt x="6131" y="9395"/>
                  </a:lnTo>
                  <a:lnTo>
                    <a:pt x="6278" y="9375"/>
                  </a:lnTo>
                  <a:lnTo>
                    <a:pt x="6340" y="9375"/>
                  </a:lnTo>
                  <a:lnTo>
                    <a:pt x="6299" y="9437"/>
                  </a:lnTo>
                  <a:lnTo>
                    <a:pt x="6299" y="9500"/>
                  </a:lnTo>
                  <a:lnTo>
                    <a:pt x="6424" y="9542"/>
                  </a:lnTo>
                  <a:lnTo>
                    <a:pt x="6591" y="9688"/>
                  </a:lnTo>
                  <a:lnTo>
                    <a:pt x="6696" y="9835"/>
                  </a:lnTo>
                  <a:lnTo>
                    <a:pt x="6759" y="9960"/>
                  </a:lnTo>
                  <a:lnTo>
                    <a:pt x="6863" y="10023"/>
                  </a:lnTo>
                  <a:lnTo>
                    <a:pt x="6926" y="10002"/>
                  </a:lnTo>
                  <a:lnTo>
                    <a:pt x="7031" y="10044"/>
                  </a:lnTo>
                  <a:lnTo>
                    <a:pt x="7115" y="10044"/>
                  </a:lnTo>
                  <a:lnTo>
                    <a:pt x="7345" y="10149"/>
                  </a:lnTo>
                  <a:lnTo>
                    <a:pt x="7428" y="10149"/>
                  </a:lnTo>
                  <a:lnTo>
                    <a:pt x="7449" y="10107"/>
                  </a:lnTo>
                  <a:lnTo>
                    <a:pt x="7512" y="10107"/>
                  </a:lnTo>
                  <a:lnTo>
                    <a:pt x="7575" y="10170"/>
                  </a:lnTo>
                  <a:lnTo>
                    <a:pt x="7847" y="10442"/>
                  </a:lnTo>
                  <a:lnTo>
                    <a:pt x="7910" y="10442"/>
                  </a:lnTo>
                  <a:lnTo>
                    <a:pt x="8098" y="10630"/>
                  </a:lnTo>
                  <a:lnTo>
                    <a:pt x="8328" y="10735"/>
                  </a:lnTo>
                  <a:lnTo>
                    <a:pt x="8621" y="10756"/>
                  </a:lnTo>
                  <a:lnTo>
                    <a:pt x="8747" y="10839"/>
                  </a:lnTo>
                  <a:lnTo>
                    <a:pt x="8830" y="10965"/>
                  </a:lnTo>
                  <a:lnTo>
                    <a:pt x="8998" y="10965"/>
                  </a:lnTo>
                  <a:lnTo>
                    <a:pt x="9144" y="11048"/>
                  </a:lnTo>
                  <a:lnTo>
                    <a:pt x="9228" y="10986"/>
                  </a:lnTo>
                  <a:lnTo>
                    <a:pt x="9249" y="11007"/>
                  </a:lnTo>
                  <a:lnTo>
                    <a:pt x="9332" y="11153"/>
                  </a:lnTo>
                  <a:lnTo>
                    <a:pt x="9479" y="11216"/>
                  </a:lnTo>
                  <a:lnTo>
                    <a:pt x="9625" y="11216"/>
                  </a:lnTo>
                  <a:lnTo>
                    <a:pt x="9730" y="11279"/>
                  </a:lnTo>
                  <a:lnTo>
                    <a:pt x="9960" y="11362"/>
                  </a:lnTo>
                  <a:lnTo>
                    <a:pt x="10148" y="11362"/>
                  </a:lnTo>
                  <a:lnTo>
                    <a:pt x="10295" y="11467"/>
                  </a:lnTo>
                  <a:lnTo>
                    <a:pt x="10588" y="11572"/>
                  </a:lnTo>
                  <a:lnTo>
                    <a:pt x="10692" y="11530"/>
                  </a:lnTo>
                  <a:lnTo>
                    <a:pt x="11006" y="11404"/>
                  </a:lnTo>
                  <a:lnTo>
                    <a:pt x="11111" y="11404"/>
                  </a:lnTo>
                  <a:lnTo>
                    <a:pt x="11299" y="11300"/>
                  </a:lnTo>
                  <a:lnTo>
                    <a:pt x="11404" y="11279"/>
                  </a:lnTo>
                  <a:lnTo>
                    <a:pt x="11613" y="11279"/>
                  </a:lnTo>
                  <a:lnTo>
                    <a:pt x="11613" y="11258"/>
                  </a:lnTo>
                  <a:lnTo>
                    <a:pt x="11467" y="11216"/>
                  </a:lnTo>
                  <a:lnTo>
                    <a:pt x="11404" y="11216"/>
                  </a:lnTo>
                  <a:lnTo>
                    <a:pt x="11404" y="11174"/>
                  </a:lnTo>
                  <a:lnTo>
                    <a:pt x="11529" y="11090"/>
                  </a:lnTo>
                  <a:lnTo>
                    <a:pt x="11550" y="11111"/>
                  </a:lnTo>
                  <a:lnTo>
                    <a:pt x="11550" y="11195"/>
                  </a:lnTo>
                  <a:lnTo>
                    <a:pt x="11634" y="11153"/>
                  </a:lnTo>
                  <a:lnTo>
                    <a:pt x="11718" y="11153"/>
                  </a:lnTo>
                  <a:lnTo>
                    <a:pt x="11718" y="11195"/>
                  </a:lnTo>
                  <a:lnTo>
                    <a:pt x="11655" y="11195"/>
                  </a:lnTo>
                  <a:lnTo>
                    <a:pt x="11634" y="11216"/>
                  </a:lnTo>
                  <a:lnTo>
                    <a:pt x="11655" y="11258"/>
                  </a:lnTo>
                  <a:lnTo>
                    <a:pt x="11760" y="11258"/>
                  </a:lnTo>
                  <a:lnTo>
                    <a:pt x="11864" y="11279"/>
                  </a:lnTo>
                  <a:lnTo>
                    <a:pt x="12032" y="11404"/>
                  </a:lnTo>
                  <a:lnTo>
                    <a:pt x="12094" y="11467"/>
                  </a:lnTo>
                  <a:lnTo>
                    <a:pt x="12094" y="11425"/>
                  </a:lnTo>
                  <a:lnTo>
                    <a:pt x="11969" y="11300"/>
                  </a:lnTo>
                  <a:lnTo>
                    <a:pt x="11780" y="11216"/>
                  </a:lnTo>
                  <a:lnTo>
                    <a:pt x="11780" y="11174"/>
                  </a:lnTo>
                  <a:lnTo>
                    <a:pt x="11822" y="11174"/>
                  </a:lnTo>
                  <a:lnTo>
                    <a:pt x="11843" y="11195"/>
                  </a:lnTo>
                  <a:lnTo>
                    <a:pt x="11948" y="11216"/>
                  </a:lnTo>
                  <a:lnTo>
                    <a:pt x="12053" y="11300"/>
                  </a:lnTo>
                  <a:lnTo>
                    <a:pt x="12157" y="11425"/>
                  </a:lnTo>
                  <a:lnTo>
                    <a:pt x="12157" y="11488"/>
                  </a:lnTo>
                  <a:lnTo>
                    <a:pt x="12199" y="11530"/>
                  </a:lnTo>
                  <a:lnTo>
                    <a:pt x="12597" y="11885"/>
                  </a:lnTo>
                  <a:lnTo>
                    <a:pt x="12722" y="11906"/>
                  </a:lnTo>
                  <a:lnTo>
                    <a:pt x="12764" y="11990"/>
                  </a:lnTo>
                  <a:lnTo>
                    <a:pt x="12910" y="12116"/>
                  </a:lnTo>
                  <a:lnTo>
                    <a:pt x="12994" y="12220"/>
                  </a:lnTo>
                  <a:lnTo>
                    <a:pt x="13015" y="12199"/>
                  </a:lnTo>
                  <a:lnTo>
                    <a:pt x="13036" y="12136"/>
                  </a:lnTo>
                  <a:lnTo>
                    <a:pt x="13099" y="12095"/>
                  </a:lnTo>
                  <a:lnTo>
                    <a:pt x="13099" y="12053"/>
                  </a:lnTo>
                  <a:lnTo>
                    <a:pt x="13078" y="12032"/>
                  </a:lnTo>
                  <a:lnTo>
                    <a:pt x="13036" y="11990"/>
                  </a:lnTo>
                  <a:lnTo>
                    <a:pt x="13078" y="11927"/>
                  </a:lnTo>
                  <a:lnTo>
                    <a:pt x="13036" y="11906"/>
                  </a:lnTo>
                  <a:lnTo>
                    <a:pt x="13036" y="11802"/>
                  </a:lnTo>
                  <a:lnTo>
                    <a:pt x="13392" y="11258"/>
                  </a:lnTo>
                  <a:lnTo>
                    <a:pt x="14124" y="11258"/>
                  </a:lnTo>
                  <a:lnTo>
                    <a:pt x="14187" y="11195"/>
                  </a:lnTo>
                  <a:lnTo>
                    <a:pt x="14187" y="11111"/>
                  </a:lnTo>
                  <a:lnTo>
                    <a:pt x="14124" y="11090"/>
                  </a:lnTo>
                  <a:lnTo>
                    <a:pt x="14019" y="11069"/>
                  </a:lnTo>
                  <a:lnTo>
                    <a:pt x="13977" y="11048"/>
                  </a:lnTo>
                  <a:lnTo>
                    <a:pt x="13957" y="10944"/>
                  </a:lnTo>
                  <a:lnTo>
                    <a:pt x="13936" y="10881"/>
                  </a:lnTo>
                  <a:lnTo>
                    <a:pt x="13852" y="10881"/>
                  </a:lnTo>
                  <a:lnTo>
                    <a:pt x="13768" y="10797"/>
                  </a:lnTo>
                  <a:lnTo>
                    <a:pt x="13664" y="10693"/>
                  </a:lnTo>
                  <a:lnTo>
                    <a:pt x="13643" y="10651"/>
                  </a:lnTo>
                  <a:lnTo>
                    <a:pt x="13559" y="10567"/>
                  </a:lnTo>
                  <a:lnTo>
                    <a:pt x="13810" y="10546"/>
                  </a:lnTo>
                  <a:lnTo>
                    <a:pt x="13831" y="10232"/>
                  </a:lnTo>
                  <a:lnTo>
                    <a:pt x="14814" y="10253"/>
                  </a:lnTo>
                  <a:lnTo>
                    <a:pt x="14856" y="10170"/>
                  </a:lnTo>
                  <a:lnTo>
                    <a:pt x="14898" y="10128"/>
                  </a:lnTo>
                  <a:lnTo>
                    <a:pt x="14982" y="10128"/>
                  </a:lnTo>
                  <a:lnTo>
                    <a:pt x="14982" y="10170"/>
                  </a:lnTo>
                  <a:lnTo>
                    <a:pt x="15003" y="10212"/>
                  </a:lnTo>
                  <a:lnTo>
                    <a:pt x="15024" y="10170"/>
                  </a:lnTo>
                  <a:lnTo>
                    <a:pt x="15086" y="10149"/>
                  </a:lnTo>
                  <a:lnTo>
                    <a:pt x="15086" y="10128"/>
                  </a:lnTo>
                  <a:lnTo>
                    <a:pt x="15170" y="10044"/>
                  </a:lnTo>
                  <a:lnTo>
                    <a:pt x="15191" y="9940"/>
                  </a:lnTo>
                  <a:lnTo>
                    <a:pt x="15212" y="9898"/>
                  </a:lnTo>
                  <a:lnTo>
                    <a:pt x="15317" y="9898"/>
                  </a:lnTo>
                  <a:lnTo>
                    <a:pt x="15421" y="9793"/>
                  </a:lnTo>
                  <a:lnTo>
                    <a:pt x="15526" y="9647"/>
                  </a:lnTo>
                  <a:lnTo>
                    <a:pt x="15610" y="9626"/>
                  </a:lnTo>
                  <a:lnTo>
                    <a:pt x="15610" y="9626"/>
                  </a:lnTo>
                  <a:lnTo>
                    <a:pt x="15589" y="9730"/>
                  </a:lnTo>
                  <a:lnTo>
                    <a:pt x="15526" y="9793"/>
                  </a:lnTo>
                  <a:lnTo>
                    <a:pt x="15547" y="9835"/>
                  </a:lnTo>
                  <a:lnTo>
                    <a:pt x="15651" y="9919"/>
                  </a:lnTo>
                  <a:lnTo>
                    <a:pt x="15714" y="10023"/>
                  </a:lnTo>
                  <a:lnTo>
                    <a:pt x="15735" y="10002"/>
                  </a:lnTo>
                  <a:lnTo>
                    <a:pt x="15840" y="9814"/>
                  </a:lnTo>
                  <a:lnTo>
                    <a:pt x="15944" y="9437"/>
                  </a:lnTo>
                  <a:lnTo>
                    <a:pt x="16007" y="9333"/>
                  </a:lnTo>
                  <a:lnTo>
                    <a:pt x="15944" y="9375"/>
                  </a:lnTo>
                  <a:lnTo>
                    <a:pt x="15902" y="9416"/>
                  </a:lnTo>
                  <a:lnTo>
                    <a:pt x="15840" y="9395"/>
                  </a:lnTo>
                  <a:lnTo>
                    <a:pt x="15840" y="9333"/>
                  </a:lnTo>
                  <a:lnTo>
                    <a:pt x="15965" y="9207"/>
                  </a:lnTo>
                  <a:lnTo>
                    <a:pt x="16007" y="9123"/>
                  </a:lnTo>
                  <a:lnTo>
                    <a:pt x="15902" y="9123"/>
                  </a:lnTo>
                  <a:lnTo>
                    <a:pt x="15819" y="9061"/>
                  </a:lnTo>
                  <a:lnTo>
                    <a:pt x="15840" y="9019"/>
                  </a:lnTo>
                  <a:lnTo>
                    <a:pt x="15965" y="8956"/>
                  </a:lnTo>
                  <a:lnTo>
                    <a:pt x="15965" y="8789"/>
                  </a:lnTo>
                  <a:lnTo>
                    <a:pt x="16028" y="8705"/>
                  </a:lnTo>
                  <a:lnTo>
                    <a:pt x="16279" y="8475"/>
                  </a:lnTo>
                  <a:lnTo>
                    <a:pt x="16426" y="8266"/>
                  </a:lnTo>
                  <a:lnTo>
                    <a:pt x="16488" y="8119"/>
                  </a:lnTo>
                  <a:lnTo>
                    <a:pt x="16488" y="8015"/>
                  </a:lnTo>
                  <a:lnTo>
                    <a:pt x="16321" y="7763"/>
                  </a:lnTo>
                  <a:lnTo>
                    <a:pt x="16216" y="7805"/>
                  </a:lnTo>
                  <a:lnTo>
                    <a:pt x="16237" y="7847"/>
                  </a:lnTo>
                  <a:lnTo>
                    <a:pt x="16174" y="7868"/>
                  </a:lnTo>
                  <a:lnTo>
                    <a:pt x="15923" y="7826"/>
                  </a:lnTo>
                  <a:lnTo>
                    <a:pt x="15693" y="7826"/>
                  </a:lnTo>
                  <a:lnTo>
                    <a:pt x="15693" y="7868"/>
                  </a:lnTo>
                  <a:lnTo>
                    <a:pt x="15547" y="7952"/>
                  </a:lnTo>
                  <a:lnTo>
                    <a:pt x="15505" y="7910"/>
                  </a:lnTo>
                  <a:lnTo>
                    <a:pt x="15379" y="7931"/>
                  </a:lnTo>
                  <a:lnTo>
                    <a:pt x="15275" y="8035"/>
                  </a:lnTo>
                  <a:lnTo>
                    <a:pt x="14793" y="8035"/>
                  </a:lnTo>
                  <a:lnTo>
                    <a:pt x="14396" y="8119"/>
                  </a:lnTo>
                  <a:lnTo>
                    <a:pt x="14396" y="8182"/>
                  </a:lnTo>
                  <a:lnTo>
                    <a:pt x="14501" y="8224"/>
                  </a:lnTo>
                  <a:lnTo>
                    <a:pt x="14291" y="8454"/>
                  </a:lnTo>
                  <a:lnTo>
                    <a:pt x="14270" y="8810"/>
                  </a:lnTo>
                  <a:lnTo>
                    <a:pt x="14291" y="8851"/>
                  </a:lnTo>
                  <a:lnTo>
                    <a:pt x="14082" y="9082"/>
                  </a:lnTo>
                  <a:lnTo>
                    <a:pt x="14082" y="9270"/>
                  </a:lnTo>
                  <a:lnTo>
                    <a:pt x="13957" y="9395"/>
                  </a:lnTo>
                  <a:lnTo>
                    <a:pt x="13873" y="9416"/>
                  </a:lnTo>
                  <a:lnTo>
                    <a:pt x="13622" y="9542"/>
                  </a:lnTo>
                  <a:lnTo>
                    <a:pt x="13643" y="9584"/>
                  </a:lnTo>
                  <a:lnTo>
                    <a:pt x="13747" y="9500"/>
                  </a:lnTo>
                  <a:lnTo>
                    <a:pt x="13726" y="9605"/>
                  </a:lnTo>
                  <a:lnTo>
                    <a:pt x="13726" y="9793"/>
                  </a:lnTo>
                  <a:lnTo>
                    <a:pt x="13622" y="9919"/>
                  </a:lnTo>
                  <a:lnTo>
                    <a:pt x="13538" y="9919"/>
                  </a:lnTo>
                  <a:lnTo>
                    <a:pt x="13517" y="9960"/>
                  </a:lnTo>
                  <a:lnTo>
                    <a:pt x="13454" y="9919"/>
                  </a:lnTo>
                  <a:lnTo>
                    <a:pt x="13329" y="9835"/>
                  </a:lnTo>
                  <a:lnTo>
                    <a:pt x="13350" y="9793"/>
                  </a:lnTo>
                  <a:lnTo>
                    <a:pt x="13454" y="9730"/>
                  </a:lnTo>
                  <a:lnTo>
                    <a:pt x="13308" y="9688"/>
                  </a:lnTo>
                  <a:lnTo>
                    <a:pt x="13245" y="9730"/>
                  </a:lnTo>
                  <a:lnTo>
                    <a:pt x="13120" y="9709"/>
                  </a:lnTo>
                  <a:lnTo>
                    <a:pt x="12973" y="9709"/>
                  </a:lnTo>
                  <a:lnTo>
                    <a:pt x="12869" y="9793"/>
                  </a:lnTo>
                  <a:lnTo>
                    <a:pt x="12722" y="9814"/>
                  </a:lnTo>
                  <a:lnTo>
                    <a:pt x="12513" y="9814"/>
                  </a:lnTo>
                  <a:lnTo>
                    <a:pt x="12492" y="9856"/>
                  </a:lnTo>
                  <a:lnTo>
                    <a:pt x="12262" y="10002"/>
                  </a:lnTo>
                  <a:lnTo>
                    <a:pt x="12178" y="10002"/>
                  </a:lnTo>
                  <a:lnTo>
                    <a:pt x="12157" y="9940"/>
                  </a:lnTo>
                  <a:lnTo>
                    <a:pt x="11948" y="10002"/>
                  </a:lnTo>
                  <a:lnTo>
                    <a:pt x="11822" y="10044"/>
                  </a:lnTo>
                  <a:lnTo>
                    <a:pt x="11760" y="9919"/>
                  </a:lnTo>
                  <a:lnTo>
                    <a:pt x="11634" y="9730"/>
                  </a:lnTo>
                  <a:lnTo>
                    <a:pt x="11467" y="9647"/>
                  </a:lnTo>
                  <a:lnTo>
                    <a:pt x="11425" y="9605"/>
                  </a:lnTo>
                  <a:lnTo>
                    <a:pt x="11257" y="9605"/>
                  </a:lnTo>
                  <a:lnTo>
                    <a:pt x="11216" y="9626"/>
                  </a:lnTo>
                  <a:lnTo>
                    <a:pt x="11132" y="9521"/>
                  </a:lnTo>
                  <a:lnTo>
                    <a:pt x="10902" y="9270"/>
                  </a:lnTo>
                  <a:lnTo>
                    <a:pt x="10881" y="9165"/>
                  </a:lnTo>
                  <a:lnTo>
                    <a:pt x="10881" y="9082"/>
                  </a:lnTo>
                  <a:lnTo>
                    <a:pt x="10776" y="8914"/>
                  </a:lnTo>
                  <a:lnTo>
                    <a:pt x="10713" y="8789"/>
                  </a:lnTo>
                  <a:lnTo>
                    <a:pt x="10400" y="8454"/>
                  </a:lnTo>
                  <a:lnTo>
                    <a:pt x="10379" y="8328"/>
                  </a:lnTo>
                  <a:lnTo>
                    <a:pt x="10316" y="8245"/>
                  </a:lnTo>
                  <a:lnTo>
                    <a:pt x="10358" y="8161"/>
                  </a:lnTo>
                  <a:lnTo>
                    <a:pt x="10316" y="8077"/>
                  </a:lnTo>
                  <a:lnTo>
                    <a:pt x="10253" y="7847"/>
                  </a:lnTo>
                  <a:lnTo>
                    <a:pt x="10169" y="7763"/>
                  </a:lnTo>
                  <a:lnTo>
                    <a:pt x="10190" y="7638"/>
                  </a:lnTo>
                  <a:lnTo>
                    <a:pt x="10316" y="7805"/>
                  </a:lnTo>
                  <a:lnTo>
                    <a:pt x="10316" y="8015"/>
                  </a:lnTo>
                  <a:lnTo>
                    <a:pt x="10379" y="7973"/>
                  </a:lnTo>
                  <a:lnTo>
                    <a:pt x="10379" y="7805"/>
                  </a:lnTo>
                  <a:lnTo>
                    <a:pt x="10211" y="7554"/>
                  </a:lnTo>
                  <a:lnTo>
                    <a:pt x="10253" y="7429"/>
                  </a:lnTo>
                  <a:lnTo>
                    <a:pt x="10190" y="7219"/>
                  </a:lnTo>
                  <a:lnTo>
                    <a:pt x="10169" y="7115"/>
                  </a:lnTo>
                  <a:lnTo>
                    <a:pt x="10253" y="7010"/>
                  </a:lnTo>
                  <a:lnTo>
                    <a:pt x="10295" y="6717"/>
                  </a:lnTo>
                  <a:lnTo>
                    <a:pt x="10253" y="6571"/>
                  </a:lnTo>
                  <a:lnTo>
                    <a:pt x="10316" y="6278"/>
                  </a:lnTo>
                  <a:lnTo>
                    <a:pt x="10316" y="6173"/>
                  </a:lnTo>
                  <a:lnTo>
                    <a:pt x="10358" y="6090"/>
                  </a:lnTo>
                  <a:lnTo>
                    <a:pt x="10316" y="6048"/>
                  </a:lnTo>
                  <a:lnTo>
                    <a:pt x="10316" y="5922"/>
                  </a:lnTo>
                  <a:lnTo>
                    <a:pt x="10379" y="5859"/>
                  </a:lnTo>
                  <a:lnTo>
                    <a:pt x="10400" y="5713"/>
                  </a:lnTo>
                  <a:lnTo>
                    <a:pt x="10420" y="5650"/>
                  </a:lnTo>
                  <a:lnTo>
                    <a:pt x="10358" y="5608"/>
                  </a:lnTo>
                  <a:lnTo>
                    <a:pt x="10420" y="5504"/>
                  </a:lnTo>
                  <a:lnTo>
                    <a:pt x="10420" y="5336"/>
                  </a:lnTo>
                  <a:lnTo>
                    <a:pt x="10525" y="5336"/>
                  </a:lnTo>
                  <a:lnTo>
                    <a:pt x="10504" y="5441"/>
                  </a:lnTo>
                  <a:lnTo>
                    <a:pt x="10504" y="5525"/>
                  </a:lnTo>
                  <a:lnTo>
                    <a:pt x="10567" y="5504"/>
                  </a:lnTo>
                  <a:lnTo>
                    <a:pt x="10588" y="5399"/>
                  </a:lnTo>
                  <a:lnTo>
                    <a:pt x="10672" y="5294"/>
                  </a:lnTo>
                  <a:lnTo>
                    <a:pt x="10692" y="5148"/>
                  </a:lnTo>
                  <a:lnTo>
                    <a:pt x="10734" y="5106"/>
                  </a:lnTo>
                  <a:lnTo>
                    <a:pt x="10776" y="4939"/>
                  </a:lnTo>
                  <a:lnTo>
                    <a:pt x="10776" y="4897"/>
                  </a:lnTo>
                  <a:lnTo>
                    <a:pt x="10692" y="4939"/>
                  </a:lnTo>
                  <a:lnTo>
                    <a:pt x="10672" y="5127"/>
                  </a:lnTo>
                  <a:lnTo>
                    <a:pt x="10567" y="5190"/>
                  </a:lnTo>
                  <a:lnTo>
                    <a:pt x="10588" y="5106"/>
                  </a:lnTo>
                  <a:lnTo>
                    <a:pt x="10525" y="5085"/>
                  </a:lnTo>
                  <a:lnTo>
                    <a:pt x="10504" y="5002"/>
                  </a:lnTo>
                  <a:lnTo>
                    <a:pt x="10400" y="5002"/>
                  </a:lnTo>
                  <a:lnTo>
                    <a:pt x="10295" y="4918"/>
                  </a:lnTo>
                  <a:lnTo>
                    <a:pt x="10107" y="4876"/>
                  </a:lnTo>
                  <a:lnTo>
                    <a:pt x="10002" y="4771"/>
                  </a:lnTo>
                  <a:lnTo>
                    <a:pt x="9939" y="4730"/>
                  </a:lnTo>
                  <a:lnTo>
                    <a:pt x="9856" y="4730"/>
                  </a:lnTo>
                  <a:lnTo>
                    <a:pt x="9793" y="4709"/>
                  </a:lnTo>
                  <a:lnTo>
                    <a:pt x="9772" y="4709"/>
                  </a:lnTo>
                  <a:lnTo>
                    <a:pt x="9730" y="4667"/>
                  </a:lnTo>
                  <a:lnTo>
                    <a:pt x="9751" y="4499"/>
                  </a:lnTo>
                  <a:lnTo>
                    <a:pt x="9625" y="4165"/>
                  </a:lnTo>
                  <a:lnTo>
                    <a:pt x="9625" y="4144"/>
                  </a:lnTo>
                  <a:lnTo>
                    <a:pt x="9625" y="4081"/>
                  </a:lnTo>
                  <a:lnTo>
                    <a:pt x="9625" y="3976"/>
                  </a:lnTo>
                  <a:lnTo>
                    <a:pt x="9646" y="3872"/>
                  </a:lnTo>
                  <a:lnTo>
                    <a:pt x="9542" y="3788"/>
                  </a:lnTo>
                  <a:lnTo>
                    <a:pt x="9479" y="3683"/>
                  </a:lnTo>
                  <a:lnTo>
                    <a:pt x="9458" y="3579"/>
                  </a:lnTo>
                  <a:lnTo>
                    <a:pt x="9374" y="3537"/>
                  </a:lnTo>
                  <a:lnTo>
                    <a:pt x="9353" y="3453"/>
                  </a:lnTo>
                  <a:lnTo>
                    <a:pt x="9312" y="3432"/>
                  </a:lnTo>
                  <a:lnTo>
                    <a:pt x="9228" y="3223"/>
                  </a:lnTo>
                  <a:lnTo>
                    <a:pt x="9207" y="3139"/>
                  </a:lnTo>
                  <a:lnTo>
                    <a:pt x="9123" y="3118"/>
                  </a:lnTo>
                  <a:lnTo>
                    <a:pt x="9123" y="2951"/>
                  </a:lnTo>
                  <a:lnTo>
                    <a:pt x="9123" y="2888"/>
                  </a:lnTo>
                  <a:lnTo>
                    <a:pt x="9060" y="2825"/>
                  </a:lnTo>
                  <a:lnTo>
                    <a:pt x="9040" y="2721"/>
                  </a:lnTo>
                  <a:lnTo>
                    <a:pt x="8935" y="2574"/>
                  </a:lnTo>
                  <a:lnTo>
                    <a:pt x="8830" y="2491"/>
                  </a:lnTo>
                  <a:lnTo>
                    <a:pt x="8788" y="2386"/>
                  </a:lnTo>
                  <a:lnTo>
                    <a:pt x="8705" y="2365"/>
                  </a:lnTo>
                  <a:lnTo>
                    <a:pt x="8621" y="2365"/>
                  </a:lnTo>
                  <a:lnTo>
                    <a:pt x="8600" y="2323"/>
                  </a:lnTo>
                  <a:lnTo>
                    <a:pt x="8579" y="2302"/>
                  </a:lnTo>
                  <a:lnTo>
                    <a:pt x="8475" y="2323"/>
                  </a:lnTo>
                  <a:lnTo>
                    <a:pt x="8370" y="2302"/>
                  </a:lnTo>
                  <a:lnTo>
                    <a:pt x="8265" y="2302"/>
                  </a:lnTo>
                  <a:lnTo>
                    <a:pt x="8223" y="2386"/>
                  </a:lnTo>
                  <a:lnTo>
                    <a:pt x="8182" y="2386"/>
                  </a:lnTo>
                  <a:lnTo>
                    <a:pt x="8161" y="2365"/>
                  </a:lnTo>
                  <a:lnTo>
                    <a:pt x="8119" y="2365"/>
                  </a:lnTo>
                  <a:lnTo>
                    <a:pt x="8035" y="2386"/>
                  </a:lnTo>
                  <a:lnTo>
                    <a:pt x="7993" y="2428"/>
                  </a:lnTo>
                  <a:lnTo>
                    <a:pt x="7910" y="2595"/>
                  </a:lnTo>
                  <a:lnTo>
                    <a:pt x="7868" y="2679"/>
                  </a:lnTo>
                  <a:lnTo>
                    <a:pt x="7868" y="2700"/>
                  </a:lnTo>
                  <a:lnTo>
                    <a:pt x="7868" y="2742"/>
                  </a:lnTo>
                  <a:lnTo>
                    <a:pt x="7805" y="2742"/>
                  </a:lnTo>
                  <a:lnTo>
                    <a:pt x="7700" y="2825"/>
                  </a:lnTo>
                  <a:lnTo>
                    <a:pt x="7700" y="2846"/>
                  </a:lnTo>
                  <a:lnTo>
                    <a:pt x="7659" y="2888"/>
                  </a:lnTo>
                  <a:lnTo>
                    <a:pt x="7596" y="2888"/>
                  </a:lnTo>
                  <a:lnTo>
                    <a:pt x="7575" y="2825"/>
                  </a:lnTo>
                  <a:lnTo>
                    <a:pt x="7449" y="2784"/>
                  </a:lnTo>
                  <a:lnTo>
                    <a:pt x="7366" y="2742"/>
                  </a:lnTo>
                  <a:lnTo>
                    <a:pt x="7345" y="2700"/>
                  </a:lnTo>
                  <a:lnTo>
                    <a:pt x="7219" y="2637"/>
                  </a:lnTo>
                  <a:lnTo>
                    <a:pt x="7156" y="2637"/>
                  </a:lnTo>
                  <a:lnTo>
                    <a:pt x="7115" y="2595"/>
                  </a:lnTo>
                  <a:lnTo>
                    <a:pt x="7115" y="2574"/>
                  </a:lnTo>
                  <a:lnTo>
                    <a:pt x="7073" y="2512"/>
                  </a:lnTo>
                  <a:lnTo>
                    <a:pt x="7031" y="2491"/>
                  </a:lnTo>
                  <a:lnTo>
                    <a:pt x="6989" y="2491"/>
                  </a:lnTo>
                  <a:lnTo>
                    <a:pt x="6947" y="2470"/>
                  </a:lnTo>
                  <a:lnTo>
                    <a:pt x="6926" y="2470"/>
                  </a:lnTo>
                  <a:lnTo>
                    <a:pt x="6926" y="2428"/>
                  </a:lnTo>
                  <a:lnTo>
                    <a:pt x="6905" y="2323"/>
                  </a:lnTo>
                  <a:lnTo>
                    <a:pt x="6822" y="2261"/>
                  </a:lnTo>
                  <a:lnTo>
                    <a:pt x="6717" y="2114"/>
                  </a:lnTo>
                  <a:lnTo>
                    <a:pt x="6717" y="2093"/>
                  </a:lnTo>
                  <a:lnTo>
                    <a:pt x="6801" y="2072"/>
                  </a:lnTo>
                  <a:lnTo>
                    <a:pt x="6822" y="2051"/>
                  </a:lnTo>
                  <a:lnTo>
                    <a:pt x="6822" y="1968"/>
                  </a:lnTo>
                  <a:lnTo>
                    <a:pt x="6738" y="1884"/>
                  </a:lnTo>
                  <a:lnTo>
                    <a:pt x="6717" y="1863"/>
                  </a:lnTo>
                  <a:lnTo>
                    <a:pt x="6696" y="1842"/>
                  </a:lnTo>
                  <a:lnTo>
                    <a:pt x="6654" y="1800"/>
                  </a:lnTo>
                  <a:lnTo>
                    <a:pt x="6633" y="1675"/>
                  </a:lnTo>
                  <a:lnTo>
                    <a:pt x="6591" y="1591"/>
                  </a:lnTo>
                  <a:lnTo>
                    <a:pt x="6508" y="1549"/>
                  </a:lnTo>
                  <a:lnTo>
                    <a:pt x="6424" y="1528"/>
                  </a:lnTo>
                  <a:lnTo>
                    <a:pt x="6466" y="1465"/>
                  </a:lnTo>
                  <a:lnTo>
                    <a:pt x="6466" y="1424"/>
                  </a:lnTo>
                  <a:lnTo>
                    <a:pt x="6403" y="1340"/>
                  </a:lnTo>
                  <a:lnTo>
                    <a:pt x="6299" y="1319"/>
                  </a:lnTo>
                  <a:lnTo>
                    <a:pt x="6319" y="1256"/>
                  </a:lnTo>
                  <a:lnTo>
                    <a:pt x="6278" y="1173"/>
                  </a:lnTo>
                  <a:lnTo>
                    <a:pt x="6215" y="1173"/>
                  </a:lnTo>
                  <a:lnTo>
                    <a:pt x="6194" y="1131"/>
                  </a:lnTo>
                  <a:lnTo>
                    <a:pt x="6131" y="1068"/>
                  </a:lnTo>
                  <a:lnTo>
                    <a:pt x="6068" y="942"/>
                  </a:lnTo>
                  <a:lnTo>
                    <a:pt x="5943" y="859"/>
                  </a:lnTo>
                  <a:lnTo>
                    <a:pt x="5022" y="838"/>
                  </a:lnTo>
                  <a:lnTo>
                    <a:pt x="4980" y="1047"/>
                  </a:lnTo>
                  <a:lnTo>
                    <a:pt x="3327" y="1005"/>
                  </a:lnTo>
                  <a:lnTo>
                    <a:pt x="1402" y="105"/>
                  </a:lnTo>
                  <a:lnTo>
                    <a:pt x="1402" y="6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9"/>
            <p:cNvSpPr/>
            <p:nvPr/>
          </p:nvSpPr>
          <p:spPr>
            <a:xfrm>
              <a:off x="2916800" y="3161675"/>
              <a:ext cx="40825" cy="58600"/>
            </a:xfrm>
            <a:custGeom>
              <a:avLst/>
              <a:gdLst/>
              <a:ahLst/>
              <a:cxnLst/>
              <a:rect l="l" t="t" r="r" b="b"/>
              <a:pathLst>
                <a:path w="1633" h="2344" extrusionOk="0">
                  <a:moveTo>
                    <a:pt x="336" y="0"/>
                  </a:moveTo>
                  <a:lnTo>
                    <a:pt x="231" y="84"/>
                  </a:lnTo>
                  <a:lnTo>
                    <a:pt x="126" y="147"/>
                  </a:lnTo>
                  <a:lnTo>
                    <a:pt x="85" y="209"/>
                  </a:lnTo>
                  <a:lnTo>
                    <a:pt x="1" y="314"/>
                  </a:lnTo>
                  <a:lnTo>
                    <a:pt x="1" y="460"/>
                  </a:lnTo>
                  <a:lnTo>
                    <a:pt x="64" y="607"/>
                  </a:lnTo>
                  <a:lnTo>
                    <a:pt x="22" y="732"/>
                  </a:lnTo>
                  <a:lnTo>
                    <a:pt x="22" y="816"/>
                  </a:lnTo>
                  <a:lnTo>
                    <a:pt x="126" y="879"/>
                  </a:lnTo>
                  <a:lnTo>
                    <a:pt x="189" y="963"/>
                  </a:lnTo>
                  <a:lnTo>
                    <a:pt x="231" y="1067"/>
                  </a:lnTo>
                  <a:lnTo>
                    <a:pt x="273" y="1193"/>
                  </a:lnTo>
                  <a:lnTo>
                    <a:pt x="294" y="1256"/>
                  </a:lnTo>
                  <a:lnTo>
                    <a:pt x="273" y="1360"/>
                  </a:lnTo>
                  <a:lnTo>
                    <a:pt x="189" y="1444"/>
                  </a:lnTo>
                  <a:lnTo>
                    <a:pt x="189" y="1590"/>
                  </a:lnTo>
                  <a:lnTo>
                    <a:pt x="231" y="1653"/>
                  </a:lnTo>
                  <a:lnTo>
                    <a:pt x="189" y="1779"/>
                  </a:lnTo>
                  <a:lnTo>
                    <a:pt x="64" y="1883"/>
                  </a:lnTo>
                  <a:lnTo>
                    <a:pt x="1" y="1883"/>
                  </a:lnTo>
                  <a:lnTo>
                    <a:pt x="22" y="1925"/>
                  </a:lnTo>
                  <a:lnTo>
                    <a:pt x="85" y="2009"/>
                  </a:lnTo>
                  <a:lnTo>
                    <a:pt x="106" y="2030"/>
                  </a:lnTo>
                  <a:lnTo>
                    <a:pt x="106" y="2113"/>
                  </a:lnTo>
                  <a:lnTo>
                    <a:pt x="189" y="2197"/>
                  </a:lnTo>
                  <a:lnTo>
                    <a:pt x="294" y="2218"/>
                  </a:lnTo>
                  <a:lnTo>
                    <a:pt x="336" y="2134"/>
                  </a:lnTo>
                  <a:lnTo>
                    <a:pt x="419" y="2113"/>
                  </a:lnTo>
                  <a:lnTo>
                    <a:pt x="503" y="2113"/>
                  </a:lnTo>
                  <a:lnTo>
                    <a:pt x="503" y="2176"/>
                  </a:lnTo>
                  <a:lnTo>
                    <a:pt x="545" y="2197"/>
                  </a:lnTo>
                  <a:lnTo>
                    <a:pt x="545" y="2323"/>
                  </a:lnTo>
                  <a:lnTo>
                    <a:pt x="608" y="2344"/>
                  </a:lnTo>
                  <a:lnTo>
                    <a:pt x="712" y="2281"/>
                  </a:lnTo>
                  <a:lnTo>
                    <a:pt x="733" y="2197"/>
                  </a:lnTo>
                  <a:lnTo>
                    <a:pt x="817" y="2134"/>
                  </a:lnTo>
                  <a:lnTo>
                    <a:pt x="880" y="2113"/>
                  </a:lnTo>
                  <a:lnTo>
                    <a:pt x="963" y="1988"/>
                  </a:lnTo>
                  <a:lnTo>
                    <a:pt x="1068" y="1820"/>
                  </a:lnTo>
                  <a:lnTo>
                    <a:pt x="1173" y="1590"/>
                  </a:lnTo>
                  <a:lnTo>
                    <a:pt x="1173" y="1486"/>
                  </a:lnTo>
                  <a:lnTo>
                    <a:pt x="1340" y="1297"/>
                  </a:lnTo>
                  <a:lnTo>
                    <a:pt x="1466" y="1130"/>
                  </a:lnTo>
                  <a:lnTo>
                    <a:pt x="1528" y="1046"/>
                  </a:lnTo>
                  <a:lnTo>
                    <a:pt x="1633" y="921"/>
                  </a:lnTo>
                  <a:lnTo>
                    <a:pt x="1591" y="774"/>
                  </a:lnTo>
                  <a:lnTo>
                    <a:pt x="1487" y="649"/>
                  </a:lnTo>
                  <a:lnTo>
                    <a:pt x="1466" y="711"/>
                  </a:lnTo>
                  <a:lnTo>
                    <a:pt x="1382" y="649"/>
                  </a:lnTo>
                  <a:lnTo>
                    <a:pt x="1361" y="544"/>
                  </a:lnTo>
                  <a:lnTo>
                    <a:pt x="1173" y="335"/>
                  </a:lnTo>
                  <a:lnTo>
                    <a:pt x="1131" y="335"/>
                  </a:lnTo>
                  <a:lnTo>
                    <a:pt x="963" y="209"/>
                  </a:lnTo>
                  <a:lnTo>
                    <a:pt x="650" y="105"/>
                  </a:lnTo>
                  <a:lnTo>
                    <a:pt x="524" y="2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9"/>
            <p:cNvSpPr/>
            <p:nvPr/>
          </p:nvSpPr>
          <p:spPr>
            <a:xfrm>
              <a:off x="2866075" y="3155900"/>
              <a:ext cx="58075" cy="63325"/>
            </a:xfrm>
            <a:custGeom>
              <a:avLst/>
              <a:gdLst/>
              <a:ahLst/>
              <a:cxnLst/>
              <a:rect l="l" t="t" r="r" b="b"/>
              <a:pathLst>
                <a:path w="2323" h="2533" extrusionOk="0">
                  <a:moveTo>
                    <a:pt x="1632" y="1"/>
                  </a:moveTo>
                  <a:lnTo>
                    <a:pt x="1528" y="43"/>
                  </a:lnTo>
                  <a:lnTo>
                    <a:pt x="1339" y="22"/>
                  </a:lnTo>
                  <a:lnTo>
                    <a:pt x="1151" y="64"/>
                  </a:lnTo>
                  <a:lnTo>
                    <a:pt x="963" y="22"/>
                  </a:lnTo>
                  <a:lnTo>
                    <a:pt x="691" y="22"/>
                  </a:lnTo>
                  <a:lnTo>
                    <a:pt x="544" y="64"/>
                  </a:lnTo>
                  <a:lnTo>
                    <a:pt x="544" y="210"/>
                  </a:lnTo>
                  <a:lnTo>
                    <a:pt x="482" y="336"/>
                  </a:lnTo>
                  <a:lnTo>
                    <a:pt x="523" y="419"/>
                  </a:lnTo>
                  <a:lnTo>
                    <a:pt x="440" y="524"/>
                  </a:lnTo>
                  <a:lnTo>
                    <a:pt x="335" y="566"/>
                  </a:lnTo>
                  <a:lnTo>
                    <a:pt x="168" y="566"/>
                  </a:lnTo>
                  <a:lnTo>
                    <a:pt x="105" y="691"/>
                  </a:lnTo>
                  <a:lnTo>
                    <a:pt x="105" y="838"/>
                  </a:lnTo>
                  <a:lnTo>
                    <a:pt x="0" y="1068"/>
                  </a:lnTo>
                  <a:lnTo>
                    <a:pt x="21" y="1152"/>
                  </a:lnTo>
                  <a:lnTo>
                    <a:pt x="126" y="1194"/>
                  </a:lnTo>
                  <a:lnTo>
                    <a:pt x="168" y="1277"/>
                  </a:lnTo>
                  <a:lnTo>
                    <a:pt x="210" y="1319"/>
                  </a:lnTo>
                  <a:lnTo>
                    <a:pt x="272" y="1424"/>
                  </a:lnTo>
                  <a:lnTo>
                    <a:pt x="272" y="1507"/>
                  </a:lnTo>
                  <a:lnTo>
                    <a:pt x="335" y="1570"/>
                  </a:lnTo>
                  <a:lnTo>
                    <a:pt x="419" y="1570"/>
                  </a:lnTo>
                  <a:lnTo>
                    <a:pt x="461" y="1591"/>
                  </a:lnTo>
                  <a:lnTo>
                    <a:pt x="482" y="1696"/>
                  </a:lnTo>
                  <a:lnTo>
                    <a:pt x="523" y="1842"/>
                  </a:lnTo>
                  <a:lnTo>
                    <a:pt x="523" y="1989"/>
                  </a:lnTo>
                  <a:lnTo>
                    <a:pt x="586" y="2010"/>
                  </a:lnTo>
                  <a:lnTo>
                    <a:pt x="670" y="2135"/>
                  </a:lnTo>
                  <a:lnTo>
                    <a:pt x="691" y="2219"/>
                  </a:lnTo>
                  <a:lnTo>
                    <a:pt x="795" y="2261"/>
                  </a:lnTo>
                  <a:lnTo>
                    <a:pt x="795" y="2323"/>
                  </a:lnTo>
                  <a:lnTo>
                    <a:pt x="858" y="2407"/>
                  </a:lnTo>
                  <a:lnTo>
                    <a:pt x="942" y="2449"/>
                  </a:lnTo>
                  <a:lnTo>
                    <a:pt x="984" y="2449"/>
                  </a:lnTo>
                  <a:lnTo>
                    <a:pt x="1005" y="2470"/>
                  </a:lnTo>
                  <a:lnTo>
                    <a:pt x="1172" y="2533"/>
                  </a:lnTo>
                  <a:lnTo>
                    <a:pt x="1256" y="2533"/>
                  </a:lnTo>
                  <a:lnTo>
                    <a:pt x="1277" y="2470"/>
                  </a:lnTo>
                  <a:lnTo>
                    <a:pt x="1214" y="2344"/>
                  </a:lnTo>
                  <a:lnTo>
                    <a:pt x="1193" y="2303"/>
                  </a:lnTo>
                  <a:lnTo>
                    <a:pt x="1088" y="2198"/>
                  </a:lnTo>
                  <a:lnTo>
                    <a:pt x="1109" y="2093"/>
                  </a:lnTo>
                  <a:lnTo>
                    <a:pt x="1214" y="2010"/>
                  </a:lnTo>
                  <a:lnTo>
                    <a:pt x="1339" y="2031"/>
                  </a:lnTo>
                  <a:lnTo>
                    <a:pt x="1591" y="2031"/>
                  </a:lnTo>
                  <a:lnTo>
                    <a:pt x="1695" y="1989"/>
                  </a:lnTo>
                  <a:lnTo>
                    <a:pt x="1842" y="1989"/>
                  </a:lnTo>
                  <a:lnTo>
                    <a:pt x="1946" y="2093"/>
                  </a:lnTo>
                  <a:lnTo>
                    <a:pt x="2030" y="2114"/>
                  </a:lnTo>
                  <a:lnTo>
                    <a:pt x="2093" y="2114"/>
                  </a:lnTo>
                  <a:lnTo>
                    <a:pt x="2218" y="2010"/>
                  </a:lnTo>
                  <a:lnTo>
                    <a:pt x="2260" y="1884"/>
                  </a:lnTo>
                  <a:lnTo>
                    <a:pt x="2218" y="1821"/>
                  </a:lnTo>
                  <a:lnTo>
                    <a:pt x="2218" y="1675"/>
                  </a:lnTo>
                  <a:lnTo>
                    <a:pt x="2302" y="1591"/>
                  </a:lnTo>
                  <a:lnTo>
                    <a:pt x="2323" y="1487"/>
                  </a:lnTo>
                  <a:lnTo>
                    <a:pt x="2302" y="1424"/>
                  </a:lnTo>
                  <a:lnTo>
                    <a:pt x="2260" y="1298"/>
                  </a:lnTo>
                  <a:lnTo>
                    <a:pt x="2218" y="1194"/>
                  </a:lnTo>
                  <a:lnTo>
                    <a:pt x="2155" y="1110"/>
                  </a:lnTo>
                  <a:lnTo>
                    <a:pt x="2051" y="1047"/>
                  </a:lnTo>
                  <a:lnTo>
                    <a:pt x="2051" y="963"/>
                  </a:lnTo>
                  <a:lnTo>
                    <a:pt x="2093" y="838"/>
                  </a:lnTo>
                  <a:lnTo>
                    <a:pt x="2030" y="691"/>
                  </a:lnTo>
                  <a:lnTo>
                    <a:pt x="2030" y="545"/>
                  </a:lnTo>
                  <a:lnTo>
                    <a:pt x="2114" y="440"/>
                  </a:lnTo>
                  <a:lnTo>
                    <a:pt x="2155" y="378"/>
                  </a:lnTo>
                  <a:lnTo>
                    <a:pt x="2260" y="231"/>
                  </a:lnTo>
                  <a:lnTo>
                    <a:pt x="2260" y="147"/>
                  </a:lnTo>
                  <a:lnTo>
                    <a:pt x="2135" y="106"/>
                  </a:lnTo>
                  <a:lnTo>
                    <a:pt x="1946" y="64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9"/>
            <p:cNvSpPr/>
            <p:nvPr/>
          </p:nvSpPr>
          <p:spPr>
            <a:xfrm>
              <a:off x="2816900" y="3119825"/>
              <a:ext cx="72725" cy="109350"/>
            </a:xfrm>
            <a:custGeom>
              <a:avLst/>
              <a:gdLst/>
              <a:ahLst/>
              <a:cxnLst/>
              <a:rect l="l" t="t" r="r" b="b"/>
              <a:pathLst>
                <a:path w="2909" h="4374" extrusionOk="0">
                  <a:moveTo>
                    <a:pt x="879" y="0"/>
                  </a:moveTo>
                  <a:lnTo>
                    <a:pt x="858" y="84"/>
                  </a:lnTo>
                  <a:lnTo>
                    <a:pt x="712" y="251"/>
                  </a:lnTo>
                  <a:lnTo>
                    <a:pt x="565" y="356"/>
                  </a:lnTo>
                  <a:lnTo>
                    <a:pt x="503" y="335"/>
                  </a:lnTo>
                  <a:lnTo>
                    <a:pt x="335" y="544"/>
                  </a:lnTo>
                  <a:lnTo>
                    <a:pt x="356" y="628"/>
                  </a:lnTo>
                  <a:lnTo>
                    <a:pt x="419" y="733"/>
                  </a:lnTo>
                  <a:lnTo>
                    <a:pt x="565" y="753"/>
                  </a:lnTo>
                  <a:lnTo>
                    <a:pt x="649" y="837"/>
                  </a:lnTo>
                  <a:lnTo>
                    <a:pt x="649" y="963"/>
                  </a:lnTo>
                  <a:lnTo>
                    <a:pt x="461" y="1046"/>
                  </a:lnTo>
                  <a:lnTo>
                    <a:pt x="398" y="1025"/>
                  </a:lnTo>
                  <a:lnTo>
                    <a:pt x="293" y="1046"/>
                  </a:lnTo>
                  <a:lnTo>
                    <a:pt x="210" y="1025"/>
                  </a:lnTo>
                  <a:lnTo>
                    <a:pt x="126" y="1088"/>
                  </a:lnTo>
                  <a:lnTo>
                    <a:pt x="105" y="1277"/>
                  </a:lnTo>
                  <a:lnTo>
                    <a:pt x="1" y="1381"/>
                  </a:lnTo>
                  <a:lnTo>
                    <a:pt x="42" y="1507"/>
                  </a:lnTo>
                  <a:lnTo>
                    <a:pt x="189" y="1716"/>
                  </a:lnTo>
                  <a:lnTo>
                    <a:pt x="419" y="1904"/>
                  </a:lnTo>
                  <a:lnTo>
                    <a:pt x="419" y="1925"/>
                  </a:lnTo>
                  <a:lnTo>
                    <a:pt x="461" y="1925"/>
                  </a:lnTo>
                  <a:lnTo>
                    <a:pt x="524" y="1988"/>
                  </a:lnTo>
                  <a:lnTo>
                    <a:pt x="565" y="1925"/>
                  </a:lnTo>
                  <a:lnTo>
                    <a:pt x="712" y="1967"/>
                  </a:lnTo>
                  <a:lnTo>
                    <a:pt x="817" y="2072"/>
                  </a:lnTo>
                  <a:lnTo>
                    <a:pt x="817" y="2218"/>
                  </a:lnTo>
                  <a:lnTo>
                    <a:pt x="733" y="2344"/>
                  </a:lnTo>
                  <a:lnTo>
                    <a:pt x="670" y="2406"/>
                  </a:lnTo>
                  <a:lnTo>
                    <a:pt x="775" y="2448"/>
                  </a:lnTo>
                  <a:lnTo>
                    <a:pt x="879" y="2448"/>
                  </a:lnTo>
                  <a:lnTo>
                    <a:pt x="942" y="2532"/>
                  </a:lnTo>
                  <a:lnTo>
                    <a:pt x="984" y="2616"/>
                  </a:lnTo>
                  <a:lnTo>
                    <a:pt x="1089" y="2616"/>
                  </a:lnTo>
                  <a:lnTo>
                    <a:pt x="1089" y="2657"/>
                  </a:lnTo>
                  <a:lnTo>
                    <a:pt x="984" y="2804"/>
                  </a:lnTo>
                  <a:lnTo>
                    <a:pt x="963" y="2950"/>
                  </a:lnTo>
                  <a:lnTo>
                    <a:pt x="837" y="3160"/>
                  </a:lnTo>
                  <a:lnTo>
                    <a:pt x="858" y="3264"/>
                  </a:lnTo>
                  <a:lnTo>
                    <a:pt x="817" y="3369"/>
                  </a:lnTo>
                  <a:lnTo>
                    <a:pt x="817" y="3474"/>
                  </a:lnTo>
                  <a:lnTo>
                    <a:pt x="837" y="3536"/>
                  </a:lnTo>
                  <a:lnTo>
                    <a:pt x="817" y="3599"/>
                  </a:lnTo>
                  <a:lnTo>
                    <a:pt x="817" y="3704"/>
                  </a:lnTo>
                  <a:lnTo>
                    <a:pt x="921" y="3808"/>
                  </a:lnTo>
                  <a:lnTo>
                    <a:pt x="1047" y="3955"/>
                  </a:lnTo>
                  <a:lnTo>
                    <a:pt x="1047" y="4018"/>
                  </a:lnTo>
                  <a:lnTo>
                    <a:pt x="1130" y="4122"/>
                  </a:lnTo>
                  <a:lnTo>
                    <a:pt x="1361" y="4331"/>
                  </a:lnTo>
                  <a:lnTo>
                    <a:pt x="1444" y="4373"/>
                  </a:lnTo>
                  <a:lnTo>
                    <a:pt x="1507" y="4290"/>
                  </a:lnTo>
                  <a:lnTo>
                    <a:pt x="1591" y="4269"/>
                  </a:lnTo>
                  <a:lnTo>
                    <a:pt x="1612" y="4290"/>
                  </a:lnTo>
                  <a:lnTo>
                    <a:pt x="1758" y="4290"/>
                  </a:lnTo>
                  <a:lnTo>
                    <a:pt x="1821" y="4185"/>
                  </a:lnTo>
                  <a:lnTo>
                    <a:pt x="1863" y="4122"/>
                  </a:lnTo>
                  <a:lnTo>
                    <a:pt x="1967" y="4101"/>
                  </a:lnTo>
                  <a:lnTo>
                    <a:pt x="2198" y="4101"/>
                  </a:lnTo>
                  <a:lnTo>
                    <a:pt x="2260" y="3913"/>
                  </a:lnTo>
                  <a:lnTo>
                    <a:pt x="2386" y="3871"/>
                  </a:lnTo>
                  <a:lnTo>
                    <a:pt x="2553" y="3871"/>
                  </a:lnTo>
                  <a:lnTo>
                    <a:pt x="2616" y="3913"/>
                  </a:lnTo>
                  <a:lnTo>
                    <a:pt x="2721" y="3892"/>
                  </a:lnTo>
                  <a:lnTo>
                    <a:pt x="2909" y="3892"/>
                  </a:lnTo>
                  <a:lnTo>
                    <a:pt x="2825" y="3850"/>
                  </a:lnTo>
                  <a:lnTo>
                    <a:pt x="2762" y="3766"/>
                  </a:lnTo>
                  <a:lnTo>
                    <a:pt x="2762" y="3704"/>
                  </a:lnTo>
                  <a:lnTo>
                    <a:pt x="2658" y="3662"/>
                  </a:lnTo>
                  <a:lnTo>
                    <a:pt x="2637" y="3578"/>
                  </a:lnTo>
                  <a:lnTo>
                    <a:pt x="2553" y="3453"/>
                  </a:lnTo>
                  <a:lnTo>
                    <a:pt x="2490" y="3432"/>
                  </a:lnTo>
                  <a:lnTo>
                    <a:pt x="2490" y="3285"/>
                  </a:lnTo>
                  <a:lnTo>
                    <a:pt x="2449" y="3139"/>
                  </a:lnTo>
                  <a:lnTo>
                    <a:pt x="2428" y="3034"/>
                  </a:lnTo>
                  <a:lnTo>
                    <a:pt x="2386" y="3013"/>
                  </a:lnTo>
                  <a:lnTo>
                    <a:pt x="2302" y="3013"/>
                  </a:lnTo>
                  <a:lnTo>
                    <a:pt x="2239" y="2950"/>
                  </a:lnTo>
                  <a:lnTo>
                    <a:pt x="2239" y="2867"/>
                  </a:lnTo>
                  <a:lnTo>
                    <a:pt x="2177" y="2762"/>
                  </a:lnTo>
                  <a:lnTo>
                    <a:pt x="2135" y="2720"/>
                  </a:lnTo>
                  <a:lnTo>
                    <a:pt x="2093" y="2637"/>
                  </a:lnTo>
                  <a:lnTo>
                    <a:pt x="1988" y="2595"/>
                  </a:lnTo>
                  <a:lnTo>
                    <a:pt x="1967" y="2511"/>
                  </a:lnTo>
                  <a:lnTo>
                    <a:pt x="2072" y="2281"/>
                  </a:lnTo>
                  <a:lnTo>
                    <a:pt x="2072" y="2134"/>
                  </a:lnTo>
                  <a:lnTo>
                    <a:pt x="2135" y="2009"/>
                  </a:lnTo>
                  <a:lnTo>
                    <a:pt x="2302" y="2009"/>
                  </a:lnTo>
                  <a:lnTo>
                    <a:pt x="2407" y="1967"/>
                  </a:lnTo>
                  <a:lnTo>
                    <a:pt x="2490" y="1862"/>
                  </a:lnTo>
                  <a:lnTo>
                    <a:pt x="2449" y="1779"/>
                  </a:lnTo>
                  <a:lnTo>
                    <a:pt x="2511" y="1653"/>
                  </a:lnTo>
                  <a:lnTo>
                    <a:pt x="2449" y="1549"/>
                  </a:lnTo>
                  <a:lnTo>
                    <a:pt x="2449" y="1381"/>
                  </a:lnTo>
                  <a:lnTo>
                    <a:pt x="2428" y="1297"/>
                  </a:lnTo>
                  <a:lnTo>
                    <a:pt x="2218" y="1256"/>
                  </a:lnTo>
                  <a:lnTo>
                    <a:pt x="2009" y="1046"/>
                  </a:lnTo>
                  <a:lnTo>
                    <a:pt x="1905" y="963"/>
                  </a:lnTo>
                  <a:lnTo>
                    <a:pt x="1863" y="984"/>
                  </a:lnTo>
                  <a:lnTo>
                    <a:pt x="1716" y="1046"/>
                  </a:lnTo>
                  <a:lnTo>
                    <a:pt x="1653" y="1130"/>
                  </a:lnTo>
                  <a:lnTo>
                    <a:pt x="1612" y="1235"/>
                  </a:lnTo>
                  <a:lnTo>
                    <a:pt x="1591" y="1088"/>
                  </a:lnTo>
                  <a:lnTo>
                    <a:pt x="1612" y="921"/>
                  </a:lnTo>
                  <a:lnTo>
                    <a:pt x="1674" y="816"/>
                  </a:lnTo>
                  <a:lnTo>
                    <a:pt x="1612" y="628"/>
                  </a:lnTo>
                  <a:lnTo>
                    <a:pt x="1507" y="565"/>
                  </a:lnTo>
                  <a:lnTo>
                    <a:pt x="1298" y="419"/>
                  </a:lnTo>
                  <a:lnTo>
                    <a:pt x="1151" y="251"/>
                  </a:lnTo>
                  <a:lnTo>
                    <a:pt x="1130" y="147"/>
                  </a:lnTo>
                  <a:lnTo>
                    <a:pt x="1026" y="42"/>
                  </a:lnTo>
                  <a:lnTo>
                    <a:pt x="921" y="2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9"/>
            <p:cNvSpPr/>
            <p:nvPr/>
          </p:nvSpPr>
          <p:spPr>
            <a:xfrm>
              <a:off x="2646900" y="3064375"/>
              <a:ext cx="192000" cy="172650"/>
            </a:xfrm>
            <a:custGeom>
              <a:avLst/>
              <a:gdLst/>
              <a:ahLst/>
              <a:cxnLst/>
              <a:rect l="l" t="t" r="r" b="b"/>
              <a:pathLst>
                <a:path w="7680" h="6906" extrusionOk="0">
                  <a:moveTo>
                    <a:pt x="1988" y="0"/>
                  </a:moveTo>
                  <a:lnTo>
                    <a:pt x="1821" y="63"/>
                  </a:lnTo>
                  <a:lnTo>
                    <a:pt x="1674" y="251"/>
                  </a:lnTo>
                  <a:lnTo>
                    <a:pt x="1695" y="377"/>
                  </a:lnTo>
                  <a:lnTo>
                    <a:pt x="1758" y="440"/>
                  </a:lnTo>
                  <a:lnTo>
                    <a:pt x="1863" y="356"/>
                  </a:lnTo>
                  <a:lnTo>
                    <a:pt x="1967" y="377"/>
                  </a:lnTo>
                  <a:lnTo>
                    <a:pt x="2072" y="461"/>
                  </a:lnTo>
                  <a:lnTo>
                    <a:pt x="2030" y="544"/>
                  </a:lnTo>
                  <a:lnTo>
                    <a:pt x="1925" y="565"/>
                  </a:lnTo>
                  <a:lnTo>
                    <a:pt x="1821" y="523"/>
                  </a:lnTo>
                  <a:lnTo>
                    <a:pt x="1779" y="482"/>
                  </a:lnTo>
                  <a:lnTo>
                    <a:pt x="1758" y="523"/>
                  </a:lnTo>
                  <a:lnTo>
                    <a:pt x="1758" y="565"/>
                  </a:lnTo>
                  <a:lnTo>
                    <a:pt x="1611" y="649"/>
                  </a:lnTo>
                  <a:lnTo>
                    <a:pt x="1360" y="670"/>
                  </a:lnTo>
                  <a:lnTo>
                    <a:pt x="1088" y="774"/>
                  </a:lnTo>
                  <a:lnTo>
                    <a:pt x="1026" y="879"/>
                  </a:lnTo>
                  <a:lnTo>
                    <a:pt x="1026" y="984"/>
                  </a:lnTo>
                  <a:lnTo>
                    <a:pt x="1088" y="1088"/>
                  </a:lnTo>
                  <a:lnTo>
                    <a:pt x="1088" y="1318"/>
                  </a:lnTo>
                  <a:lnTo>
                    <a:pt x="1130" y="1486"/>
                  </a:lnTo>
                  <a:lnTo>
                    <a:pt x="1151" y="1611"/>
                  </a:lnTo>
                  <a:lnTo>
                    <a:pt x="1067" y="1800"/>
                  </a:lnTo>
                  <a:lnTo>
                    <a:pt x="879" y="1925"/>
                  </a:lnTo>
                  <a:lnTo>
                    <a:pt x="775" y="1904"/>
                  </a:lnTo>
                  <a:lnTo>
                    <a:pt x="775" y="1737"/>
                  </a:lnTo>
                  <a:lnTo>
                    <a:pt x="649" y="1611"/>
                  </a:lnTo>
                  <a:lnTo>
                    <a:pt x="628" y="1486"/>
                  </a:lnTo>
                  <a:lnTo>
                    <a:pt x="733" y="1402"/>
                  </a:lnTo>
                  <a:lnTo>
                    <a:pt x="754" y="1318"/>
                  </a:lnTo>
                  <a:lnTo>
                    <a:pt x="963" y="1109"/>
                  </a:lnTo>
                  <a:lnTo>
                    <a:pt x="963" y="942"/>
                  </a:lnTo>
                  <a:lnTo>
                    <a:pt x="879" y="795"/>
                  </a:lnTo>
                  <a:lnTo>
                    <a:pt x="921" y="754"/>
                  </a:lnTo>
                  <a:lnTo>
                    <a:pt x="879" y="670"/>
                  </a:lnTo>
                  <a:lnTo>
                    <a:pt x="816" y="628"/>
                  </a:lnTo>
                  <a:lnTo>
                    <a:pt x="754" y="523"/>
                  </a:lnTo>
                  <a:lnTo>
                    <a:pt x="775" y="440"/>
                  </a:lnTo>
                  <a:lnTo>
                    <a:pt x="921" y="377"/>
                  </a:lnTo>
                  <a:lnTo>
                    <a:pt x="1067" y="356"/>
                  </a:lnTo>
                  <a:lnTo>
                    <a:pt x="1172" y="210"/>
                  </a:lnTo>
                  <a:lnTo>
                    <a:pt x="1130" y="210"/>
                  </a:lnTo>
                  <a:lnTo>
                    <a:pt x="1088" y="230"/>
                  </a:lnTo>
                  <a:lnTo>
                    <a:pt x="775" y="356"/>
                  </a:lnTo>
                  <a:lnTo>
                    <a:pt x="628" y="628"/>
                  </a:lnTo>
                  <a:lnTo>
                    <a:pt x="565" y="670"/>
                  </a:lnTo>
                  <a:lnTo>
                    <a:pt x="461" y="691"/>
                  </a:lnTo>
                  <a:lnTo>
                    <a:pt x="356" y="837"/>
                  </a:lnTo>
                  <a:lnTo>
                    <a:pt x="293" y="900"/>
                  </a:lnTo>
                  <a:lnTo>
                    <a:pt x="105" y="1172"/>
                  </a:lnTo>
                  <a:lnTo>
                    <a:pt x="84" y="1298"/>
                  </a:lnTo>
                  <a:lnTo>
                    <a:pt x="105" y="1402"/>
                  </a:lnTo>
                  <a:lnTo>
                    <a:pt x="84" y="1590"/>
                  </a:lnTo>
                  <a:lnTo>
                    <a:pt x="0" y="1779"/>
                  </a:lnTo>
                  <a:lnTo>
                    <a:pt x="0" y="1821"/>
                  </a:lnTo>
                  <a:lnTo>
                    <a:pt x="147" y="1821"/>
                  </a:lnTo>
                  <a:lnTo>
                    <a:pt x="398" y="2239"/>
                  </a:lnTo>
                  <a:lnTo>
                    <a:pt x="503" y="2407"/>
                  </a:lnTo>
                  <a:lnTo>
                    <a:pt x="523" y="2511"/>
                  </a:lnTo>
                  <a:lnTo>
                    <a:pt x="461" y="2637"/>
                  </a:lnTo>
                  <a:lnTo>
                    <a:pt x="461" y="2720"/>
                  </a:lnTo>
                  <a:lnTo>
                    <a:pt x="440" y="2762"/>
                  </a:lnTo>
                  <a:lnTo>
                    <a:pt x="440" y="2867"/>
                  </a:lnTo>
                  <a:lnTo>
                    <a:pt x="565" y="2971"/>
                  </a:lnTo>
                  <a:lnTo>
                    <a:pt x="733" y="3034"/>
                  </a:lnTo>
                  <a:lnTo>
                    <a:pt x="837" y="3055"/>
                  </a:lnTo>
                  <a:lnTo>
                    <a:pt x="963" y="3097"/>
                  </a:lnTo>
                  <a:lnTo>
                    <a:pt x="1047" y="3055"/>
                  </a:lnTo>
                  <a:lnTo>
                    <a:pt x="1193" y="3055"/>
                  </a:lnTo>
                  <a:lnTo>
                    <a:pt x="1339" y="3097"/>
                  </a:lnTo>
                  <a:lnTo>
                    <a:pt x="1381" y="3076"/>
                  </a:lnTo>
                  <a:lnTo>
                    <a:pt x="1549" y="3055"/>
                  </a:lnTo>
                  <a:lnTo>
                    <a:pt x="1716" y="3076"/>
                  </a:lnTo>
                  <a:lnTo>
                    <a:pt x="1821" y="3139"/>
                  </a:lnTo>
                  <a:lnTo>
                    <a:pt x="2281" y="3557"/>
                  </a:lnTo>
                  <a:lnTo>
                    <a:pt x="2427" y="3515"/>
                  </a:lnTo>
                  <a:lnTo>
                    <a:pt x="2448" y="3557"/>
                  </a:lnTo>
                  <a:lnTo>
                    <a:pt x="2511" y="3515"/>
                  </a:lnTo>
                  <a:lnTo>
                    <a:pt x="2637" y="3578"/>
                  </a:lnTo>
                  <a:lnTo>
                    <a:pt x="2699" y="3599"/>
                  </a:lnTo>
                  <a:lnTo>
                    <a:pt x="2825" y="3557"/>
                  </a:lnTo>
                  <a:lnTo>
                    <a:pt x="2930" y="3557"/>
                  </a:lnTo>
                  <a:lnTo>
                    <a:pt x="3076" y="3578"/>
                  </a:lnTo>
                  <a:lnTo>
                    <a:pt x="3118" y="3515"/>
                  </a:lnTo>
                  <a:lnTo>
                    <a:pt x="3223" y="3515"/>
                  </a:lnTo>
                  <a:lnTo>
                    <a:pt x="3285" y="3578"/>
                  </a:lnTo>
                  <a:lnTo>
                    <a:pt x="3348" y="3808"/>
                  </a:lnTo>
                  <a:lnTo>
                    <a:pt x="3285" y="3892"/>
                  </a:lnTo>
                  <a:lnTo>
                    <a:pt x="3285" y="3997"/>
                  </a:lnTo>
                  <a:lnTo>
                    <a:pt x="3264" y="4080"/>
                  </a:lnTo>
                  <a:lnTo>
                    <a:pt x="3118" y="4101"/>
                  </a:lnTo>
                  <a:lnTo>
                    <a:pt x="3055" y="4185"/>
                  </a:lnTo>
                  <a:lnTo>
                    <a:pt x="3076" y="4394"/>
                  </a:lnTo>
                  <a:lnTo>
                    <a:pt x="3118" y="4457"/>
                  </a:lnTo>
                  <a:lnTo>
                    <a:pt x="3055" y="4624"/>
                  </a:lnTo>
                  <a:lnTo>
                    <a:pt x="3055" y="4813"/>
                  </a:lnTo>
                  <a:lnTo>
                    <a:pt x="3139" y="4875"/>
                  </a:lnTo>
                  <a:lnTo>
                    <a:pt x="3139" y="4959"/>
                  </a:lnTo>
                  <a:lnTo>
                    <a:pt x="3244" y="5252"/>
                  </a:lnTo>
                  <a:lnTo>
                    <a:pt x="3055" y="5587"/>
                  </a:lnTo>
                  <a:lnTo>
                    <a:pt x="3076" y="5692"/>
                  </a:lnTo>
                  <a:lnTo>
                    <a:pt x="3139" y="5692"/>
                  </a:lnTo>
                  <a:lnTo>
                    <a:pt x="3223" y="5671"/>
                  </a:lnTo>
                  <a:lnTo>
                    <a:pt x="3223" y="5692"/>
                  </a:lnTo>
                  <a:lnTo>
                    <a:pt x="3244" y="5775"/>
                  </a:lnTo>
                  <a:lnTo>
                    <a:pt x="3327" y="5817"/>
                  </a:lnTo>
                  <a:lnTo>
                    <a:pt x="3369" y="5922"/>
                  </a:lnTo>
                  <a:lnTo>
                    <a:pt x="3348" y="5984"/>
                  </a:lnTo>
                  <a:lnTo>
                    <a:pt x="3390" y="6131"/>
                  </a:lnTo>
                  <a:lnTo>
                    <a:pt x="3536" y="6424"/>
                  </a:lnTo>
                  <a:lnTo>
                    <a:pt x="3536" y="6528"/>
                  </a:lnTo>
                  <a:lnTo>
                    <a:pt x="3746" y="6696"/>
                  </a:lnTo>
                  <a:lnTo>
                    <a:pt x="3976" y="6863"/>
                  </a:lnTo>
                  <a:lnTo>
                    <a:pt x="4101" y="6905"/>
                  </a:lnTo>
                  <a:lnTo>
                    <a:pt x="4332" y="6863"/>
                  </a:lnTo>
                  <a:lnTo>
                    <a:pt x="4478" y="6717"/>
                  </a:lnTo>
                  <a:lnTo>
                    <a:pt x="4687" y="6591"/>
                  </a:lnTo>
                  <a:lnTo>
                    <a:pt x="4750" y="6487"/>
                  </a:lnTo>
                  <a:lnTo>
                    <a:pt x="5064" y="6319"/>
                  </a:lnTo>
                  <a:lnTo>
                    <a:pt x="5127" y="6173"/>
                  </a:lnTo>
                  <a:lnTo>
                    <a:pt x="5168" y="6110"/>
                  </a:lnTo>
                  <a:lnTo>
                    <a:pt x="5210" y="6068"/>
                  </a:lnTo>
                  <a:lnTo>
                    <a:pt x="5482" y="6005"/>
                  </a:lnTo>
                  <a:lnTo>
                    <a:pt x="5629" y="5964"/>
                  </a:lnTo>
                  <a:lnTo>
                    <a:pt x="5587" y="5817"/>
                  </a:lnTo>
                  <a:lnTo>
                    <a:pt x="5440" y="5796"/>
                  </a:lnTo>
                  <a:lnTo>
                    <a:pt x="5252" y="5817"/>
                  </a:lnTo>
                  <a:lnTo>
                    <a:pt x="4959" y="5712"/>
                  </a:lnTo>
                  <a:lnTo>
                    <a:pt x="5022" y="5545"/>
                  </a:lnTo>
                  <a:lnTo>
                    <a:pt x="5001" y="5482"/>
                  </a:lnTo>
                  <a:lnTo>
                    <a:pt x="4938" y="5440"/>
                  </a:lnTo>
                  <a:lnTo>
                    <a:pt x="5127" y="5168"/>
                  </a:lnTo>
                  <a:lnTo>
                    <a:pt x="5064" y="5064"/>
                  </a:lnTo>
                  <a:lnTo>
                    <a:pt x="4938" y="4938"/>
                  </a:lnTo>
                  <a:lnTo>
                    <a:pt x="4834" y="4917"/>
                  </a:lnTo>
                  <a:lnTo>
                    <a:pt x="4750" y="4750"/>
                  </a:lnTo>
                  <a:lnTo>
                    <a:pt x="4917" y="4813"/>
                  </a:lnTo>
                  <a:lnTo>
                    <a:pt x="5106" y="4834"/>
                  </a:lnTo>
                  <a:lnTo>
                    <a:pt x="5273" y="4938"/>
                  </a:lnTo>
                  <a:lnTo>
                    <a:pt x="5461" y="4938"/>
                  </a:lnTo>
                  <a:lnTo>
                    <a:pt x="5733" y="4875"/>
                  </a:lnTo>
                  <a:lnTo>
                    <a:pt x="5796" y="4938"/>
                  </a:lnTo>
                  <a:lnTo>
                    <a:pt x="5985" y="4875"/>
                  </a:lnTo>
                  <a:lnTo>
                    <a:pt x="6173" y="4708"/>
                  </a:lnTo>
                  <a:lnTo>
                    <a:pt x="6319" y="4708"/>
                  </a:lnTo>
                  <a:lnTo>
                    <a:pt x="6424" y="4729"/>
                  </a:lnTo>
                  <a:lnTo>
                    <a:pt x="6675" y="4624"/>
                  </a:lnTo>
                  <a:lnTo>
                    <a:pt x="6884" y="4624"/>
                  </a:lnTo>
                  <a:lnTo>
                    <a:pt x="7156" y="4394"/>
                  </a:lnTo>
                  <a:lnTo>
                    <a:pt x="7219" y="4248"/>
                  </a:lnTo>
                  <a:lnTo>
                    <a:pt x="7219" y="4143"/>
                  </a:lnTo>
                  <a:lnTo>
                    <a:pt x="7219" y="4122"/>
                  </a:lnTo>
                  <a:lnTo>
                    <a:pt x="6989" y="3934"/>
                  </a:lnTo>
                  <a:lnTo>
                    <a:pt x="6842" y="3725"/>
                  </a:lnTo>
                  <a:lnTo>
                    <a:pt x="6801" y="3599"/>
                  </a:lnTo>
                  <a:lnTo>
                    <a:pt x="6905" y="3495"/>
                  </a:lnTo>
                  <a:lnTo>
                    <a:pt x="6926" y="3306"/>
                  </a:lnTo>
                  <a:lnTo>
                    <a:pt x="7010" y="3243"/>
                  </a:lnTo>
                  <a:lnTo>
                    <a:pt x="7093" y="3264"/>
                  </a:lnTo>
                  <a:lnTo>
                    <a:pt x="7198" y="3243"/>
                  </a:lnTo>
                  <a:lnTo>
                    <a:pt x="7261" y="3264"/>
                  </a:lnTo>
                  <a:lnTo>
                    <a:pt x="7449" y="3181"/>
                  </a:lnTo>
                  <a:lnTo>
                    <a:pt x="7449" y="3055"/>
                  </a:lnTo>
                  <a:lnTo>
                    <a:pt x="7365" y="2971"/>
                  </a:lnTo>
                  <a:lnTo>
                    <a:pt x="7219" y="2951"/>
                  </a:lnTo>
                  <a:lnTo>
                    <a:pt x="7156" y="2846"/>
                  </a:lnTo>
                  <a:lnTo>
                    <a:pt x="7135" y="2762"/>
                  </a:lnTo>
                  <a:lnTo>
                    <a:pt x="7303" y="2553"/>
                  </a:lnTo>
                  <a:lnTo>
                    <a:pt x="7365" y="2574"/>
                  </a:lnTo>
                  <a:lnTo>
                    <a:pt x="7512" y="2469"/>
                  </a:lnTo>
                  <a:lnTo>
                    <a:pt x="7658" y="2302"/>
                  </a:lnTo>
                  <a:lnTo>
                    <a:pt x="7679" y="2218"/>
                  </a:lnTo>
                  <a:lnTo>
                    <a:pt x="7658" y="2218"/>
                  </a:lnTo>
                  <a:lnTo>
                    <a:pt x="7428" y="2114"/>
                  </a:lnTo>
                  <a:lnTo>
                    <a:pt x="7345" y="2114"/>
                  </a:lnTo>
                  <a:lnTo>
                    <a:pt x="7261" y="2135"/>
                  </a:lnTo>
                  <a:lnTo>
                    <a:pt x="7156" y="2114"/>
                  </a:lnTo>
                  <a:lnTo>
                    <a:pt x="7093" y="2114"/>
                  </a:lnTo>
                  <a:lnTo>
                    <a:pt x="7010" y="2155"/>
                  </a:lnTo>
                  <a:lnTo>
                    <a:pt x="6821" y="2197"/>
                  </a:lnTo>
                  <a:lnTo>
                    <a:pt x="6675" y="2155"/>
                  </a:lnTo>
                  <a:lnTo>
                    <a:pt x="6612" y="2155"/>
                  </a:lnTo>
                  <a:lnTo>
                    <a:pt x="6717" y="2135"/>
                  </a:lnTo>
                  <a:lnTo>
                    <a:pt x="6801" y="2135"/>
                  </a:lnTo>
                  <a:lnTo>
                    <a:pt x="6884" y="2093"/>
                  </a:lnTo>
                  <a:lnTo>
                    <a:pt x="6926" y="2009"/>
                  </a:lnTo>
                  <a:lnTo>
                    <a:pt x="7052" y="1904"/>
                  </a:lnTo>
                  <a:lnTo>
                    <a:pt x="7093" y="1842"/>
                  </a:lnTo>
                  <a:lnTo>
                    <a:pt x="7010" y="1800"/>
                  </a:lnTo>
                  <a:lnTo>
                    <a:pt x="7010" y="1779"/>
                  </a:lnTo>
                  <a:lnTo>
                    <a:pt x="6989" y="1674"/>
                  </a:lnTo>
                  <a:lnTo>
                    <a:pt x="6821" y="1590"/>
                  </a:lnTo>
                  <a:lnTo>
                    <a:pt x="6612" y="1528"/>
                  </a:lnTo>
                  <a:lnTo>
                    <a:pt x="6570" y="1486"/>
                  </a:lnTo>
                  <a:lnTo>
                    <a:pt x="6487" y="1423"/>
                  </a:lnTo>
                  <a:lnTo>
                    <a:pt x="6382" y="1423"/>
                  </a:lnTo>
                  <a:lnTo>
                    <a:pt x="6361" y="1381"/>
                  </a:lnTo>
                  <a:lnTo>
                    <a:pt x="6215" y="1318"/>
                  </a:lnTo>
                  <a:lnTo>
                    <a:pt x="6173" y="1318"/>
                  </a:lnTo>
                  <a:lnTo>
                    <a:pt x="6173" y="1423"/>
                  </a:lnTo>
                  <a:lnTo>
                    <a:pt x="6089" y="1318"/>
                  </a:lnTo>
                  <a:lnTo>
                    <a:pt x="6047" y="1214"/>
                  </a:lnTo>
                  <a:lnTo>
                    <a:pt x="5943" y="1172"/>
                  </a:lnTo>
                  <a:lnTo>
                    <a:pt x="5901" y="1088"/>
                  </a:lnTo>
                  <a:lnTo>
                    <a:pt x="5964" y="1046"/>
                  </a:lnTo>
                  <a:lnTo>
                    <a:pt x="6215" y="1067"/>
                  </a:lnTo>
                  <a:lnTo>
                    <a:pt x="6319" y="984"/>
                  </a:lnTo>
                  <a:lnTo>
                    <a:pt x="6487" y="984"/>
                  </a:lnTo>
                  <a:lnTo>
                    <a:pt x="6487" y="879"/>
                  </a:lnTo>
                  <a:lnTo>
                    <a:pt x="6361" y="900"/>
                  </a:lnTo>
                  <a:lnTo>
                    <a:pt x="6089" y="858"/>
                  </a:lnTo>
                  <a:lnTo>
                    <a:pt x="5901" y="879"/>
                  </a:lnTo>
                  <a:lnTo>
                    <a:pt x="5775" y="879"/>
                  </a:lnTo>
                  <a:lnTo>
                    <a:pt x="5524" y="963"/>
                  </a:lnTo>
                  <a:lnTo>
                    <a:pt x="5440" y="942"/>
                  </a:lnTo>
                  <a:lnTo>
                    <a:pt x="5336" y="942"/>
                  </a:lnTo>
                  <a:lnTo>
                    <a:pt x="5127" y="1088"/>
                  </a:lnTo>
                  <a:lnTo>
                    <a:pt x="5022" y="1109"/>
                  </a:lnTo>
                  <a:lnTo>
                    <a:pt x="4896" y="1172"/>
                  </a:lnTo>
                  <a:lnTo>
                    <a:pt x="4834" y="1256"/>
                  </a:lnTo>
                  <a:lnTo>
                    <a:pt x="4645" y="1277"/>
                  </a:lnTo>
                  <a:lnTo>
                    <a:pt x="4604" y="1298"/>
                  </a:lnTo>
                  <a:lnTo>
                    <a:pt x="4520" y="1277"/>
                  </a:lnTo>
                  <a:lnTo>
                    <a:pt x="4269" y="1088"/>
                  </a:lnTo>
                  <a:lnTo>
                    <a:pt x="4206" y="984"/>
                  </a:lnTo>
                  <a:lnTo>
                    <a:pt x="3871" y="984"/>
                  </a:lnTo>
                  <a:lnTo>
                    <a:pt x="3327" y="1088"/>
                  </a:lnTo>
                  <a:lnTo>
                    <a:pt x="3055" y="1088"/>
                  </a:lnTo>
                  <a:lnTo>
                    <a:pt x="2951" y="1046"/>
                  </a:lnTo>
                  <a:lnTo>
                    <a:pt x="2909" y="963"/>
                  </a:lnTo>
                  <a:lnTo>
                    <a:pt x="2909" y="858"/>
                  </a:lnTo>
                  <a:lnTo>
                    <a:pt x="2972" y="858"/>
                  </a:lnTo>
                  <a:lnTo>
                    <a:pt x="2951" y="733"/>
                  </a:lnTo>
                  <a:lnTo>
                    <a:pt x="2846" y="565"/>
                  </a:lnTo>
                  <a:lnTo>
                    <a:pt x="2741" y="544"/>
                  </a:lnTo>
                  <a:lnTo>
                    <a:pt x="2448" y="565"/>
                  </a:lnTo>
                  <a:lnTo>
                    <a:pt x="2323" y="482"/>
                  </a:lnTo>
                  <a:lnTo>
                    <a:pt x="2239" y="482"/>
                  </a:lnTo>
                  <a:lnTo>
                    <a:pt x="2176" y="523"/>
                  </a:lnTo>
                  <a:lnTo>
                    <a:pt x="2072" y="356"/>
                  </a:lnTo>
                  <a:lnTo>
                    <a:pt x="2072" y="210"/>
                  </a:lnTo>
                  <a:lnTo>
                    <a:pt x="2030" y="21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9"/>
            <p:cNvSpPr/>
            <p:nvPr/>
          </p:nvSpPr>
          <p:spPr>
            <a:xfrm>
              <a:off x="2561625" y="3060700"/>
              <a:ext cx="173700" cy="247450"/>
            </a:xfrm>
            <a:custGeom>
              <a:avLst/>
              <a:gdLst/>
              <a:ahLst/>
              <a:cxnLst/>
              <a:rect l="l" t="t" r="r" b="b"/>
              <a:pathLst>
                <a:path w="6948" h="9898" extrusionOk="0">
                  <a:moveTo>
                    <a:pt x="4353" y="1"/>
                  </a:moveTo>
                  <a:lnTo>
                    <a:pt x="4332" y="64"/>
                  </a:lnTo>
                  <a:lnTo>
                    <a:pt x="4290" y="105"/>
                  </a:lnTo>
                  <a:lnTo>
                    <a:pt x="4227" y="147"/>
                  </a:lnTo>
                  <a:lnTo>
                    <a:pt x="4165" y="168"/>
                  </a:lnTo>
                  <a:lnTo>
                    <a:pt x="4060" y="168"/>
                  </a:lnTo>
                  <a:lnTo>
                    <a:pt x="3976" y="189"/>
                  </a:lnTo>
                  <a:lnTo>
                    <a:pt x="3955" y="252"/>
                  </a:lnTo>
                  <a:lnTo>
                    <a:pt x="3976" y="294"/>
                  </a:lnTo>
                  <a:lnTo>
                    <a:pt x="3955" y="357"/>
                  </a:lnTo>
                  <a:lnTo>
                    <a:pt x="3809" y="419"/>
                  </a:lnTo>
                  <a:lnTo>
                    <a:pt x="3621" y="566"/>
                  </a:lnTo>
                  <a:lnTo>
                    <a:pt x="3495" y="670"/>
                  </a:lnTo>
                  <a:lnTo>
                    <a:pt x="3328" y="691"/>
                  </a:lnTo>
                  <a:lnTo>
                    <a:pt x="2972" y="691"/>
                  </a:lnTo>
                  <a:lnTo>
                    <a:pt x="2867" y="733"/>
                  </a:lnTo>
                  <a:lnTo>
                    <a:pt x="2867" y="817"/>
                  </a:lnTo>
                  <a:lnTo>
                    <a:pt x="2888" y="901"/>
                  </a:lnTo>
                  <a:lnTo>
                    <a:pt x="2888" y="1005"/>
                  </a:lnTo>
                  <a:lnTo>
                    <a:pt x="2805" y="1089"/>
                  </a:lnTo>
                  <a:lnTo>
                    <a:pt x="2721" y="1047"/>
                  </a:lnTo>
                  <a:lnTo>
                    <a:pt x="2763" y="942"/>
                  </a:lnTo>
                  <a:lnTo>
                    <a:pt x="2763" y="921"/>
                  </a:lnTo>
                  <a:lnTo>
                    <a:pt x="2825" y="901"/>
                  </a:lnTo>
                  <a:lnTo>
                    <a:pt x="2700" y="880"/>
                  </a:lnTo>
                  <a:lnTo>
                    <a:pt x="2574" y="817"/>
                  </a:lnTo>
                  <a:lnTo>
                    <a:pt x="2491" y="817"/>
                  </a:lnTo>
                  <a:lnTo>
                    <a:pt x="2302" y="942"/>
                  </a:lnTo>
                  <a:lnTo>
                    <a:pt x="2261" y="1026"/>
                  </a:lnTo>
                  <a:lnTo>
                    <a:pt x="2135" y="1152"/>
                  </a:lnTo>
                  <a:lnTo>
                    <a:pt x="1968" y="1465"/>
                  </a:lnTo>
                  <a:lnTo>
                    <a:pt x="1947" y="1549"/>
                  </a:lnTo>
                  <a:lnTo>
                    <a:pt x="1947" y="1549"/>
                  </a:lnTo>
                  <a:lnTo>
                    <a:pt x="1989" y="1528"/>
                  </a:lnTo>
                  <a:lnTo>
                    <a:pt x="2051" y="1570"/>
                  </a:lnTo>
                  <a:lnTo>
                    <a:pt x="2051" y="1654"/>
                  </a:lnTo>
                  <a:lnTo>
                    <a:pt x="2030" y="1758"/>
                  </a:lnTo>
                  <a:lnTo>
                    <a:pt x="1947" y="1821"/>
                  </a:lnTo>
                  <a:lnTo>
                    <a:pt x="1842" y="1821"/>
                  </a:lnTo>
                  <a:lnTo>
                    <a:pt x="1737" y="1863"/>
                  </a:lnTo>
                  <a:lnTo>
                    <a:pt x="1612" y="1989"/>
                  </a:lnTo>
                  <a:lnTo>
                    <a:pt x="1528" y="2051"/>
                  </a:lnTo>
                  <a:lnTo>
                    <a:pt x="1424" y="2198"/>
                  </a:lnTo>
                  <a:lnTo>
                    <a:pt x="1340" y="2198"/>
                  </a:lnTo>
                  <a:lnTo>
                    <a:pt x="1256" y="2240"/>
                  </a:lnTo>
                  <a:lnTo>
                    <a:pt x="1298" y="2344"/>
                  </a:lnTo>
                  <a:lnTo>
                    <a:pt x="1403" y="2449"/>
                  </a:lnTo>
                  <a:lnTo>
                    <a:pt x="1403" y="2574"/>
                  </a:lnTo>
                  <a:lnTo>
                    <a:pt x="1340" y="2700"/>
                  </a:lnTo>
                  <a:lnTo>
                    <a:pt x="1256" y="2700"/>
                  </a:lnTo>
                  <a:lnTo>
                    <a:pt x="1152" y="2616"/>
                  </a:lnTo>
                  <a:lnTo>
                    <a:pt x="1193" y="2574"/>
                  </a:lnTo>
                  <a:lnTo>
                    <a:pt x="1214" y="2512"/>
                  </a:lnTo>
                  <a:lnTo>
                    <a:pt x="1131" y="2470"/>
                  </a:lnTo>
                  <a:lnTo>
                    <a:pt x="1089" y="2365"/>
                  </a:lnTo>
                  <a:lnTo>
                    <a:pt x="984" y="2261"/>
                  </a:lnTo>
                  <a:lnTo>
                    <a:pt x="942" y="2365"/>
                  </a:lnTo>
                  <a:lnTo>
                    <a:pt x="942" y="2407"/>
                  </a:lnTo>
                  <a:lnTo>
                    <a:pt x="1005" y="2574"/>
                  </a:lnTo>
                  <a:lnTo>
                    <a:pt x="921" y="2721"/>
                  </a:lnTo>
                  <a:lnTo>
                    <a:pt x="901" y="2867"/>
                  </a:lnTo>
                  <a:lnTo>
                    <a:pt x="817" y="2909"/>
                  </a:lnTo>
                  <a:lnTo>
                    <a:pt x="775" y="2909"/>
                  </a:lnTo>
                  <a:lnTo>
                    <a:pt x="691" y="3098"/>
                  </a:lnTo>
                  <a:lnTo>
                    <a:pt x="712" y="3118"/>
                  </a:lnTo>
                  <a:lnTo>
                    <a:pt x="733" y="3244"/>
                  </a:lnTo>
                  <a:lnTo>
                    <a:pt x="733" y="3390"/>
                  </a:lnTo>
                  <a:lnTo>
                    <a:pt x="880" y="3516"/>
                  </a:lnTo>
                  <a:lnTo>
                    <a:pt x="901" y="3516"/>
                  </a:lnTo>
                  <a:lnTo>
                    <a:pt x="942" y="3495"/>
                  </a:lnTo>
                  <a:lnTo>
                    <a:pt x="1005" y="3537"/>
                  </a:lnTo>
                  <a:lnTo>
                    <a:pt x="1005" y="3662"/>
                  </a:lnTo>
                  <a:lnTo>
                    <a:pt x="921" y="3746"/>
                  </a:lnTo>
                  <a:lnTo>
                    <a:pt x="921" y="3809"/>
                  </a:lnTo>
                  <a:lnTo>
                    <a:pt x="1005" y="3872"/>
                  </a:lnTo>
                  <a:lnTo>
                    <a:pt x="1005" y="4039"/>
                  </a:lnTo>
                  <a:lnTo>
                    <a:pt x="921" y="4081"/>
                  </a:lnTo>
                  <a:lnTo>
                    <a:pt x="880" y="4165"/>
                  </a:lnTo>
                  <a:lnTo>
                    <a:pt x="921" y="4186"/>
                  </a:lnTo>
                  <a:lnTo>
                    <a:pt x="984" y="4290"/>
                  </a:lnTo>
                  <a:lnTo>
                    <a:pt x="942" y="4478"/>
                  </a:lnTo>
                  <a:lnTo>
                    <a:pt x="984" y="4771"/>
                  </a:lnTo>
                  <a:lnTo>
                    <a:pt x="901" y="4855"/>
                  </a:lnTo>
                  <a:lnTo>
                    <a:pt x="880" y="4918"/>
                  </a:lnTo>
                  <a:lnTo>
                    <a:pt x="942" y="5022"/>
                  </a:lnTo>
                  <a:lnTo>
                    <a:pt x="1047" y="4981"/>
                  </a:lnTo>
                  <a:lnTo>
                    <a:pt x="1047" y="4981"/>
                  </a:lnTo>
                  <a:lnTo>
                    <a:pt x="1026" y="5064"/>
                  </a:lnTo>
                  <a:lnTo>
                    <a:pt x="1089" y="5127"/>
                  </a:lnTo>
                  <a:lnTo>
                    <a:pt x="1152" y="5127"/>
                  </a:lnTo>
                  <a:lnTo>
                    <a:pt x="1152" y="5190"/>
                  </a:lnTo>
                  <a:lnTo>
                    <a:pt x="1110" y="5274"/>
                  </a:lnTo>
                  <a:lnTo>
                    <a:pt x="1047" y="5378"/>
                  </a:lnTo>
                  <a:lnTo>
                    <a:pt x="817" y="5608"/>
                  </a:lnTo>
                  <a:lnTo>
                    <a:pt x="775" y="5713"/>
                  </a:lnTo>
                  <a:lnTo>
                    <a:pt x="608" y="5859"/>
                  </a:lnTo>
                  <a:lnTo>
                    <a:pt x="398" y="5922"/>
                  </a:lnTo>
                  <a:lnTo>
                    <a:pt x="210" y="6048"/>
                  </a:lnTo>
                  <a:lnTo>
                    <a:pt x="64" y="6278"/>
                  </a:lnTo>
                  <a:lnTo>
                    <a:pt x="43" y="6466"/>
                  </a:lnTo>
                  <a:lnTo>
                    <a:pt x="1" y="6571"/>
                  </a:lnTo>
                  <a:lnTo>
                    <a:pt x="189" y="6655"/>
                  </a:lnTo>
                  <a:lnTo>
                    <a:pt x="377" y="6780"/>
                  </a:lnTo>
                  <a:lnTo>
                    <a:pt x="629" y="6947"/>
                  </a:lnTo>
                  <a:lnTo>
                    <a:pt x="733" y="6947"/>
                  </a:lnTo>
                  <a:lnTo>
                    <a:pt x="880" y="7094"/>
                  </a:lnTo>
                  <a:lnTo>
                    <a:pt x="838" y="7178"/>
                  </a:lnTo>
                  <a:lnTo>
                    <a:pt x="880" y="7261"/>
                  </a:lnTo>
                  <a:lnTo>
                    <a:pt x="1047" y="7282"/>
                  </a:lnTo>
                  <a:lnTo>
                    <a:pt x="1256" y="7366"/>
                  </a:lnTo>
                  <a:lnTo>
                    <a:pt x="1319" y="7408"/>
                  </a:lnTo>
                  <a:lnTo>
                    <a:pt x="1507" y="7471"/>
                  </a:lnTo>
                  <a:lnTo>
                    <a:pt x="1570" y="7387"/>
                  </a:lnTo>
                  <a:lnTo>
                    <a:pt x="1570" y="7282"/>
                  </a:lnTo>
                  <a:lnTo>
                    <a:pt x="1654" y="7199"/>
                  </a:lnTo>
                  <a:lnTo>
                    <a:pt x="1717" y="7199"/>
                  </a:lnTo>
                  <a:lnTo>
                    <a:pt x="1863" y="7282"/>
                  </a:lnTo>
                  <a:lnTo>
                    <a:pt x="1968" y="7303"/>
                  </a:lnTo>
                  <a:lnTo>
                    <a:pt x="1989" y="7387"/>
                  </a:lnTo>
                  <a:lnTo>
                    <a:pt x="2072" y="7429"/>
                  </a:lnTo>
                  <a:lnTo>
                    <a:pt x="2135" y="7429"/>
                  </a:lnTo>
                  <a:lnTo>
                    <a:pt x="2177" y="7512"/>
                  </a:lnTo>
                  <a:lnTo>
                    <a:pt x="2386" y="7575"/>
                  </a:lnTo>
                  <a:lnTo>
                    <a:pt x="2512" y="7596"/>
                  </a:lnTo>
                  <a:lnTo>
                    <a:pt x="2553" y="7638"/>
                  </a:lnTo>
                  <a:lnTo>
                    <a:pt x="2700" y="7805"/>
                  </a:lnTo>
                  <a:lnTo>
                    <a:pt x="2700" y="7910"/>
                  </a:lnTo>
                  <a:lnTo>
                    <a:pt x="2805" y="8098"/>
                  </a:lnTo>
                  <a:lnTo>
                    <a:pt x="2888" y="8098"/>
                  </a:lnTo>
                  <a:lnTo>
                    <a:pt x="3139" y="8203"/>
                  </a:lnTo>
                  <a:lnTo>
                    <a:pt x="3244" y="8349"/>
                  </a:lnTo>
                  <a:lnTo>
                    <a:pt x="3244" y="8517"/>
                  </a:lnTo>
                  <a:lnTo>
                    <a:pt x="3307" y="8517"/>
                  </a:lnTo>
                  <a:lnTo>
                    <a:pt x="3411" y="8559"/>
                  </a:lnTo>
                  <a:lnTo>
                    <a:pt x="3432" y="8684"/>
                  </a:lnTo>
                  <a:lnTo>
                    <a:pt x="3411" y="8768"/>
                  </a:lnTo>
                  <a:lnTo>
                    <a:pt x="3432" y="8852"/>
                  </a:lnTo>
                  <a:lnTo>
                    <a:pt x="3537" y="8872"/>
                  </a:lnTo>
                  <a:lnTo>
                    <a:pt x="3662" y="8852"/>
                  </a:lnTo>
                  <a:lnTo>
                    <a:pt x="3767" y="8872"/>
                  </a:lnTo>
                  <a:lnTo>
                    <a:pt x="3914" y="8872"/>
                  </a:lnTo>
                  <a:lnTo>
                    <a:pt x="3955" y="8831"/>
                  </a:lnTo>
                  <a:lnTo>
                    <a:pt x="4144" y="8747"/>
                  </a:lnTo>
                  <a:lnTo>
                    <a:pt x="4290" y="8768"/>
                  </a:lnTo>
                  <a:lnTo>
                    <a:pt x="4458" y="8852"/>
                  </a:lnTo>
                  <a:lnTo>
                    <a:pt x="4646" y="8747"/>
                  </a:lnTo>
                  <a:lnTo>
                    <a:pt x="4750" y="8747"/>
                  </a:lnTo>
                  <a:lnTo>
                    <a:pt x="4792" y="8831"/>
                  </a:lnTo>
                  <a:lnTo>
                    <a:pt x="4876" y="8831"/>
                  </a:lnTo>
                  <a:lnTo>
                    <a:pt x="4981" y="8872"/>
                  </a:lnTo>
                  <a:lnTo>
                    <a:pt x="5064" y="8956"/>
                  </a:lnTo>
                  <a:lnTo>
                    <a:pt x="5169" y="8935"/>
                  </a:lnTo>
                  <a:lnTo>
                    <a:pt x="5169" y="8998"/>
                  </a:lnTo>
                  <a:lnTo>
                    <a:pt x="4792" y="9626"/>
                  </a:lnTo>
                  <a:lnTo>
                    <a:pt x="4813" y="9709"/>
                  </a:lnTo>
                  <a:lnTo>
                    <a:pt x="4960" y="9688"/>
                  </a:lnTo>
                  <a:lnTo>
                    <a:pt x="5085" y="9688"/>
                  </a:lnTo>
                  <a:lnTo>
                    <a:pt x="5190" y="9772"/>
                  </a:lnTo>
                  <a:lnTo>
                    <a:pt x="5211" y="9898"/>
                  </a:lnTo>
                  <a:lnTo>
                    <a:pt x="5294" y="9584"/>
                  </a:lnTo>
                  <a:lnTo>
                    <a:pt x="5629" y="8370"/>
                  </a:lnTo>
                  <a:lnTo>
                    <a:pt x="5629" y="8308"/>
                  </a:lnTo>
                  <a:lnTo>
                    <a:pt x="5629" y="8098"/>
                  </a:lnTo>
                  <a:lnTo>
                    <a:pt x="5504" y="7847"/>
                  </a:lnTo>
                  <a:lnTo>
                    <a:pt x="5294" y="7680"/>
                  </a:lnTo>
                  <a:lnTo>
                    <a:pt x="5190" y="7533"/>
                  </a:lnTo>
                  <a:lnTo>
                    <a:pt x="5169" y="7219"/>
                  </a:lnTo>
                  <a:lnTo>
                    <a:pt x="5546" y="7094"/>
                  </a:lnTo>
                  <a:lnTo>
                    <a:pt x="5692" y="7199"/>
                  </a:lnTo>
                  <a:lnTo>
                    <a:pt x="5713" y="7094"/>
                  </a:lnTo>
                  <a:lnTo>
                    <a:pt x="5650" y="7010"/>
                  </a:lnTo>
                  <a:lnTo>
                    <a:pt x="5713" y="6968"/>
                  </a:lnTo>
                  <a:lnTo>
                    <a:pt x="5629" y="6801"/>
                  </a:lnTo>
                  <a:lnTo>
                    <a:pt x="5420" y="6738"/>
                  </a:lnTo>
                  <a:lnTo>
                    <a:pt x="5336" y="6592"/>
                  </a:lnTo>
                  <a:lnTo>
                    <a:pt x="5399" y="6424"/>
                  </a:lnTo>
                  <a:lnTo>
                    <a:pt x="6048" y="6424"/>
                  </a:lnTo>
                  <a:lnTo>
                    <a:pt x="6131" y="6341"/>
                  </a:lnTo>
                  <a:lnTo>
                    <a:pt x="6236" y="6341"/>
                  </a:lnTo>
                  <a:lnTo>
                    <a:pt x="6278" y="6383"/>
                  </a:lnTo>
                  <a:lnTo>
                    <a:pt x="6362" y="6383"/>
                  </a:lnTo>
                  <a:lnTo>
                    <a:pt x="6466" y="6257"/>
                  </a:lnTo>
                  <a:lnTo>
                    <a:pt x="6634" y="6215"/>
                  </a:lnTo>
                  <a:lnTo>
                    <a:pt x="6675" y="6320"/>
                  </a:lnTo>
                  <a:lnTo>
                    <a:pt x="6759" y="6424"/>
                  </a:lnTo>
                  <a:lnTo>
                    <a:pt x="6780" y="6550"/>
                  </a:lnTo>
                  <a:lnTo>
                    <a:pt x="6780" y="6696"/>
                  </a:lnTo>
                  <a:lnTo>
                    <a:pt x="6947" y="6675"/>
                  </a:lnTo>
                  <a:lnTo>
                    <a:pt x="6947" y="6571"/>
                  </a:lnTo>
                  <a:lnTo>
                    <a:pt x="6801" y="6278"/>
                  </a:lnTo>
                  <a:lnTo>
                    <a:pt x="6759" y="6131"/>
                  </a:lnTo>
                  <a:lnTo>
                    <a:pt x="6780" y="6069"/>
                  </a:lnTo>
                  <a:lnTo>
                    <a:pt x="6738" y="5964"/>
                  </a:lnTo>
                  <a:lnTo>
                    <a:pt x="6655" y="5922"/>
                  </a:lnTo>
                  <a:lnTo>
                    <a:pt x="6634" y="5839"/>
                  </a:lnTo>
                  <a:lnTo>
                    <a:pt x="6634" y="5818"/>
                  </a:lnTo>
                  <a:lnTo>
                    <a:pt x="6550" y="5839"/>
                  </a:lnTo>
                  <a:lnTo>
                    <a:pt x="6487" y="5839"/>
                  </a:lnTo>
                  <a:lnTo>
                    <a:pt x="6466" y="5734"/>
                  </a:lnTo>
                  <a:lnTo>
                    <a:pt x="6655" y="5399"/>
                  </a:lnTo>
                  <a:lnTo>
                    <a:pt x="6550" y="5106"/>
                  </a:lnTo>
                  <a:lnTo>
                    <a:pt x="6550" y="5022"/>
                  </a:lnTo>
                  <a:lnTo>
                    <a:pt x="6466" y="4960"/>
                  </a:lnTo>
                  <a:lnTo>
                    <a:pt x="6466" y="4771"/>
                  </a:lnTo>
                  <a:lnTo>
                    <a:pt x="6529" y="4604"/>
                  </a:lnTo>
                  <a:lnTo>
                    <a:pt x="6487" y="4541"/>
                  </a:lnTo>
                  <a:lnTo>
                    <a:pt x="6466" y="4332"/>
                  </a:lnTo>
                  <a:lnTo>
                    <a:pt x="6529" y="4248"/>
                  </a:lnTo>
                  <a:lnTo>
                    <a:pt x="6675" y="4227"/>
                  </a:lnTo>
                  <a:lnTo>
                    <a:pt x="6696" y="4144"/>
                  </a:lnTo>
                  <a:lnTo>
                    <a:pt x="6696" y="4039"/>
                  </a:lnTo>
                  <a:lnTo>
                    <a:pt x="6759" y="3955"/>
                  </a:lnTo>
                  <a:lnTo>
                    <a:pt x="6696" y="3725"/>
                  </a:lnTo>
                  <a:lnTo>
                    <a:pt x="6634" y="3662"/>
                  </a:lnTo>
                  <a:lnTo>
                    <a:pt x="6529" y="3662"/>
                  </a:lnTo>
                  <a:lnTo>
                    <a:pt x="6487" y="3725"/>
                  </a:lnTo>
                  <a:lnTo>
                    <a:pt x="6341" y="3704"/>
                  </a:lnTo>
                  <a:lnTo>
                    <a:pt x="6236" y="3704"/>
                  </a:lnTo>
                  <a:lnTo>
                    <a:pt x="6110" y="3746"/>
                  </a:lnTo>
                  <a:lnTo>
                    <a:pt x="6048" y="3725"/>
                  </a:lnTo>
                  <a:lnTo>
                    <a:pt x="5922" y="3662"/>
                  </a:lnTo>
                  <a:lnTo>
                    <a:pt x="5859" y="3704"/>
                  </a:lnTo>
                  <a:lnTo>
                    <a:pt x="5838" y="3662"/>
                  </a:lnTo>
                  <a:lnTo>
                    <a:pt x="5692" y="3704"/>
                  </a:lnTo>
                  <a:lnTo>
                    <a:pt x="5232" y="3286"/>
                  </a:lnTo>
                  <a:lnTo>
                    <a:pt x="5127" y="3223"/>
                  </a:lnTo>
                  <a:lnTo>
                    <a:pt x="4960" y="3202"/>
                  </a:lnTo>
                  <a:lnTo>
                    <a:pt x="4792" y="3223"/>
                  </a:lnTo>
                  <a:lnTo>
                    <a:pt x="4750" y="3244"/>
                  </a:lnTo>
                  <a:lnTo>
                    <a:pt x="4604" y="3202"/>
                  </a:lnTo>
                  <a:lnTo>
                    <a:pt x="4458" y="3202"/>
                  </a:lnTo>
                  <a:lnTo>
                    <a:pt x="4374" y="3244"/>
                  </a:lnTo>
                  <a:lnTo>
                    <a:pt x="4248" y="3202"/>
                  </a:lnTo>
                  <a:lnTo>
                    <a:pt x="4144" y="3181"/>
                  </a:lnTo>
                  <a:lnTo>
                    <a:pt x="3976" y="3118"/>
                  </a:lnTo>
                  <a:lnTo>
                    <a:pt x="3851" y="3014"/>
                  </a:lnTo>
                  <a:lnTo>
                    <a:pt x="3851" y="2909"/>
                  </a:lnTo>
                  <a:lnTo>
                    <a:pt x="3872" y="2867"/>
                  </a:lnTo>
                  <a:lnTo>
                    <a:pt x="3872" y="2784"/>
                  </a:lnTo>
                  <a:lnTo>
                    <a:pt x="3934" y="2658"/>
                  </a:lnTo>
                  <a:lnTo>
                    <a:pt x="3914" y="2554"/>
                  </a:lnTo>
                  <a:lnTo>
                    <a:pt x="3809" y="2386"/>
                  </a:lnTo>
                  <a:lnTo>
                    <a:pt x="3558" y="1968"/>
                  </a:lnTo>
                  <a:lnTo>
                    <a:pt x="3411" y="1968"/>
                  </a:lnTo>
                  <a:lnTo>
                    <a:pt x="3411" y="1926"/>
                  </a:lnTo>
                  <a:lnTo>
                    <a:pt x="3495" y="1737"/>
                  </a:lnTo>
                  <a:lnTo>
                    <a:pt x="3516" y="1549"/>
                  </a:lnTo>
                  <a:lnTo>
                    <a:pt x="3495" y="1445"/>
                  </a:lnTo>
                  <a:lnTo>
                    <a:pt x="3516" y="1319"/>
                  </a:lnTo>
                  <a:lnTo>
                    <a:pt x="3704" y="1047"/>
                  </a:lnTo>
                  <a:lnTo>
                    <a:pt x="3767" y="984"/>
                  </a:lnTo>
                  <a:lnTo>
                    <a:pt x="3872" y="838"/>
                  </a:lnTo>
                  <a:lnTo>
                    <a:pt x="3976" y="817"/>
                  </a:lnTo>
                  <a:lnTo>
                    <a:pt x="4039" y="775"/>
                  </a:lnTo>
                  <a:lnTo>
                    <a:pt x="4186" y="503"/>
                  </a:lnTo>
                  <a:lnTo>
                    <a:pt x="4499" y="377"/>
                  </a:lnTo>
                  <a:lnTo>
                    <a:pt x="4541" y="357"/>
                  </a:lnTo>
                  <a:lnTo>
                    <a:pt x="4604" y="357"/>
                  </a:lnTo>
                  <a:lnTo>
                    <a:pt x="4667" y="294"/>
                  </a:lnTo>
                  <a:lnTo>
                    <a:pt x="4688" y="210"/>
                  </a:lnTo>
                  <a:lnTo>
                    <a:pt x="4646" y="147"/>
                  </a:lnTo>
                  <a:lnTo>
                    <a:pt x="4437" y="43"/>
                  </a:lnTo>
                  <a:lnTo>
                    <a:pt x="43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9"/>
            <p:cNvSpPr/>
            <p:nvPr/>
          </p:nvSpPr>
          <p:spPr>
            <a:xfrm>
              <a:off x="2531825" y="3224950"/>
              <a:ext cx="85800" cy="94200"/>
            </a:xfrm>
            <a:custGeom>
              <a:avLst/>
              <a:gdLst/>
              <a:ahLst/>
              <a:cxnLst/>
              <a:rect l="l" t="t" r="r" b="b"/>
              <a:pathLst>
                <a:path w="3432" h="3768" extrusionOk="0">
                  <a:moveTo>
                    <a:pt x="1193" y="1"/>
                  </a:moveTo>
                  <a:lnTo>
                    <a:pt x="1172" y="168"/>
                  </a:lnTo>
                  <a:lnTo>
                    <a:pt x="1025" y="168"/>
                  </a:lnTo>
                  <a:lnTo>
                    <a:pt x="732" y="336"/>
                  </a:lnTo>
                  <a:lnTo>
                    <a:pt x="607" y="377"/>
                  </a:lnTo>
                  <a:lnTo>
                    <a:pt x="440" y="440"/>
                  </a:lnTo>
                  <a:lnTo>
                    <a:pt x="523" y="587"/>
                  </a:lnTo>
                  <a:lnTo>
                    <a:pt x="523" y="649"/>
                  </a:lnTo>
                  <a:lnTo>
                    <a:pt x="565" y="733"/>
                  </a:lnTo>
                  <a:lnTo>
                    <a:pt x="544" y="901"/>
                  </a:lnTo>
                  <a:lnTo>
                    <a:pt x="335" y="1131"/>
                  </a:lnTo>
                  <a:lnTo>
                    <a:pt x="314" y="1235"/>
                  </a:lnTo>
                  <a:lnTo>
                    <a:pt x="356" y="1277"/>
                  </a:lnTo>
                  <a:lnTo>
                    <a:pt x="251" y="1445"/>
                  </a:lnTo>
                  <a:lnTo>
                    <a:pt x="126" y="1465"/>
                  </a:lnTo>
                  <a:lnTo>
                    <a:pt x="21" y="1591"/>
                  </a:lnTo>
                  <a:lnTo>
                    <a:pt x="84" y="1696"/>
                  </a:lnTo>
                  <a:lnTo>
                    <a:pt x="126" y="1800"/>
                  </a:lnTo>
                  <a:lnTo>
                    <a:pt x="105" y="1905"/>
                  </a:lnTo>
                  <a:lnTo>
                    <a:pt x="126" y="2072"/>
                  </a:lnTo>
                  <a:lnTo>
                    <a:pt x="84" y="2198"/>
                  </a:lnTo>
                  <a:lnTo>
                    <a:pt x="0" y="2261"/>
                  </a:lnTo>
                  <a:lnTo>
                    <a:pt x="84" y="2323"/>
                  </a:lnTo>
                  <a:lnTo>
                    <a:pt x="209" y="2386"/>
                  </a:lnTo>
                  <a:lnTo>
                    <a:pt x="314" y="2491"/>
                  </a:lnTo>
                  <a:lnTo>
                    <a:pt x="419" y="2574"/>
                  </a:lnTo>
                  <a:lnTo>
                    <a:pt x="440" y="2533"/>
                  </a:lnTo>
                  <a:lnTo>
                    <a:pt x="502" y="2386"/>
                  </a:lnTo>
                  <a:lnTo>
                    <a:pt x="544" y="2323"/>
                  </a:lnTo>
                  <a:lnTo>
                    <a:pt x="628" y="2219"/>
                  </a:lnTo>
                  <a:lnTo>
                    <a:pt x="628" y="2323"/>
                  </a:lnTo>
                  <a:lnTo>
                    <a:pt x="649" y="2428"/>
                  </a:lnTo>
                  <a:lnTo>
                    <a:pt x="649" y="2365"/>
                  </a:lnTo>
                  <a:lnTo>
                    <a:pt x="649" y="2282"/>
                  </a:lnTo>
                  <a:lnTo>
                    <a:pt x="712" y="2282"/>
                  </a:lnTo>
                  <a:lnTo>
                    <a:pt x="732" y="2428"/>
                  </a:lnTo>
                  <a:lnTo>
                    <a:pt x="712" y="2595"/>
                  </a:lnTo>
                  <a:lnTo>
                    <a:pt x="712" y="2700"/>
                  </a:lnTo>
                  <a:lnTo>
                    <a:pt x="649" y="2826"/>
                  </a:lnTo>
                  <a:lnTo>
                    <a:pt x="502" y="2951"/>
                  </a:lnTo>
                  <a:lnTo>
                    <a:pt x="544" y="2993"/>
                  </a:lnTo>
                  <a:lnTo>
                    <a:pt x="607" y="3139"/>
                  </a:lnTo>
                  <a:lnTo>
                    <a:pt x="502" y="3202"/>
                  </a:lnTo>
                  <a:lnTo>
                    <a:pt x="398" y="3328"/>
                  </a:lnTo>
                  <a:lnTo>
                    <a:pt x="419" y="3432"/>
                  </a:lnTo>
                  <a:lnTo>
                    <a:pt x="523" y="3432"/>
                  </a:lnTo>
                  <a:lnTo>
                    <a:pt x="649" y="3370"/>
                  </a:lnTo>
                  <a:lnTo>
                    <a:pt x="712" y="3453"/>
                  </a:lnTo>
                  <a:lnTo>
                    <a:pt x="879" y="3516"/>
                  </a:lnTo>
                  <a:lnTo>
                    <a:pt x="984" y="3537"/>
                  </a:lnTo>
                  <a:lnTo>
                    <a:pt x="1151" y="3767"/>
                  </a:lnTo>
                  <a:lnTo>
                    <a:pt x="1235" y="3767"/>
                  </a:lnTo>
                  <a:lnTo>
                    <a:pt x="1339" y="3662"/>
                  </a:lnTo>
                  <a:lnTo>
                    <a:pt x="1779" y="2721"/>
                  </a:lnTo>
                  <a:lnTo>
                    <a:pt x="1883" y="2637"/>
                  </a:lnTo>
                  <a:lnTo>
                    <a:pt x="2448" y="2470"/>
                  </a:lnTo>
                  <a:lnTo>
                    <a:pt x="2720" y="2282"/>
                  </a:lnTo>
                  <a:lnTo>
                    <a:pt x="3118" y="1905"/>
                  </a:lnTo>
                  <a:lnTo>
                    <a:pt x="3264" y="1549"/>
                  </a:lnTo>
                  <a:lnTo>
                    <a:pt x="3369" y="1549"/>
                  </a:lnTo>
                  <a:lnTo>
                    <a:pt x="3390" y="1486"/>
                  </a:lnTo>
                  <a:lnTo>
                    <a:pt x="3432" y="1361"/>
                  </a:lnTo>
                  <a:lnTo>
                    <a:pt x="3390" y="1235"/>
                  </a:lnTo>
                  <a:lnTo>
                    <a:pt x="3285" y="1026"/>
                  </a:lnTo>
                  <a:lnTo>
                    <a:pt x="3285" y="963"/>
                  </a:lnTo>
                  <a:lnTo>
                    <a:pt x="3264" y="859"/>
                  </a:lnTo>
                  <a:lnTo>
                    <a:pt x="3181" y="817"/>
                  </a:lnTo>
                  <a:lnTo>
                    <a:pt x="3160" y="733"/>
                  </a:lnTo>
                  <a:lnTo>
                    <a:pt x="3055" y="712"/>
                  </a:lnTo>
                  <a:lnTo>
                    <a:pt x="2909" y="629"/>
                  </a:lnTo>
                  <a:lnTo>
                    <a:pt x="2846" y="629"/>
                  </a:lnTo>
                  <a:lnTo>
                    <a:pt x="2762" y="712"/>
                  </a:lnTo>
                  <a:lnTo>
                    <a:pt x="2762" y="817"/>
                  </a:lnTo>
                  <a:lnTo>
                    <a:pt x="2699" y="901"/>
                  </a:lnTo>
                  <a:lnTo>
                    <a:pt x="2511" y="838"/>
                  </a:lnTo>
                  <a:lnTo>
                    <a:pt x="2448" y="796"/>
                  </a:lnTo>
                  <a:lnTo>
                    <a:pt x="2239" y="712"/>
                  </a:lnTo>
                  <a:lnTo>
                    <a:pt x="2072" y="691"/>
                  </a:lnTo>
                  <a:lnTo>
                    <a:pt x="2030" y="608"/>
                  </a:lnTo>
                  <a:lnTo>
                    <a:pt x="2072" y="524"/>
                  </a:lnTo>
                  <a:lnTo>
                    <a:pt x="1925" y="377"/>
                  </a:lnTo>
                  <a:lnTo>
                    <a:pt x="1821" y="377"/>
                  </a:lnTo>
                  <a:lnTo>
                    <a:pt x="1569" y="210"/>
                  </a:lnTo>
                  <a:lnTo>
                    <a:pt x="1381" y="85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9"/>
            <p:cNvSpPr/>
            <p:nvPr/>
          </p:nvSpPr>
          <p:spPr>
            <a:xfrm>
              <a:off x="2527100" y="3246400"/>
              <a:ext cx="186250" cy="274650"/>
            </a:xfrm>
            <a:custGeom>
              <a:avLst/>
              <a:gdLst/>
              <a:ahLst/>
              <a:cxnLst/>
              <a:rect l="l" t="t" r="r" b="b"/>
              <a:pathLst>
                <a:path w="7450" h="10986" extrusionOk="0">
                  <a:moveTo>
                    <a:pt x="3453" y="1"/>
                  </a:moveTo>
                  <a:lnTo>
                    <a:pt x="3474" y="105"/>
                  </a:lnTo>
                  <a:lnTo>
                    <a:pt x="3474" y="168"/>
                  </a:lnTo>
                  <a:lnTo>
                    <a:pt x="3579" y="377"/>
                  </a:lnTo>
                  <a:lnTo>
                    <a:pt x="3621" y="503"/>
                  </a:lnTo>
                  <a:lnTo>
                    <a:pt x="3579" y="628"/>
                  </a:lnTo>
                  <a:lnTo>
                    <a:pt x="3558" y="691"/>
                  </a:lnTo>
                  <a:lnTo>
                    <a:pt x="3453" y="691"/>
                  </a:lnTo>
                  <a:lnTo>
                    <a:pt x="3307" y="1047"/>
                  </a:lnTo>
                  <a:lnTo>
                    <a:pt x="2909" y="1424"/>
                  </a:lnTo>
                  <a:lnTo>
                    <a:pt x="2637" y="1612"/>
                  </a:lnTo>
                  <a:lnTo>
                    <a:pt x="2072" y="1779"/>
                  </a:lnTo>
                  <a:lnTo>
                    <a:pt x="1968" y="1863"/>
                  </a:lnTo>
                  <a:lnTo>
                    <a:pt x="1528" y="2804"/>
                  </a:lnTo>
                  <a:lnTo>
                    <a:pt x="1424" y="2909"/>
                  </a:lnTo>
                  <a:lnTo>
                    <a:pt x="1340" y="2909"/>
                  </a:lnTo>
                  <a:lnTo>
                    <a:pt x="1173" y="2679"/>
                  </a:lnTo>
                  <a:lnTo>
                    <a:pt x="1068" y="2658"/>
                  </a:lnTo>
                  <a:lnTo>
                    <a:pt x="901" y="2595"/>
                  </a:lnTo>
                  <a:lnTo>
                    <a:pt x="838" y="2512"/>
                  </a:lnTo>
                  <a:lnTo>
                    <a:pt x="712" y="2574"/>
                  </a:lnTo>
                  <a:lnTo>
                    <a:pt x="608" y="2574"/>
                  </a:lnTo>
                  <a:lnTo>
                    <a:pt x="587" y="2470"/>
                  </a:lnTo>
                  <a:lnTo>
                    <a:pt x="691" y="2344"/>
                  </a:lnTo>
                  <a:lnTo>
                    <a:pt x="796" y="2281"/>
                  </a:lnTo>
                  <a:lnTo>
                    <a:pt x="733" y="2135"/>
                  </a:lnTo>
                  <a:lnTo>
                    <a:pt x="691" y="2093"/>
                  </a:lnTo>
                  <a:lnTo>
                    <a:pt x="398" y="2240"/>
                  </a:lnTo>
                  <a:lnTo>
                    <a:pt x="294" y="2344"/>
                  </a:lnTo>
                  <a:lnTo>
                    <a:pt x="105" y="2512"/>
                  </a:lnTo>
                  <a:lnTo>
                    <a:pt x="64" y="2679"/>
                  </a:lnTo>
                  <a:lnTo>
                    <a:pt x="1" y="2784"/>
                  </a:lnTo>
                  <a:lnTo>
                    <a:pt x="22" y="2825"/>
                  </a:lnTo>
                  <a:lnTo>
                    <a:pt x="105" y="2909"/>
                  </a:lnTo>
                  <a:lnTo>
                    <a:pt x="126" y="2993"/>
                  </a:lnTo>
                  <a:lnTo>
                    <a:pt x="64" y="3035"/>
                  </a:lnTo>
                  <a:lnTo>
                    <a:pt x="64" y="3097"/>
                  </a:lnTo>
                  <a:lnTo>
                    <a:pt x="189" y="3202"/>
                  </a:lnTo>
                  <a:lnTo>
                    <a:pt x="273" y="3348"/>
                  </a:lnTo>
                  <a:lnTo>
                    <a:pt x="231" y="3495"/>
                  </a:lnTo>
                  <a:lnTo>
                    <a:pt x="168" y="3495"/>
                  </a:lnTo>
                  <a:lnTo>
                    <a:pt x="85" y="3516"/>
                  </a:lnTo>
                  <a:lnTo>
                    <a:pt x="22" y="3621"/>
                  </a:lnTo>
                  <a:lnTo>
                    <a:pt x="126" y="3704"/>
                  </a:lnTo>
                  <a:lnTo>
                    <a:pt x="231" y="3746"/>
                  </a:lnTo>
                  <a:lnTo>
                    <a:pt x="419" y="3872"/>
                  </a:lnTo>
                  <a:lnTo>
                    <a:pt x="587" y="3913"/>
                  </a:lnTo>
                  <a:lnTo>
                    <a:pt x="817" y="4060"/>
                  </a:lnTo>
                  <a:lnTo>
                    <a:pt x="921" y="4081"/>
                  </a:lnTo>
                  <a:lnTo>
                    <a:pt x="963" y="4185"/>
                  </a:lnTo>
                  <a:lnTo>
                    <a:pt x="1068" y="4374"/>
                  </a:lnTo>
                  <a:lnTo>
                    <a:pt x="1110" y="4541"/>
                  </a:lnTo>
                  <a:lnTo>
                    <a:pt x="1173" y="4667"/>
                  </a:lnTo>
                  <a:lnTo>
                    <a:pt x="1424" y="4771"/>
                  </a:lnTo>
                  <a:lnTo>
                    <a:pt x="1486" y="4960"/>
                  </a:lnTo>
                  <a:lnTo>
                    <a:pt x="1549" y="5106"/>
                  </a:lnTo>
                  <a:lnTo>
                    <a:pt x="1591" y="5211"/>
                  </a:lnTo>
                  <a:lnTo>
                    <a:pt x="1633" y="5399"/>
                  </a:lnTo>
                  <a:lnTo>
                    <a:pt x="1696" y="5525"/>
                  </a:lnTo>
                  <a:lnTo>
                    <a:pt x="1800" y="5587"/>
                  </a:lnTo>
                  <a:lnTo>
                    <a:pt x="1905" y="5797"/>
                  </a:lnTo>
                  <a:lnTo>
                    <a:pt x="1905" y="5922"/>
                  </a:lnTo>
                  <a:lnTo>
                    <a:pt x="1884" y="5964"/>
                  </a:lnTo>
                  <a:lnTo>
                    <a:pt x="1989" y="6152"/>
                  </a:lnTo>
                  <a:lnTo>
                    <a:pt x="2177" y="6382"/>
                  </a:lnTo>
                  <a:lnTo>
                    <a:pt x="2219" y="6487"/>
                  </a:lnTo>
                  <a:lnTo>
                    <a:pt x="2198" y="6592"/>
                  </a:lnTo>
                  <a:lnTo>
                    <a:pt x="2219" y="6675"/>
                  </a:lnTo>
                  <a:lnTo>
                    <a:pt x="2302" y="6696"/>
                  </a:lnTo>
                  <a:lnTo>
                    <a:pt x="2491" y="6885"/>
                  </a:lnTo>
                  <a:lnTo>
                    <a:pt x="2533" y="6989"/>
                  </a:lnTo>
                  <a:lnTo>
                    <a:pt x="2574" y="7157"/>
                  </a:lnTo>
                  <a:lnTo>
                    <a:pt x="2616" y="7219"/>
                  </a:lnTo>
                  <a:lnTo>
                    <a:pt x="2784" y="7282"/>
                  </a:lnTo>
                  <a:lnTo>
                    <a:pt x="2805" y="7408"/>
                  </a:lnTo>
                  <a:lnTo>
                    <a:pt x="2951" y="7680"/>
                  </a:lnTo>
                  <a:lnTo>
                    <a:pt x="3014" y="7805"/>
                  </a:lnTo>
                  <a:lnTo>
                    <a:pt x="3202" y="8056"/>
                  </a:lnTo>
                  <a:lnTo>
                    <a:pt x="3202" y="8203"/>
                  </a:lnTo>
                  <a:lnTo>
                    <a:pt x="3139" y="8203"/>
                  </a:lnTo>
                  <a:lnTo>
                    <a:pt x="3098" y="8161"/>
                  </a:lnTo>
                  <a:lnTo>
                    <a:pt x="3098" y="8224"/>
                  </a:lnTo>
                  <a:lnTo>
                    <a:pt x="3118" y="8328"/>
                  </a:lnTo>
                  <a:lnTo>
                    <a:pt x="3118" y="8412"/>
                  </a:lnTo>
                  <a:lnTo>
                    <a:pt x="3160" y="8412"/>
                  </a:lnTo>
                  <a:lnTo>
                    <a:pt x="3244" y="8454"/>
                  </a:lnTo>
                  <a:lnTo>
                    <a:pt x="3265" y="8538"/>
                  </a:lnTo>
                  <a:lnTo>
                    <a:pt x="3244" y="8579"/>
                  </a:lnTo>
                  <a:lnTo>
                    <a:pt x="3432" y="8726"/>
                  </a:lnTo>
                  <a:lnTo>
                    <a:pt x="3621" y="8789"/>
                  </a:lnTo>
                  <a:lnTo>
                    <a:pt x="3642" y="8872"/>
                  </a:lnTo>
                  <a:lnTo>
                    <a:pt x="3725" y="8977"/>
                  </a:lnTo>
                  <a:lnTo>
                    <a:pt x="3830" y="8998"/>
                  </a:lnTo>
                  <a:lnTo>
                    <a:pt x="3872" y="9061"/>
                  </a:lnTo>
                  <a:lnTo>
                    <a:pt x="3893" y="9165"/>
                  </a:lnTo>
                  <a:lnTo>
                    <a:pt x="3976" y="9207"/>
                  </a:lnTo>
                  <a:lnTo>
                    <a:pt x="4165" y="9186"/>
                  </a:lnTo>
                  <a:lnTo>
                    <a:pt x="4206" y="9144"/>
                  </a:lnTo>
                  <a:lnTo>
                    <a:pt x="4186" y="9207"/>
                  </a:lnTo>
                  <a:lnTo>
                    <a:pt x="4269" y="9354"/>
                  </a:lnTo>
                  <a:lnTo>
                    <a:pt x="4458" y="9416"/>
                  </a:lnTo>
                  <a:lnTo>
                    <a:pt x="4562" y="9500"/>
                  </a:lnTo>
                  <a:lnTo>
                    <a:pt x="4562" y="9605"/>
                  </a:lnTo>
                  <a:lnTo>
                    <a:pt x="4667" y="9667"/>
                  </a:lnTo>
                  <a:lnTo>
                    <a:pt x="4792" y="9709"/>
                  </a:lnTo>
                  <a:lnTo>
                    <a:pt x="4834" y="9688"/>
                  </a:lnTo>
                  <a:lnTo>
                    <a:pt x="4939" y="9709"/>
                  </a:lnTo>
                  <a:lnTo>
                    <a:pt x="5148" y="9835"/>
                  </a:lnTo>
                  <a:lnTo>
                    <a:pt x="5315" y="9919"/>
                  </a:lnTo>
                  <a:lnTo>
                    <a:pt x="5420" y="9919"/>
                  </a:lnTo>
                  <a:lnTo>
                    <a:pt x="5462" y="9939"/>
                  </a:lnTo>
                  <a:lnTo>
                    <a:pt x="5504" y="10023"/>
                  </a:lnTo>
                  <a:lnTo>
                    <a:pt x="5650" y="10128"/>
                  </a:lnTo>
                  <a:lnTo>
                    <a:pt x="5755" y="10191"/>
                  </a:lnTo>
                  <a:lnTo>
                    <a:pt x="5859" y="10316"/>
                  </a:lnTo>
                  <a:lnTo>
                    <a:pt x="5943" y="10337"/>
                  </a:lnTo>
                  <a:lnTo>
                    <a:pt x="5985" y="10421"/>
                  </a:lnTo>
                  <a:lnTo>
                    <a:pt x="5964" y="10463"/>
                  </a:lnTo>
                  <a:lnTo>
                    <a:pt x="5964" y="10546"/>
                  </a:lnTo>
                  <a:lnTo>
                    <a:pt x="6090" y="10567"/>
                  </a:lnTo>
                  <a:lnTo>
                    <a:pt x="6236" y="10630"/>
                  </a:lnTo>
                  <a:lnTo>
                    <a:pt x="6403" y="10776"/>
                  </a:lnTo>
                  <a:lnTo>
                    <a:pt x="6550" y="10944"/>
                  </a:lnTo>
                  <a:lnTo>
                    <a:pt x="6655" y="10965"/>
                  </a:lnTo>
                  <a:lnTo>
                    <a:pt x="6675" y="10986"/>
                  </a:lnTo>
                  <a:lnTo>
                    <a:pt x="6801" y="10923"/>
                  </a:lnTo>
                  <a:lnTo>
                    <a:pt x="6927" y="10839"/>
                  </a:lnTo>
                  <a:lnTo>
                    <a:pt x="7010" y="10839"/>
                  </a:lnTo>
                  <a:lnTo>
                    <a:pt x="7115" y="10776"/>
                  </a:lnTo>
                  <a:lnTo>
                    <a:pt x="7178" y="10672"/>
                  </a:lnTo>
                  <a:lnTo>
                    <a:pt x="7073" y="10567"/>
                  </a:lnTo>
                  <a:lnTo>
                    <a:pt x="7094" y="10463"/>
                  </a:lnTo>
                  <a:lnTo>
                    <a:pt x="7136" y="10400"/>
                  </a:lnTo>
                  <a:lnTo>
                    <a:pt x="7240" y="10421"/>
                  </a:lnTo>
                  <a:lnTo>
                    <a:pt x="7219" y="10337"/>
                  </a:lnTo>
                  <a:lnTo>
                    <a:pt x="7136" y="10316"/>
                  </a:lnTo>
                  <a:lnTo>
                    <a:pt x="7094" y="10253"/>
                  </a:lnTo>
                  <a:lnTo>
                    <a:pt x="7199" y="10086"/>
                  </a:lnTo>
                  <a:lnTo>
                    <a:pt x="7324" y="10002"/>
                  </a:lnTo>
                  <a:lnTo>
                    <a:pt x="7429" y="9835"/>
                  </a:lnTo>
                  <a:lnTo>
                    <a:pt x="7450" y="9709"/>
                  </a:lnTo>
                  <a:lnTo>
                    <a:pt x="7282" y="9312"/>
                  </a:lnTo>
                  <a:lnTo>
                    <a:pt x="7324" y="9207"/>
                  </a:lnTo>
                  <a:lnTo>
                    <a:pt x="7324" y="9082"/>
                  </a:lnTo>
                  <a:lnTo>
                    <a:pt x="7303" y="8998"/>
                  </a:lnTo>
                  <a:lnTo>
                    <a:pt x="7282" y="8872"/>
                  </a:lnTo>
                  <a:lnTo>
                    <a:pt x="7324" y="8789"/>
                  </a:lnTo>
                  <a:lnTo>
                    <a:pt x="7387" y="8621"/>
                  </a:lnTo>
                  <a:lnTo>
                    <a:pt x="7345" y="8245"/>
                  </a:lnTo>
                  <a:lnTo>
                    <a:pt x="7303" y="8098"/>
                  </a:lnTo>
                  <a:lnTo>
                    <a:pt x="7387" y="7910"/>
                  </a:lnTo>
                  <a:lnTo>
                    <a:pt x="7387" y="7491"/>
                  </a:lnTo>
                  <a:lnTo>
                    <a:pt x="7450" y="7324"/>
                  </a:lnTo>
                  <a:lnTo>
                    <a:pt x="7450" y="7261"/>
                  </a:lnTo>
                  <a:lnTo>
                    <a:pt x="6927" y="6487"/>
                  </a:lnTo>
                  <a:lnTo>
                    <a:pt x="6906" y="6487"/>
                  </a:lnTo>
                  <a:lnTo>
                    <a:pt x="6864" y="6466"/>
                  </a:lnTo>
                  <a:lnTo>
                    <a:pt x="6675" y="6466"/>
                  </a:lnTo>
                  <a:lnTo>
                    <a:pt x="6571" y="6529"/>
                  </a:lnTo>
                  <a:lnTo>
                    <a:pt x="6445" y="6529"/>
                  </a:lnTo>
                  <a:lnTo>
                    <a:pt x="6383" y="6466"/>
                  </a:lnTo>
                  <a:lnTo>
                    <a:pt x="6362" y="6341"/>
                  </a:lnTo>
                  <a:lnTo>
                    <a:pt x="6341" y="6006"/>
                  </a:lnTo>
                  <a:lnTo>
                    <a:pt x="6341" y="5797"/>
                  </a:lnTo>
                  <a:lnTo>
                    <a:pt x="6383" y="5734"/>
                  </a:lnTo>
                  <a:lnTo>
                    <a:pt x="6403" y="5608"/>
                  </a:lnTo>
                  <a:lnTo>
                    <a:pt x="6362" y="5545"/>
                  </a:lnTo>
                  <a:lnTo>
                    <a:pt x="6152" y="5650"/>
                  </a:lnTo>
                  <a:lnTo>
                    <a:pt x="5922" y="5901"/>
                  </a:lnTo>
                  <a:lnTo>
                    <a:pt x="5608" y="5859"/>
                  </a:lnTo>
                  <a:lnTo>
                    <a:pt x="5357" y="5859"/>
                  </a:lnTo>
                  <a:lnTo>
                    <a:pt x="5315" y="5713"/>
                  </a:lnTo>
                  <a:lnTo>
                    <a:pt x="5211" y="5525"/>
                  </a:lnTo>
                  <a:lnTo>
                    <a:pt x="5023" y="5483"/>
                  </a:lnTo>
                  <a:lnTo>
                    <a:pt x="4688" y="5525"/>
                  </a:lnTo>
                  <a:lnTo>
                    <a:pt x="4813" y="5336"/>
                  </a:lnTo>
                  <a:lnTo>
                    <a:pt x="4520" y="4876"/>
                  </a:lnTo>
                  <a:lnTo>
                    <a:pt x="4374" y="4709"/>
                  </a:lnTo>
                  <a:lnTo>
                    <a:pt x="4395" y="4646"/>
                  </a:lnTo>
                  <a:lnTo>
                    <a:pt x="4374" y="4541"/>
                  </a:lnTo>
                  <a:lnTo>
                    <a:pt x="4416" y="4437"/>
                  </a:lnTo>
                  <a:lnTo>
                    <a:pt x="4416" y="4290"/>
                  </a:lnTo>
                  <a:lnTo>
                    <a:pt x="4395" y="4227"/>
                  </a:lnTo>
                  <a:lnTo>
                    <a:pt x="4458" y="4165"/>
                  </a:lnTo>
                  <a:lnTo>
                    <a:pt x="4458" y="4039"/>
                  </a:lnTo>
                  <a:lnTo>
                    <a:pt x="4625" y="3934"/>
                  </a:lnTo>
                  <a:lnTo>
                    <a:pt x="4709" y="3955"/>
                  </a:lnTo>
                  <a:lnTo>
                    <a:pt x="4792" y="3851"/>
                  </a:lnTo>
                  <a:lnTo>
                    <a:pt x="4730" y="3746"/>
                  </a:lnTo>
                  <a:lnTo>
                    <a:pt x="4688" y="3558"/>
                  </a:lnTo>
                  <a:lnTo>
                    <a:pt x="4834" y="3411"/>
                  </a:lnTo>
                  <a:lnTo>
                    <a:pt x="4813" y="3307"/>
                  </a:lnTo>
                  <a:lnTo>
                    <a:pt x="4897" y="3223"/>
                  </a:lnTo>
                  <a:lnTo>
                    <a:pt x="4876" y="3076"/>
                  </a:lnTo>
                  <a:lnTo>
                    <a:pt x="4981" y="3014"/>
                  </a:lnTo>
                  <a:lnTo>
                    <a:pt x="5106" y="2930"/>
                  </a:lnTo>
                  <a:lnTo>
                    <a:pt x="5232" y="2825"/>
                  </a:lnTo>
                  <a:lnTo>
                    <a:pt x="5295" y="2804"/>
                  </a:lnTo>
                  <a:lnTo>
                    <a:pt x="5357" y="2721"/>
                  </a:lnTo>
                  <a:lnTo>
                    <a:pt x="5650" y="2679"/>
                  </a:lnTo>
                  <a:lnTo>
                    <a:pt x="6069" y="2553"/>
                  </a:lnTo>
                  <a:lnTo>
                    <a:pt x="6090" y="2449"/>
                  </a:lnTo>
                  <a:lnTo>
                    <a:pt x="6152" y="2470"/>
                  </a:lnTo>
                  <a:lnTo>
                    <a:pt x="6299" y="2470"/>
                  </a:lnTo>
                  <a:lnTo>
                    <a:pt x="6445" y="2553"/>
                  </a:lnTo>
                  <a:lnTo>
                    <a:pt x="6445" y="2574"/>
                  </a:lnTo>
                  <a:lnTo>
                    <a:pt x="6550" y="2595"/>
                  </a:lnTo>
                  <a:lnTo>
                    <a:pt x="6592" y="2512"/>
                  </a:lnTo>
                  <a:lnTo>
                    <a:pt x="6592" y="2470"/>
                  </a:lnTo>
                  <a:lnTo>
                    <a:pt x="6571" y="2344"/>
                  </a:lnTo>
                  <a:lnTo>
                    <a:pt x="6466" y="2260"/>
                  </a:lnTo>
                  <a:lnTo>
                    <a:pt x="6341" y="2260"/>
                  </a:lnTo>
                  <a:lnTo>
                    <a:pt x="6194" y="2281"/>
                  </a:lnTo>
                  <a:lnTo>
                    <a:pt x="6173" y="2198"/>
                  </a:lnTo>
                  <a:lnTo>
                    <a:pt x="6550" y="1570"/>
                  </a:lnTo>
                  <a:lnTo>
                    <a:pt x="6550" y="1507"/>
                  </a:lnTo>
                  <a:lnTo>
                    <a:pt x="6445" y="1528"/>
                  </a:lnTo>
                  <a:lnTo>
                    <a:pt x="6362" y="1444"/>
                  </a:lnTo>
                  <a:lnTo>
                    <a:pt x="6257" y="1403"/>
                  </a:lnTo>
                  <a:lnTo>
                    <a:pt x="6173" y="1403"/>
                  </a:lnTo>
                  <a:lnTo>
                    <a:pt x="6131" y="1319"/>
                  </a:lnTo>
                  <a:lnTo>
                    <a:pt x="6027" y="1319"/>
                  </a:lnTo>
                  <a:lnTo>
                    <a:pt x="5839" y="1424"/>
                  </a:lnTo>
                  <a:lnTo>
                    <a:pt x="5671" y="1340"/>
                  </a:lnTo>
                  <a:lnTo>
                    <a:pt x="5525" y="1319"/>
                  </a:lnTo>
                  <a:lnTo>
                    <a:pt x="5336" y="1403"/>
                  </a:lnTo>
                  <a:lnTo>
                    <a:pt x="5295" y="1444"/>
                  </a:lnTo>
                  <a:lnTo>
                    <a:pt x="5148" y="1444"/>
                  </a:lnTo>
                  <a:lnTo>
                    <a:pt x="5043" y="1424"/>
                  </a:lnTo>
                  <a:lnTo>
                    <a:pt x="4918" y="1444"/>
                  </a:lnTo>
                  <a:lnTo>
                    <a:pt x="4813" y="1424"/>
                  </a:lnTo>
                  <a:lnTo>
                    <a:pt x="4792" y="1340"/>
                  </a:lnTo>
                  <a:lnTo>
                    <a:pt x="4813" y="1256"/>
                  </a:lnTo>
                  <a:lnTo>
                    <a:pt x="4792" y="1131"/>
                  </a:lnTo>
                  <a:lnTo>
                    <a:pt x="4688" y="1089"/>
                  </a:lnTo>
                  <a:lnTo>
                    <a:pt x="4625" y="1089"/>
                  </a:lnTo>
                  <a:lnTo>
                    <a:pt x="4625" y="921"/>
                  </a:lnTo>
                  <a:lnTo>
                    <a:pt x="4520" y="775"/>
                  </a:lnTo>
                  <a:lnTo>
                    <a:pt x="4269" y="670"/>
                  </a:lnTo>
                  <a:lnTo>
                    <a:pt x="4186" y="670"/>
                  </a:lnTo>
                  <a:lnTo>
                    <a:pt x="4081" y="482"/>
                  </a:lnTo>
                  <a:lnTo>
                    <a:pt x="4081" y="377"/>
                  </a:lnTo>
                  <a:lnTo>
                    <a:pt x="3934" y="210"/>
                  </a:lnTo>
                  <a:lnTo>
                    <a:pt x="3893" y="168"/>
                  </a:lnTo>
                  <a:lnTo>
                    <a:pt x="3767" y="147"/>
                  </a:lnTo>
                  <a:lnTo>
                    <a:pt x="3558" y="84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9"/>
            <p:cNvSpPr/>
            <p:nvPr/>
          </p:nvSpPr>
          <p:spPr>
            <a:xfrm>
              <a:off x="2700250" y="3389200"/>
              <a:ext cx="179975" cy="200900"/>
            </a:xfrm>
            <a:custGeom>
              <a:avLst/>
              <a:gdLst/>
              <a:ahLst/>
              <a:cxnLst/>
              <a:rect l="l" t="t" r="r" b="b"/>
              <a:pathLst>
                <a:path w="7199" h="8036" extrusionOk="0">
                  <a:moveTo>
                    <a:pt x="1967" y="1"/>
                  </a:moveTo>
                  <a:lnTo>
                    <a:pt x="1779" y="85"/>
                  </a:lnTo>
                  <a:lnTo>
                    <a:pt x="1612" y="126"/>
                  </a:lnTo>
                  <a:lnTo>
                    <a:pt x="1319" y="294"/>
                  </a:lnTo>
                  <a:lnTo>
                    <a:pt x="1235" y="545"/>
                  </a:lnTo>
                  <a:lnTo>
                    <a:pt x="1047" y="608"/>
                  </a:lnTo>
                  <a:lnTo>
                    <a:pt x="921" y="608"/>
                  </a:lnTo>
                  <a:lnTo>
                    <a:pt x="796" y="712"/>
                  </a:lnTo>
                  <a:lnTo>
                    <a:pt x="712" y="712"/>
                  </a:lnTo>
                  <a:lnTo>
                    <a:pt x="524" y="775"/>
                  </a:lnTo>
                  <a:lnTo>
                    <a:pt x="1" y="775"/>
                  </a:lnTo>
                  <a:lnTo>
                    <a:pt x="524" y="1549"/>
                  </a:lnTo>
                  <a:lnTo>
                    <a:pt x="524" y="1612"/>
                  </a:lnTo>
                  <a:lnTo>
                    <a:pt x="461" y="1779"/>
                  </a:lnTo>
                  <a:lnTo>
                    <a:pt x="461" y="2198"/>
                  </a:lnTo>
                  <a:lnTo>
                    <a:pt x="377" y="2386"/>
                  </a:lnTo>
                  <a:lnTo>
                    <a:pt x="419" y="2533"/>
                  </a:lnTo>
                  <a:lnTo>
                    <a:pt x="461" y="2909"/>
                  </a:lnTo>
                  <a:lnTo>
                    <a:pt x="398" y="3077"/>
                  </a:lnTo>
                  <a:lnTo>
                    <a:pt x="356" y="3160"/>
                  </a:lnTo>
                  <a:lnTo>
                    <a:pt x="377" y="3286"/>
                  </a:lnTo>
                  <a:lnTo>
                    <a:pt x="398" y="3370"/>
                  </a:lnTo>
                  <a:lnTo>
                    <a:pt x="398" y="3495"/>
                  </a:lnTo>
                  <a:lnTo>
                    <a:pt x="356" y="3600"/>
                  </a:lnTo>
                  <a:lnTo>
                    <a:pt x="524" y="3997"/>
                  </a:lnTo>
                  <a:lnTo>
                    <a:pt x="503" y="4123"/>
                  </a:lnTo>
                  <a:lnTo>
                    <a:pt x="398" y="4290"/>
                  </a:lnTo>
                  <a:lnTo>
                    <a:pt x="273" y="4374"/>
                  </a:lnTo>
                  <a:lnTo>
                    <a:pt x="168" y="4541"/>
                  </a:lnTo>
                  <a:lnTo>
                    <a:pt x="210" y="4604"/>
                  </a:lnTo>
                  <a:lnTo>
                    <a:pt x="293" y="4625"/>
                  </a:lnTo>
                  <a:lnTo>
                    <a:pt x="314" y="4709"/>
                  </a:lnTo>
                  <a:lnTo>
                    <a:pt x="356" y="4709"/>
                  </a:lnTo>
                  <a:lnTo>
                    <a:pt x="356" y="4834"/>
                  </a:lnTo>
                  <a:lnTo>
                    <a:pt x="482" y="4939"/>
                  </a:lnTo>
                  <a:lnTo>
                    <a:pt x="524" y="5002"/>
                  </a:lnTo>
                  <a:lnTo>
                    <a:pt x="565" y="5127"/>
                  </a:lnTo>
                  <a:lnTo>
                    <a:pt x="524" y="5232"/>
                  </a:lnTo>
                  <a:lnTo>
                    <a:pt x="524" y="5274"/>
                  </a:lnTo>
                  <a:lnTo>
                    <a:pt x="586" y="5483"/>
                  </a:lnTo>
                  <a:lnTo>
                    <a:pt x="670" y="5629"/>
                  </a:lnTo>
                  <a:lnTo>
                    <a:pt x="921" y="5839"/>
                  </a:lnTo>
                  <a:lnTo>
                    <a:pt x="942" y="5901"/>
                  </a:lnTo>
                  <a:lnTo>
                    <a:pt x="879" y="6090"/>
                  </a:lnTo>
                  <a:lnTo>
                    <a:pt x="921" y="6194"/>
                  </a:lnTo>
                  <a:lnTo>
                    <a:pt x="775" y="6508"/>
                  </a:lnTo>
                  <a:lnTo>
                    <a:pt x="879" y="6613"/>
                  </a:lnTo>
                  <a:lnTo>
                    <a:pt x="1130" y="6885"/>
                  </a:lnTo>
                  <a:lnTo>
                    <a:pt x="1570" y="8036"/>
                  </a:lnTo>
                  <a:lnTo>
                    <a:pt x="1737" y="8036"/>
                  </a:lnTo>
                  <a:lnTo>
                    <a:pt x="1758" y="7952"/>
                  </a:lnTo>
                  <a:lnTo>
                    <a:pt x="1863" y="7931"/>
                  </a:lnTo>
                  <a:lnTo>
                    <a:pt x="1863" y="7952"/>
                  </a:lnTo>
                  <a:lnTo>
                    <a:pt x="1946" y="7847"/>
                  </a:lnTo>
                  <a:lnTo>
                    <a:pt x="2051" y="7638"/>
                  </a:lnTo>
                  <a:lnTo>
                    <a:pt x="2260" y="7408"/>
                  </a:lnTo>
                  <a:lnTo>
                    <a:pt x="2407" y="7345"/>
                  </a:lnTo>
                  <a:lnTo>
                    <a:pt x="2553" y="7471"/>
                  </a:lnTo>
                  <a:lnTo>
                    <a:pt x="2721" y="7450"/>
                  </a:lnTo>
                  <a:lnTo>
                    <a:pt x="2804" y="7429"/>
                  </a:lnTo>
                  <a:lnTo>
                    <a:pt x="2930" y="7471"/>
                  </a:lnTo>
                  <a:lnTo>
                    <a:pt x="3139" y="7429"/>
                  </a:lnTo>
                  <a:lnTo>
                    <a:pt x="3244" y="7450"/>
                  </a:lnTo>
                  <a:lnTo>
                    <a:pt x="3286" y="7575"/>
                  </a:lnTo>
                  <a:lnTo>
                    <a:pt x="3348" y="7847"/>
                  </a:lnTo>
                  <a:lnTo>
                    <a:pt x="3411" y="7889"/>
                  </a:lnTo>
                  <a:lnTo>
                    <a:pt x="3453" y="7847"/>
                  </a:lnTo>
                  <a:lnTo>
                    <a:pt x="3453" y="7743"/>
                  </a:lnTo>
                  <a:lnTo>
                    <a:pt x="3516" y="7617"/>
                  </a:lnTo>
                  <a:lnTo>
                    <a:pt x="3516" y="7512"/>
                  </a:lnTo>
                  <a:lnTo>
                    <a:pt x="3620" y="7366"/>
                  </a:lnTo>
                  <a:lnTo>
                    <a:pt x="4227" y="7366"/>
                  </a:lnTo>
                  <a:lnTo>
                    <a:pt x="4353" y="7471"/>
                  </a:lnTo>
                  <a:lnTo>
                    <a:pt x="4374" y="7303"/>
                  </a:lnTo>
                  <a:lnTo>
                    <a:pt x="4541" y="6989"/>
                  </a:lnTo>
                  <a:lnTo>
                    <a:pt x="4562" y="6822"/>
                  </a:lnTo>
                  <a:lnTo>
                    <a:pt x="4541" y="6675"/>
                  </a:lnTo>
                  <a:lnTo>
                    <a:pt x="4478" y="6592"/>
                  </a:lnTo>
                  <a:lnTo>
                    <a:pt x="4667" y="6299"/>
                  </a:lnTo>
                  <a:lnTo>
                    <a:pt x="4750" y="6090"/>
                  </a:lnTo>
                  <a:lnTo>
                    <a:pt x="4750" y="5985"/>
                  </a:lnTo>
                  <a:lnTo>
                    <a:pt x="4876" y="5901"/>
                  </a:lnTo>
                  <a:lnTo>
                    <a:pt x="5650" y="5692"/>
                  </a:lnTo>
                  <a:lnTo>
                    <a:pt x="6319" y="5692"/>
                  </a:lnTo>
                  <a:lnTo>
                    <a:pt x="6696" y="5985"/>
                  </a:lnTo>
                  <a:lnTo>
                    <a:pt x="6780" y="5985"/>
                  </a:lnTo>
                  <a:lnTo>
                    <a:pt x="6864" y="6069"/>
                  </a:lnTo>
                  <a:lnTo>
                    <a:pt x="6926" y="5964"/>
                  </a:lnTo>
                  <a:lnTo>
                    <a:pt x="6905" y="5880"/>
                  </a:lnTo>
                  <a:lnTo>
                    <a:pt x="7198" y="5315"/>
                  </a:lnTo>
                  <a:lnTo>
                    <a:pt x="7177" y="5043"/>
                  </a:lnTo>
                  <a:lnTo>
                    <a:pt x="6884" y="4499"/>
                  </a:lnTo>
                  <a:lnTo>
                    <a:pt x="6571" y="4437"/>
                  </a:lnTo>
                  <a:lnTo>
                    <a:pt x="6591" y="4207"/>
                  </a:lnTo>
                  <a:lnTo>
                    <a:pt x="6550" y="3851"/>
                  </a:lnTo>
                  <a:lnTo>
                    <a:pt x="5524" y="3809"/>
                  </a:lnTo>
                  <a:lnTo>
                    <a:pt x="5545" y="3558"/>
                  </a:lnTo>
                  <a:lnTo>
                    <a:pt x="5315" y="3181"/>
                  </a:lnTo>
                  <a:lnTo>
                    <a:pt x="5399" y="3056"/>
                  </a:lnTo>
                  <a:lnTo>
                    <a:pt x="5336" y="2846"/>
                  </a:lnTo>
                  <a:lnTo>
                    <a:pt x="5378" y="2554"/>
                  </a:lnTo>
                  <a:lnTo>
                    <a:pt x="5315" y="2491"/>
                  </a:lnTo>
                  <a:lnTo>
                    <a:pt x="5106" y="2323"/>
                  </a:lnTo>
                  <a:lnTo>
                    <a:pt x="4771" y="2386"/>
                  </a:lnTo>
                  <a:lnTo>
                    <a:pt x="4604" y="2302"/>
                  </a:lnTo>
                  <a:lnTo>
                    <a:pt x="4499" y="2240"/>
                  </a:lnTo>
                  <a:lnTo>
                    <a:pt x="4457" y="2093"/>
                  </a:lnTo>
                  <a:lnTo>
                    <a:pt x="4290" y="2030"/>
                  </a:lnTo>
                  <a:lnTo>
                    <a:pt x="4060" y="1968"/>
                  </a:lnTo>
                  <a:lnTo>
                    <a:pt x="3955" y="1968"/>
                  </a:lnTo>
                  <a:lnTo>
                    <a:pt x="3746" y="1717"/>
                  </a:lnTo>
                  <a:lnTo>
                    <a:pt x="3620" y="1779"/>
                  </a:lnTo>
                  <a:lnTo>
                    <a:pt x="3411" y="1570"/>
                  </a:lnTo>
                  <a:lnTo>
                    <a:pt x="3181" y="1612"/>
                  </a:lnTo>
                  <a:lnTo>
                    <a:pt x="3118" y="1696"/>
                  </a:lnTo>
                  <a:lnTo>
                    <a:pt x="2993" y="1570"/>
                  </a:lnTo>
                  <a:lnTo>
                    <a:pt x="2804" y="1466"/>
                  </a:lnTo>
                  <a:lnTo>
                    <a:pt x="2679" y="1382"/>
                  </a:lnTo>
                  <a:lnTo>
                    <a:pt x="2616" y="1235"/>
                  </a:lnTo>
                  <a:lnTo>
                    <a:pt x="2490" y="1152"/>
                  </a:lnTo>
                  <a:lnTo>
                    <a:pt x="2407" y="942"/>
                  </a:lnTo>
                  <a:lnTo>
                    <a:pt x="2449" y="838"/>
                  </a:lnTo>
                  <a:lnTo>
                    <a:pt x="2386" y="545"/>
                  </a:lnTo>
                  <a:lnTo>
                    <a:pt x="2470" y="398"/>
                  </a:lnTo>
                  <a:lnTo>
                    <a:pt x="2407" y="189"/>
                  </a:lnTo>
                  <a:lnTo>
                    <a:pt x="2407" y="43"/>
                  </a:lnTo>
                  <a:lnTo>
                    <a:pt x="2365" y="1"/>
                  </a:lnTo>
                  <a:lnTo>
                    <a:pt x="2239" y="85"/>
                  </a:lnTo>
                  <a:lnTo>
                    <a:pt x="20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9"/>
            <p:cNvSpPr/>
            <p:nvPr/>
          </p:nvSpPr>
          <p:spPr>
            <a:xfrm>
              <a:off x="2809050" y="3531500"/>
              <a:ext cx="123475" cy="130275"/>
            </a:xfrm>
            <a:custGeom>
              <a:avLst/>
              <a:gdLst/>
              <a:ahLst/>
              <a:cxnLst/>
              <a:rect l="l" t="t" r="r" b="b"/>
              <a:pathLst>
                <a:path w="4939" h="5211" extrusionOk="0">
                  <a:moveTo>
                    <a:pt x="1298" y="0"/>
                  </a:moveTo>
                  <a:lnTo>
                    <a:pt x="524" y="209"/>
                  </a:lnTo>
                  <a:lnTo>
                    <a:pt x="398" y="293"/>
                  </a:lnTo>
                  <a:lnTo>
                    <a:pt x="398" y="398"/>
                  </a:lnTo>
                  <a:lnTo>
                    <a:pt x="315" y="607"/>
                  </a:lnTo>
                  <a:lnTo>
                    <a:pt x="126" y="900"/>
                  </a:lnTo>
                  <a:lnTo>
                    <a:pt x="189" y="983"/>
                  </a:lnTo>
                  <a:lnTo>
                    <a:pt x="210" y="1130"/>
                  </a:lnTo>
                  <a:lnTo>
                    <a:pt x="189" y="1297"/>
                  </a:lnTo>
                  <a:lnTo>
                    <a:pt x="22" y="1611"/>
                  </a:lnTo>
                  <a:lnTo>
                    <a:pt x="1" y="1779"/>
                  </a:lnTo>
                  <a:lnTo>
                    <a:pt x="1" y="1820"/>
                  </a:lnTo>
                  <a:lnTo>
                    <a:pt x="126" y="1946"/>
                  </a:lnTo>
                  <a:lnTo>
                    <a:pt x="231" y="1967"/>
                  </a:lnTo>
                  <a:lnTo>
                    <a:pt x="398" y="2239"/>
                  </a:lnTo>
                  <a:lnTo>
                    <a:pt x="754" y="2595"/>
                  </a:lnTo>
                  <a:lnTo>
                    <a:pt x="879" y="2595"/>
                  </a:lnTo>
                  <a:lnTo>
                    <a:pt x="1026" y="2720"/>
                  </a:lnTo>
                  <a:lnTo>
                    <a:pt x="1131" y="2888"/>
                  </a:lnTo>
                  <a:lnTo>
                    <a:pt x="1465" y="2971"/>
                  </a:lnTo>
                  <a:lnTo>
                    <a:pt x="1695" y="3097"/>
                  </a:lnTo>
                  <a:lnTo>
                    <a:pt x="1800" y="3097"/>
                  </a:lnTo>
                  <a:lnTo>
                    <a:pt x="2030" y="3327"/>
                  </a:lnTo>
                  <a:lnTo>
                    <a:pt x="2302" y="3452"/>
                  </a:lnTo>
                  <a:lnTo>
                    <a:pt x="2637" y="3515"/>
                  </a:lnTo>
                  <a:lnTo>
                    <a:pt x="2804" y="3641"/>
                  </a:lnTo>
                  <a:lnTo>
                    <a:pt x="2951" y="3808"/>
                  </a:lnTo>
                  <a:lnTo>
                    <a:pt x="3035" y="3934"/>
                  </a:lnTo>
                  <a:lnTo>
                    <a:pt x="2972" y="4059"/>
                  </a:lnTo>
                  <a:lnTo>
                    <a:pt x="2909" y="4185"/>
                  </a:lnTo>
                  <a:lnTo>
                    <a:pt x="2804" y="4269"/>
                  </a:lnTo>
                  <a:lnTo>
                    <a:pt x="2742" y="4373"/>
                  </a:lnTo>
                  <a:lnTo>
                    <a:pt x="2763" y="4478"/>
                  </a:lnTo>
                  <a:lnTo>
                    <a:pt x="2700" y="4708"/>
                  </a:lnTo>
                  <a:lnTo>
                    <a:pt x="2512" y="4896"/>
                  </a:lnTo>
                  <a:lnTo>
                    <a:pt x="2491" y="5022"/>
                  </a:lnTo>
                  <a:lnTo>
                    <a:pt x="2574" y="5022"/>
                  </a:lnTo>
                  <a:lnTo>
                    <a:pt x="2972" y="4959"/>
                  </a:lnTo>
                  <a:lnTo>
                    <a:pt x="3328" y="5064"/>
                  </a:lnTo>
                  <a:lnTo>
                    <a:pt x="3579" y="5210"/>
                  </a:lnTo>
                  <a:lnTo>
                    <a:pt x="3704" y="5168"/>
                  </a:lnTo>
                  <a:lnTo>
                    <a:pt x="3788" y="5168"/>
                  </a:lnTo>
                  <a:lnTo>
                    <a:pt x="3851" y="5210"/>
                  </a:lnTo>
                  <a:lnTo>
                    <a:pt x="3955" y="5064"/>
                  </a:lnTo>
                  <a:lnTo>
                    <a:pt x="3997" y="5022"/>
                  </a:lnTo>
                  <a:lnTo>
                    <a:pt x="4123" y="5085"/>
                  </a:lnTo>
                  <a:lnTo>
                    <a:pt x="4227" y="4959"/>
                  </a:lnTo>
                  <a:lnTo>
                    <a:pt x="4290" y="4792"/>
                  </a:lnTo>
                  <a:lnTo>
                    <a:pt x="4541" y="4603"/>
                  </a:lnTo>
                  <a:lnTo>
                    <a:pt x="4583" y="4478"/>
                  </a:lnTo>
                  <a:lnTo>
                    <a:pt x="4646" y="4352"/>
                  </a:lnTo>
                  <a:lnTo>
                    <a:pt x="4750" y="4248"/>
                  </a:lnTo>
                  <a:lnTo>
                    <a:pt x="4792" y="4038"/>
                  </a:lnTo>
                  <a:lnTo>
                    <a:pt x="4750" y="3976"/>
                  </a:lnTo>
                  <a:lnTo>
                    <a:pt x="4750" y="3829"/>
                  </a:lnTo>
                  <a:lnTo>
                    <a:pt x="4813" y="3808"/>
                  </a:lnTo>
                  <a:lnTo>
                    <a:pt x="4813" y="3724"/>
                  </a:lnTo>
                  <a:lnTo>
                    <a:pt x="4813" y="3662"/>
                  </a:lnTo>
                  <a:lnTo>
                    <a:pt x="4813" y="3599"/>
                  </a:lnTo>
                  <a:lnTo>
                    <a:pt x="4834" y="3599"/>
                  </a:lnTo>
                  <a:lnTo>
                    <a:pt x="4855" y="3515"/>
                  </a:lnTo>
                  <a:lnTo>
                    <a:pt x="4855" y="2971"/>
                  </a:lnTo>
                  <a:lnTo>
                    <a:pt x="4939" y="2888"/>
                  </a:lnTo>
                  <a:lnTo>
                    <a:pt x="4834" y="2867"/>
                  </a:lnTo>
                  <a:lnTo>
                    <a:pt x="4750" y="2783"/>
                  </a:lnTo>
                  <a:lnTo>
                    <a:pt x="4625" y="2720"/>
                  </a:lnTo>
                  <a:lnTo>
                    <a:pt x="4395" y="2867"/>
                  </a:lnTo>
                  <a:lnTo>
                    <a:pt x="4290" y="2825"/>
                  </a:lnTo>
                  <a:lnTo>
                    <a:pt x="4206" y="2616"/>
                  </a:lnTo>
                  <a:lnTo>
                    <a:pt x="4060" y="1988"/>
                  </a:lnTo>
                  <a:lnTo>
                    <a:pt x="4018" y="1862"/>
                  </a:lnTo>
                  <a:lnTo>
                    <a:pt x="3892" y="1820"/>
                  </a:lnTo>
                  <a:lnTo>
                    <a:pt x="3767" y="1716"/>
                  </a:lnTo>
                  <a:lnTo>
                    <a:pt x="3495" y="1841"/>
                  </a:lnTo>
                  <a:lnTo>
                    <a:pt x="3328" y="1758"/>
                  </a:lnTo>
                  <a:lnTo>
                    <a:pt x="3056" y="1779"/>
                  </a:lnTo>
                  <a:lnTo>
                    <a:pt x="2972" y="1737"/>
                  </a:lnTo>
                  <a:lnTo>
                    <a:pt x="2763" y="1758"/>
                  </a:lnTo>
                  <a:lnTo>
                    <a:pt x="2721" y="1632"/>
                  </a:lnTo>
                  <a:lnTo>
                    <a:pt x="2763" y="1528"/>
                  </a:lnTo>
                  <a:lnTo>
                    <a:pt x="2721" y="1360"/>
                  </a:lnTo>
                  <a:lnTo>
                    <a:pt x="2763" y="1025"/>
                  </a:lnTo>
                  <a:lnTo>
                    <a:pt x="2658" y="837"/>
                  </a:lnTo>
                  <a:lnTo>
                    <a:pt x="2658" y="670"/>
                  </a:lnTo>
                  <a:lnTo>
                    <a:pt x="2512" y="565"/>
                  </a:lnTo>
                  <a:lnTo>
                    <a:pt x="2553" y="419"/>
                  </a:lnTo>
                  <a:lnTo>
                    <a:pt x="2428" y="293"/>
                  </a:lnTo>
                  <a:lnTo>
                    <a:pt x="2344" y="293"/>
                  </a:lnTo>
                  <a:lnTo>
                    <a:pt x="19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9"/>
            <p:cNvSpPr/>
            <p:nvPr/>
          </p:nvSpPr>
          <p:spPr>
            <a:xfrm>
              <a:off x="2884375" y="3700450"/>
              <a:ext cx="73250" cy="83200"/>
            </a:xfrm>
            <a:custGeom>
              <a:avLst/>
              <a:gdLst/>
              <a:ahLst/>
              <a:cxnLst/>
              <a:rect l="l" t="t" r="r" b="b"/>
              <a:pathLst>
                <a:path w="2930" h="3328" extrusionOk="0">
                  <a:moveTo>
                    <a:pt x="754" y="0"/>
                  </a:moveTo>
                  <a:lnTo>
                    <a:pt x="440" y="63"/>
                  </a:lnTo>
                  <a:lnTo>
                    <a:pt x="377" y="42"/>
                  </a:lnTo>
                  <a:lnTo>
                    <a:pt x="315" y="42"/>
                  </a:lnTo>
                  <a:lnTo>
                    <a:pt x="273" y="63"/>
                  </a:lnTo>
                  <a:lnTo>
                    <a:pt x="231" y="210"/>
                  </a:lnTo>
                  <a:lnTo>
                    <a:pt x="126" y="335"/>
                  </a:lnTo>
                  <a:lnTo>
                    <a:pt x="168" y="524"/>
                  </a:lnTo>
                  <a:lnTo>
                    <a:pt x="126" y="586"/>
                  </a:lnTo>
                  <a:lnTo>
                    <a:pt x="147" y="712"/>
                  </a:lnTo>
                  <a:lnTo>
                    <a:pt x="147" y="963"/>
                  </a:lnTo>
                  <a:lnTo>
                    <a:pt x="84" y="1047"/>
                  </a:lnTo>
                  <a:lnTo>
                    <a:pt x="84" y="1151"/>
                  </a:lnTo>
                  <a:lnTo>
                    <a:pt x="43" y="1277"/>
                  </a:lnTo>
                  <a:lnTo>
                    <a:pt x="84" y="1465"/>
                  </a:lnTo>
                  <a:lnTo>
                    <a:pt x="43" y="1507"/>
                  </a:lnTo>
                  <a:lnTo>
                    <a:pt x="63" y="1779"/>
                  </a:lnTo>
                  <a:lnTo>
                    <a:pt x="126" y="1967"/>
                  </a:lnTo>
                  <a:lnTo>
                    <a:pt x="84" y="2030"/>
                  </a:lnTo>
                  <a:lnTo>
                    <a:pt x="22" y="2114"/>
                  </a:lnTo>
                  <a:lnTo>
                    <a:pt x="1" y="2156"/>
                  </a:lnTo>
                  <a:lnTo>
                    <a:pt x="1" y="2428"/>
                  </a:lnTo>
                  <a:lnTo>
                    <a:pt x="63" y="2637"/>
                  </a:lnTo>
                  <a:lnTo>
                    <a:pt x="231" y="2867"/>
                  </a:lnTo>
                  <a:lnTo>
                    <a:pt x="315" y="2867"/>
                  </a:lnTo>
                  <a:lnTo>
                    <a:pt x="461" y="3034"/>
                  </a:lnTo>
                  <a:lnTo>
                    <a:pt x="545" y="3055"/>
                  </a:lnTo>
                  <a:lnTo>
                    <a:pt x="796" y="3034"/>
                  </a:lnTo>
                  <a:lnTo>
                    <a:pt x="963" y="3055"/>
                  </a:lnTo>
                  <a:lnTo>
                    <a:pt x="1089" y="3139"/>
                  </a:lnTo>
                  <a:lnTo>
                    <a:pt x="1172" y="3160"/>
                  </a:lnTo>
                  <a:lnTo>
                    <a:pt x="1277" y="3160"/>
                  </a:lnTo>
                  <a:lnTo>
                    <a:pt x="1298" y="3181"/>
                  </a:lnTo>
                  <a:lnTo>
                    <a:pt x="1277" y="3244"/>
                  </a:lnTo>
                  <a:lnTo>
                    <a:pt x="1277" y="3285"/>
                  </a:lnTo>
                  <a:lnTo>
                    <a:pt x="1382" y="3285"/>
                  </a:lnTo>
                  <a:lnTo>
                    <a:pt x="1507" y="3202"/>
                  </a:lnTo>
                  <a:lnTo>
                    <a:pt x="1654" y="3181"/>
                  </a:lnTo>
                  <a:lnTo>
                    <a:pt x="1800" y="3244"/>
                  </a:lnTo>
                  <a:lnTo>
                    <a:pt x="1842" y="3264"/>
                  </a:lnTo>
                  <a:lnTo>
                    <a:pt x="1926" y="3264"/>
                  </a:lnTo>
                  <a:lnTo>
                    <a:pt x="2009" y="3285"/>
                  </a:lnTo>
                  <a:lnTo>
                    <a:pt x="2093" y="3327"/>
                  </a:lnTo>
                  <a:lnTo>
                    <a:pt x="2135" y="3264"/>
                  </a:lnTo>
                  <a:lnTo>
                    <a:pt x="2156" y="3181"/>
                  </a:lnTo>
                  <a:lnTo>
                    <a:pt x="2177" y="3181"/>
                  </a:lnTo>
                  <a:lnTo>
                    <a:pt x="2239" y="3202"/>
                  </a:lnTo>
                  <a:lnTo>
                    <a:pt x="2449" y="3139"/>
                  </a:lnTo>
                  <a:lnTo>
                    <a:pt x="2574" y="2972"/>
                  </a:lnTo>
                  <a:lnTo>
                    <a:pt x="2637" y="2930"/>
                  </a:lnTo>
                  <a:lnTo>
                    <a:pt x="2616" y="2909"/>
                  </a:lnTo>
                  <a:lnTo>
                    <a:pt x="2658" y="2804"/>
                  </a:lnTo>
                  <a:lnTo>
                    <a:pt x="2784" y="2720"/>
                  </a:lnTo>
                  <a:lnTo>
                    <a:pt x="2784" y="2532"/>
                  </a:lnTo>
                  <a:lnTo>
                    <a:pt x="2867" y="2428"/>
                  </a:lnTo>
                  <a:lnTo>
                    <a:pt x="2930" y="2407"/>
                  </a:lnTo>
                  <a:lnTo>
                    <a:pt x="2888" y="2386"/>
                  </a:lnTo>
                  <a:lnTo>
                    <a:pt x="2825" y="2281"/>
                  </a:lnTo>
                  <a:lnTo>
                    <a:pt x="2784" y="2239"/>
                  </a:lnTo>
                  <a:lnTo>
                    <a:pt x="2784" y="2218"/>
                  </a:lnTo>
                  <a:lnTo>
                    <a:pt x="2742" y="2030"/>
                  </a:lnTo>
                  <a:lnTo>
                    <a:pt x="2846" y="1884"/>
                  </a:lnTo>
                  <a:lnTo>
                    <a:pt x="2867" y="1716"/>
                  </a:lnTo>
                  <a:lnTo>
                    <a:pt x="2742" y="1612"/>
                  </a:lnTo>
                  <a:lnTo>
                    <a:pt x="2574" y="1402"/>
                  </a:lnTo>
                  <a:lnTo>
                    <a:pt x="2449" y="1256"/>
                  </a:lnTo>
                  <a:lnTo>
                    <a:pt x="2239" y="1151"/>
                  </a:lnTo>
                  <a:lnTo>
                    <a:pt x="2114" y="1172"/>
                  </a:lnTo>
                  <a:lnTo>
                    <a:pt x="2114" y="1026"/>
                  </a:lnTo>
                  <a:lnTo>
                    <a:pt x="1988" y="879"/>
                  </a:lnTo>
                  <a:lnTo>
                    <a:pt x="1842" y="858"/>
                  </a:lnTo>
                  <a:lnTo>
                    <a:pt x="1695" y="775"/>
                  </a:lnTo>
                  <a:lnTo>
                    <a:pt x="1570" y="565"/>
                  </a:lnTo>
                  <a:lnTo>
                    <a:pt x="1486" y="565"/>
                  </a:lnTo>
                  <a:lnTo>
                    <a:pt x="1382" y="670"/>
                  </a:lnTo>
                  <a:lnTo>
                    <a:pt x="1319" y="670"/>
                  </a:lnTo>
                  <a:lnTo>
                    <a:pt x="1172" y="461"/>
                  </a:lnTo>
                  <a:lnTo>
                    <a:pt x="1110" y="314"/>
                  </a:lnTo>
                  <a:lnTo>
                    <a:pt x="984" y="251"/>
                  </a:lnTo>
                  <a:lnTo>
                    <a:pt x="859" y="63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3" name="Google Shape;1093;p39"/>
            <p:cNvGrpSpPr/>
            <p:nvPr/>
          </p:nvGrpSpPr>
          <p:grpSpPr>
            <a:xfrm>
              <a:off x="2711750" y="3572300"/>
              <a:ext cx="230725" cy="598425"/>
              <a:chOff x="2711750" y="3572300"/>
              <a:chExt cx="230725" cy="598425"/>
            </a:xfrm>
          </p:grpSpPr>
          <p:sp>
            <p:nvSpPr>
              <p:cNvPr id="1094" name="Google Shape;1094;p39"/>
              <p:cNvSpPr/>
              <p:nvPr/>
            </p:nvSpPr>
            <p:spPr>
              <a:xfrm>
                <a:off x="2711750" y="3572300"/>
                <a:ext cx="230725" cy="538800"/>
              </a:xfrm>
              <a:custGeom>
                <a:avLst/>
                <a:gdLst/>
                <a:ahLst/>
                <a:cxnLst/>
                <a:rect l="l" t="t" r="r" b="b"/>
                <a:pathLst>
                  <a:path w="9229" h="21552" extrusionOk="0">
                    <a:moveTo>
                      <a:pt x="1947" y="0"/>
                    </a:moveTo>
                    <a:lnTo>
                      <a:pt x="1800" y="42"/>
                    </a:lnTo>
                    <a:lnTo>
                      <a:pt x="1570" y="293"/>
                    </a:lnTo>
                    <a:lnTo>
                      <a:pt x="1466" y="502"/>
                    </a:lnTo>
                    <a:lnTo>
                      <a:pt x="1382" y="607"/>
                    </a:lnTo>
                    <a:lnTo>
                      <a:pt x="1466" y="753"/>
                    </a:lnTo>
                    <a:lnTo>
                      <a:pt x="1298" y="1402"/>
                    </a:lnTo>
                    <a:lnTo>
                      <a:pt x="629" y="1779"/>
                    </a:lnTo>
                    <a:lnTo>
                      <a:pt x="566" y="1925"/>
                    </a:lnTo>
                    <a:lnTo>
                      <a:pt x="691" y="2030"/>
                    </a:lnTo>
                    <a:lnTo>
                      <a:pt x="733" y="2134"/>
                    </a:lnTo>
                    <a:lnTo>
                      <a:pt x="650" y="2281"/>
                    </a:lnTo>
                    <a:lnTo>
                      <a:pt x="670" y="2448"/>
                    </a:lnTo>
                    <a:lnTo>
                      <a:pt x="796" y="2616"/>
                    </a:lnTo>
                    <a:lnTo>
                      <a:pt x="796" y="2762"/>
                    </a:lnTo>
                    <a:lnTo>
                      <a:pt x="691" y="2846"/>
                    </a:lnTo>
                    <a:lnTo>
                      <a:pt x="670" y="2950"/>
                    </a:lnTo>
                    <a:lnTo>
                      <a:pt x="754" y="3013"/>
                    </a:lnTo>
                    <a:lnTo>
                      <a:pt x="796" y="3076"/>
                    </a:lnTo>
                    <a:lnTo>
                      <a:pt x="796" y="3243"/>
                    </a:lnTo>
                    <a:lnTo>
                      <a:pt x="859" y="3285"/>
                    </a:lnTo>
                    <a:lnTo>
                      <a:pt x="775" y="3390"/>
                    </a:lnTo>
                    <a:lnTo>
                      <a:pt x="670" y="3453"/>
                    </a:lnTo>
                    <a:lnTo>
                      <a:pt x="524" y="3599"/>
                    </a:lnTo>
                    <a:lnTo>
                      <a:pt x="357" y="3997"/>
                    </a:lnTo>
                    <a:lnTo>
                      <a:pt x="252" y="4164"/>
                    </a:lnTo>
                    <a:lnTo>
                      <a:pt x="210" y="4582"/>
                    </a:lnTo>
                    <a:lnTo>
                      <a:pt x="126" y="4645"/>
                    </a:lnTo>
                    <a:lnTo>
                      <a:pt x="147" y="5022"/>
                    </a:lnTo>
                    <a:lnTo>
                      <a:pt x="252" y="5210"/>
                    </a:lnTo>
                    <a:lnTo>
                      <a:pt x="252" y="5461"/>
                    </a:lnTo>
                    <a:lnTo>
                      <a:pt x="168" y="5566"/>
                    </a:lnTo>
                    <a:lnTo>
                      <a:pt x="168" y="5859"/>
                    </a:lnTo>
                    <a:lnTo>
                      <a:pt x="22" y="5942"/>
                    </a:lnTo>
                    <a:lnTo>
                      <a:pt x="1" y="6152"/>
                    </a:lnTo>
                    <a:lnTo>
                      <a:pt x="43" y="6424"/>
                    </a:lnTo>
                    <a:lnTo>
                      <a:pt x="147" y="6570"/>
                    </a:lnTo>
                    <a:lnTo>
                      <a:pt x="168" y="6675"/>
                    </a:lnTo>
                    <a:lnTo>
                      <a:pt x="315" y="6884"/>
                    </a:lnTo>
                    <a:lnTo>
                      <a:pt x="378" y="7051"/>
                    </a:lnTo>
                    <a:lnTo>
                      <a:pt x="461" y="7407"/>
                    </a:lnTo>
                    <a:lnTo>
                      <a:pt x="545" y="7470"/>
                    </a:lnTo>
                    <a:lnTo>
                      <a:pt x="587" y="7930"/>
                    </a:lnTo>
                    <a:lnTo>
                      <a:pt x="566" y="8181"/>
                    </a:lnTo>
                    <a:lnTo>
                      <a:pt x="461" y="8202"/>
                    </a:lnTo>
                    <a:lnTo>
                      <a:pt x="357" y="8453"/>
                    </a:lnTo>
                    <a:lnTo>
                      <a:pt x="378" y="8683"/>
                    </a:lnTo>
                    <a:lnTo>
                      <a:pt x="252" y="8872"/>
                    </a:lnTo>
                    <a:lnTo>
                      <a:pt x="336" y="8935"/>
                    </a:lnTo>
                    <a:lnTo>
                      <a:pt x="440" y="9123"/>
                    </a:lnTo>
                    <a:lnTo>
                      <a:pt x="461" y="9332"/>
                    </a:lnTo>
                    <a:lnTo>
                      <a:pt x="336" y="9458"/>
                    </a:lnTo>
                    <a:lnTo>
                      <a:pt x="210" y="9709"/>
                    </a:lnTo>
                    <a:lnTo>
                      <a:pt x="210" y="10085"/>
                    </a:lnTo>
                    <a:lnTo>
                      <a:pt x="210" y="10253"/>
                    </a:lnTo>
                    <a:lnTo>
                      <a:pt x="147" y="10483"/>
                    </a:lnTo>
                    <a:lnTo>
                      <a:pt x="482" y="11173"/>
                    </a:lnTo>
                    <a:lnTo>
                      <a:pt x="419" y="11278"/>
                    </a:lnTo>
                    <a:lnTo>
                      <a:pt x="252" y="11341"/>
                    </a:lnTo>
                    <a:lnTo>
                      <a:pt x="231" y="11655"/>
                    </a:lnTo>
                    <a:lnTo>
                      <a:pt x="22" y="11948"/>
                    </a:lnTo>
                    <a:lnTo>
                      <a:pt x="43" y="12157"/>
                    </a:lnTo>
                    <a:lnTo>
                      <a:pt x="147" y="12345"/>
                    </a:lnTo>
                    <a:lnTo>
                      <a:pt x="126" y="12764"/>
                    </a:lnTo>
                    <a:lnTo>
                      <a:pt x="147" y="13119"/>
                    </a:lnTo>
                    <a:lnTo>
                      <a:pt x="210" y="13391"/>
                    </a:lnTo>
                    <a:lnTo>
                      <a:pt x="315" y="13433"/>
                    </a:lnTo>
                    <a:lnTo>
                      <a:pt x="357" y="13538"/>
                    </a:lnTo>
                    <a:lnTo>
                      <a:pt x="336" y="13705"/>
                    </a:lnTo>
                    <a:lnTo>
                      <a:pt x="210" y="13789"/>
                    </a:lnTo>
                    <a:lnTo>
                      <a:pt x="231" y="14103"/>
                    </a:lnTo>
                    <a:cubicBezTo>
                      <a:pt x="252" y="14165"/>
                      <a:pt x="252" y="14270"/>
                      <a:pt x="273" y="14354"/>
                    </a:cubicBezTo>
                    <a:lnTo>
                      <a:pt x="273" y="14375"/>
                    </a:lnTo>
                    <a:lnTo>
                      <a:pt x="461" y="14437"/>
                    </a:lnTo>
                    <a:lnTo>
                      <a:pt x="461" y="14626"/>
                    </a:lnTo>
                    <a:lnTo>
                      <a:pt x="461" y="14772"/>
                    </a:lnTo>
                    <a:lnTo>
                      <a:pt x="566" y="15002"/>
                    </a:lnTo>
                    <a:lnTo>
                      <a:pt x="608" y="15274"/>
                    </a:lnTo>
                    <a:lnTo>
                      <a:pt x="712" y="15295"/>
                    </a:lnTo>
                    <a:lnTo>
                      <a:pt x="796" y="15253"/>
                    </a:lnTo>
                    <a:lnTo>
                      <a:pt x="880" y="15274"/>
                    </a:lnTo>
                    <a:lnTo>
                      <a:pt x="880" y="15400"/>
                    </a:lnTo>
                    <a:lnTo>
                      <a:pt x="754" y="15567"/>
                    </a:lnTo>
                    <a:lnTo>
                      <a:pt x="482" y="15567"/>
                    </a:lnTo>
                    <a:lnTo>
                      <a:pt x="440" y="15672"/>
                    </a:lnTo>
                    <a:lnTo>
                      <a:pt x="524" y="15735"/>
                    </a:lnTo>
                    <a:lnTo>
                      <a:pt x="545" y="15714"/>
                    </a:lnTo>
                    <a:lnTo>
                      <a:pt x="670" y="15714"/>
                    </a:lnTo>
                    <a:lnTo>
                      <a:pt x="859" y="15839"/>
                    </a:lnTo>
                    <a:lnTo>
                      <a:pt x="984" y="16049"/>
                    </a:lnTo>
                    <a:lnTo>
                      <a:pt x="984" y="16195"/>
                    </a:lnTo>
                    <a:lnTo>
                      <a:pt x="838" y="16321"/>
                    </a:lnTo>
                    <a:lnTo>
                      <a:pt x="838" y="16425"/>
                    </a:lnTo>
                    <a:lnTo>
                      <a:pt x="901" y="16572"/>
                    </a:lnTo>
                    <a:lnTo>
                      <a:pt x="963" y="16885"/>
                    </a:lnTo>
                    <a:lnTo>
                      <a:pt x="1047" y="17137"/>
                    </a:lnTo>
                    <a:lnTo>
                      <a:pt x="942" y="17241"/>
                    </a:lnTo>
                    <a:lnTo>
                      <a:pt x="901" y="17367"/>
                    </a:lnTo>
                    <a:lnTo>
                      <a:pt x="1005" y="17618"/>
                    </a:lnTo>
                    <a:lnTo>
                      <a:pt x="901" y="17764"/>
                    </a:lnTo>
                    <a:lnTo>
                      <a:pt x="859" y="18015"/>
                    </a:lnTo>
                    <a:lnTo>
                      <a:pt x="942" y="18246"/>
                    </a:lnTo>
                    <a:lnTo>
                      <a:pt x="984" y="18559"/>
                    </a:lnTo>
                    <a:lnTo>
                      <a:pt x="942" y="18852"/>
                    </a:lnTo>
                    <a:lnTo>
                      <a:pt x="733" y="19062"/>
                    </a:lnTo>
                    <a:lnTo>
                      <a:pt x="587" y="19250"/>
                    </a:lnTo>
                    <a:lnTo>
                      <a:pt x="524" y="19752"/>
                    </a:lnTo>
                    <a:cubicBezTo>
                      <a:pt x="545" y="19815"/>
                      <a:pt x="545" y="19898"/>
                      <a:pt x="566" y="19982"/>
                    </a:cubicBezTo>
                    <a:lnTo>
                      <a:pt x="796" y="20422"/>
                    </a:lnTo>
                    <a:lnTo>
                      <a:pt x="942" y="20422"/>
                    </a:lnTo>
                    <a:lnTo>
                      <a:pt x="1047" y="20317"/>
                    </a:lnTo>
                    <a:lnTo>
                      <a:pt x="1214" y="20233"/>
                    </a:lnTo>
                    <a:lnTo>
                      <a:pt x="1361" y="20233"/>
                    </a:lnTo>
                    <a:lnTo>
                      <a:pt x="1361" y="20401"/>
                    </a:lnTo>
                    <a:lnTo>
                      <a:pt x="1382" y="20735"/>
                    </a:lnTo>
                    <a:lnTo>
                      <a:pt x="1507" y="20840"/>
                    </a:lnTo>
                    <a:lnTo>
                      <a:pt x="1570" y="21049"/>
                    </a:lnTo>
                    <a:lnTo>
                      <a:pt x="1633" y="21279"/>
                    </a:lnTo>
                    <a:lnTo>
                      <a:pt x="1926" y="21321"/>
                    </a:lnTo>
                    <a:lnTo>
                      <a:pt x="2030" y="21363"/>
                    </a:lnTo>
                    <a:lnTo>
                      <a:pt x="2449" y="21279"/>
                    </a:lnTo>
                    <a:lnTo>
                      <a:pt x="3181" y="21279"/>
                    </a:lnTo>
                    <a:lnTo>
                      <a:pt x="3244" y="21342"/>
                    </a:lnTo>
                    <a:lnTo>
                      <a:pt x="3370" y="21363"/>
                    </a:lnTo>
                    <a:lnTo>
                      <a:pt x="3516" y="21489"/>
                    </a:lnTo>
                    <a:lnTo>
                      <a:pt x="3663" y="21551"/>
                    </a:lnTo>
                    <a:lnTo>
                      <a:pt x="3704" y="21551"/>
                    </a:lnTo>
                    <a:lnTo>
                      <a:pt x="3704" y="21447"/>
                    </a:lnTo>
                    <a:lnTo>
                      <a:pt x="3600" y="21363"/>
                    </a:lnTo>
                    <a:lnTo>
                      <a:pt x="3411" y="21238"/>
                    </a:lnTo>
                    <a:lnTo>
                      <a:pt x="3391" y="21133"/>
                    </a:lnTo>
                    <a:lnTo>
                      <a:pt x="3286" y="21028"/>
                    </a:lnTo>
                    <a:lnTo>
                      <a:pt x="3202" y="21049"/>
                    </a:lnTo>
                    <a:lnTo>
                      <a:pt x="3160" y="21007"/>
                    </a:lnTo>
                    <a:lnTo>
                      <a:pt x="3244" y="20945"/>
                    </a:lnTo>
                    <a:lnTo>
                      <a:pt x="3265" y="20861"/>
                    </a:lnTo>
                    <a:lnTo>
                      <a:pt x="3244" y="20840"/>
                    </a:lnTo>
                    <a:lnTo>
                      <a:pt x="3244" y="20756"/>
                    </a:lnTo>
                    <a:lnTo>
                      <a:pt x="3139" y="20505"/>
                    </a:lnTo>
                    <a:lnTo>
                      <a:pt x="3035" y="20317"/>
                    </a:lnTo>
                    <a:lnTo>
                      <a:pt x="2993" y="20129"/>
                    </a:lnTo>
                    <a:lnTo>
                      <a:pt x="3077" y="19961"/>
                    </a:lnTo>
                    <a:lnTo>
                      <a:pt x="3202" y="19857"/>
                    </a:lnTo>
                    <a:lnTo>
                      <a:pt x="3265" y="19752"/>
                    </a:lnTo>
                    <a:lnTo>
                      <a:pt x="3202" y="19689"/>
                    </a:lnTo>
                    <a:lnTo>
                      <a:pt x="3202" y="19585"/>
                    </a:lnTo>
                    <a:lnTo>
                      <a:pt x="3160" y="19501"/>
                    </a:lnTo>
                    <a:lnTo>
                      <a:pt x="3244" y="19564"/>
                    </a:lnTo>
                    <a:lnTo>
                      <a:pt x="3307" y="19647"/>
                    </a:lnTo>
                    <a:lnTo>
                      <a:pt x="3391" y="19668"/>
                    </a:lnTo>
                    <a:lnTo>
                      <a:pt x="3516" y="19564"/>
                    </a:lnTo>
                    <a:lnTo>
                      <a:pt x="3558" y="19480"/>
                    </a:lnTo>
                    <a:lnTo>
                      <a:pt x="3663" y="19354"/>
                    </a:lnTo>
                    <a:lnTo>
                      <a:pt x="3683" y="19250"/>
                    </a:lnTo>
                    <a:lnTo>
                      <a:pt x="3663" y="19062"/>
                    </a:lnTo>
                    <a:lnTo>
                      <a:pt x="3579" y="19041"/>
                    </a:lnTo>
                    <a:lnTo>
                      <a:pt x="3516" y="19082"/>
                    </a:lnTo>
                    <a:lnTo>
                      <a:pt x="3516" y="19082"/>
                    </a:lnTo>
                    <a:lnTo>
                      <a:pt x="3558" y="19020"/>
                    </a:lnTo>
                    <a:lnTo>
                      <a:pt x="3663" y="18915"/>
                    </a:lnTo>
                    <a:lnTo>
                      <a:pt x="3704" y="18769"/>
                    </a:lnTo>
                    <a:lnTo>
                      <a:pt x="3725" y="18643"/>
                    </a:lnTo>
                    <a:lnTo>
                      <a:pt x="3872" y="18518"/>
                    </a:lnTo>
                    <a:lnTo>
                      <a:pt x="3976" y="18518"/>
                    </a:lnTo>
                    <a:lnTo>
                      <a:pt x="4018" y="18392"/>
                    </a:lnTo>
                    <a:lnTo>
                      <a:pt x="4102" y="18287"/>
                    </a:lnTo>
                    <a:lnTo>
                      <a:pt x="4144" y="18246"/>
                    </a:lnTo>
                    <a:lnTo>
                      <a:pt x="4186" y="18141"/>
                    </a:lnTo>
                    <a:lnTo>
                      <a:pt x="4248" y="18099"/>
                    </a:lnTo>
                    <a:lnTo>
                      <a:pt x="4332" y="17994"/>
                    </a:lnTo>
                    <a:lnTo>
                      <a:pt x="4311" y="17932"/>
                    </a:lnTo>
                    <a:lnTo>
                      <a:pt x="4311" y="17869"/>
                    </a:lnTo>
                    <a:lnTo>
                      <a:pt x="4395" y="17806"/>
                    </a:lnTo>
                    <a:lnTo>
                      <a:pt x="4290" y="17702"/>
                    </a:lnTo>
                    <a:lnTo>
                      <a:pt x="4207" y="17702"/>
                    </a:lnTo>
                    <a:lnTo>
                      <a:pt x="4311" y="17597"/>
                    </a:lnTo>
                    <a:lnTo>
                      <a:pt x="4311" y="17492"/>
                    </a:lnTo>
                    <a:lnTo>
                      <a:pt x="4227" y="17367"/>
                    </a:lnTo>
                    <a:lnTo>
                      <a:pt x="4227" y="17423"/>
                    </a:lnTo>
                    <a:lnTo>
                      <a:pt x="4186" y="17409"/>
                    </a:lnTo>
                    <a:lnTo>
                      <a:pt x="4123" y="17429"/>
                    </a:lnTo>
                    <a:lnTo>
                      <a:pt x="4018" y="17429"/>
                    </a:lnTo>
                    <a:lnTo>
                      <a:pt x="3830" y="17471"/>
                    </a:lnTo>
                    <a:lnTo>
                      <a:pt x="3600" y="17262"/>
                    </a:lnTo>
                    <a:lnTo>
                      <a:pt x="3453" y="17137"/>
                    </a:lnTo>
                    <a:lnTo>
                      <a:pt x="3370" y="17095"/>
                    </a:lnTo>
                    <a:lnTo>
                      <a:pt x="3265" y="16990"/>
                    </a:lnTo>
                    <a:lnTo>
                      <a:pt x="3139" y="16781"/>
                    </a:lnTo>
                    <a:lnTo>
                      <a:pt x="3139" y="16655"/>
                    </a:lnTo>
                    <a:lnTo>
                      <a:pt x="3056" y="16551"/>
                    </a:lnTo>
                    <a:lnTo>
                      <a:pt x="3056" y="16467"/>
                    </a:lnTo>
                    <a:lnTo>
                      <a:pt x="3181" y="16362"/>
                    </a:lnTo>
                    <a:lnTo>
                      <a:pt x="3244" y="16258"/>
                    </a:lnTo>
                    <a:lnTo>
                      <a:pt x="3286" y="16132"/>
                    </a:lnTo>
                    <a:lnTo>
                      <a:pt x="3370" y="16111"/>
                    </a:lnTo>
                    <a:lnTo>
                      <a:pt x="3474" y="16007"/>
                    </a:lnTo>
                    <a:lnTo>
                      <a:pt x="3600" y="15986"/>
                    </a:lnTo>
                    <a:lnTo>
                      <a:pt x="3704" y="15881"/>
                    </a:lnTo>
                    <a:lnTo>
                      <a:pt x="3872" y="15839"/>
                    </a:lnTo>
                    <a:lnTo>
                      <a:pt x="3976" y="15881"/>
                    </a:lnTo>
                    <a:lnTo>
                      <a:pt x="4144" y="15839"/>
                    </a:lnTo>
                    <a:lnTo>
                      <a:pt x="4144" y="15797"/>
                    </a:lnTo>
                    <a:lnTo>
                      <a:pt x="4102" y="15735"/>
                    </a:lnTo>
                    <a:lnTo>
                      <a:pt x="3997" y="15693"/>
                    </a:lnTo>
                    <a:lnTo>
                      <a:pt x="4018" y="15630"/>
                    </a:lnTo>
                    <a:lnTo>
                      <a:pt x="4039" y="15567"/>
                    </a:lnTo>
                    <a:lnTo>
                      <a:pt x="4207" y="15463"/>
                    </a:lnTo>
                    <a:lnTo>
                      <a:pt x="4186" y="15421"/>
                    </a:lnTo>
                    <a:lnTo>
                      <a:pt x="4227" y="15358"/>
                    </a:lnTo>
                    <a:lnTo>
                      <a:pt x="4227" y="15295"/>
                    </a:lnTo>
                    <a:lnTo>
                      <a:pt x="4102" y="15128"/>
                    </a:lnTo>
                    <a:lnTo>
                      <a:pt x="4123" y="15065"/>
                    </a:lnTo>
                    <a:lnTo>
                      <a:pt x="4123" y="14981"/>
                    </a:lnTo>
                    <a:lnTo>
                      <a:pt x="4018" y="14940"/>
                    </a:lnTo>
                    <a:lnTo>
                      <a:pt x="3997" y="14772"/>
                    </a:lnTo>
                    <a:lnTo>
                      <a:pt x="4081" y="14668"/>
                    </a:lnTo>
                    <a:lnTo>
                      <a:pt x="4123" y="14563"/>
                    </a:lnTo>
                    <a:lnTo>
                      <a:pt x="4081" y="14521"/>
                    </a:lnTo>
                    <a:lnTo>
                      <a:pt x="4144" y="14437"/>
                    </a:lnTo>
                    <a:lnTo>
                      <a:pt x="4332" y="14354"/>
                    </a:lnTo>
                    <a:lnTo>
                      <a:pt x="4458" y="14249"/>
                    </a:lnTo>
                    <a:lnTo>
                      <a:pt x="4458" y="14207"/>
                    </a:lnTo>
                    <a:lnTo>
                      <a:pt x="4311" y="14144"/>
                    </a:lnTo>
                    <a:lnTo>
                      <a:pt x="4207" y="14144"/>
                    </a:lnTo>
                    <a:lnTo>
                      <a:pt x="4144" y="14061"/>
                    </a:lnTo>
                    <a:lnTo>
                      <a:pt x="4186" y="14019"/>
                    </a:lnTo>
                    <a:lnTo>
                      <a:pt x="4290" y="13935"/>
                    </a:lnTo>
                    <a:lnTo>
                      <a:pt x="4437" y="13893"/>
                    </a:lnTo>
                    <a:lnTo>
                      <a:pt x="4562" y="13956"/>
                    </a:lnTo>
                    <a:lnTo>
                      <a:pt x="4562" y="14040"/>
                    </a:lnTo>
                    <a:lnTo>
                      <a:pt x="4541" y="14082"/>
                    </a:lnTo>
                    <a:lnTo>
                      <a:pt x="4604" y="14186"/>
                    </a:lnTo>
                    <a:lnTo>
                      <a:pt x="4667" y="14228"/>
                    </a:lnTo>
                    <a:lnTo>
                      <a:pt x="4918" y="14082"/>
                    </a:lnTo>
                    <a:lnTo>
                      <a:pt x="4939" y="13998"/>
                    </a:lnTo>
                    <a:lnTo>
                      <a:pt x="4876" y="13852"/>
                    </a:lnTo>
                    <a:lnTo>
                      <a:pt x="4813" y="13747"/>
                    </a:lnTo>
                    <a:lnTo>
                      <a:pt x="4855" y="13726"/>
                    </a:lnTo>
                    <a:lnTo>
                      <a:pt x="4876" y="13621"/>
                    </a:lnTo>
                    <a:lnTo>
                      <a:pt x="4813" y="13496"/>
                    </a:lnTo>
                    <a:lnTo>
                      <a:pt x="4730" y="13496"/>
                    </a:lnTo>
                    <a:lnTo>
                      <a:pt x="4625" y="13559"/>
                    </a:lnTo>
                    <a:lnTo>
                      <a:pt x="4541" y="13559"/>
                    </a:lnTo>
                    <a:lnTo>
                      <a:pt x="4499" y="13621"/>
                    </a:lnTo>
                    <a:lnTo>
                      <a:pt x="4520" y="13642"/>
                    </a:lnTo>
                    <a:lnTo>
                      <a:pt x="4625" y="13684"/>
                    </a:lnTo>
                    <a:lnTo>
                      <a:pt x="4625" y="13726"/>
                    </a:lnTo>
                    <a:lnTo>
                      <a:pt x="4437" y="13789"/>
                    </a:lnTo>
                    <a:lnTo>
                      <a:pt x="4353" y="13747"/>
                    </a:lnTo>
                    <a:lnTo>
                      <a:pt x="4416" y="13705"/>
                    </a:lnTo>
                    <a:lnTo>
                      <a:pt x="4499" y="13684"/>
                    </a:lnTo>
                    <a:lnTo>
                      <a:pt x="4437" y="13642"/>
                    </a:lnTo>
                    <a:lnTo>
                      <a:pt x="4248" y="13642"/>
                    </a:lnTo>
                    <a:lnTo>
                      <a:pt x="4123" y="13580"/>
                    </a:lnTo>
                    <a:lnTo>
                      <a:pt x="4102" y="13475"/>
                    </a:lnTo>
                    <a:lnTo>
                      <a:pt x="4102" y="13203"/>
                    </a:lnTo>
                    <a:lnTo>
                      <a:pt x="4039" y="12994"/>
                    </a:lnTo>
                    <a:lnTo>
                      <a:pt x="3914" y="12889"/>
                    </a:lnTo>
                    <a:lnTo>
                      <a:pt x="3914" y="12680"/>
                    </a:lnTo>
                    <a:lnTo>
                      <a:pt x="4018" y="12575"/>
                    </a:lnTo>
                    <a:lnTo>
                      <a:pt x="4102" y="12575"/>
                    </a:lnTo>
                    <a:lnTo>
                      <a:pt x="4081" y="12659"/>
                    </a:lnTo>
                    <a:lnTo>
                      <a:pt x="4102" y="12680"/>
                    </a:lnTo>
                    <a:lnTo>
                      <a:pt x="4227" y="12680"/>
                    </a:lnTo>
                    <a:lnTo>
                      <a:pt x="4437" y="12764"/>
                    </a:lnTo>
                    <a:lnTo>
                      <a:pt x="4646" y="12910"/>
                    </a:lnTo>
                    <a:lnTo>
                      <a:pt x="4834" y="12973"/>
                    </a:lnTo>
                    <a:lnTo>
                      <a:pt x="5148" y="12973"/>
                    </a:lnTo>
                    <a:lnTo>
                      <a:pt x="5336" y="12847"/>
                    </a:lnTo>
                    <a:lnTo>
                      <a:pt x="5295" y="12805"/>
                    </a:lnTo>
                    <a:lnTo>
                      <a:pt x="5441" y="12701"/>
                    </a:lnTo>
                    <a:lnTo>
                      <a:pt x="5462" y="12596"/>
                    </a:lnTo>
                    <a:lnTo>
                      <a:pt x="5441" y="12533"/>
                    </a:lnTo>
                    <a:lnTo>
                      <a:pt x="5462" y="12471"/>
                    </a:lnTo>
                    <a:lnTo>
                      <a:pt x="5483" y="12366"/>
                    </a:lnTo>
                    <a:lnTo>
                      <a:pt x="5378" y="12345"/>
                    </a:lnTo>
                    <a:lnTo>
                      <a:pt x="5295" y="12220"/>
                    </a:lnTo>
                    <a:lnTo>
                      <a:pt x="5295" y="12115"/>
                    </a:lnTo>
                    <a:lnTo>
                      <a:pt x="5357" y="12031"/>
                    </a:lnTo>
                    <a:lnTo>
                      <a:pt x="5336" y="11968"/>
                    </a:lnTo>
                    <a:lnTo>
                      <a:pt x="5441" y="11864"/>
                    </a:lnTo>
                    <a:lnTo>
                      <a:pt x="5441" y="11843"/>
                    </a:lnTo>
                    <a:lnTo>
                      <a:pt x="5483" y="11843"/>
                    </a:lnTo>
                    <a:lnTo>
                      <a:pt x="5504" y="11759"/>
                    </a:lnTo>
                    <a:lnTo>
                      <a:pt x="5483" y="11655"/>
                    </a:lnTo>
                    <a:lnTo>
                      <a:pt x="5378" y="11655"/>
                    </a:lnTo>
                    <a:lnTo>
                      <a:pt x="5378" y="11613"/>
                    </a:lnTo>
                    <a:lnTo>
                      <a:pt x="5336" y="11529"/>
                    </a:lnTo>
                    <a:lnTo>
                      <a:pt x="5336" y="11320"/>
                    </a:lnTo>
                    <a:lnTo>
                      <a:pt x="5295" y="11236"/>
                    </a:lnTo>
                    <a:lnTo>
                      <a:pt x="5295" y="11131"/>
                    </a:lnTo>
                    <a:lnTo>
                      <a:pt x="5336" y="11111"/>
                    </a:lnTo>
                    <a:lnTo>
                      <a:pt x="5378" y="11194"/>
                    </a:lnTo>
                    <a:lnTo>
                      <a:pt x="5462" y="11194"/>
                    </a:lnTo>
                    <a:lnTo>
                      <a:pt x="5608" y="11236"/>
                    </a:lnTo>
                    <a:lnTo>
                      <a:pt x="5755" y="11320"/>
                    </a:lnTo>
                    <a:lnTo>
                      <a:pt x="5859" y="11320"/>
                    </a:lnTo>
                    <a:lnTo>
                      <a:pt x="6027" y="11299"/>
                    </a:lnTo>
                    <a:lnTo>
                      <a:pt x="6215" y="11320"/>
                    </a:lnTo>
                    <a:lnTo>
                      <a:pt x="6445" y="11320"/>
                    </a:lnTo>
                    <a:lnTo>
                      <a:pt x="6843" y="11215"/>
                    </a:lnTo>
                    <a:lnTo>
                      <a:pt x="7178" y="11069"/>
                    </a:lnTo>
                    <a:lnTo>
                      <a:pt x="7220" y="10985"/>
                    </a:lnTo>
                    <a:lnTo>
                      <a:pt x="7261" y="11027"/>
                    </a:lnTo>
                    <a:lnTo>
                      <a:pt x="7492" y="10964"/>
                    </a:lnTo>
                    <a:lnTo>
                      <a:pt x="7805" y="10776"/>
                    </a:lnTo>
                    <a:lnTo>
                      <a:pt x="7868" y="10671"/>
                    </a:lnTo>
                    <a:lnTo>
                      <a:pt x="7826" y="10546"/>
                    </a:lnTo>
                    <a:lnTo>
                      <a:pt x="7889" y="10357"/>
                    </a:lnTo>
                    <a:lnTo>
                      <a:pt x="7931" y="10336"/>
                    </a:lnTo>
                    <a:lnTo>
                      <a:pt x="7973" y="10378"/>
                    </a:lnTo>
                    <a:lnTo>
                      <a:pt x="8015" y="10336"/>
                    </a:lnTo>
                    <a:lnTo>
                      <a:pt x="8077" y="10148"/>
                    </a:lnTo>
                    <a:lnTo>
                      <a:pt x="8182" y="9960"/>
                    </a:lnTo>
                    <a:lnTo>
                      <a:pt x="8203" y="9855"/>
                    </a:lnTo>
                    <a:lnTo>
                      <a:pt x="8203" y="9625"/>
                    </a:lnTo>
                    <a:lnTo>
                      <a:pt x="8182" y="9520"/>
                    </a:lnTo>
                    <a:lnTo>
                      <a:pt x="8140" y="9520"/>
                    </a:lnTo>
                    <a:lnTo>
                      <a:pt x="8077" y="9604"/>
                    </a:lnTo>
                    <a:lnTo>
                      <a:pt x="7931" y="9604"/>
                    </a:lnTo>
                    <a:lnTo>
                      <a:pt x="7784" y="9499"/>
                    </a:lnTo>
                    <a:lnTo>
                      <a:pt x="7701" y="9332"/>
                    </a:lnTo>
                    <a:lnTo>
                      <a:pt x="7701" y="9248"/>
                    </a:lnTo>
                    <a:lnTo>
                      <a:pt x="7826" y="8976"/>
                    </a:lnTo>
                    <a:lnTo>
                      <a:pt x="7826" y="8872"/>
                    </a:lnTo>
                    <a:lnTo>
                      <a:pt x="7764" y="8788"/>
                    </a:lnTo>
                    <a:lnTo>
                      <a:pt x="7471" y="8558"/>
                    </a:lnTo>
                    <a:lnTo>
                      <a:pt x="7240" y="8453"/>
                    </a:lnTo>
                    <a:lnTo>
                      <a:pt x="6989" y="8265"/>
                    </a:lnTo>
                    <a:lnTo>
                      <a:pt x="6948" y="8160"/>
                    </a:lnTo>
                    <a:lnTo>
                      <a:pt x="6968" y="8139"/>
                    </a:lnTo>
                    <a:lnTo>
                      <a:pt x="6968" y="8035"/>
                    </a:lnTo>
                    <a:lnTo>
                      <a:pt x="6885" y="7951"/>
                    </a:lnTo>
                    <a:lnTo>
                      <a:pt x="6927" y="7888"/>
                    </a:lnTo>
                    <a:lnTo>
                      <a:pt x="6864" y="7679"/>
                    </a:lnTo>
                    <a:lnTo>
                      <a:pt x="6885" y="7449"/>
                    </a:lnTo>
                    <a:lnTo>
                      <a:pt x="6927" y="7240"/>
                    </a:lnTo>
                    <a:lnTo>
                      <a:pt x="7010" y="7156"/>
                    </a:lnTo>
                    <a:lnTo>
                      <a:pt x="7031" y="7093"/>
                    </a:lnTo>
                    <a:lnTo>
                      <a:pt x="6968" y="6905"/>
                    </a:lnTo>
                    <a:lnTo>
                      <a:pt x="6948" y="6633"/>
                    </a:lnTo>
                    <a:lnTo>
                      <a:pt x="7010" y="6591"/>
                    </a:lnTo>
                    <a:lnTo>
                      <a:pt x="6948" y="6403"/>
                    </a:lnTo>
                    <a:lnTo>
                      <a:pt x="7031" y="6277"/>
                    </a:lnTo>
                    <a:lnTo>
                      <a:pt x="7031" y="6173"/>
                    </a:lnTo>
                    <a:lnTo>
                      <a:pt x="7073" y="6089"/>
                    </a:lnTo>
                    <a:lnTo>
                      <a:pt x="7115" y="5838"/>
                    </a:lnTo>
                    <a:lnTo>
                      <a:pt x="7073" y="5733"/>
                    </a:lnTo>
                    <a:lnTo>
                      <a:pt x="7136" y="5650"/>
                    </a:lnTo>
                    <a:lnTo>
                      <a:pt x="7115" y="5461"/>
                    </a:lnTo>
                    <a:lnTo>
                      <a:pt x="7220" y="5336"/>
                    </a:lnTo>
                    <a:lnTo>
                      <a:pt x="7261" y="5210"/>
                    </a:lnTo>
                    <a:lnTo>
                      <a:pt x="7261" y="5168"/>
                    </a:lnTo>
                    <a:lnTo>
                      <a:pt x="7282" y="5126"/>
                    </a:lnTo>
                    <a:lnTo>
                      <a:pt x="7387" y="5043"/>
                    </a:lnTo>
                    <a:lnTo>
                      <a:pt x="7387" y="5001"/>
                    </a:lnTo>
                    <a:lnTo>
                      <a:pt x="7492" y="4833"/>
                    </a:lnTo>
                    <a:lnTo>
                      <a:pt x="7575" y="4750"/>
                    </a:lnTo>
                    <a:lnTo>
                      <a:pt x="7680" y="4541"/>
                    </a:lnTo>
                    <a:lnTo>
                      <a:pt x="7722" y="4478"/>
                    </a:lnTo>
                    <a:lnTo>
                      <a:pt x="7805" y="4436"/>
                    </a:lnTo>
                    <a:lnTo>
                      <a:pt x="7805" y="4310"/>
                    </a:lnTo>
                    <a:lnTo>
                      <a:pt x="7826" y="4227"/>
                    </a:lnTo>
                    <a:lnTo>
                      <a:pt x="8015" y="3997"/>
                    </a:lnTo>
                    <a:lnTo>
                      <a:pt x="8098" y="3997"/>
                    </a:lnTo>
                    <a:lnTo>
                      <a:pt x="8182" y="3976"/>
                    </a:lnTo>
                    <a:lnTo>
                      <a:pt x="8182" y="3850"/>
                    </a:lnTo>
                    <a:lnTo>
                      <a:pt x="8266" y="3808"/>
                    </a:lnTo>
                    <a:lnTo>
                      <a:pt x="8475" y="3641"/>
                    </a:lnTo>
                    <a:lnTo>
                      <a:pt x="8538" y="3599"/>
                    </a:lnTo>
                    <a:lnTo>
                      <a:pt x="8600" y="3536"/>
                    </a:lnTo>
                    <a:lnTo>
                      <a:pt x="8831" y="3369"/>
                    </a:lnTo>
                    <a:lnTo>
                      <a:pt x="8852" y="3390"/>
                    </a:lnTo>
                    <a:lnTo>
                      <a:pt x="8935" y="3327"/>
                    </a:lnTo>
                    <a:lnTo>
                      <a:pt x="8956" y="3264"/>
                    </a:lnTo>
                    <a:lnTo>
                      <a:pt x="9103" y="3181"/>
                    </a:lnTo>
                    <a:lnTo>
                      <a:pt x="9207" y="3181"/>
                    </a:lnTo>
                    <a:lnTo>
                      <a:pt x="9228" y="3118"/>
                    </a:lnTo>
                    <a:lnTo>
                      <a:pt x="9207" y="2909"/>
                    </a:lnTo>
                    <a:lnTo>
                      <a:pt x="9165" y="2657"/>
                    </a:lnTo>
                    <a:lnTo>
                      <a:pt x="9165" y="2490"/>
                    </a:lnTo>
                    <a:lnTo>
                      <a:pt x="9061" y="2239"/>
                    </a:lnTo>
                    <a:lnTo>
                      <a:pt x="9061" y="2134"/>
                    </a:lnTo>
                    <a:lnTo>
                      <a:pt x="8810" y="2113"/>
                    </a:lnTo>
                    <a:lnTo>
                      <a:pt x="8705" y="2197"/>
                    </a:lnTo>
                    <a:lnTo>
                      <a:pt x="8684" y="2218"/>
                    </a:lnTo>
                    <a:lnTo>
                      <a:pt x="8684" y="2385"/>
                    </a:lnTo>
                    <a:lnTo>
                      <a:pt x="8705" y="2427"/>
                    </a:lnTo>
                    <a:lnTo>
                      <a:pt x="8705" y="2637"/>
                    </a:lnTo>
                    <a:lnTo>
                      <a:pt x="8600" y="2720"/>
                    </a:lnTo>
                    <a:lnTo>
                      <a:pt x="8517" y="2846"/>
                    </a:lnTo>
                    <a:lnTo>
                      <a:pt x="8496" y="2971"/>
                    </a:lnTo>
                    <a:lnTo>
                      <a:pt x="8224" y="3160"/>
                    </a:lnTo>
                    <a:lnTo>
                      <a:pt x="8182" y="3327"/>
                    </a:lnTo>
                    <a:lnTo>
                      <a:pt x="8077" y="3453"/>
                    </a:lnTo>
                    <a:lnTo>
                      <a:pt x="7952" y="3432"/>
                    </a:lnTo>
                    <a:lnTo>
                      <a:pt x="7889" y="3453"/>
                    </a:lnTo>
                    <a:lnTo>
                      <a:pt x="7784" y="3599"/>
                    </a:lnTo>
                    <a:lnTo>
                      <a:pt x="7743" y="3557"/>
                    </a:lnTo>
                    <a:lnTo>
                      <a:pt x="7659" y="3557"/>
                    </a:lnTo>
                    <a:lnTo>
                      <a:pt x="7533" y="3599"/>
                    </a:lnTo>
                    <a:lnTo>
                      <a:pt x="7282" y="3453"/>
                    </a:lnTo>
                    <a:lnTo>
                      <a:pt x="6948" y="3348"/>
                    </a:lnTo>
                    <a:lnTo>
                      <a:pt x="6529" y="3390"/>
                    </a:lnTo>
                    <a:lnTo>
                      <a:pt x="6424" y="3390"/>
                    </a:lnTo>
                    <a:lnTo>
                      <a:pt x="6445" y="3264"/>
                    </a:lnTo>
                    <a:lnTo>
                      <a:pt x="6634" y="3076"/>
                    </a:lnTo>
                    <a:lnTo>
                      <a:pt x="6717" y="2846"/>
                    </a:lnTo>
                    <a:lnTo>
                      <a:pt x="6696" y="2720"/>
                    </a:lnTo>
                    <a:lnTo>
                      <a:pt x="6738" y="2616"/>
                    </a:lnTo>
                    <a:lnTo>
                      <a:pt x="6843" y="2532"/>
                    </a:lnTo>
                    <a:lnTo>
                      <a:pt x="6927" y="2406"/>
                    </a:lnTo>
                    <a:lnTo>
                      <a:pt x="6948" y="2281"/>
                    </a:lnTo>
                    <a:lnTo>
                      <a:pt x="6864" y="2134"/>
                    </a:lnTo>
                    <a:lnTo>
                      <a:pt x="6696" y="2009"/>
                    </a:lnTo>
                    <a:lnTo>
                      <a:pt x="6550" y="1862"/>
                    </a:lnTo>
                    <a:lnTo>
                      <a:pt x="6215" y="1800"/>
                    </a:lnTo>
                    <a:lnTo>
                      <a:pt x="5964" y="1674"/>
                    </a:lnTo>
                    <a:lnTo>
                      <a:pt x="5692" y="1465"/>
                    </a:lnTo>
                    <a:lnTo>
                      <a:pt x="5587" y="1444"/>
                    </a:lnTo>
                    <a:lnTo>
                      <a:pt x="5357" y="1339"/>
                    </a:lnTo>
                    <a:lnTo>
                      <a:pt x="5023" y="1256"/>
                    </a:lnTo>
                    <a:lnTo>
                      <a:pt x="4939" y="1088"/>
                    </a:lnTo>
                    <a:lnTo>
                      <a:pt x="4813" y="963"/>
                    </a:lnTo>
                    <a:lnTo>
                      <a:pt x="4667" y="942"/>
                    </a:lnTo>
                    <a:lnTo>
                      <a:pt x="4311" y="565"/>
                    </a:lnTo>
                    <a:lnTo>
                      <a:pt x="4186" y="314"/>
                    </a:lnTo>
                    <a:lnTo>
                      <a:pt x="4081" y="293"/>
                    </a:lnTo>
                    <a:lnTo>
                      <a:pt x="3935" y="147"/>
                    </a:lnTo>
                    <a:lnTo>
                      <a:pt x="3914" y="126"/>
                    </a:lnTo>
                    <a:lnTo>
                      <a:pt x="3809" y="21"/>
                    </a:lnTo>
                    <a:lnTo>
                      <a:pt x="3181" y="21"/>
                    </a:lnTo>
                    <a:lnTo>
                      <a:pt x="3077" y="147"/>
                    </a:lnTo>
                    <a:lnTo>
                      <a:pt x="3077" y="251"/>
                    </a:lnTo>
                    <a:lnTo>
                      <a:pt x="2993" y="356"/>
                    </a:lnTo>
                    <a:lnTo>
                      <a:pt x="2993" y="460"/>
                    </a:lnTo>
                    <a:lnTo>
                      <a:pt x="2951" y="544"/>
                    </a:lnTo>
                    <a:lnTo>
                      <a:pt x="2888" y="460"/>
                    </a:lnTo>
                    <a:lnTo>
                      <a:pt x="2826" y="230"/>
                    </a:lnTo>
                    <a:lnTo>
                      <a:pt x="2784" y="84"/>
                    </a:lnTo>
                    <a:lnTo>
                      <a:pt x="2679" y="42"/>
                    </a:lnTo>
                    <a:lnTo>
                      <a:pt x="2470" y="105"/>
                    </a:lnTo>
                    <a:lnTo>
                      <a:pt x="2344" y="84"/>
                    </a:lnTo>
                    <a:lnTo>
                      <a:pt x="2240" y="105"/>
                    </a:lnTo>
                    <a:lnTo>
                      <a:pt x="2093" y="126"/>
                    </a:lnTo>
                    <a:lnTo>
                      <a:pt x="194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39"/>
              <p:cNvSpPr/>
              <p:nvPr/>
            </p:nvSpPr>
            <p:spPr>
              <a:xfrm>
                <a:off x="2804875" y="4134625"/>
                <a:ext cx="5180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444" extrusionOk="0">
                    <a:moveTo>
                      <a:pt x="0" y="0"/>
                    </a:moveTo>
                    <a:lnTo>
                      <a:pt x="272" y="1067"/>
                    </a:lnTo>
                    <a:lnTo>
                      <a:pt x="314" y="1067"/>
                    </a:lnTo>
                    <a:lnTo>
                      <a:pt x="502" y="1046"/>
                    </a:lnTo>
                    <a:lnTo>
                      <a:pt x="670" y="1046"/>
                    </a:lnTo>
                    <a:lnTo>
                      <a:pt x="816" y="1004"/>
                    </a:lnTo>
                    <a:lnTo>
                      <a:pt x="816" y="1046"/>
                    </a:lnTo>
                    <a:lnTo>
                      <a:pt x="712" y="1067"/>
                    </a:lnTo>
                    <a:lnTo>
                      <a:pt x="565" y="1130"/>
                    </a:lnTo>
                    <a:lnTo>
                      <a:pt x="293" y="1130"/>
                    </a:lnTo>
                    <a:lnTo>
                      <a:pt x="356" y="1360"/>
                    </a:lnTo>
                    <a:lnTo>
                      <a:pt x="398" y="1360"/>
                    </a:lnTo>
                    <a:lnTo>
                      <a:pt x="607" y="1276"/>
                    </a:lnTo>
                    <a:lnTo>
                      <a:pt x="837" y="1297"/>
                    </a:lnTo>
                    <a:lnTo>
                      <a:pt x="1005" y="1276"/>
                    </a:lnTo>
                    <a:lnTo>
                      <a:pt x="1235" y="1297"/>
                    </a:lnTo>
                    <a:lnTo>
                      <a:pt x="1360" y="1381"/>
                    </a:lnTo>
                    <a:lnTo>
                      <a:pt x="1507" y="1444"/>
                    </a:lnTo>
                    <a:lnTo>
                      <a:pt x="1632" y="1402"/>
                    </a:lnTo>
                    <a:lnTo>
                      <a:pt x="1737" y="1297"/>
                    </a:lnTo>
                    <a:lnTo>
                      <a:pt x="1758" y="1193"/>
                    </a:lnTo>
                    <a:lnTo>
                      <a:pt x="1883" y="1151"/>
                    </a:lnTo>
                    <a:lnTo>
                      <a:pt x="1946" y="1193"/>
                    </a:lnTo>
                    <a:lnTo>
                      <a:pt x="2072" y="1130"/>
                    </a:lnTo>
                    <a:lnTo>
                      <a:pt x="2072" y="1004"/>
                    </a:lnTo>
                    <a:lnTo>
                      <a:pt x="1967" y="983"/>
                    </a:lnTo>
                    <a:lnTo>
                      <a:pt x="1758" y="1046"/>
                    </a:lnTo>
                    <a:lnTo>
                      <a:pt x="1632" y="1004"/>
                    </a:lnTo>
                    <a:lnTo>
                      <a:pt x="1507" y="879"/>
                    </a:lnTo>
                    <a:lnTo>
                      <a:pt x="1318" y="837"/>
                    </a:lnTo>
                    <a:lnTo>
                      <a:pt x="1256" y="774"/>
                    </a:lnTo>
                    <a:lnTo>
                      <a:pt x="816" y="628"/>
                    </a:lnTo>
                    <a:lnTo>
                      <a:pt x="691" y="607"/>
                    </a:lnTo>
                    <a:lnTo>
                      <a:pt x="691" y="460"/>
                    </a:lnTo>
                    <a:lnTo>
                      <a:pt x="565" y="335"/>
                    </a:lnTo>
                    <a:lnTo>
                      <a:pt x="398" y="314"/>
                    </a:lnTo>
                    <a:lnTo>
                      <a:pt x="314" y="126"/>
                    </a:lnTo>
                    <a:lnTo>
                      <a:pt x="272" y="21"/>
                    </a:lnTo>
                    <a:lnTo>
                      <a:pt x="10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6" name="Google Shape;1096;p39"/>
            <p:cNvSpPr/>
            <p:nvPr/>
          </p:nvSpPr>
          <p:spPr>
            <a:xfrm>
              <a:off x="5404100" y="2847275"/>
              <a:ext cx="26175" cy="61250"/>
            </a:xfrm>
            <a:custGeom>
              <a:avLst/>
              <a:gdLst/>
              <a:ahLst/>
              <a:cxnLst/>
              <a:rect l="l" t="t" r="r" b="b"/>
              <a:pathLst>
                <a:path w="1047" h="2450" extrusionOk="0">
                  <a:moveTo>
                    <a:pt x="691" y="1"/>
                  </a:moveTo>
                  <a:lnTo>
                    <a:pt x="628" y="43"/>
                  </a:lnTo>
                  <a:lnTo>
                    <a:pt x="628" y="127"/>
                  </a:lnTo>
                  <a:lnTo>
                    <a:pt x="524" y="147"/>
                  </a:lnTo>
                  <a:lnTo>
                    <a:pt x="398" y="315"/>
                  </a:lnTo>
                  <a:lnTo>
                    <a:pt x="294" y="482"/>
                  </a:lnTo>
                  <a:lnTo>
                    <a:pt x="315" y="545"/>
                  </a:lnTo>
                  <a:lnTo>
                    <a:pt x="294" y="629"/>
                  </a:lnTo>
                  <a:lnTo>
                    <a:pt x="231" y="671"/>
                  </a:lnTo>
                  <a:lnTo>
                    <a:pt x="105" y="880"/>
                  </a:lnTo>
                  <a:lnTo>
                    <a:pt x="63" y="1110"/>
                  </a:lnTo>
                  <a:lnTo>
                    <a:pt x="1" y="1152"/>
                  </a:lnTo>
                  <a:lnTo>
                    <a:pt x="63" y="1194"/>
                  </a:lnTo>
                  <a:lnTo>
                    <a:pt x="63" y="1424"/>
                  </a:lnTo>
                  <a:lnTo>
                    <a:pt x="84" y="1675"/>
                  </a:lnTo>
                  <a:lnTo>
                    <a:pt x="126" y="1696"/>
                  </a:lnTo>
                  <a:lnTo>
                    <a:pt x="168" y="1780"/>
                  </a:lnTo>
                  <a:lnTo>
                    <a:pt x="126" y="1780"/>
                  </a:lnTo>
                  <a:lnTo>
                    <a:pt x="105" y="1842"/>
                  </a:lnTo>
                  <a:lnTo>
                    <a:pt x="189" y="1947"/>
                  </a:lnTo>
                  <a:lnTo>
                    <a:pt x="231" y="1947"/>
                  </a:lnTo>
                  <a:lnTo>
                    <a:pt x="273" y="2031"/>
                  </a:lnTo>
                  <a:lnTo>
                    <a:pt x="419" y="2093"/>
                  </a:lnTo>
                  <a:lnTo>
                    <a:pt x="503" y="2219"/>
                  </a:lnTo>
                  <a:lnTo>
                    <a:pt x="503" y="2344"/>
                  </a:lnTo>
                  <a:lnTo>
                    <a:pt x="503" y="2449"/>
                  </a:lnTo>
                  <a:lnTo>
                    <a:pt x="587" y="2407"/>
                  </a:lnTo>
                  <a:lnTo>
                    <a:pt x="691" y="2449"/>
                  </a:lnTo>
                  <a:lnTo>
                    <a:pt x="691" y="2449"/>
                  </a:lnTo>
                  <a:lnTo>
                    <a:pt x="649" y="2324"/>
                  </a:lnTo>
                  <a:lnTo>
                    <a:pt x="691" y="2198"/>
                  </a:lnTo>
                  <a:lnTo>
                    <a:pt x="628" y="2010"/>
                  </a:lnTo>
                  <a:lnTo>
                    <a:pt x="712" y="1884"/>
                  </a:lnTo>
                  <a:lnTo>
                    <a:pt x="859" y="1675"/>
                  </a:lnTo>
                  <a:lnTo>
                    <a:pt x="859" y="1528"/>
                  </a:lnTo>
                  <a:lnTo>
                    <a:pt x="880" y="1487"/>
                  </a:lnTo>
                  <a:lnTo>
                    <a:pt x="838" y="1466"/>
                  </a:lnTo>
                  <a:lnTo>
                    <a:pt x="880" y="1256"/>
                  </a:lnTo>
                  <a:lnTo>
                    <a:pt x="880" y="1089"/>
                  </a:lnTo>
                  <a:lnTo>
                    <a:pt x="859" y="943"/>
                  </a:lnTo>
                  <a:lnTo>
                    <a:pt x="942" y="796"/>
                  </a:lnTo>
                  <a:lnTo>
                    <a:pt x="963" y="524"/>
                  </a:lnTo>
                  <a:lnTo>
                    <a:pt x="1005" y="357"/>
                  </a:lnTo>
                  <a:lnTo>
                    <a:pt x="1047" y="336"/>
                  </a:lnTo>
                  <a:lnTo>
                    <a:pt x="1026" y="252"/>
                  </a:lnTo>
                  <a:lnTo>
                    <a:pt x="921" y="168"/>
                  </a:lnTo>
                  <a:lnTo>
                    <a:pt x="880" y="168"/>
                  </a:lnTo>
                  <a:lnTo>
                    <a:pt x="817" y="43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7" name="Google Shape;1097;p39"/>
            <p:cNvGrpSpPr/>
            <p:nvPr/>
          </p:nvGrpSpPr>
          <p:grpSpPr>
            <a:xfrm>
              <a:off x="3781475" y="1624825"/>
              <a:ext cx="153300" cy="166375"/>
              <a:chOff x="3781475" y="1624825"/>
              <a:chExt cx="153300" cy="166375"/>
            </a:xfrm>
          </p:grpSpPr>
          <p:sp>
            <p:nvSpPr>
              <p:cNvPr id="1098" name="Google Shape;1098;p39"/>
              <p:cNvSpPr/>
              <p:nvPr/>
            </p:nvSpPr>
            <p:spPr>
              <a:xfrm>
                <a:off x="3845300" y="1624825"/>
                <a:ext cx="89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428" extrusionOk="0">
                    <a:moveTo>
                      <a:pt x="1695" y="1"/>
                    </a:moveTo>
                    <a:lnTo>
                      <a:pt x="1674" y="84"/>
                    </a:lnTo>
                    <a:lnTo>
                      <a:pt x="1716" y="168"/>
                    </a:lnTo>
                    <a:lnTo>
                      <a:pt x="1758" y="252"/>
                    </a:lnTo>
                    <a:lnTo>
                      <a:pt x="1674" y="210"/>
                    </a:lnTo>
                    <a:lnTo>
                      <a:pt x="1611" y="168"/>
                    </a:lnTo>
                    <a:lnTo>
                      <a:pt x="1570" y="189"/>
                    </a:lnTo>
                    <a:lnTo>
                      <a:pt x="1570" y="293"/>
                    </a:lnTo>
                    <a:lnTo>
                      <a:pt x="1653" y="377"/>
                    </a:lnTo>
                    <a:lnTo>
                      <a:pt x="1653" y="482"/>
                    </a:lnTo>
                    <a:lnTo>
                      <a:pt x="1611" y="586"/>
                    </a:lnTo>
                    <a:lnTo>
                      <a:pt x="1611" y="712"/>
                    </a:lnTo>
                    <a:lnTo>
                      <a:pt x="1674" y="879"/>
                    </a:lnTo>
                    <a:lnTo>
                      <a:pt x="1653" y="984"/>
                    </a:lnTo>
                    <a:lnTo>
                      <a:pt x="1591" y="984"/>
                    </a:lnTo>
                    <a:lnTo>
                      <a:pt x="1570" y="879"/>
                    </a:lnTo>
                    <a:lnTo>
                      <a:pt x="1465" y="796"/>
                    </a:lnTo>
                    <a:lnTo>
                      <a:pt x="1360" y="733"/>
                    </a:lnTo>
                    <a:lnTo>
                      <a:pt x="1339" y="670"/>
                    </a:lnTo>
                    <a:lnTo>
                      <a:pt x="1381" y="586"/>
                    </a:lnTo>
                    <a:lnTo>
                      <a:pt x="1381" y="524"/>
                    </a:lnTo>
                    <a:lnTo>
                      <a:pt x="1298" y="503"/>
                    </a:lnTo>
                    <a:lnTo>
                      <a:pt x="1193" y="565"/>
                    </a:lnTo>
                    <a:lnTo>
                      <a:pt x="1151" y="565"/>
                    </a:lnTo>
                    <a:lnTo>
                      <a:pt x="1130" y="607"/>
                    </a:lnTo>
                    <a:lnTo>
                      <a:pt x="1026" y="670"/>
                    </a:lnTo>
                    <a:lnTo>
                      <a:pt x="942" y="628"/>
                    </a:lnTo>
                    <a:lnTo>
                      <a:pt x="942" y="586"/>
                    </a:lnTo>
                    <a:lnTo>
                      <a:pt x="942" y="524"/>
                    </a:lnTo>
                    <a:lnTo>
                      <a:pt x="879" y="524"/>
                    </a:lnTo>
                    <a:lnTo>
                      <a:pt x="816" y="461"/>
                    </a:lnTo>
                    <a:lnTo>
                      <a:pt x="775" y="356"/>
                    </a:lnTo>
                    <a:lnTo>
                      <a:pt x="712" y="314"/>
                    </a:lnTo>
                    <a:lnTo>
                      <a:pt x="649" y="356"/>
                    </a:lnTo>
                    <a:lnTo>
                      <a:pt x="565" y="273"/>
                    </a:lnTo>
                    <a:lnTo>
                      <a:pt x="607" y="189"/>
                    </a:lnTo>
                    <a:lnTo>
                      <a:pt x="565" y="84"/>
                    </a:lnTo>
                    <a:lnTo>
                      <a:pt x="523" y="63"/>
                    </a:lnTo>
                    <a:lnTo>
                      <a:pt x="461" y="147"/>
                    </a:lnTo>
                    <a:lnTo>
                      <a:pt x="440" y="293"/>
                    </a:lnTo>
                    <a:lnTo>
                      <a:pt x="461" y="419"/>
                    </a:lnTo>
                    <a:lnTo>
                      <a:pt x="544" y="565"/>
                    </a:lnTo>
                    <a:lnTo>
                      <a:pt x="565" y="712"/>
                    </a:lnTo>
                    <a:lnTo>
                      <a:pt x="523" y="733"/>
                    </a:lnTo>
                    <a:lnTo>
                      <a:pt x="440" y="649"/>
                    </a:lnTo>
                    <a:lnTo>
                      <a:pt x="419" y="545"/>
                    </a:lnTo>
                    <a:lnTo>
                      <a:pt x="398" y="524"/>
                    </a:lnTo>
                    <a:lnTo>
                      <a:pt x="398" y="628"/>
                    </a:lnTo>
                    <a:lnTo>
                      <a:pt x="419" y="754"/>
                    </a:lnTo>
                    <a:lnTo>
                      <a:pt x="461" y="837"/>
                    </a:lnTo>
                    <a:lnTo>
                      <a:pt x="461" y="921"/>
                    </a:lnTo>
                    <a:lnTo>
                      <a:pt x="440" y="1005"/>
                    </a:lnTo>
                    <a:lnTo>
                      <a:pt x="419" y="984"/>
                    </a:lnTo>
                    <a:lnTo>
                      <a:pt x="356" y="837"/>
                    </a:lnTo>
                    <a:lnTo>
                      <a:pt x="314" y="796"/>
                    </a:lnTo>
                    <a:lnTo>
                      <a:pt x="105" y="817"/>
                    </a:lnTo>
                    <a:lnTo>
                      <a:pt x="21" y="775"/>
                    </a:lnTo>
                    <a:lnTo>
                      <a:pt x="0" y="775"/>
                    </a:lnTo>
                    <a:lnTo>
                      <a:pt x="63" y="879"/>
                    </a:lnTo>
                    <a:lnTo>
                      <a:pt x="126" y="879"/>
                    </a:lnTo>
                    <a:lnTo>
                      <a:pt x="189" y="921"/>
                    </a:lnTo>
                    <a:lnTo>
                      <a:pt x="168" y="984"/>
                    </a:lnTo>
                    <a:lnTo>
                      <a:pt x="189" y="1026"/>
                    </a:lnTo>
                    <a:lnTo>
                      <a:pt x="293" y="1026"/>
                    </a:lnTo>
                    <a:lnTo>
                      <a:pt x="314" y="1068"/>
                    </a:lnTo>
                    <a:lnTo>
                      <a:pt x="168" y="1172"/>
                    </a:lnTo>
                    <a:lnTo>
                      <a:pt x="168" y="1235"/>
                    </a:lnTo>
                    <a:lnTo>
                      <a:pt x="293" y="1423"/>
                    </a:lnTo>
                    <a:lnTo>
                      <a:pt x="377" y="1444"/>
                    </a:lnTo>
                    <a:lnTo>
                      <a:pt x="461" y="1486"/>
                    </a:lnTo>
                    <a:lnTo>
                      <a:pt x="607" y="1486"/>
                    </a:lnTo>
                    <a:lnTo>
                      <a:pt x="691" y="1465"/>
                    </a:lnTo>
                    <a:lnTo>
                      <a:pt x="754" y="1528"/>
                    </a:lnTo>
                    <a:lnTo>
                      <a:pt x="816" y="1528"/>
                    </a:lnTo>
                    <a:lnTo>
                      <a:pt x="942" y="1444"/>
                    </a:lnTo>
                    <a:lnTo>
                      <a:pt x="1026" y="1423"/>
                    </a:lnTo>
                    <a:lnTo>
                      <a:pt x="1235" y="1381"/>
                    </a:lnTo>
                    <a:lnTo>
                      <a:pt x="1381" y="1381"/>
                    </a:lnTo>
                    <a:lnTo>
                      <a:pt x="1465" y="1340"/>
                    </a:lnTo>
                    <a:lnTo>
                      <a:pt x="1528" y="1340"/>
                    </a:lnTo>
                    <a:lnTo>
                      <a:pt x="1570" y="1361"/>
                    </a:lnTo>
                    <a:lnTo>
                      <a:pt x="1570" y="1423"/>
                    </a:lnTo>
                    <a:lnTo>
                      <a:pt x="1549" y="1465"/>
                    </a:lnTo>
                    <a:lnTo>
                      <a:pt x="1507" y="1549"/>
                    </a:lnTo>
                    <a:lnTo>
                      <a:pt x="1465" y="1570"/>
                    </a:lnTo>
                    <a:lnTo>
                      <a:pt x="1339" y="1549"/>
                    </a:lnTo>
                    <a:lnTo>
                      <a:pt x="1214" y="1549"/>
                    </a:lnTo>
                    <a:lnTo>
                      <a:pt x="1109" y="1528"/>
                    </a:lnTo>
                    <a:lnTo>
                      <a:pt x="1067" y="1570"/>
                    </a:lnTo>
                    <a:lnTo>
                      <a:pt x="1130" y="1591"/>
                    </a:lnTo>
                    <a:lnTo>
                      <a:pt x="1298" y="1653"/>
                    </a:lnTo>
                    <a:lnTo>
                      <a:pt x="1360" y="1695"/>
                    </a:lnTo>
                    <a:lnTo>
                      <a:pt x="1360" y="1758"/>
                    </a:lnTo>
                    <a:lnTo>
                      <a:pt x="1298" y="1758"/>
                    </a:lnTo>
                    <a:lnTo>
                      <a:pt x="1172" y="1695"/>
                    </a:lnTo>
                    <a:lnTo>
                      <a:pt x="1151" y="1758"/>
                    </a:lnTo>
                    <a:lnTo>
                      <a:pt x="1088" y="1758"/>
                    </a:lnTo>
                    <a:lnTo>
                      <a:pt x="984" y="1674"/>
                    </a:lnTo>
                    <a:lnTo>
                      <a:pt x="900" y="1653"/>
                    </a:lnTo>
                    <a:lnTo>
                      <a:pt x="754" y="1695"/>
                    </a:lnTo>
                    <a:lnTo>
                      <a:pt x="754" y="1758"/>
                    </a:lnTo>
                    <a:lnTo>
                      <a:pt x="837" y="1779"/>
                    </a:lnTo>
                    <a:lnTo>
                      <a:pt x="1047" y="1967"/>
                    </a:lnTo>
                    <a:lnTo>
                      <a:pt x="1130" y="1988"/>
                    </a:lnTo>
                    <a:lnTo>
                      <a:pt x="1235" y="1946"/>
                    </a:lnTo>
                    <a:lnTo>
                      <a:pt x="1277" y="1967"/>
                    </a:lnTo>
                    <a:lnTo>
                      <a:pt x="1339" y="2072"/>
                    </a:lnTo>
                    <a:lnTo>
                      <a:pt x="1339" y="2156"/>
                    </a:lnTo>
                    <a:lnTo>
                      <a:pt x="1423" y="2177"/>
                    </a:lnTo>
                    <a:lnTo>
                      <a:pt x="1507" y="2156"/>
                    </a:lnTo>
                    <a:lnTo>
                      <a:pt x="1674" y="2156"/>
                    </a:lnTo>
                    <a:lnTo>
                      <a:pt x="1842" y="2093"/>
                    </a:lnTo>
                    <a:lnTo>
                      <a:pt x="1946" y="2093"/>
                    </a:lnTo>
                    <a:lnTo>
                      <a:pt x="2093" y="2072"/>
                    </a:lnTo>
                    <a:lnTo>
                      <a:pt x="2093" y="2114"/>
                    </a:lnTo>
                    <a:lnTo>
                      <a:pt x="2072" y="2218"/>
                    </a:lnTo>
                    <a:lnTo>
                      <a:pt x="2093" y="2323"/>
                    </a:lnTo>
                    <a:lnTo>
                      <a:pt x="2218" y="2407"/>
                    </a:lnTo>
                    <a:lnTo>
                      <a:pt x="2365" y="2428"/>
                    </a:lnTo>
                    <a:lnTo>
                      <a:pt x="2532" y="2386"/>
                    </a:lnTo>
                    <a:lnTo>
                      <a:pt x="2574" y="2323"/>
                    </a:lnTo>
                    <a:lnTo>
                      <a:pt x="2532" y="2281"/>
                    </a:lnTo>
                    <a:lnTo>
                      <a:pt x="2532" y="2218"/>
                    </a:lnTo>
                    <a:lnTo>
                      <a:pt x="2595" y="2156"/>
                    </a:lnTo>
                    <a:lnTo>
                      <a:pt x="2699" y="2051"/>
                    </a:lnTo>
                    <a:lnTo>
                      <a:pt x="2783" y="2009"/>
                    </a:lnTo>
                    <a:lnTo>
                      <a:pt x="2846" y="2072"/>
                    </a:lnTo>
                    <a:lnTo>
                      <a:pt x="2930" y="2114"/>
                    </a:lnTo>
                    <a:lnTo>
                      <a:pt x="3034" y="2114"/>
                    </a:lnTo>
                    <a:lnTo>
                      <a:pt x="3160" y="2051"/>
                    </a:lnTo>
                    <a:lnTo>
                      <a:pt x="3202" y="1988"/>
                    </a:lnTo>
                    <a:lnTo>
                      <a:pt x="3160" y="1842"/>
                    </a:lnTo>
                    <a:lnTo>
                      <a:pt x="3139" y="1758"/>
                    </a:lnTo>
                    <a:lnTo>
                      <a:pt x="3181" y="1674"/>
                    </a:lnTo>
                    <a:lnTo>
                      <a:pt x="3264" y="1591"/>
                    </a:lnTo>
                    <a:lnTo>
                      <a:pt x="3348" y="1423"/>
                    </a:lnTo>
                    <a:lnTo>
                      <a:pt x="3432" y="1319"/>
                    </a:lnTo>
                    <a:lnTo>
                      <a:pt x="3557" y="1172"/>
                    </a:lnTo>
                    <a:lnTo>
                      <a:pt x="3578" y="1068"/>
                    </a:lnTo>
                    <a:lnTo>
                      <a:pt x="3578" y="1005"/>
                    </a:lnTo>
                    <a:lnTo>
                      <a:pt x="3557" y="900"/>
                    </a:lnTo>
                    <a:lnTo>
                      <a:pt x="3536" y="817"/>
                    </a:lnTo>
                    <a:lnTo>
                      <a:pt x="3557" y="754"/>
                    </a:lnTo>
                    <a:lnTo>
                      <a:pt x="3557" y="712"/>
                    </a:lnTo>
                    <a:lnTo>
                      <a:pt x="3516" y="691"/>
                    </a:lnTo>
                    <a:lnTo>
                      <a:pt x="3348" y="691"/>
                    </a:lnTo>
                    <a:lnTo>
                      <a:pt x="3264" y="607"/>
                    </a:lnTo>
                    <a:lnTo>
                      <a:pt x="3223" y="607"/>
                    </a:lnTo>
                    <a:lnTo>
                      <a:pt x="3034" y="628"/>
                    </a:lnTo>
                    <a:lnTo>
                      <a:pt x="2930" y="607"/>
                    </a:lnTo>
                    <a:lnTo>
                      <a:pt x="2846" y="545"/>
                    </a:lnTo>
                    <a:lnTo>
                      <a:pt x="2741" y="545"/>
                    </a:lnTo>
                    <a:lnTo>
                      <a:pt x="2679" y="503"/>
                    </a:lnTo>
                    <a:lnTo>
                      <a:pt x="2679" y="440"/>
                    </a:lnTo>
                    <a:lnTo>
                      <a:pt x="2637" y="419"/>
                    </a:lnTo>
                    <a:lnTo>
                      <a:pt x="2532" y="482"/>
                    </a:lnTo>
                    <a:lnTo>
                      <a:pt x="2532" y="419"/>
                    </a:lnTo>
                    <a:lnTo>
                      <a:pt x="2532" y="335"/>
                    </a:lnTo>
                    <a:lnTo>
                      <a:pt x="2532" y="293"/>
                    </a:lnTo>
                    <a:lnTo>
                      <a:pt x="2490" y="335"/>
                    </a:lnTo>
                    <a:lnTo>
                      <a:pt x="2469" y="440"/>
                    </a:lnTo>
                    <a:lnTo>
                      <a:pt x="2407" y="482"/>
                    </a:lnTo>
                    <a:lnTo>
                      <a:pt x="2386" y="335"/>
                    </a:lnTo>
                    <a:lnTo>
                      <a:pt x="2344" y="335"/>
                    </a:lnTo>
                    <a:lnTo>
                      <a:pt x="2302" y="398"/>
                    </a:lnTo>
                    <a:lnTo>
                      <a:pt x="2323" y="440"/>
                    </a:lnTo>
                    <a:lnTo>
                      <a:pt x="2302" y="503"/>
                    </a:lnTo>
                    <a:lnTo>
                      <a:pt x="2093" y="503"/>
                    </a:lnTo>
                    <a:lnTo>
                      <a:pt x="2093" y="607"/>
                    </a:lnTo>
                    <a:lnTo>
                      <a:pt x="2072" y="691"/>
                    </a:lnTo>
                    <a:lnTo>
                      <a:pt x="1988" y="670"/>
                    </a:lnTo>
                    <a:lnTo>
                      <a:pt x="1967" y="586"/>
                    </a:lnTo>
                    <a:lnTo>
                      <a:pt x="1925" y="586"/>
                    </a:lnTo>
                    <a:lnTo>
                      <a:pt x="1925" y="670"/>
                    </a:lnTo>
                    <a:lnTo>
                      <a:pt x="1904" y="733"/>
                    </a:lnTo>
                    <a:lnTo>
                      <a:pt x="1883" y="691"/>
                    </a:lnTo>
                    <a:lnTo>
                      <a:pt x="1883" y="607"/>
                    </a:lnTo>
                    <a:lnTo>
                      <a:pt x="1904" y="482"/>
                    </a:lnTo>
                    <a:lnTo>
                      <a:pt x="1904" y="252"/>
                    </a:lnTo>
                    <a:lnTo>
                      <a:pt x="1883" y="168"/>
                    </a:lnTo>
                    <a:lnTo>
                      <a:pt x="1779" y="84"/>
                    </a:lnTo>
                    <a:lnTo>
                      <a:pt x="171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39"/>
              <p:cNvSpPr/>
              <p:nvPr/>
            </p:nvSpPr>
            <p:spPr>
              <a:xfrm>
                <a:off x="3875625" y="1704850"/>
                <a:ext cx="21475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734" extrusionOk="0">
                    <a:moveTo>
                      <a:pt x="650" y="1"/>
                    </a:moveTo>
                    <a:lnTo>
                      <a:pt x="587" y="43"/>
                    </a:lnTo>
                    <a:lnTo>
                      <a:pt x="419" y="126"/>
                    </a:lnTo>
                    <a:lnTo>
                      <a:pt x="419" y="43"/>
                    </a:lnTo>
                    <a:lnTo>
                      <a:pt x="357" y="43"/>
                    </a:lnTo>
                    <a:lnTo>
                      <a:pt x="273" y="105"/>
                    </a:lnTo>
                    <a:lnTo>
                      <a:pt x="252" y="147"/>
                    </a:lnTo>
                    <a:lnTo>
                      <a:pt x="231" y="210"/>
                    </a:lnTo>
                    <a:lnTo>
                      <a:pt x="126" y="189"/>
                    </a:lnTo>
                    <a:lnTo>
                      <a:pt x="64" y="252"/>
                    </a:lnTo>
                    <a:lnTo>
                      <a:pt x="1" y="315"/>
                    </a:lnTo>
                    <a:lnTo>
                      <a:pt x="64" y="357"/>
                    </a:lnTo>
                    <a:lnTo>
                      <a:pt x="210" y="357"/>
                    </a:lnTo>
                    <a:lnTo>
                      <a:pt x="252" y="461"/>
                    </a:lnTo>
                    <a:lnTo>
                      <a:pt x="273" y="524"/>
                    </a:lnTo>
                    <a:lnTo>
                      <a:pt x="273" y="608"/>
                    </a:lnTo>
                    <a:lnTo>
                      <a:pt x="336" y="629"/>
                    </a:lnTo>
                    <a:lnTo>
                      <a:pt x="273" y="712"/>
                    </a:lnTo>
                    <a:lnTo>
                      <a:pt x="357" y="712"/>
                    </a:lnTo>
                    <a:lnTo>
                      <a:pt x="419" y="733"/>
                    </a:lnTo>
                    <a:lnTo>
                      <a:pt x="440" y="670"/>
                    </a:lnTo>
                    <a:lnTo>
                      <a:pt x="587" y="608"/>
                    </a:lnTo>
                    <a:lnTo>
                      <a:pt x="670" y="608"/>
                    </a:lnTo>
                    <a:lnTo>
                      <a:pt x="754" y="524"/>
                    </a:lnTo>
                    <a:lnTo>
                      <a:pt x="733" y="461"/>
                    </a:lnTo>
                    <a:lnTo>
                      <a:pt x="754" y="315"/>
                    </a:lnTo>
                    <a:lnTo>
                      <a:pt x="796" y="294"/>
                    </a:lnTo>
                    <a:lnTo>
                      <a:pt x="859" y="189"/>
                    </a:lnTo>
                    <a:lnTo>
                      <a:pt x="796" y="105"/>
                    </a:lnTo>
                    <a:lnTo>
                      <a:pt x="733" y="85"/>
                    </a:lnTo>
                    <a:lnTo>
                      <a:pt x="670" y="22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39"/>
              <p:cNvSpPr/>
              <p:nvPr/>
            </p:nvSpPr>
            <p:spPr>
              <a:xfrm>
                <a:off x="3883475" y="1716375"/>
                <a:ext cx="39275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737" extrusionOk="0">
                    <a:moveTo>
                      <a:pt x="796" y="0"/>
                    </a:moveTo>
                    <a:lnTo>
                      <a:pt x="649" y="105"/>
                    </a:lnTo>
                    <a:lnTo>
                      <a:pt x="482" y="251"/>
                    </a:lnTo>
                    <a:lnTo>
                      <a:pt x="377" y="251"/>
                    </a:lnTo>
                    <a:lnTo>
                      <a:pt x="147" y="293"/>
                    </a:lnTo>
                    <a:lnTo>
                      <a:pt x="43" y="398"/>
                    </a:lnTo>
                    <a:lnTo>
                      <a:pt x="1" y="502"/>
                    </a:lnTo>
                    <a:lnTo>
                      <a:pt x="105" y="565"/>
                    </a:lnTo>
                    <a:lnTo>
                      <a:pt x="168" y="670"/>
                    </a:lnTo>
                    <a:lnTo>
                      <a:pt x="273" y="670"/>
                    </a:lnTo>
                    <a:lnTo>
                      <a:pt x="315" y="712"/>
                    </a:lnTo>
                    <a:lnTo>
                      <a:pt x="273" y="795"/>
                    </a:lnTo>
                    <a:lnTo>
                      <a:pt x="273" y="900"/>
                    </a:lnTo>
                    <a:lnTo>
                      <a:pt x="168" y="1046"/>
                    </a:lnTo>
                    <a:lnTo>
                      <a:pt x="147" y="1235"/>
                    </a:lnTo>
                    <a:lnTo>
                      <a:pt x="64" y="1297"/>
                    </a:lnTo>
                    <a:lnTo>
                      <a:pt x="105" y="1402"/>
                    </a:lnTo>
                    <a:lnTo>
                      <a:pt x="43" y="1444"/>
                    </a:lnTo>
                    <a:lnTo>
                      <a:pt x="64" y="1548"/>
                    </a:lnTo>
                    <a:lnTo>
                      <a:pt x="126" y="1548"/>
                    </a:lnTo>
                    <a:lnTo>
                      <a:pt x="210" y="1507"/>
                    </a:lnTo>
                    <a:lnTo>
                      <a:pt x="315" y="1465"/>
                    </a:lnTo>
                    <a:lnTo>
                      <a:pt x="440" y="1402"/>
                    </a:lnTo>
                    <a:lnTo>
                      <a:pt x="524" y="1402"/>
                    </a:lnTo>
                    <a:lnTo>
                      <a:pt x="587" y="1318"/>
                    </a:lnTo>
                    <a:lnTo>
                      <a:pt x="649" y="1193"/>
                    </a:lnTo>
                    <a:lnTo>
                      <a:pt x="691" y="1151"/>
                    </a:lnTo>
                    <a:lnTo>
                      <a:pt x="796" y="1151"/>
                    </a:lnTo>
                    <a:lnTo>
                      <a:pt x="838" y="1130"/>
                    </a:lnTo>
                    <a:lnTo>
                      <a:pt x="838" y="1235"/>
                    </a:lnTo>
                    <a:lnTo>
                      <a:pt x="796" y="1423"/>
                    </a:lnTo>
                    <a:lnTo>
                      <a:pt x="796" y="1548"/>
                    </a:lnTo>
                    <a:lnTo>
                      <a:pt x="754" y="1632"/>
                    </a:lnTo>
                    <a:lnTo>
                      <a:pt x="775" y="1737"/>
                    </a:lnTo>
                    <a:lnTo>
                      <a:pt x="859" y="1737"/>
                    </a:lnTo>
                    <a:lnTo>
                      <a:pt x="942" y="1653"/>
                    </a:lnTo>
                    <a:lnTo>
                      <a:pt x="942" y="1569"/>
                    </a:lnTo>
                    <a:lnTo>
                      <a:pt x="984" y="1465"/>
                    </a:lnTo>
                    <a:lnTo>
                      <a:pt x="1089" y="1423"/>
                    </a:lnTo>
                    <a:lnTo>
                      <a:pt x="1193" y="1402"/>
                    </a:lnTo>
                    <a:lnTo>
                      <a:pt x="1277" y="1151"/>
                    </a:lnTo>
                    <a:lnTo>
                      <a:pt x="1277" y="1046"/>
                    </a:lnTo>
                    <a:lnTo>
                      <a:pt x="1382" y="900"/>
                    </a:lnTo>
                    <a:lnTo>
                      <a:pt x="1507" y="837"/>
                    </a:lnTo>
                    <a:lnTo>
                      <a:pt x="1570" y="795"/>
                    </a:lnTo>
                    <a:lnTo>
                      <a:pt x="1465" y="732"/>
                    </a:lnTo>
                    <a:lnTo>
                      <a:pt x="1403" y="691"/>
                    </a:lnTo>
                    <a:lnTo>
                      <a:pt x="1298" y="628"/>
                    </a:lnTo>
                    <a:lnTo>
                      <a:pt x="1172" y="712"/>
                    </a:lnTo>
                    <a:lnTo>
                      <a:pt x="1089" y="774"/>
                    </a:lnTo>
                    <a:lnTo>
                      <a:pt x="963" y="691"/>
                    </a:lnTo>
                    <a:lnTo>
                      <a:pt x="838" y="565"/>
                    </a:lnTo>
                    <a:lnTo>
                      <a:pt x="796" y="398"/>
                    </a:lnTo>
                    <a:lnTo>
                      <a:pt x="838" y="356"/>
                    </a:lnTo>
                    <a:lnTo>
                      <a:pt x="942" y="314"/>
                    </a:lnTo>
                    <a:lnTo>
                      <a:pt x="942" y="272"/>
                    </a:lnTo>
                    <a:lnTo>
                      <a:pt x="859" y="147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39"/>
              <p:cNvSpPr/>
              <p:nvPr/>
            </p:nvSpPr>
            <p:spPr>
              <a:xfrm>
                <a:off x="3781475" y="1649925"/>
                <a:ext cx="10255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5651" extrusionOk="0">
                    <a:moveTo>
                      <a:pt x="1988" y="1"/>
                    </a:moveTo>
                    <a:lnTo>
                      <a:pt x="1926" y="22"/>
                    </a:lnTo>
                    <a:lnTo>
                      <a:pt x="1842" y="126"/>
                    </a:lnTo>
                    <a:lnTo>
                      <a:pt x="1884" y="315"/>
                    </a:lnTo>
                    <a:lnTo>
                      <a:pt x="1821" y="419"/>
                    </a:lnTo>
                    <a:lnTo>
                      <a:pt x="1821" y="524"/>
                    </a:lnTo>
                    <a:lnTo>
                      <a:pt x="1800" y="629"/>
                    </a:lnTo>
                    <a:lnTo>
                      <a:pt x="1842" y="649"/>
                    </a:lnTo>
                    <a:lnTo>
                      <a:pt x="1884" y="733"/>
                    </a:lnTo>
                    <a:lnTo>
                      <a:pt x="1884" y="1068"/>
                    </a:lnTo>
                    <a:lnTo>
                      <a:pt x="1884" y="1235"/>
                    </a:lnTo>
                    <a:lnTo>
                      <a:pt x="1926" y="1361"/>
                    </a:lnTo>
                    <a:lnTo>
                      <a:pt x="2030" y="1507"/>
                    </a:lnTo>
                    <a:lnTo>
                      <a:pt x="2030" y="1654"/>
                    </a:lnTo>
                    <a:lnTo>
                      <a:pt x="2135" y="1779"/>
                    </a:lnTo>
                    <a:lnTo>
                      <a:pt x="2135" y="1863"/>
                    </a:lnTo>
                    <a:lnTo>
                      <a:pt x="2051" y="1863"/>
                    </a:lnTo>
                    <a:lnTo>
                      <a:pt x="2009" y="1800"/>
                    </a:lnTo>
                    <a:lnTo>
                      <a:pt x="1926" y="1612"/>
                    </a:lnTo>
                    <a:lnTo>
                      <a:pt x="1842" y="1507"/>
                    </a:lnTo>
                    <a:lnTo>
                      <a:pt x="1800" y="1507"/>
                    </a:lnTo>
                    <a:lnTo>
                      <a:pt x="1716" y="1570"/>
                    </a:lnTo>
                    <a:lnTo>
                      <a:pt x="1675" y="1549"/>
                    </a:lnTo>
                    <a:lnTo>
                      <a:pt x="1675" y="1486"/>
                    </a:lnTo>
                    <a:lnTo>
                      <a:pt x="1737" y="1403"/>
                    </a:lnTo>
                    <a:lnTo>
                      <a:pt x="1779" y="1361"/>
                    </a:lnTo>
                    <a:lnTo>
                      <a:pt x="1779" y="1256"/>
                    </a:lnTo>
                    <a:lnTo>
                      <a:pt x="1695" y="1026"/>
                    </a:lnTo>
                    <a:lnTo>
                      <a:pt x="1695" y="817"/>
                    </a:lnTo>
                    <a:lnTo>
                      <a:pt x="1675" y="733"/>
                    </a:lnTo>
                    <a:lnTo>
                      <a:pt x="1528" y="649"/>
                    </a:lnTo>
                    <a:lnTo>
                      <a:pt x="1465" y="524"/>
                    </a:lnTo>
                    <a:lnTo>
                      <a:pt x="1382" y="503"/>
                    </a:lnTo>
                    <a:lnTo>
                      <a:pt x="1319" y="545"/>
                    </a:lnTo>
                    <a:lnTo>
                      <a:pt x="1319" y="670"/>
                    </a:lnTo>
                    <a:lnTo>
                      <a:pt x="1193" y="838"/>
                    </a:lnTo>
                    <a:lnTo>
                      <a:pt x="1172" y="963"/>
                    </a:lnTo>
                    <a:lnTo>
                      <a:pt x="1193" y="1089"/>
                    </a:lnTo>
                    <a:lnTo>
                      <a:pt x="1256" y="1235"/>
                    </a:lnTo>
                    <a:lnTo>
                      <a:pt x="1277" y="1403"/>
                    </a:lnTo>
                    <a:lnTo>
                      <a:pt x="1214" y="1382"/>
                    </a:lnTo>
                    <a:lnTo>
                      <a:pt x="1172" y="1298"/>
                    </a:lnTo>
                    <a:lnTo>
                      <a:pt x="1151" y="1173"/>
                    </a:lnTo>
                    <a:lnTo>
                      <a:pt x="1172" y="1089"/>
                    </a:lnTo>
                    <a:lnTo>
                      <a:pt x="1110" y="1068"/>
                    </a:lnTo>
                    <a:lnTo>
                      <a:pt x="1068" y="984"/>
                    </a:lnTo>
                    <a:lnTo>
                      <a:pt x="1047" y="984"/>
                    </a:lnTo>
                    <a:lnTo>
                      <a:pt x="984" y="1047"/>
                    </a:lnTo>
                    <a:lnTo>
                      <a:pt x="942" y="1026"/>
                    </a:lnTo>
                    <a:lnTo>
                      <a:pt x="942" y="942"/>
                    </a:lnTo>
                    <a:lnTo>
                      <a:pt x="1047" y="859"/>
                    </a:lnTo>
                    <a:lnTo>
                      <a:pt x="1047" y="838"/>
                    </a:lnTo>
                    <a:lnTo>
                      <a:pt x="984" y="817"/>
                    </a:lnTo>
                    <a:lnTo>
                      <a:pt x="859" y="859"/>
                    </a:lnTo>
                    <a:lnTo>
                      <a:pt x="775" y="921"/>
                    </a:lnTo>
                    <a:lnTo>
                      <a:pt x="691" y="859"/>
                    </a:lnTo>
                    <a:lnTo>
                      <a:pt x="733" y="817"/>
                    </a:lnTo>
                    <a:lnTo>
                      <a:pt x="775" y="775"/>
                    </a:lnTo>
                    <a:lnTo>
                      <a:pt x="796" y="733"/>
                    </a:lnTo>
                    <a:lnTo>
                      <a:pt x="900" y="629"/>
                    </a:lnTo>
                    <a:lnTo>
                      <a:pt x="984" y="629"/>
                    </a:lnTo>
                    <a:lnTo>
                      <a:pt x="1005" y="649"/>
                    </a:lnTo>
                    <a:lnTo>
                      <a:pt x="1089" y="670"/>
                    </a:lnTo>
                    <a:lnTo>
                      <a:pt x="1151" y="608"/>
                    </a:lnTo>
                    <a:lnTo>
                      <a:pt x="1172" y="524"/>
                    </a:lnTo>
                    <a:lnTo>
                      <a:pt x="1089" y="398"/>
                    </a:lnTo>
                    <a:lnTo>
                      <a:pt x="1047" y="336"/>
                    </a:lnTo>
                    <a:lnTo>
                      <a:pt x="900" y="357"/>
                    </a:lnTo>
                    <a:lnTo>
                      <a:pt x="670" y="545"/>
                    </a:lnTo>
                    <a:lnTo>
                      <a:pt x="587" y="566"/>
                    </a:lnTo>
                    <a:lnTo>
                      <a:pt x="545" y="545"/>
                    </a:lnTo>
                    <a:lnTo>
                      <a:pt x="545" y="461"/>
                    </a:lnTo>
                    <a:lnTo>
                      <a:pt x="461" y="419"/>
                    </a:lnTo>
                    <a:lnTo>
                      <a:pt x="419" y="440"/>
                    </a:lnTo>
                    <a:lnTo>
                      <a:pt x="419" y="566"/>
                    </a:lnTo>
                    <a:lnTo>
                      <a:pt x="545" y="712"/>
                    </a:lnTo>
                    <a:lnTo>
                      <a:pt x="524" y="754"/>
                    </a:lnTo>
                    <a:lnTo>
                      <a:pt x="419" y="754"/>
                    </a:lnTo>
                    <a:lnTo>
                      <a:pt x="377" y="649"/>
                    </a:lnTo>
                    <a:lnTo>
                      <a:pt x="315" y="503"/>
                    </a:lnTo>
                    <a:lnTo>
                      <a:pt x="231" y="503"/>
                    </a:lnTo>
                    <a:lnTo>
                      <a:pt x="126" y="608"/>
                    </a:lnTo>
                    <a:lnTo>
                      <a:pt x="147" y="733"/>
                    </a:lnTo>
                    <a:lnTo>
                      <a:pt x="168" y="775"/>
                    </a:lnTo>
                    <a:lnTo>
                      <a:pt x="168" y="880"/>
                    </a:lnTo>
                    <a:lnTo>
                      <a:pt x="147" y="880"/>
                    </a:lnTo>
                    <a:lnTo>
                      <a:pt x="43" y="963"/>
                    </a:lnTo>
                    <a:lnTo>
                      <a:pt x="1" y="984"/>
                    </a:lnTo>
                    <a:lnTo>
                      <a:pt x="1" y="1089"/>
                    </a:lnTo>
                    <a:lnTo>
                      <a:pt x="22" y="1235"/>
                    </a:lnTo>
                    <a:lnTo>
                      <a:pt x="43" y="1361"/>
                    </a:lnTo>
                    <a:lnTo>
                      <a:pt x="147" y="1549"/>
                    </a:lnTo>
                    <a:lnTo>
                      <a:pt x="147" y="1612"/>
                    </a:lnTo>
                    <a:lnTo>
                      <a:pt x="231" y="1591"/>
                    </a:lnTo>
                    <a:lnTo>
                      <a:pt x="273" y="1507"/>
                    </a:lnTo>
                    <a:lnTo>
                      <a:pt x="273" y="1403"/>
                    </a:lnTo>
                    <a:lnTo>
                      <a:pt x="273" y="1298"/>
                    </a:lnTo>
                    <a:lnTo>
                      <a:pt x="335" y="1277"/>
                    </a:lnTo>
                    <a:lnTo>
                      <a:pt x="419" y="1361"/>
                    </a:lnTo>
                    <a:lnTo>
                      <a:pt x="461" y="1298"/>
                    </a:lnTo>
                    <a:lnTo>
                      <a:pt x="482" y="1340"/>
                    </a:lnTo>
                    <a:lnTo>
                      <a:pt x="440" y="1445"/>
                    </a:lnTo>
                    <a:lnTo>
                      <a:pt x="419" y="1591"/>
                    </a:lnTo>
                    <a:lnTo>
                      <a:pt x="377" y="1612"/>
                    </a:lnTo>
                    <a:lnTo>
                      <a:pt x="377" y="1675"/>
                    </a:lnTo>
                    <a:lnTo>
                      <a:pt x="482" y="1779"/>
                    </a:lnTo>
                    <a:lnTo>
                      <a:pt x="482" y="1800"/>
                    </a:lnTo>
                    <a:lnTo>
                      <a:pt x="545" y="1821"/>
                    </a:lnTo>
                    <a:lnTo>
                      <a:pt x="628" y="1821"/>
                    </a:lnTo>
                    <a:lnTo>
                      <a:pt x="649" y="1863"/>
                    </a:lnTo>
                    <a:lnTo>
                      <a:pt x="649" y="1926"/>
                    </a:lnTo>
                    <a:lnTo>
                      <a:pt x="545" y="2010"/>
                    </a:lnTo>
                    <a:lnTo>
                      <a:pt x="482" y="2010"/>
                    </a:lnTo>
                    <a:lnTo>
                      <a:pt x="482" y="1968"/>
                    </a:lnTo>
                    <a:lnTo>
                      <a:pt x="461" y="1905"/>
                    </a:lnTo>
                    <a:lnTo>
                      <a:pt x="315" y="1800"/>
                    </a:lnTo>
                    <a:lnTo>
                      <a:pt x="273" y="1821"/>
                    </a:lnTo>
                    <a:lnTo>
                      <a:pt x="273" y="1884"/>
                    </a:lnTo>
                    <a:lnTo>
                      <a:pt x="335" y="1989"/>
                    </a:lnTo>
                    <a:lnTo>
                      <a:pt x="419" y="2030"/>
                    </a:lnTo>
                    <a:lnTo>
                      <a:pt x="482" y="2093"/>
                    </a:lnTo>
                    <a:lnTo>
                      <a:pt x="482" y="2114"/>
                    </a:lnTo>
                    <a:lnTo>
                      <a:pt x="440" y="2177"/>
                    </a:lnTo>
                    <a:lnTo>
                      <a:pt x="482" y="2240"/>
                    </a:lnTo>
                    <a:lnTo>
                      <a:pt x="587" y="2302"/>
                    </a:lnTo>
                    <a:lnTo>
                      <a:pt x="670" y="2344"/>
                    </a:lnTo>
                    <a:lnTo>
                      <a:pt x="691" y="2428"/>
                    </a:lnTo>
                    <a:lnTo>
                      <a:pt x="775" y="2449"/>
                    </a:lnTo>
                    <a:lnTo>
                      <a:pt x="900" y="2449"/>
                    </a:lnTo>
                    <a:lnTo>
                      <a:pt x="942" y="2491"/>
                    </a:lnTo>
                    <a:lnTo>
                      <a:pt x="879" y="2533"/>
                    </a:lnTo>
                    <a:lnTo>
                      <a:pt x="754" y="2533"/>
                    </a:lnTo>
                    <a:lnTo>
                      <a:pt x="754" y="2637"/>
                    </a:lnTo>
                    <a:lnTo>
                      <a:pt x="796" y="2742"/>
                    </a:lnTo>
                    <a:lnTo>
                      <a:pt x="859" y="2742"/>
                    </a:lnTo>
                    <a:lnTo>
                      <a:pt x="942" y="2763"/>
                    </a:lnTo>
                    <a:lnTo>
                      <a:pt x="1068" y="2909"/>
                    </a:lnTo>
                    <a:lnTo>
                      <a:pt x="1110" y="2972"/>
                    </a:lnTo>
                    <a:lnTo>
                      <a:pt x="1068" y="3035"/>
                    </a:lnTo>
                    <a:lnTo>
                      <a:pt x="1068" y="3077"/>
                    </a:lnTo>
                    <a:lnTo>
                      <a:pt x="1382" y="3077"/>
                    </a:lnTo>
                    <a:lnTo>
                      <a:pt x="1465" y="3014"/>
                    </a:lnTo>
                    <a:lnTo>
                      <a:pt x="1465" y="2930"/>
                    </a:lnTo>
                    <a:lnTo>
                      <a:pt x="1507" y="2805"/>
                    </a:lnTo>
                    <a:lnTo>
                      <a:pt x="1591" y="2763"/>
                    </a:lnTo>
                    <a:lnTo>
                      <a:pt x="1675" y="2805"/>
                    </a:lnTo>
                    <a:lnTo>
                      <a:pt x="1675" y="2721"/>
                    </a:lnTo>
                    <a:lnTo>
                      <a:pt x="1612" y="2616"/>
                    </a:lnTo>
                    <a:lnTo>
                      <a:pt x="1570" y="2512"/>
                    </a:lnTo>
                    <a:lnTo>
                      <a:pt x="1570" y="2386"/>
                    </a:lnTo>
                    <a:lnTo>
                      <a:pt x="1528" y="2302"/>
                    </a:lnTo>
                    <a:lnTo>
                      <a:pt x="1528" y="2219"/>
                    </a:lnTo>
                    <a:lnTo>
                      <a:pt x="1591" y="2198"/>
                    </a:lnTo>
                    <a:lnTo>
                      <a:pt x="1633" y="2219"/>
                    </a:lnTo>
                    <a:lnTo>
                      <a:pt x="1695" y="2323"/>
                    </a:lnTo>
                    <a:lnTo>
                      <a:pt x="1675" y="2344"/>
                    </a:lnTo>
                    <a:lnTo>
                      <a:pt x="1695" y="2428"/>
                    </a:lnTo>
                    <a:lnTo>
                      <a:pt x="1779" y="2344"/>
                    </a:lnTo>
                    <a:lnTo>
                      <a:pt x="1779" y="2282"/>
                    </a:lnTo>
                    <a:lnTo>
                      <a:pt x="1737" y="2093"/>
                    </a:lnTo>
                    <a:lnTo>
                      <a:pt x="1800" y="2010"/>
                    </a:lnTo>
                    <a:lnTo>
                      <a:pt x="1821" y="2010"/>
                    </a:lnTo>
                    <a:lnTo>
                      <a:pt x="1884" y="2093"/>
                    </a:lnTo>
                    <a:lnTo>
                      <a:pt x="1884" y="2219"/>
                    </a:lnTo>
                    <a:lnTo>
                      <a:pt x="1926" y="2282"/>
                    </a:lnTo>
                    <a:lnTo>
                      <a:pt x="1926" y="2344"/>
                    </a:lnTo>
                    <a:lnTo>
                      <a:pt x="1842" y="2428"/>
                    </a:lnTo>
                    <a:lnTo>
                      <a:pt x="1842" y="2491"/>
                    </a:lnTo>
                    <a:lnTo>
                      <a:pt x="1884" y="2637"/>
                    </a:lnTo>
                    <a:lnTo>
                      <a:pt x="1926" y="2658"/>
                    </a:lnTo>
                    <a:lnTo>
                      <a:pt x="2009" y="2637"/>
                    </a:lnTo>
                    <a:lnTo>
                      <a:pt x="2156" y="2491"/>
                    </a:lnTo>
                    <a:lnTo>
                      <a:pt x="2219" y="2344"/>
                    </a:lnTo>
                    <a:lnTo>
                      <a:pt x="2219" y="2240"/>
                    </a:lnTo>
                    <a:lnTo>
                      <a:pt x="2239" y="2177"/>
                    </a:lnTo>
                    <a:lnTo>
                      <a:pt x="2302" y="2198"/>
                    </a:lnTo>
                    <a:lnTo>
                      <a:pt x="2344" y="2282"/>
                    </a:lnTo>
                    <a:lnTo>
                      <a:pt x="2323" y="2407"/>
                    </a:lnTo>
                    <a:lnTo>
                      <a:pt x="2260" y="2512"/>
                    </a:lnTo>
                    <a:lnTo>
                      <a:pt x="2260" y="2595"/>
                    </a:lnTo>
                    <a:lnTo>
                      <a:pt x="2344" y="2637"/>
                    </a:lnTo>
                    <a:lnTo>
                      <a:pt x="2449" y="2616"/>
                    </a:lnTo>
                    <a:lnTo>
                      <a:pt x="2532" y="2533"/>
                    </a:lnTo>
                    <a:lnTo>
                      <a:pt x="2574" y="2533"/>
                    </a:lnTo>
                    <a:lnTo>
                      <a:pt x="2574" y="2595"/>
                    </a:lnTo>
                    <a:lnTo>
                      <a:pt x="2532" y="2637"/>
                    </a:lnTo>
                    <a:lnTo>
                      <a:pt x="2428" y="2658"/>
                    </a:lnTo>
                    <a:lnTo>
                      <a:pt x="2344" y="2763"/>
                    </a:lnTo>
                    <a:lnTo>
                      <a:pt x="2156" y="2763"/>
                    </a:lnTo>
                    <a:lnTo>
                      <a:pt x="2009" y="2826"/>
                    </a:lnTo>
                    <a:lnTo>
                      <a:pt x="1988" y="2867"/>
                    </a:lnTo>
                    <a:lnTo>
                      <a:pt x="2009" y="2951"/>
                    </a:lnTo>
                    <a:lnTo>
                      <a:pt x="1884" y="3014"/>
                    </a:lnTo>
                    <a:lnTo>
                      <a:pt x="1800" y="3118"/>
                    </a:lnTo>
                    <a:lnTo>
                      <a:pt x="1716" y="3181"/>
                    </a:lnTo>
                    <a:lnTo>
                      <a:pt x="1675" y="3181"/>
                    </a:lnTo>
                    <a:lnTo>
                      <a:pt x="1570" y="3244"/>
                    </a:lnTo>
                    <a:lnTo>
                      <a:pt x="1570" y="3328"/>
                    </a:lnTo>
                    <a:lnTo>
                      <a:pt x="1507" y="3349"/>
                    </a:lnTo>
                    <a:lnTo>
                      <a:pt x="1486" y="3265"/>
                    </a:lnTo>
                    <a:lnTo>
                      <a:pt x="1465" y="3223"/>
                    </a:lnTo>
                    <a:lnTo>
                      <a:pt x="1382" y="3265"/>
                    </a:lnTo>
                    <a:lnTo>
                      <a:pt x="1298" y="3286"/>
                    </a:lnTo>
                    <a:lnTo>
                      <a:pt x="1298" y="3349"/>
                    </a:lnTo>
                    <a:lnTo>
                      <a:pt x="1277" y="3390"/>
                    </a:lnTo>
                    <a:lnTo>
                      <a:pt x="1319" y="3579"/>
                    </a:lnTo>
                    <a:lnTo>
                      <a:pt x="1319" y="3704"/>
                    </a:lnTo>
                    <a:lnTo>
                      <a:pt x="1361" y="3746"/>
                    </a:lnTo>
                    <a:lnTo>
                      <a:pt x="1465" y="3746"/>
                    </a:lnTo>
                    <a:lnTo>
                      <a:pt x="1528" y="3704"/>
                    </a:lnTo>
                    <a:lnTo>
                      <a:pt x="1633" y="3683"/>
                    </a:lnTo>
                    <a:lnTo>
                      <a:pt x="1695" y="3662"/>
                    </a:lnTo>
                    <a:lnTo>
                      <a:pt x="1779" y="3662"/>
                    </a:lnTo>
                    <a:lnTo>
                      <a:pt x="1842" y="3642"/>
                    </a:lnTo>
                    <a:lnTo>
                      <a:pt x="1926" y="3537"/>
                    </a:lnTo>
                    <a:lnTo>
                      <a:pt x="1988" y="3537"/>
                    </a:lnTo>
                    <a:lnTo>
                      <a:pt x="2009" y="3495"/>
                    </a:lnTo>
                    <a:lnTo>
                      <a:pt x="2114" y="3495"/>
                    </a:lnTo>
                    <a:lnTo>
                      <a:pt x="2135" y="3537"/>
                    </a:lnTo>
                    <a:lnTo>
                      <a:pt x="2428" y="3537"/>
                    </a:lnTo>
                    <a:lnTo>
                      <a:pt x="2470" y="3474"/>
                    </a:lnTo>
                    <a:lnTo>
                      <a:pt x="2553" y="3432"/>
                    </a:lnTo>
                    <a:lnTo>
                      <a:pt x="2616" y="3432"/>
                    </a:lnTo>
                    <a:lnTo>
                      <a:pt x="2616" y="3495"/>
                    </a:lnTo>
                    <a:lnTo>
                      <a:pt x="2553" y="3537"/>
                    </a:lnTo>
                    <a:lnTo>
                      <a:pt x="2532" y="3600"/>
                    </a:lnTo>
                    <a:lnTo>
                      <a:pt x="2449" y="3600"/>
                    </a:lnTo>
                    <a:lnTo>
                      <a:pt x="2407" y="3642"/>
                    </a:lnTo>
                    <a:lnTo>
                      <a:pt x="2239" y="3642"/>
                    </a:lnTo>
                    <a:lnTo>
                      <a:pt x="2135" y="3683"/>
                    </a:lnTo>
                    <a:lnTo>
                      <a:pt x="1947" y="3767"/>
                    </a:lnTo>
                    <a:lnTo>
                      <a:pt x="1884" y="3767"/>
                    </a:lnTo>
                    <a:lnTo>
                      <a:pt x="1800" y="3788"/>
                    </a:lnTo>
                    <a:lnTo>
                      <a:pt x="1800" y="3809"/>
                    </a:lnTo>
                    <a:lnTo>
                      <a:pt x="1905" y="3872"/>
                    </a:lnTo>
                    <a:lnTo>
                      <a:pt x="2051" y="3893"/>
                    </a:lnTo>
                    <a:lnTo>
                      <a:pt x="2135" y="3893"/>
                    </a:lnTo>
                    <a:lnTo>
                      <a:pt x="2239" y="3976"/>
                    </a:lnTo>
                    <a:lnTo>
                      <a:pt x="2239" y="4018"/>
                    </a:lnTo>
                    <a:lnTo>
                      <a:pt x="2030" y="4018"/>
                    </a:lnTo>
                    <a:lnTo>
                      <a:pt x="1947" y="4060"/>
                    </a:lnTo>
                    <a:lnTo>
                      <a:pt x="1905" y="4018"/>
                    </a:lnTo>
                    <a:lnTo>
                      <a:pt x="1800" y="3997"/>
                    </a:lnTo>
                    <a:lnTo>
                      <a:pt x="1779" y="4060"/>
                    </a:lnTo>
                    <a:lnTo>
                      <a:pt x="1737" y="4060"/>
                    </a:lnTo>
                    <a:lnTo>
                      <a:pt x="1695" y="3997"/>
                    </a:lnTo>
                    <a:lnTo>
                      <a:pt x="1633" y="3914"/>
                    </a:lnTo>
                    <a:lnTo>
                      <a:pt x="1570" y="3893"/>
                    </a:lnTo>
                    <a:lnTo>
                      <a:pt x="1423" y="3997"/>
                    </a:lnTo>
                    <a:lnTo>
                      <a:pt x="1423" y="4018"/>
                    </a:lnTo>
                    <a:lnTo>
                      <a:pt x="1486" y="4102"/>
                    </a:lnTo>
                    <a:lnTo>
                      <a:pt x="1507" y="4165"/>
                    </a:lnTo>
                    <a:lnTo>
                      <a:pt x="1486" y="4227"/>
                    </a:lnTo>
                    <a:lnTo>
                      <a:pt x="1507" y="4227"/>
                    </a:lnTo>
                    <a:lnTo>
                      <a:pt x="1486" y="4290"/>
                    </a:lnTo>
                    <a:lnTo>
                      <a:pt x="1507" y="4332"/>
                    </a:lnTo>
                    <a:lnTo>
                      <a:pt x="1591" y="4395"/>
                    </a:lnTo>
                    <a:lnTo>
                      <a:pt x="1591" y="4437"/>
                    </a:lnTo>
                    <a:lnTo>
                      <a:pt x="1612" y="4499"/>
                    </a:lnTo>
                    <a:lnTo>
                      <a:pt x="1633" y="4478"/>
                    </a:lnTo>
                    <a:lnTo>
                      <a:pt x="1716" y="4541"/>
                    </a:lnTo>
                    <a:lnTo>
                      <a:pt x="1716" y="4604"/>
                    </a:lnTo>
                    <a:lnTo>
                      <a:pt x="1779" y="4688"/>
                    </a:lnTo>
                    <a:lnTo>
                      <a:pt x="1800" y="4646"/>
                    </a:lnTo>
                    <a:lnTo>
                      <a:pt x="1884" y="4688"/>
                    </a:lnTo>
                    <a:lnTo>
                      <a:pt x="1926" y="4751"/>
                    </a:lnTo>
                    <a:lnTo>
                      <a:pt x="1988" y="4792"/>
                    </a:lnTo>
                    <a:lnTo>
                      <a:pt x="1988" y="4855"/>
                    </a:lnTo>
                    <a:lnTo>
                      <a:pt x="2114" y="4960"/>
                    </a:lnTo>
                    <a:lnTo>
                      <a:pt x="2239" y="4918"/>
                    </a:lnTo>
                    <a:lnTo>
                      <a:pt x="2260" y="4834"/>
                    </a:lnTo>
                    <a:lnTo>
                      <a:pt x="2323" y="4834"/>
                    </a:lnTo>
                    <a:lnTo>
                      <a:pt x="2344" y="4897"/>
                    </a:lnTo>
                    <a:lnTo>
                      <a:pt x="2428" y="4855"/>
                    </a:lnTo>
                    <a:lnTo>
                      <a:pt x="2449" y="4897"/>
                    </a:lnTo>
                    <a:lnTo>
                      <a:pt x="2449" y="4960"/>
                    </a:lnTo>
                    <a:lnTo>
                      <a:pt x="2407" y="5023"/>
                    </a:lnTo>
                    <a:lnTo>
                      <a:pt x="2344" y="5023"/>
                    </a:lnTo>
                    <a:lnTo>
                      <a:pt x="2239" y="5106"/>
                    </a:lnTo>
                    <a:lnTo>
                      <a:pt x="2239" y="5148"/>
                    </a:lnTo>
                    <a:lnTo>
                      <a:pt x="2428" y="5336"/>
                    </a:lnTo>
                    <a:lnTo>
                      <a:pt x="2470" y="5357"/>
                    </a:lnTo>
                    <a:lnTo>
                      <a:pt x="2532" y="5420"/>
                    </a:lnTo>
                    <a:lnTo>
                      <a:pt x="2512" y="5567"/>
                    </a:lnTo>
                    <a:lnTo>
                      <a:pt x="2532" y="5650"/>
                    </a:lnTo>
                    <a:lnTo>
                      <a:pt x="2574" y="5650"/>
                    </a:lnTo>
                    <a:lnTo>
                      <a:pt x="2616" y="5587"/>
                    </a:lnTo>
                    <a:lnTo>
                      <a:pt x="2658" y="5567"/>
                    </a:lnTo>
                    <a:lnTo>
                      <a:pt x="2721" y="5650"/>
                    </a:lnTo>
                    <a:lnTo>
                      <a:pt x="2784" y="5629"/>
                    </a:lnTo>
                    <a:lnTo>
                      <a:pt x="2867" y="5525"/>
                    </a:lnTo>
                    <a:lnTo>
                      <a:pt x="2888" y="5420"/>
                    </a:lnTo>
                    <a:lnTo>
                      <a:pt x="2930" y="5357"/>
                    </a:lnTo>
                    <a:lnTo>
                      <a:pt x="2930" y="5315"/>
                    </a:lnTo>
                    <a:lnTo>
                      <a:pt x="2867" y="5148"/>
                    </a:lnTo>
                    <a:lnTo>
                      <a:pt x="2846" y="5023"/>
                    </a:lnTo>
                    <a:lnTo>
                      <a:pt x="2888" y="4939"/>
                    </a:lnTo>
                    <a:lnTo>
                      <a:pt x="2951" y="4855"/>
                    </a:lnTo>
                    <a:lnTo>
                      <a:pt x="2951" y="4499"/>
                    </a:lnTo>
                    <a:lnTo>
                      <a:pt x="2972" y="4395"/>
                    </a:lnTo>
                    <a:lnTo>
                      <a:pt x="2972" y="4311"/>
                    </a:lnTo>
                    <a:lnTo>
                      <a:pt x="3056" y="4227"/>
                    </a:lnTo>
                    <a:lnTo>
                      <a:pt x="3056" y="4206"/>
                    </a:lnTo>
                    <a:lnTo>
                      <a:pt x="2972" y="4165"/>
                    </a:lnTo>
                    <a:lnTo>
                      <a:pt x="3056" y="4060"/>
                    </a:lnTo>
                    <a:lnTo>
                      <a:pt x="3181" y="4081"/>
                    </a:lnTo>
                    <a:lnTo>
                      <a:pt x="3202" y="4081"/>
                    </a:lnTo>
                    <a:lnTo>
                      <a:pt x="3244" y="3976"/>
                    </a:lnTo>
                    <a:lnTo>
                      <a:pt x="3244" y="3809"/>
                    </a:lnTo>
                    <a:lnTo>
                      <a:pt x="3265" y="3683"/>
                    </a:lnTo>
                    <a:lnTo>
                      <a:pt x="3265" y="3558"/>
                    </a:lnTo>
                    <a:lnTo>
                      <a:pt x="3181" y="3432"/>
                    </a:lnTo>
                    <a:lnTo>
                      <a:pt x="3181" y="3286"/>
                    </a:lnTo>
                    <a:lnTo>
                      <a:pt x="3244" y="3265"/>
                    </a:lnTo>
                    <a:lnTo>
                      <a:pt x="3348" y="3328"/>
                    </a:lnTo>
                    <a:lnTo>
                      <a:pt x="3390" y="3223"/>
                    </a:lnTo>
                    <a:lnTo>
                      <a:pt x="3369" y="3181"/>
                    </a:lnTo>
                    <a:lnTo>
                      <a:pt x="3369" y="3056"/>
                    </a:lnTo>
                    <a:lnTo>
                      <a:pt x="3390" y="2951"/>
                    </a:lnTo>
                    <a:lnTo>
                      <a:pt x="3369" y="2742"/>
                    </a:lnTo>
                    <a:lnTo>
                      <a:pt x="3348" y="2616"/>
                    </a:lnTo>
                    <a:lnTo>
                      <a:pt x="3369" y="2554"/>
                    </a:lnTo>
                    <a:lnTo>
                      <a:pt x="3495" y="2449"/>
                    </a:lnTo>
                    <a:lnTo>
                      <a:pt x="3495" y="2386"/>
                    </a:lnTo>
                    <a:lnTo>
                      <a:pt x="3474" y="2323"/>
                    </a:lnTo>
                    <a:lnTo>
                      <a:pt x="3474" y="2282"/>
                    </a:lnTo>
                    <a:lnTo>
                      <a:pt x="3579" y="2282"/>
                    </a:lnTo>
                    <a:lnTo>
                      <a:pt x="3725" y="2135"/>
                    </a:lnTo>
                    <a:lnTo>
                      <a:pt x="3830" y="2135"/>
                    </a:lnTo>
                    <a:lnTo>
                      <a:pt x="3934" y="2114"/>
                    </a:lnTo>
                    <a:lnTo>
                      <a:pt x="3997" y="2219"/>
                    </a:lnTo>
                    <a:lnTo>
                      <a:pt x="4039" y="2198"/>
                    </a:lnTo>
                    <a:lnTo>
                      <a:pt x="4081" y="2114"/>
                    </a:lnTo>
                    <a:lnTo>
                      <a:pt x="4102" y="2072"/>
                    </a:lnTo>
                    <a:lnTo>
                      <a:pt x="4102" y="1926"/>
                    </a:lnTo>
                    <a:lnTo>
                      <a:pt x="4018" y="1905"/>
                    </a:lnTo>
                    <a:lnTo>
                      <a:pt x="3767" y="1821"/>
                    </a:lnTo>
                    <a:lnTo>
                      <a:pt x="3662" y="1779"/>
                    </a:lnTo>
                    <a:lnTo>
                      <a:pt x="3495" y="1612"/>
                    </a:lnTo>
                    <a:lnTo>
                      <a:pt x="3411" y="1570"/>
                    </a:lnTo>
                    <a:lnTo>
                      <a:pt x="3286" y="1382"/>
                    </a:lnTo>
                    <a:lnTo>
                      <a:pt x="3244" y="1361"/>
                    </a:lnTo>
                    <a:lnTo>
                      <a:pt x="3097" y="1361"/>
                    </a:lnTo>
                    <a:lnTo>
                      <a:pt x="3056" y="1277"/>
                    </a:lnTo>
                    <a:lnTo>
                      <a:pt x="3056" y="1193"/>
                    </a:lnTo>
                    <a:lnTo>
                      <a:pt x="2972" y="942"/>
                    </a:lnTo>
                    <a:lnTo>
                      <a:pt x="2888" y="733"/>
                    </a:lnTo>
                    <a:lnTo>
                      <a:pt x="2742" y="608"/>
                    </a:lnTo>
                    <a:lnTo>
                      <a:pt x="2658" y="670"/>
                    </a:lnTo>
                    <a:lnTo>
                      <a:pt x="2637" y="775"/>
                    </a:lnTo>
                    <a:lnTo>
                      <a:pt x="2658" y="984"/>
                    </a:lnTo>
                    <a:lnTo>
                      <a:pt x="2658" y="1131"/>
                    </a:lnTo>
                    <a:lnTo>
                      <a:pt x="2574" y="1193"/>
                    </a:lnTo>
                    <a:lnTo>
                      <a:pt x="2553" y="1173"/>
                    </a:lnTo>
                    <a:lnTo>
                      <a:pt x="2553" y="1131"/>
                    </a:lnTo>
                    <a:lnTo>
                      <a:pt x="2553" y="963"/>
                    </a:lnTo>
                    <a:lnTo>
                      <a:pt x="2553" y="733"/>
                    </a:lnTo>
                    <a:lnTo>
                      <a:pt x="2616" y="670"/>
                    </a:lnTo>
                    <a:lnTo>
                      <a:pt x="2616" y="545"/>
                    </a:lnTo>
                    <a:lnTo>
                      <a:pt x="2553" y="419"/>
                    </a:lnTo>
                    <a:lnTo>
                      <a:pt x="2449" y="231"/>
                    </a:lnTo>
                    <a:lnTo>
                      <a:pt x="2344" y="189"/>
                    </a:lnTo>
                    <a:lnTo>
                      <a:pt x="2260" y="231"/>
                    </a:lnTo>
                    <a:lnTo>
                      <a:pt x="2219" y="315"/>
                    </a:lnTo>
                    <a:lnTo>
                      <a:pt x="2156" y="294"/>
                    </a:lnTo>
                    <a:lnTo>
                      <a:pt x="2135" y="147"/>
                    </a:lnTo>
                    <a:lnTo>
                      <a:pt x="20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2" name="Google Shape;1102;p39"/>
            <p:cNvSpPr/>
            <p:nvPr/>
          </p:nvSpPr>
          <p:spPr>
            <a:xfrm>
              <a:off x="5511350" y="2436650"/>
              <a:ext cx="175250" cy="307100"/>
            </a:xfrm>
            <a:custGeom>
              <a:avLst/>
              <a:gdLst/>
              <a:ahLst/>
              <a:cxnLst/>
              <a:rect l="l" t="t" r="r" b="b"/>
              <a:pathLst>
                <a:path w="7010" h="12284" extrusionOk="0">
                  <a:moveTo>
                    <a:pt x="4122" y="1"/>
                  </a:moveTo>
                  <a:lnTo>
                    <a:pt x="4122" y="43"/>
                  </a:lnTo>
                  <a:lnTo>
                    <a:pt x="4080" y="126"/>
                  </a:lnTo>
                  <a:lnTo>
                    <a:pt x="4017" y="126"/>
                  </a:lnTo>
                  <a:lnTo>
                    <a:pt x="3996" y="147"/>
                  </a:lnTo>
                  <a:lnTo>
                    <a:pt x="4059" y="231"/>
                  </a:lnTo>
                  <a:lnTo>
                    <a:pt x="4080" y="357"/>
                  </a:lnTo>
                  <a:lnTo>
                    <a:pt x="4289" y="671"/>
                  </a:lnTo>
                  <a:lnTo>
                    <a:pt x="4331" y="796"/>
                  </a:lnTo>
                  <a:lnTo>
                    <a:pt x="4331" y="1005"/>
                  </a:lnTo>
                  <a:lnTo>
                    <a:pt x="4310" y="1089"/>
                  </a:lnTo>
                  <a:lnTo>
                    <a:pt x="4373" y="1277"/>
                  </a:lnTo>
                  <a:lnTo>
                    <a:pt x="4415" y="1382"/>
                  </a:lnTo>
                  <a:lnTo>
                    <a:pt x="4415" y="1424"/>
                  </a:lnTo>
                  <a:lnTo>
                    <a:pt x="4373" y="1424"/>
                  </a:lnTo>
                  <a:lnTo>
                    <a:pt x="4289" y="1528"/>
                  </a:lnTo>
                  <a:lnTo>
                    <a:pt x="4310" y="1633"/>
                  </a:lnTo>
                  <a:lnTo>
                    <a:pt x="4373" y="1738"/>
                  </a:lnTo>
                  <a:lnTo>
                    <a:pt x="4394" y="1800"/>
                  </a:lnTo>
                  <a:lnTo>
                    <a:pt x="4457" y="1821"/>
                  </a:lnTo>
                  <a:lnTo>
                    <a:pt x="4478" y="1905"/>
                  </a:lnTo>
                  <a:lnTo>
                    <a:pt x="4457" y="1926"/>
                  </a:lnTo>
                  <a:lnTo>
                    <a:pt x="4457" y="2010"/>
                  </a:lnTo>
                  <a:lnTo>
                    <a:pt x="4394" y="2051"/>
                  </a:lnTo>
                  <a:lnTo>
                    <a:pt x="4206" y="2031"/>
                  </a:lnTo>
                  <a:lnTo>
                    <a:pt x="4017" y="1926"/>
                  </a:lnTo>
                  <a:lnTo>
                    <a:pt x="3955" y="1947"/>
                  </a:lnTo>
                  <a:lnTo>
                    <a:pt x="3892" y="2031"/>
                  </a:lnTo>
                  <a:lnTo>
                    <a:pt x="3913" y="2093"/>
                  </a:lnTo>
                  <a:lnTo>
                    <a:pt x="3976" y="2093"/>
                  </a:lnTo>
                  <a:lnTo>
                    <a:pt x="4080" y="2156"/>
                  </a:lnTo>
                  <a:lnTo>
                    <a:pt x="4080" y="2219"/>
                  </a:lnTo>
                  <a:lnTo>
                    <a:pt x="4017" y="2261"/>
                  </a:lnTo>
                  <a:lnTo>
                    <a:pt x="3976" y="2365"/>
                  </a:lnTo>
                  <a:lnTo>
                    <a:pt x="3892" y="2407"/>
                  </a:lnTo>
                  <a:lnTo>
                    <a:pt x="3871" y="2449"/>
                  </a:lnTo>
                  <a:lnTo>
                    <a:pt x="3787" y="2470"/>
                  </a:lnTo>
                  <a:lnTo>
                    <a:pt x="3745" y="2575"/>
                  </a:lnTo>
                  <a:lnTo>
                    <a:pt x="3766" y="2679"/>
                  </a:lnTo>
                  <a:lnTo>
                    <a:pt x="3766" y="2847"/>
                  </a:lnTo>
                  <a:lnTo>
                    <a:pt x="3787" y="2930"/>
                  </a:lnTo>
                  <a:lnTo>
                    <a:pt x="3871" y="2930"/>
                  </a:lnTo>
                  <a:lnTo>
                    <a:pt x="3976" y="2993"/>
                  </a:lnTo>
                  <a:lnTo>
                    <a:pt x="4059" y="3077"/>
                  </a:lnTo>
                  <a:lnTo>
                    <a:pt x="4122" y="3286"/>
                  </a:lnTo>
                  <a:lnTo>
                    <a:pt x="4164" y="3495"/>
                  </a:lnTo>
                  <a:lnTo>
                    <a:pt x="4122" y="3516"/>
                  </a:lnTo>
                  <a:lnTo>
                    <a:pt x="4185" y="3621"/>
                  </a:lnTo>
                  <a:lnTo>
                    <a:pt x="4289" y="3684"/>
                  </a:lnTo>
                  <a:lnTo>
                    <a:pt x="4415" y="3516"/>
                  </a:lnTo>
                  <a:lnTo>
                    <a:pt x="4478" y="3412"/>
                  </a:lnTo>
                  <a:lnTo>
                    <a:pt x="4478" y="3349"/>
                  </a:lnTo>
                  <a:lnTo>
                    <a:pt x="4520" y="3286"/>
                  </a:lnTo>
                  <a:lnTo>
                    <a:pt x="4540" y="3286"/>
                  </a:lnTo>
                  <a:cubicBezTo>
                    <a:pt x="4624" y="3370"/>
                    <a:pt x="4708" y="3453"/>
                    <a:pt x="4729" y="3558"/>
                  </a:cubicBezTo>
                  <a:lnTo>
                    <a:pt x="4729" y="3579"/>
                  </a:lnTo>
                  <a:lnTo>
                    <a:pt x="4687" y="3704"/>
                  </a:lnTo>
                  <a:lnTo>
                    <a:pt x="4687" y="3809"/>
                  </a:lnTo>
                  <a:lnTo>
                    <a:pt x="4729" y="3872"/>
                  </a:lnTo>
                  <a:lnTo>
                    <a:pt x="4792" y="3830"/>
                  </a:lnTo>
                  <a:lnTo>
                    <a:pt x="4917" y="3725"/>
                  </a:lnTo>
                  <a:lnTo>
                    <a:pt x="4980" y="3872"/>
                  </a:lnTo>
                  <a:lnTo>
                    <a:pt x="4917" y="3976"/>
                  </a:lnTo>
                  <a:lnTo>
                    <a:pt x="4833" y="4018"/>
                  </a:lnTo>
                  <a:lnTo>
                    <a:pt x="4771" y="3976"/>
                  </a:lnTo>
                  <a:lnTo>
                    <a:pt x="4792" y="4102"/>
                  </a:lnTo>
                  <a:lnTo>
                    <a:pt x="4729" y="4144"/>
                  </a:lnTo>
                  <a:lnTo>
                    <a:pt x="4666" y="4123"/>
                  </a:lnTo>
                  <a:lnTo>
                    <a:pt x="4624" y="4018"/>
                  </a:lnTo>
                  <a:lnTo>
                    <a:pt x="4603" y="3914"/>
                  </a:lnTo>
                  <a:lnTo>
                    <a:pt x="4582" y="3872"/>
                  </a:lnTo>
                  <a:lnTo>
                    <a:pt x="4499" y="3893"/>
                  </a:lnTo>
                  <a:lnTo>
                    <a:pt x="4457" y="3872"/>
                  </a:lnTo>
                  <a:lnTo>
                    <a:pt x="4415" y="3976"/>
                  </a:lnTo>
                  <a:lnTo>
                    <a:pt x="4478" y="4123"/>
                  </a:lnTo>
                  <a:lnTo>
                    <a:pt x="4478" y="4228"/>
                  </a:lnTo>
                  <a:lnTo>
                    <a:pt x="4394" y="4248"/>
                  </a:lnTo>
                  <a:lnTo>
                    <a:pt x="4310" y="4353"/>
                  </a:lnTo>
                  <a:lnTo>
                    <a:pt x="4310" y="4416"/>
                  </a:lnTo>
                  <a:lnTo>
                    <a:pt x="4457" y="4562"/>
                  </a:lnTo>
                  <a:lnTo>
                    <a:pt x="4499" y="4646"/>
                  </a:lnTo>
                  <a:lnTo>
                    <a:pt x="4457" y="4813"/>
                  </a:lnTo>
                  <a:lnTo>
                    <a:pt x="4373" y="4855"/>
                  </a:lnTo>
                  <a:lnTo>
                    <a:pt x="4289" y="4834"/>
                  </a:lnTo>
                  <a:lnTo>
                    <a:pt x="4268" y="4876"/>
                  </a:lnTo>
                  <a:lnTo>
                    <a:pt x="4352" y="4981"/>
                  </a:lnTo>
                  <a:lnTo>
                    <a:pt x="4415" y="4960"/>
                  </a:lnTo>
                  <a:lnTo>
                    <a:pt x="4499" y="4876"/>
                  </a:lnTo>
                  <a:lnTo>
                    <a:pt x="4603" y="5148"/>
                  </a:lnTo>
                  <a:lnTo>
                    <a:pt x="4666" y="5441"/>
                  </a:lnTo>
                  <a:lnTo>
                    <a:pt x="4624" y="5588"/>
                  </a:lnTo>
                  <a:lnTo>
                    <a:pt x="4624" y="5860"/>
                  </a:lnTo>
                  <a:lnTo>
                    <a:pt x="4520" y="6236"/>
                  </a:lnTo>
                  <a:lnTo>
                    <a:pt x="4561" y="6404"/>
                  </a:lnTo>
                  <a:lnTo>
                    <a:pt x="4499" y="6592"/>
                  </a:lnTo>
                  <a:lnTo>
                    <a:pt x="4373" y="6655"/>
                  </a:lnTo>
                  <a:lnTo>
                    <a:pt x="4310" y="6843"/>
                  </a:lnTo>
                  <a:lnTo>
                    <a:pt x="4310" y="7031"/>
                  </a:lnTo>
                  <a:lnTo>
                    <a:pt x="4248" y="7136"/>
                  </a:lnTo>
                  <a:lnTo>
                    <a:pt x="4206" y="7241"/>
                  </a:lnTo>
                  <a:lnTo>
                    <a:pt x="4080" y="7366"/>
                  </a:lnTo>
                  <a:lnTo>
                    <a:pt x="3829" y="7533"/>
                  </a:lnTo>
                  <a:lnTo>
                    <a:pt x="3724" y="7554"/>
                  </a:lnTo>
                  <a:lnTo>
                    <a:pt x="3662" y="7659"/>
                  </a:lnTo>
                  <a:lnTo>
                    <a:pt x="3536" y="7575"/>
                  </a:lnTo>
                  <a:lnTo>
                    <a:pt x="3411" y="7429"/>
                  </a:lnTo>
                  <a:lnTo>
                    <a:pt x="3411" y="7345"/>
                  </a:lnTo>
                  <a:lnTo>
                    <a:pt x="3452" y="7324"/>
                  </a:lnTo>
                  <a:lnTo>
                    <a:pt x="3515" y="7220"/>
                  </a:lnTo>
                  <a:lnTo>
                    <a:pt x="3515" y="7157"/>
                  </a:lnTo>
                  <a:lnTo>
                    <a:pt x="3578" y="7073"/>
                  </a:lnTo>
                  <a:lnTo>
                    <a:pt x="3578" y="7052"/>
                  </a:lnTo>
                  <a:lnTo>
                    <a:pt x="3452" y="7073"/>
                  </a:lnTo>
                  <a:lnTo>
                    <a:pt x="3348" y="7178"/>
                  </a:lnTo>
                  <a:lnTo>
                    <a:pt x="3222" y="7241"/>
                  </a:lnTo>
                  <a:lnTo>
                    <a:pt x="3201" y="7345"/>
                  </a:lnTo>
                  <a:lnTo>
                    <a:pt x="3264" y="7471"/>
                  </a:lnTo>
                  <a:lnTo>
                    <a:pt x="3306" y="7722"/>
                  </a:lnTo>
                  <a:lnTo>
                    <a:pt x="3264" y="7868"/>
                  </a:lnTo>
                  <a:lnTo>
                    <a:pt x="3139" y="7994"/>
                  </a:lnTo>
                  <a:lnTo>
                    <a:pt x="3139" y="8077"/>
                  </a:lnTo>
                  <a:lnTo>
                    <a:pt x="3076" y="8119"/>
                  </a:lnTo>
                  <a:lnTo>
                    <a:pt x="3055" y="8329"/>
                  </a:lnTo>
                  <a:lnTo>
                    <a:pt x="3118" y="8391"/>
                  </a:lnTo>
                  <a:lnTo>
                    <a:pt x="3118" y="8475"/>
                  </a:lnTo>
                  <a:lnTo>
                    <a:pt x="3076" y="8496"/>
                  </a:lnTo>
                  <a:lnTo>
                    <a:pt x="3118" y="8517"/>
                  </a:lnTo>
                  <a:lnTo>
                    <a:pt x="3076" y="8601"/>
                  </a:lnTo>
                  <a:lnTo>
                    <a:pt x="3034" y="8601"/>
                  </a:lnTo>
                  <a:lnTo>
                    <a:pt x="3055" y="8642"/>
                  </a:lnTo>
                  <a:lnTo>
                    <a:pt x="2992" y="8684"/>
                  </a:lnTo>
                  <a:lnTo>
                    <a:pt x="2929" y="8621"/>
                  </a:lnTo>
                  <a:lnTo>
                    <a:pt x="2846" y="8684"/>
                  </a:lnTo>
                  <a:lnTo>
                    <a:pt x="2804" y="8642"/>
                  </a:lnTo>
                  <a:lnTo>
                    <a:pt x="2762" y="8517"/>
                  </a:lnTo>
                  <a:lnTo>
                    <a:pt x="2741" y="8496"/>
                  </a:lnTo>
                  <a:lnTo>
                    <a:pt x="2657" y="8538"/>
                  </a:lnTo>
                  <a:lnTo>
                    <a:pt x="2595" y="8538"/>
                  </a:lnTo>
                  <a:lnTo>
                    <a:pt x="2553" y="8517"/>
                  </a:lnTo>
                  <a:lnTo>
                    <a:pt x="2302" y="8601"/>
                  </a:lnTo>
                  <a:lnTo>
                    <a:pt x="2176" y="8642"/>
                  </a:lnTo>
                  <a:lnTo>
                    <a:pt x="2030" y="8705"/>
                  </a:lnTo>
                  <a:lnTo>
                    <a:pt x="1883" y="8705"/>
                  </a:lnTo>
                  <a:lnTo>
                    <a:pt x="1758" y="8747"/>
                  </a:lnTo>
                  <a:lnTo>
                    <a:pt x="1695" y="8726"/>
                  </a:lnTo>
                  <a:lnTo>
                    <a:pt x="1569" y="8747"/>
                  </a:lnTo>
                  <a:lnTo>
                    <a:pt x="1360" y="8914"/>
                  </a:lnTo>
                  <a:lnTo>
                    <a:pt x="1297" y="9040"/>
                  </a:lnTo>
                  <a:lnTo>
                    <a:pt x="1235" y="9082"/>
                  </a:lnTo>
                  <a:lnTo>
                    <a:pt x="1193" y="9165"/>
                  </a:lnTo>
                  <a:lnTo>
                    <a:pt x="1046" y="9354"/>
                  </a:lnTo>
                  <a:lnTo>
                    <a:pt x="942" y="9375"/>
                  </a:lnTo>
                  <a:lnTo>
                    <a:pt x="858" y="9479"/>
                  </a:lnTo>
                  <a:lnTo>
                    <a:pt x="837" y="9563"/>
                  </a:lnTo>
                  <a:lnTo>
                    <a:pt x="753" y="9647"/>
                  </a:lnTo>
                  <a:lnTo>
                    <a:pt x="607" y="9668"/>
                  </a:lnTo>
                  <a:lnTo>
                    <a:pt x="544" y="9751"/>
                  </a:lnTo>
                  <a:lnTo>
                    <a:pt x="565" y="9940"/>
                  </a:lnTo>
                  <a:lnTo>
                    <a:pt x="628" y="9961"/>
                  </a:lnTo>
                  <a:lnTo>
                    <a:pt x="649" y="10002"/>
                  </a:lnTo>
                  <a:lnTo>
                    <a:pt x="628" y="10065"/>
                  </a:lnTo>
                  <a:lnTo>
                    <a:pt x="607" y="10044"/>
                  </a:lnTo>
                  <a:lnTo>
                    <a:pt x="481" y="10149"/>
                  </a:lnTo>
                  <a:lnTo>
                    <a:pt x="439" y="10212"/>
                  </a:lnTo>
                  <a:lnTo>
                    <a:pt x="377" y="10274"/>
                  </a:lnTo>
                  <a:lnTo>
                    <a:pt x="272" y="10379"/>
                  </a:lnTo>
                  <a:lnTo>
                    <a:pt x="209" y="10463"/>
                  </a:lnTo>
                  <a:lnTo>
                    <a:pt x="105" y="10463"/>
                  </a:lnTo>
                  <a:lnTo>
                    <a:pt x="0" y="10505"/>
                  </a:lnTo>
                  <a:lnTo>
                    <a:pt x="105" y="10505"/>
                  </a:lnTo>
                  <a:lnTo>
                    <a:pt x="167" y="10609"/>
                  </a:lnTo>
                  <a:lnTo>
                    <a:pt x="209" y="10735"/>
                  </a:lnTo>
                  <a:lnTo>
                    <a:pt x="167" y="10777"/>
                  </a:lnTo>
                  <a:lnTo>
                    <a:pt x="126" y="10693"/>
                  </a:lnTo>
                  <a:lnTo>
                    <a:pt x="84" y="10609"/>
                  </a:lnTo>
                  <a:lnTo>
                    <a:pt x="63" y="10714"/>
                  </a:lnTo>
                  <a:lnTo>
                    <a:pt x="84" y="10818"/>
                  </a:lnTo>
                  <a:lnTo>
                    <a:pt x="167" y="10839"/>
                  </a:lnTo>
                  <a:lnTo>
                    <a:pt x="167" y="10923"/>
                  </a:lnTo>
                  <a:lnTo>
                    <a:pt x="126" y="11007"/>
                  </a:lnTo>
                  <a:lnTo>
                    <a:pt x="126" y="11007"/>
                  </a:lnTo>
                  <a:lnTo>
                    <a:pt x="188" y="10965"/>
                  </a:lnTo>
                  <a:lnTo>
                    <a:pt x="230" y="10902"/>
                  </a:lnTo>
                  <a:lnTo>
                    <a:pt x="314" y="10860"/>
                  </a:lnTo>
                  <a:lnTo>
                    <a:pt x="377" y="10902"/>
                  </a:lnTo>
                  <a:lnTo>
                    <a:pt x="314" y="10944"/>
                  </a:lnTo>
                  <a:lnTo>
                    <a:pt x="377" y="10965"/>
                  </a:lnTo>
                  <a:lnTo>
                    <a:pt x="439" y="10944"/>
                  </a:lnTo>
                  <a:lnTo>
                    <a:pt x="439" y="10839"/>
                  </a:lnTo>
                  <a:lnTo>
                    <a:pt x="398" y="10798"/>
                  </a:lnTo>
                  <a:lnTo>
                    <a:pt x="293" y="10818"/>
                  </a:lnTo>
                  <a:lnTo>
                    <a:pt x="293" y="10777"/>
                  </a:lnTo>
                  <a:lnTo>
                    <a:pt x="314" y="10714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439" y="10609"/>
                  </a:lnTo>
                  <a:lnTo>
                    <a:pt x="544" y="10798"/>
                  </a:lnTo>
                  <a:lnTo>
                    <a:pt x="586" y="10923"/>
                  </a:lnTo>
                  <a:lnTo>
                    <a:pt x="628" y="10986"/>
                  </a:lnTo>
                  <a:lnTo>
                    <a:pt x="628" y="11153"/>
                  </a:lnTo>
                  <a:lnTo>
                    <a:pt x="544" y="11342"/>
                  </a:lnTo>
                  <a:lnTo>
                    <a:pt x="439" y="11342"/>
                  </a:lnTo>
                  <a:lnTo>
                    <a:pt x="481" y="11383"/>
                  </a:lnTo>
                  <a:lnTo>
                    <a:pt x="544" y="11551"/>
                  </a:lnTo>
                  <a:lnTo>
                    <a:pt x="586" y="11760"/>
                  </a:lnTo>
                  <a:lnTo>
                    <a:pt x="691" y="11865"/>
                  </a:lnTo>
                  <a:lnTo>
                    <a:pt x="691" y="11969"/>
                  </a:lnTo>
                  <a:lnTo>
                    <a:pt x="628" y="12011"/>
                  </a:lnTo>
                  <a:lnTo>
                    <a:pt x="711" y="12095"/>
                  </a:lnTo>
                  <a:lnTo>
                    <a:pt x="795" y="12095"/>
                  </a:lnTo>
                  <a:lnTo>
                    <a:pt x="858" y="12158"/>
                  </a:lnTo>
                  <a:lnTo>
                    <a:pt x="900" y="12095"/>
                  </a:lnTo>
                  <a:lnTo>
                    <a:pt x="900" y="12053"/>
                  </a:lnTo>
                  <a:lnTo>
                    <a:pt x="816" y="11906"/>
                  </a:lnTo>
                  <a:lnTo>
                    <a:pt x="816" y="11739"/>
                  </a:lnTo>
                  <a:lnTo>
                    <a:pt x="858" y="11676"/>
                  </a:lnTo>
                  <a:lnTo>
                    <a:pt x="921" y="11739"/>
                  </a:lnTo>
                  <a:lnTo>
                    <a:pt x="900" y="11781"/>
                  </a:lnTo>
                  <a:lnTo>
                    <a:pt x="900" y="11844"/>
                  </a:lnTo>
                  <a:lnTo>
                    <a:pt x="963" y="11948"/>
                  </a:lnTo>
                  <a:lnTo>
                    <a:pt x="1004" y="12095"/>
                  </a:lnTo>
                  <a:lnTo>
                    <a:pt x="963" y="12199"/>
                  </a:lnTo>
                  <a:lnTo>
                    <a:pt x="1004" y="12283"/>
                  </a:lnTo>
                  <a:lnTo>
                    <a:pt x="1109" y="12220"/>
                  </a:lnTo>
                  <a:lnTo>
                    <a:pt x="1214" y="12074"/>
                  </a:lnTo>
                  <a:lnTo>
                    <a:pt x="1109" y="11969"/>
                  </a:lnTo>
                  <a:lnTo>
                    <a:pt x="1109" y="11906"/>
                  </a:lnTo>
                  <a:lnTo>
                    <a:pt x="1151" y="11886"/>
                  </a:lnTo>
                  <a:lnTo>
                    <a:pt x="1235" y="11906"/>
                  </a:lnTo>
                  <a:lnTo>
                    <a:pt x="1276" y="11948"/>
                  </a:lnTo>
                  <a:lnTo>
                    <a:pt x="1318" y="11844"/>
                  </a:lnTo>
                  <a:lnTo>
                    <a:pt x="1318" y="11655"/>
                  </a:lnTo>
                  <a:lnTo>
                    <a:pt x="1276" y="11572"/>
                  </a:lnTo>
                  <a:lnTo>
                    <a:pt x="1276" y="11237"/>
                  </a:lnTo>
                  <a:lnTo>
                    <a:pt x="1276" y="11049"/>
                  </a:lnTo>
                  <a:lnTo>
                    <a:pt x="1339" y="10944"/>
                  </a:lnTo>
                  <a:lnTo>
                    <a:pt x="1444" y="10839"/>
                  </a:lnTo>
                  <a:lnTo>
                    <a:pt x="1423" y="10777"/>
                  </a:lnTo>
                  <a:lnTo>
                    <a:pt x="1360" y="10735"/>
                  </a:lnTo>
                  <a:lnTo>
                    <a:pt x="1360" y="10630"/>
                  </a:lnTo>
                  <a:lnTo>
                    <a:pt x="1318" y="10630"/>
                  </a:lnTo>
                  <a:lnTo>
                    <a:pt x="1339" y="10567"/>
                  </a:lnTo>
                  <a:lnTo>
                    <a:pt x="1151" y="10567"/>
                  </a:lnTo>
                  <a:lnTo>
                    <a:pt x="1130" y="10505"/>
                  </a:lnTo>
                  <a:lnTo>
                    <a:pt x="1235" y="10463"/>
                  </a:lnTo>
                  <a:lnTo>
                    <a:pt x="1255" y="10379"/>
                  </a:lnTo>
                  <a:lnTo>
                    <a:pt x="1235" y="10212"/>
                  </a:lnTo>
                  <a:lnTo>
                    <a:pt x="1151" y="10170"/>
                  </a:lnTo>
                  <a:lnTo>
                    <a:pt x="1067" y="10191"/>
                  </a:lnTo>
                  <a:lnTo>
                    <a:pt x="1067" y="10212"/>
                  </a:lnTo>
                  <a:lnTo>
                    <a:pt x="1004" y="10274"/>
                  </a:lnTo>
                  <a:lnTo>
                    <a:pt x="921" y="10274"/>
                  </a:lnTo>
                  <a:lnTo>
                    <a:pt x="795" y="10149"/>
                  </a:lnTo>
                  <a:lnTo>
                    <a:pt x="816" y="10065"/>
                  </a:lnTo>
                  <a:lnTo>
                    <a:pt x="1004" y="9982"/>
                  </a:lnTo>
                  <a:lnTo>
                    <a:pt x="1151" y="9961"/>
                  </a:lnTo>
                  <a:lnTo>
                    <a:pt x="1339" y="10002"/>
                  </a:lnTo>
                  <a:lnTo>
                    <a:pt x="1423" y="10065"/>
                  </a:lnTo>
                  <a:lnTo>
                    <a:pt x="1444" y="10002"/>
                  </a:lnTo>
                  <a:lnTo>
                    <a:pt x="1444" y="9940"/>
                  </a:lnTo>
                  <a:lnTo>
                    <a:pt x="1444" y="9835"/>
                  </a:lnTo>
                  <a:lnTo>
                    <a:pt x="1423" y="9751"/>
                  </a:lnTo>
                  <a:lnTo>
                    <a:pt x="1444" y="9689"/>
                  </a:lnTo>
                  <a:lnTo>
                    <a:pt x="1527" y="9689"/>
                  </a:lnTo>
                  <a:lnTo>
                    <a:pt x="1569" y="9772"/>
                  </a:lnTo>
                  <a:lnTo>
                    <a:pt x="1653" y="9772"/>
                  </a:lnTo>
                  <a:lnTo>
                    <a:pt x="1758" y="9730"/>
                  </a:lnTo>
                  <a:lnTo>
                    <a:pt x="1946" y="9689"/>
                  </a:lnTo>
                  <a:lnTo>
                    <a:pt x="2113" y="9647"/>
                  </a:lnTo>
                  <a:lnTo>
                    <a:pt x="2218" y="9647"/>
                  </a:lnTo>
                  <a:lnTo>
                    <a:pt x="2281" y="9668"/>
                  </a:lnTo>
                  <a:lnTo>
                    <a:pt x="2323" y="9647"/>
                  </a:lnTo>
                  <a:cubicBezTo>
                    <a:pt x="2323" y="9668"/>
                    <a:pt x="2364" y="9730"/>
                    <a:pt x="2364" y="9751"/>
                  </a:cubicBezTo>
                  <a:lnTo>
                    <a:pt x="2218" y="9856"/>
                  </a:lnTo>
                  <a:lnTo>
                    <a:pt x="2218" y="9940"/>
                  </a:lnTo>
                  <a:lnTo>
                    <a:pt x="2155" y="9877"/>
                  </a:lnTo>
                  <a:lnTo>
                    <a:pt x="2051" y="9898"/>
                  </a:lnTo>
                  <a:lnTo>
                    <a:pt x="1967" y="9961"/>
                  </a:lnTo>
                  <a:lnTo>
                    <a:pt x="1904" y="9940"/>
                  </a:lnTo>
                  <a:lnTo>
                    <a:pt x="1841" y="9772"/>
                  </a:lnTo>
                  <a:lnTo>
                    <a:pt x="1779" y="9772"/>
                  </a:lnTo>
                  <a:lnTo>
                    <a:pt x="1632" y="9961"/>
                  </a:lnTo>
                  <a:lnTo>
                    <a:pt x="1632" y="10065"/>
                  </a:lnTo>
                  <a:lnTo>
                    <a:pt x="1527" y="10128"/>
                  </a:lnTo>
                  <a:lnTo>
                    <a:pt x="1486" y="10233"/>
                  </a:lnTo>
                  <a:lnTo>
                    <a:pt x="1653" y="10295"/>
                  </a:lnTo>
                  <a:lnTo>
                    <a:pt x="1674" y="10400"/>
                  </a:lnTo>
                  <a:lnTo>
                    <a:pt x="1653" y="10421"/>
                  </a:lnTo>
                  <a:lnTo>
                    <a:pt x="1653" y="10484"/>
                  </a:lnTo>
                  <a:lnTo>
                    <a:pt x="1737" y="10609"/>
                  </a:lnTo>
                  <a:lnTo>
                    <a:pt x="1862" y="10630"/>
                  </a:lnTo>
                  <a:lnTo>
                    <a:pt x="1862" y="10714"/>
                  </a:lnTo>
                  <a:lnTo>
                    <a:pt x="1904" y="10735"/>
                  </a:lnTo>
                  <a:lnTo>
                    <a:pt x="1946" y="10693"/>
                  </a:lnTo>
                  <a:lnTo>
                    <a:pt x="2009" y="10714"/>
                  </a:lnTo>
                  <a:lnTo>
                    <a:pt x="2072" y="10693"/>
                  </a:lnTo>
                  <a:lnTo>
                    <a:pt x="2072" y="10609"/>
                  </a:lnTo>
                  <a:lnTo>
                    <a:pt x="1967" y="10505"/>
                  </a:lnTo>
                  <a:lnTo>
                    <a:pt x="2009" y="10400"/>
                  </a:lnTo>
                  <a:lnTo>
                    <a:pt x="2072" y="10254"/>
                  </a:lnTo>
                  <a:lnTo>
                    <a:pt x="2197" y="10170"/>
                  </a:lnTo>
                  <a:lnTo>
                    <a:pt x="2218" y="10107"/>
                  </a:lnTo>
                  <a:lnTo>
                    <a:pt x="2364" y="10149"/>
                  </a:lnTo>
                  <a:lnTo>
                    <a:pt x="2511" y="10254"/>
                  </a:lnTo>
                  <a:lnTo>
                    <a:pt x="2574" y="10316"/>
                  </a:lnTo>
                  <a:lnTo>
                    <a:pt x="2636" y="10295"/>
                  </a:lnTo>
                  <a:lnTo>
                    <a:pt x="2699" y="10086"/>
                  </a:lnTo>
                  <a:lnTo>
                    <a:pt x="2825" y="9961"/>
                  </a:lnTo>
                  <a:lnTo>
                    <a:pt x="2825" y="9877"/>
                  </a:lnTo>
                  <a:lnTo>
                    <a:pt x="2783" y="9814"/>
                  </a:lnTo>
                  <a:lnTo>
                    <a:pt x="2741" y="9751"/>
                  </a:lnTo>
                  <a:lnTo>
                    <a:pt x="2616" y="9647"/>
                  </a:lnTo>
                  <a:lnTo>
                    <a:pt x="2532" y="9647"/>
                  </a:lnTo>
                  <a:lnTo>
                    <a:pt x="2469" y="9584"/>
                  </a:lnTo>
                  <a:lnTo>
                    <a:pt x="2302" y="9584"/>
                  </a:lnTo>
                  <a:cubicBezTo>
                    <a:pt x="2302" y="9563"/>
                    <a:pt x="2302" y="9521"/>
                    <a:pt x="2281" y="9479"/>
                  </a:cubicBezTo>
                  <a:lnTo>
                    <a:pt x="2281" y="9458"/>
                  </a:lnTo>
                  <a:lnTo>
                    <a:pt x="2406" y="9375"/>
                  </a:lnTo>
                  <a:lnTo>
                    <a:pt x="2427" y="9333"/>
                  </a:lnTo>
                  <a:lnTo>
                    <a:pt x="2574" y="9228"/>
                  </a:lnTo>
                  <a:lnTo>
                    <a:pt x="2699" y="9165"/>
                  </a:lnTo>
                  <a:lnTo>
                    <a:pt x="2888" y="9207"/>
                  </a:lnTo>
                  <a:lnTo>
                    <a:pt x="2992" y="9165"/>
                  </a:lnTo>
                  <a:lnTo>
                    <a:pt x="3034" y="9228"/>
                  </a:lnTo>
                  <a:lnTo>
                    <a:pt x="3034" y="9333"/>
                  </a:lnTo>
                  <a:lnTo>
                    <a:pt x="2950" y="9458"/>
                  </a:lnTo>
                  <a:lnTo>
                    <a:pt x="2929" y="9563"/>
                  </a:lnTo>
                  <a:lnTo>
                    <a:pt x="2992" y="9584"/>
                  </a:lnTo>
                  <a:lnTo>
                    <a:pt x="2992" y="9689"/>
                  </a:lnTo>
                  <a:lnTo>
                    <a:pt x="2992" y="9793"/>
                  </a:lnTo>
                  <a:lnTo>
                    <a:pt x="2950" y="9856"/>
                  </a:lnTo>
                  <a:lnTo>
                    <a:pt x="2992" y="9961"/>
                  </a:lnTo>
                  <a:lnTo>
                    <a:pt x="3097" y="10002"/>
                  </a:lnTo>
                  <a:lnTo>
                    <a:pt x="3243" y="10170"/>
                  </a:lnTo>
                  <a:lnTo>
                    <a:pt x="3348" y="10191"/>
                  </a:lnTo>
                  <a:lnTo>
                    <a:pt x="3432" y="10170"/>
                  </a:lnTo>
                  <a:lnTo>
                    <a:pt x="3536" y="10002"/>
                  </a:lnTo>
                  <a:lnTo>
                    <a:pt x="3536" y="9898"/>
                  </a:lnTo>
                  <a:lnTo>
                    <a:pt x="3578" y="9856"/>
                  </a:lnTo>
                  <a:lnTo>
                    <a:pt x="3620" y="9793"/>
                  </a:lnTo>
                  <a:lnTo>
                    <a:pt x="3578" y="9710"/>
                  </a:lnTo>
                  <a:lnTo>
                    <a:pt x="3662" y="9584"/>
                  </a:lnTo>
                  <a:lnTo>
                    <a:pt x="3766" y="9563"/>
                  </a:lnTo>
                  <a:lnTo>
                    <a:pt x="3850" y="9563"/>
                  </a:lnTo>
                  <a:lnTo>
                    <a:pt x="3871" y="9500"/>
                  </a:lnTo>
                  <a:lnTo>
                    <a:pt x="3850" y="9458"/>
                  </a:lnTo>
                  <a:lnTo>
                    <a:pt x="3829" y="9333"/>
                  </a:lnTo>
                  <a:lnTo>
                    <a:pt x="3620" y="9249"/>
                  </a:lnTo>
                  <a:lnTo>
                    <a:pt x="3578" y="9186"/>
                  </a:lnTo>
                  <a:lnTo>
                    <a:pt x="3641" y="9040"/>
                  </a:lnTo>
                  <a:lnTo>
                    <a:pt x="3724" y="8977"/>
                  </a:lnTo>
                  <a:lnTo>
                    <a:pt x="3766" y="8956"/>
                  </a:lnTo>
                  <a:lnTo>
                    <a:pt x="3745" y="9019"/>
                  </a:lnTo>
                  <a:lnTo>
                    <a:pt x="3745" y="9145"/>
                  </a:lnTo>
                  <a:lnTo>
                    <a:pt x="3787" y="9165"/>
                  </a:lnTo>
                  <a:lnTo>
                    <a:pt x="3850" y="9145"/>
                  </a:lnTo>
                  <a:lnTo>
                    <a:pt x="3871" y="9124"/>
                  </a:lnTo>
                  <a:lnTo>
                    <a:pt x="3955" y="9145"/>
                  </a:lnTo>
                  <a:lnTo>
                    <a:pt x="3996" y="9186"/>
                  </a:lnTo>
                  <a:lnTo>
                    <a:pt x="4059" y="9165"/>
                  </a:lnTo>
                  <a:lnTo>
                    <a:pt x="4101" y="9165"/>
                  </a:lnTo>
                  <a:lnTo>
                    <a:pt x="4080" y="9228"/>
                  </a:lnTo>
                  <a:lnTo>
                    <a:pt x="3976" y="9249"/>
                  </a:lnTo>
                  <a:lnTo>
                    <a:pt x="3976" y="9270"/>
                  </a:lnTo>
                  <a:lnTo>
                    <a:pt x="3996" y="9291"/>
                  </a:lnTo>
                  <a:lnTo>
                    <a:pt x="4080" y="9270"/>
                  </a:lnTo>
                  <a:lnTo>
                    <a:pt x="4206" y="9186"/>
                  </a:lnTo>
                  <a:lnTo>
                    <a:pt x="4499" y="9228"/>
                  </a:lnTo>
                  <a:lnTo>
                    <a:pt x="4666" y="9186"/>
                  </a:lnTo>
                  <a:lnTo>
                    <a:pt x="4603" y="9165"/>
                  </a:lnTo>
                  <a:lnTo>
                    <a:pt x="4582" y="9061"/>
                  </a:lnTo>
                  <a:lnTo>
                    <a:pt x="4603" y="8935"/>
                  </a:lnTo>
                  <a:lnTo>
                    <a:pt x="4729" y="8873"/>
                  </a:lnTo>
                  <a:lnTo>
                    <a:pt x="4833" y="8914"/>
                  </a:lnTo>
                  <a:lnTo>
                    <a:pt x="4875" y="9019"/>
                  </a:lnTo>
                  <a:lnTo>
                    <a:pt x="4833" y="9124"/>
                  </a:lnTo>
                  <a:lnTo>
                    <a:pt x="4896" y="9186"/>
                  </a:lnTo>
                  <a:lnTo>
                    <a:pt x="4980" y="9186"/>
                  </a:lnTo>
                  <a:lnTo>
                    <a:pt x="5043" y="9061"/>
                  </a:lnTo>
                  <a:lnTo>
                    <a:pt x="4980" y="8852"/>
                  </a:lnTo>
                  <a:lnTo>
                    <a:pt x="5001" y="8726"/>
                  </a:lnTo>
                  <a:lnTo>
                    <a:pt x="5126" y="8621"/>
                  </a:lnTo>
                  <a:lnTo>
                    <a:pt x="5210" y="8621"/>
                  </a:lnTo>
                  <a:lnTo>
                    <a:pt x="5231" y="8559"/>
                  </a:lnTo>
                  <a:lnTo>
                    <a:pt x="5189" y="8496"/>
                  </a:lnTo>
                  <a:lnTo>
                    <a:pt x="5210" y="8349"/>
                  </a:lnTo>
                  <a:lnTo>
                    <a:pt x="5294" y="8308"/>
                  </a:lnTo>
                  <a:lnTo>
                    <a:pt x="5398" y="8329"/>
                  </a:lnTo>
                  <a:lnTo>
                    <a:pt x="5419" y="8391"/>
                  </a:lnTo>
                  <a:lnTo>
                    <a:pt x="5357" y="8454"/>
                  </a:lnTo>
                  <a:lnTo>
                    <a:pt x="5336" y="8621"/>
                  </a:lnTo>
                  <a:lnTo>
                    <a:pt x="5357" y="8956"/>
                  </a:lnTo>
                  <a:lnTo>
                    <a:pt x="5419" y="8998"/>
                  </a:lnTo>
                  <a:lnTo>
                    <a:pt x="5503" y="8935"/>
                  </a:lnTo>
                  <a:lnTo>
                    <a:pt x="5545" y="8831"/>
                  </a:lnTo>
                  <a:lnTo>
                    <a:pt x="5649" y="8831"/>
                  </a:lnTo>
                  <a:lnTo>
                    <a:pt x="5754" y="8726"/>
                  </a:lnTo>
                  <a:lnTo>
                    <a:pt x="5817" y="8580"/>
                  </a:lnTo>
                  <a:lnTo>
                    <a:pt x="5775" y="8475"/>
                  </a:lnTo>
                  <a:lnTo>
                    <a:pt x="5921" y="8370"/>
                  </a:lnTo>
                  <a:lnTo>
                    <a:pt x="5880" y="8287"/>
                  </a:lnTo>
                  <a:lnTo>
                    <a:pt x="5838" y="8224"/>
                  </a:lnTo>
                  <a:lnTo>
                    <a:pt x="5712" y="8057"/>
                  </a:lnTo>
                  <a:lnTo>
                    <a:pt x="5649" y="7910"/>
                  </a:lnTo>
                  <a:lnTo>
                    <a:pt x="5629" y="7638"/>
                  </a:lnTo>
                  <a:lnTo>
                    <a:pt x="5670" y="7324"/>
                  </a:lnTo>
                  <a:lnTo>
                    <a:pt x="5670" y="7115"/>
                  </a:lnTo>
                  <a:lnTo>
                    <a:pt x="5566" y="6717"/>
                  </a:lnTo>
                  <a:lnTo>
                    <a:pt x="5440" y="6529"/>
                  </a:lnTo>
                  <a:lnTo>
                    <a:pt x="5440" y="6383"/>
                  </a:lnTo>
                  <a:lnTo>
                    <a:pt x="5461" y="6194"/>
                  </a:lnTo>
                  <a:lnTo>
                    <a:pt x="5649" y="6111"/>
                  </a:lnTo>
                  <a:lnTo>
                    <a:pt x="5733" y="6111"/>
                  </a:lnTo>
                  <a:lnTo>
                    <a:pt x="5775" y="6194"/>
                  </a:lnTo>
                  <a:lnTo>
                    <a:pt x="5817" y="6132"/>
                  </a:lnTo>
                  <a:lnTo>
                    <a:pt x="5775" y="6006"/>
                  </a:lnTo>
                  <a:lnTo>
                    <a:pt x="5754" y="5922"/>
                  </a:lnTo>
                  <a:lnTo>
                    <a:pt x="5733" y="5880"/>
                  </a:lnTo>
                  <a:lnTo>
                    <a:pt x="5712" y="5776"/>
                  </a:lnTo>
                  <a:lnTo>
                    <a:pt x="5712" y="5713"/>
                  </a:lnTo>
                  <a:lnTo>
                    <a:pt x="5712" y="5650"/>
                  </a:lnTo>
                  <a:lnTo>
                    <a:pt x="5754" y="5567"/>
                  </a:lnTo>
                  <a:lnTo>
                    <a:pt x="5754" y="5546"/>
                  </a:lnTo>
                  <a:lnTo>
                    <a:pt x="5754" y="5462"/>
                  </a:lnTo>
                  <a:lnTo>
                    <a:pt x="5733" y="5399"/>
                  </a:lnTo>
                  <a:lnTo>
                    <a:pt x="5733" y="5274"/>
                  </a:lnTo>
                  <a:lnTo>
                    <a:pt x="5754" y="5190"/>
                  </a:lnTo>
                  <a:lnTo>
                    <a:pt x="5712" y="5127"/>
                  </a:lnTo>
                  <a:lnTo>
                    <a:pt x="5670" y="4876"/>
                  </a:lnTo>
                  <a:lnTo>
                    <a:pt x="5566" y="4709"/>
                  </a:lnTo>
                  <a:lnTo>
                    <a:pt x="5545" y="4709"/>
                  </a:lnTo>
                  <a:lnTo>
                    <a:pt x="5503" y="4667"/>
                  </a:lnTo>
                  <a:lnTo>
                    <a:pt x="5503" y="4437"/>
                  </a:lnTo>
                  <a:lnTo>
                    <a:pt x="5398" y="4332"/>
                  </a:lnTo>
                  <a:lnTo>
                    <a:pt x="5147" y="4081"/>
                  </a:lnTo>
                  <a:lnTo>
                    <a:pt x="5105" y="3976"/>
                  </a:lnTo>
                  <a:lnTo>
                    <a:pt x="5043" y="3788"/>
                  </a:lnTo>
                  <a:lnTo>
                    <a:pt x="5043" y="3600"/>
                  </a:lnTo>
                  <a:lnTo>
                    <a:pt x="5043" y="3558"/>
                  </a:lnTo>
                  <a:lnTo>
                    <a:pt x="4980" y="3600"/>
                  </a:lnTo>
                  <a:lnTo>
                    <a:pt x="4917" y="3600"/>
                  </a:lnTo>
                  <a:lnTo>
                    <a:pt x="4896" y="3579"/>
                  </a:lnTo>
                  <a:lnTo>
                    <a:pt x="4896" y="3558"/>
                  </a:lnTo>
                  <a:cubicBezTo>
                    <a:pt x="4854" y="3474"/>
                    <a:pt x="4812" y="3412"/>
                    <a:pt x="4750" y="3349"/>
                  </a:cubicBezTo>
                  <a:lnTo>
                    <a:pt x="4792" y="3265"/>
                  </a:lnTo>
                  <a:lnTo>
                    <a:pt x="4854" y="3160"/>
                  </a:lnTo>
                  <a:lnTo>
                    <a:pt x="4812" y="3077"/>
                  </a:lnTo>
                  <a:lnTo>
                    <a:pt x="4687" y="3077"/>
                  </a:lnTo>
                  <a:lnTo>
                    <a:pt x="4540" y="3056"/>
                  </a:lnTo>
                  <a:lnTo>
                    <a:pt x="4394" y="2888"/>
                  </a:lnTo>
                  <a:lnTo>
                    <a:pt x="4268" y="2930"/>
                  </a:lnTo>
                  <a:lnTo>
                    <a:pt x="4122" y="2847"/>
                  </a:lnTo>
                  <a:lnTo>
                    <a:pt x="4101" y="2763"/>
                  </a:lnTo>
                  <a:lnTo>
                    <a:pt x="4101" y="2658"/>
                  </a:lnTo>
                  <a:lnTo>
                    <a:pt x="4185" y="2575"/>
                  </a:lnTo>
                  <a:lnTo>
                    <a:pt x="4268" y="2575"/>
                  </a:lnTo>
                  <a:lnTo>
                    <a:pt x="4415" y="2679"/>
                  </a:lnTo>
                  <a:lnTo>
                    <a:pt x="4478" y="2721"/>
                  </a:lnTo>
                  <a:lnTo>
                    <a:pt x="4603" y="2533"/>
                  </a:lnTo>
                  <a:lnTo>
                    <a:pt x="4729" y="2428"/>
                  </a:lnTo>
                  <a:lnTo>
                    <a:pt x="4833" y="2428"/>
                  </a:lnTo>
                  <a:lnTo>
                    <a:pt x="4896" y="2470"/>
                  </a:lnTo>
                  <a:lnTo>
                    <a:pt x="4959" y="2512"/>
                  </a:lnTo>
                  <a:lnTo>
                    <a:pt x="5064" y="2470"/>
                  </a:lnTo>
                  <a:lnTo>
                    <a:pt x="5168" y="2575"/>
                  </a:lnTo>
                  <a:lnTo>
                    <a:pt x="5336" y="2721"/>
                  </a:lnTo>
                  <a:lnTo>
                    <a:pt x="5524" y="2784"/>
                  </a:lnTo>
                  <a:lnTo>
                    <a:pt x="5691" y="2847"/>
                  </a:lnTo>
                  <a:lnTo>
                    <a:pt x="5754" y="2930"/>
                  </a:lnTo>
                  <a:lnTo>
                    <a:pt x="5859" y="2972"/>
                  </a:lnTo>
                  <a:lnTo>
                    <a:pt x="5859" y="2888"/>
                  </a:lnTo>
                  <a:lnTo>
                    <a:pt x="5880" y="2784"/>
                  </a:lnTo>
                  <a:lnTo>
                    <a:pt x="5859" y="2658"/>
                  </a:lnTo>
                  <a:lnTo>
                    <a:pt x="5880" y="2470"/>
                  </a:lnTo>
                  <a:lnTo>
                    <a:pt x="5942" y="2240"/>
                  </a:lnTo>
                  <a:lnTo>
                    <a:pt x="6089" y="2031"/>
                  </a:lnTo>
                  <a:lnTo>
                    <a:pt x="6193" y="2010"/>
                  </a:lnTo>
                  <a:lnTo>
                    <a:pt x="6298" y="2031"/>
                  </a:lnTo>
                  <a:lnTo>
                    <a:pt x="6465" y="2031"/>
                  </a:lnTo>
                  <a:lnTo>
                    <a:pt x="6465" y="1989"/>
                  </a:lnTo>
                  <a:lnTo>
                    <a:pt x="6528" y="1926"/>
                  </a:lnTo>
                  <a:lnTo>
                    <a:pt x="6591" y="1947"/>
                  </a:lnTo>
                  <a:lnTo>
                    <a:pt x="6675" y="1947"/>
                  </a:lnTo>
                  <a:lnTo>
                    <a:pt x="6717" y="1905"/>
                  </a:lnTo>
                  <a:lnTo>
                    <a:pt x="6737" y="1821"/>
                  </a:lnTo>
                  <a:lnTo>
                    <a:pt x="6842" y="1779"/>
                  </a:lnTo>
                  <a:lnTo>
                    <a:pt x="6926" y="1717"/>
                  </a:lnTo>
                  <a:lnTo>
                    <a:pt x="6926" y="1612"/>
                  </a:lnTo>
                  <a:lnTo>
                    <a:pt x="6989" y="1591"/>
                  </a:lnTo>
                  <a:lnTo>
                    <a:pt x="7009" y="1507"/>
                  </a:lnTo>
                  <a:lnTo>
                    <a:pt x="6926" y="1507"/>
                  </a:lnTo>
                  <a:lnTo>
                    <a:pt x="6863" y="1591"/>
                  </a:lnTo>
                  <a:lnTo>
                    <a:pt x="6800" y="1675"/>
                  </a:lnTo>
                  <a:lnTo>
                    <a:pt x="6717" y="1675"/>
                  </a:lnTo>
                  <a:lnTo>
                    <a:pt x="6717" y="1612"/>
                  </a:lnTo>
                  <a:lnTo>
                    <a:pt x="6717" y="1528"/>
                  </a:lnTo>
                  <a:lnTo>
                    <a:pt x="6612" y="1403"/>
                  </a:lnTo>
                  <a:lnTo>
                    <a:pt x="6486" y="1319"/>
                  </a:lnTo>
                  <a:lnTo>
                    <a:pt x="6445" y="1277"/>
                  </a:lnTo>
                  <a:lnTo>
                    <a:pt x="6445" y="1110"/>
                  </a:lnTo>
                  <a:lnTo>
                    <a:pt x="6486" y="943"/>
                  </a:lnTo>
                  <a:lnTo>
                    <a:pt x="6486" y="838"/>
                  </a:lnTo>
                  <a:lnTo>
                    <a:pt x="6465" y="775"/>
                  </a:lnTo>
                  <a:lnTo>
                    <a:pt x="6445" y="796"/>
                  </a:lnTo>
                  <a:lnTo>
                    <a:pt x="6403" y="901"/>
                  </a:lnTo>
                  <a:lnTo>
                    <a:pt x="6298" y="1047"/>
                  </a:lnTo>
                  <a:lnTo>
                    <a:pt x="6131" y="1173"/>
                  </a:lnTo>
                  <a:lnTo>
                    <a:pt x="5963" y="1194"/>
                  </a:lnTo>
                  <a:lnTo>
                    <a:pt x="5901" y="1173"/>
                  </a:lnTo>
                  <a:lnTo>
                    <a:pt x="5838" y="1194"/>
                  </a:lnTo>
                  <a:lnTo>
                    <a:pt x="5733" y="1089"/>
                  </a:lnTo>
                  <a:lnTo>
                    <a:pt x="5608" y="1068"/>
                  </a:lnTo>
                  <a:lnTo>
                    <a:pt x="5419" y="984"/>
                  </a:lnTo>
                  <a:lnTo>
                    <a:pt x="5315" y="880"/>
                  </a:lnTo>
                  <a:lnTo>
                    <a:pt x="5210" y="859"/>
                  </a:lnTo>
                  <a:lnTo>
                    <a:pt x="5147" y="775"/>
                  </a:lnTo>
                  <a:lnTo>
                    <a:pt x="5001" y="671"/>
                  </a:lnTo>
                  <a:lnTo>
                    <a:pt x="4729" y="419"/>
                  </a:lnTo>
                  <a:lnTo>
                    <a:pt x="4645" y="252"/>
                  </a:lnTo>
                  <a:lnTo>
                    <a:pt x="4499" y="231"/>
                  </a:lnTo>
                  <a:lnTo>
                    <a:pt x="4310" y="64"/>
                  </a:lnTo>
                  <a:lnTo>
                    <a:pt x="42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9"/>
            <p:cNvSpPr/>
            <p:nvPr/>
          </p:nvSpPr>
          <p:spPr>
            <a:xfrm>
              <a:off x="5440200" y="2597250"/>
              <a:ext cx="60175" cy="83725"/>
            </a:xfrm>
            <a:custGeom>
              <a:avLst/>
              <a:gdLst/>
              <a:ahLst/>
              <a:cxnLst/>
              <a:rect l="l" t="t" r="r" b="b"/>
              <a:pathLst>
                <a:path w="2407" h="3349" extrusionOk="0">
                  <a:moveTo>
                    <a:pt x="1256" y="1"/>
                  </a:moveTo>
                  <a:lnTo>
                    <a:pt x="1005" y="126"/>
                  </a:lnTo>
                  <a:lnTo>
                    <a:pt x="628" y="189"/>
                  </a:lnTo>
                  <a:lnTo>
                    <a:pt x="419" y="377"/>
                  </a:lnTo>
                  <a:lnTo>
                    <a:pt x="210" y="419"/>
                  </a:lnTo>
                  <a:lnTo>
                    <a:pt x="21" y="586"/>
                  </a:lnTo>
                  <a:lnTo>
                    <a:pt x="0" y="712"/>
                  </a:lnTo>
                  <a:lnTo>
                    <a:pt x="0" y="733"/>
                  </a:lnTo>
                  <a:lnTo>
                    <a:pt x="105" y="649"/>
                  </a:lnTo>
                  <a:lnTo>
                    <a:pt x="293" y="691"/>
                  </a:lnTo>
                  <a:lnTo>
                    <a:pt x="210" y="712"/>
                  </a:lnTo>
                  <a:lnTo>
                    <a:pt x="419" y="921"/>
                  </a:lnTo>
                  <a:lnTo>
                    <a:pt x="565" y="1130"/>
                  </a:lnTo>
                  <a:lnTo>
                    <a:pt x="649" y="1130"/>
                  </a:lnTo>
                  <a:lnTo>
                    <a:pt x="607" y="1214"/>
                  </a:lnTo>
                  <a:lnTo>
                    <a:pt x="712" y="1319"/>
                  </a:lnTo>
                  <a:lnTo>
                    <a:pt x="733" y="1423"/>
                  </a:lnTo>
                  <a:lnTo>
                    <a:pt x="544" y="1361"/>
                  </a:lnTo>
                  <a:lnTo>
                    <a:pt x="524" y="1277"/>
                  </a:lnTo>
                  <a:lnTo>
                    <a:pt x="461" y="1381"/>
                  </a:lnTo>
                  <a:lnTo>
                    <a:pt x="398" y="1361"/>
                  </a:lnTo>
                  <a:lnTo>
                    <a:pt x="252" y="1549"/>
                  </a:lnTo>
                  <a:lnTo>
                    <a:pt x="524" y="1653"/>
                  </a:lnTo>
                  <a:lnTo>
                    <a:pt x="607" y="1633"/>
                  </a:lnTo>
                  <a:lnTo>
                    <a:pt x="649" y="1758"/>
                  </a:lnTo>
                  <a:lnTo>
                    <a:pt x="649" y="1988"/>
                  </a:lnTo>
                  <a:lnTo>
                    <a:pt x="712" y="2051"/>
                  </a:lnTo>
                  <a:lnTo>
                    <a:pt x="754" y="2009"/>
                  </a:lnTo>
                  <a:lnTo>
                    <a:pt x="858" y="2197"/>
                  </a:lnTo>
                  <a:lnTo>
                    <a:pt x="670" y="2323"/>
                  </a:lnTo>
                  <a:lnTo>
                    <a:pt x="670" y="2386"/>
                  </a:lnTo>
                  <a:lnTo>
                    <a:pt x="754" y="2469"/>
                  </a:lnTo>
                  <a:lnTo>
                    <a:pt x="754" y="2574"/>
                  </a:lnTo>
                  <a:lnTo>
                    <a:pt x="670" y="2595"/>
                  </a:lnTo>
                  <a:lnTo>
                    <a:pt x="670" y="2700"/>
                  </a:lnTo>
                  <a:lnTo>
                    <a:pt x="733" y="2804"/>
                  </a:lnTo>
                  <a:lnTo>
                    <a:pt x="670" y="2804"/>
                  </a:lnTo>
                  <a:lnTo>
                    <a:pt x="816" y="3097"/>
                  </a:lnTo>
                  <a:lnTo>
                    <a:pt x="879" y="3097"/>
                  </a:lnTo>
                  <a:lnTo>
                    <a:pt x="921" y="3223"/>
                  </a:lnTo>
                  <a:lnTo>
                    <a:pt x="963" y="3244"/>
                  </a:lnTo>
                  <a:lnTo>
                    <a:pt x="963" y="3348"/>
                  </a:lnTo>
                  <a:lnTo>
                    <a:pt x="1047" y="3306"/>
                  </a:lnTo>
                  <a:lnTo>
                    <a:pt x="1047" y="3139"/>
                  </a:lnTo>
                  <a:lnTo>
                    <a:pt x="1088" y="3223"/>
                  </a:lnTo>
                  <a:lnTo>
                    <a:pt x="1172" y="3118"/>
                  </a:lnTo>
                  <a:lnTo>
                    <a:pt x="1444" y="2888"/>
                  </a:lnTo>
                  <a:lnTo>
                    <a:pt x="1549" y="2846"/>
                  </a:lnTo>
                  <a:lnTo>
                    <a:pt x="1570" y="2909"/>
                  </a:lnTo>
                  <a:lnTo>
                    <a:pt x="1653" y="2825"/>
                  </a:lnTo>
                  <a:lnTo>
                    <a:pt x="1695" y="2825"/>
                  </a:lnTo>
                  <a:lnTo>
                    <a:pt x="1758" y="2930"/>
                  </a:lnTo>
                  <a:lnTo>
                    <a:pt x="1863" y="2909"/>
                  </a:lnTo>
                  <a:lnTo>
                    <a:pt x="1905" y="2951"/>
                  </a:lnTo>
                  <a:lnTo>
                    <a:pt x="1967" y="2909"/>
                  </a:lnTo>
                  <a:lnTo>
                    <a:pt x="1925" y="2825"/>
                  </a:lnTo>
                  <a:lnTo>
                    <a:pt x="2072" y="2741"/>
                  </a:lnTo>
                  <a:lnTo>
                    <a:pt x="2197" y="2741"/>
                  </a:lnTo>
                  <a:lnTo>
                    <a:pt x="2344" y="2532"/>
                  </a:lnTo>
                  <a:lnTo>
                    <a:pt x="2323" y="2490"/>
                  </a:lnTo>
                  <a:lnTo>
                    <a:pt x="2407" y="2428"/>
                  </a:lnTo>
                  <a:lnTo>
                    <a:pt x="2344" y="1988"/>
                  </a:lnTo>
                  <a:lnTo>
                    <a:pt x="2323" y="1988"/>
                  </a:lnTo>
                  <a:lnTo>
                    <a:pt x="2281" y="2009"/>
                  </a:lnTo>
                  <a:lnTo>
                    <a:pt x="2281" y="1884"/>
                  </a:lnTo>
                  <a:lnTo>
                    <a:pt x="2197" y="1486"/>
                  </a:lnTo>
                  <a:lnTo>
                    <a:pt x="2114" y="1381"/>
                  </a:lnTo>
                  <a:lnTo>
                    <a:pt x="2114" y="1130"/>
                  </a:lnTo>
                  <a:lnTo>
                    <a:pt x="1779" y="712"/>
                  </a:lnTo>
                  <a:lnTo>
                    <a:pt x="1465" y="398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9"/>
            <p:cNvSpPr/>
            <p:nvPr/>
          </p:nvSpPr>
          <p:spPr>
            <a:xfrm>
              <a:off x="5410900" y="2501000"/>
              <a:ext cx="68550" cy="117725"/>
            </a:xfrm>
            <a:custGeom>
              <a:avLst/>
              <a:gdLst/>
              <a:ahLst/>
              <a:cxnLst/>
              <a:rect l="l" t="t" r="r" b="b"/>
              <a:pathLst>
                <a:path w="2742" h="4709" extrusionOk="0">
                  <a:moveTo>
                    <a:pt x="2260" y="1"/>
                  </a:moveTo>
                  <a:lnTo>
                    <a:pt x="2177" y="42"/>
                  </a:lnTo>
                  <a:lnTo>
                    <a:pt x="2177" y="168"/>
                  </a:lnTo>
                  <a:lnTo>
                    <a:pt x="2177" y="273"/>
                  </a:lnTo>
                  <a:lnTo>
                    <a:pt x="2240" y="377"/>
                  </a:lnTo>
                  <a:lnTo>
                    <a:pt x="2177" y="482"/>
                  </a:lnTo>
                  <a:lnTo>
                    <a:pt x="2093" y="482"/>
                  </a:lnTo>
                  <a:lnTo>
                    <a:pt x="1988" y="607"/>
                  </a:lnTo>
                  <a:lnTo>
                    <a:pt x="1988" y="733"/>
                  </a:lnTo>
                  <a:lnTo>
                    <a:pt x="1737" y="921"/>
                  </a:lnTo>
                  <a:lnTo>
                    <a:pt x="1612" y="921"/>
                  </a:lnTo>
                  <a:lnTo>
                    <a:pt x="1528" y="1005"/>
                  </a:lnTo>
                  <a:lnTo>
                    <a:pt x="1633" y="1089"/>
                  </a:lnTo>
                  <a:lnTo>
                    <a:pt x="1779" y="1214"/>
                  </a:lnTo>
                  <a:lnTo>
                    <a:pt x="1779" y="1298"/>
                  </a:lnTo>
                  <a:lnTo>
                    <a:pt x="1716" y="1444"/>
                  </a:lnTo>
                  <a:lnTo>
                    <a:pt x="1570" y="1423"/>
                  </a:lnTo>
                  <a:lnTo>
                    <a:pt x="1319" y="1444"/>
                  </a:lnTo>
                  <a:lnTo>
                    <a:pt x="1193" y="1402"/>
                  </a:lnTo>
                  <a:lnTo>
                    <a:pt x="1089" y="1444"/>
                  </a:lnTo>
                  <a:lnTo>
                    <a:pt x="1005" y="1361"/>
                  </a:lnTo>
                  <a:lnTo>
                    <a:pt x="942" y="1319"/>
                  </a:lnTo>
                  <a:lnTo>
                    <a:pt x="838" y="1151"/>
                  </a:lnTo>
                  <a:lnTo>
                    <a:pt x="691" y="1298"/>
                  </a:lnTo>
                  <a:lnTo>
                    <a:pt x="691" y="1465"/>
                  </a:lnTo>
                  <a:lnTo>
                    <a:pt x="691" y="1528"/>
                  </a:lnTo>
                  <a:lnTo>
                    <a:pt x="649" y="1633"/>
                  </a:lnTo>
                  <a:lnTo>
                    <a:pt x="566" y="1926"/>
                  </a:lnTo>
                  <a:lnTo>
                    <a:pt x="461" y="1967"/>
                  </a:lnTo>
                  <a:lnTo>
                    <a:pt x="356" y="2156"/>
                  </a:lnTo>
                  <a:lnTo>
                    <a:pt x="210" y="2260"/>
                  </a:lnTo>
                  <a:lnTo>
                    <a:pt x="210" y="2365"/>
                  </a:lnTo>
                  <a:lnTo>
                    <a:pt x="147" y="2511"/>
                  </a:lnTo>
                  <a:lnTo>
                    <a:pt x="1" y="2616"/>
                  </a:lnTo>
                  <a:lnTo>
                    <a:pt x="1" y="2972"/>
                  </a:lnTo>
                  <a:lnTo>
                    <a:pt x="22" y="3014"/>
                  </a:lnTo>
                  <a:lnTo>
                    <a:pt x="43" y="2993"/>
                  </a:lnTo>
                  <a:lnTo>
                    <a:pt x="84" y="3202"/>
                  </a:lnTo>
                  <a:lnTo>
                    <a:pt x="168" y="3139"/>
                  </a:lnTo>
                  <a:lnTo>
                    <a:pt x="168" y="3034"/>
                  </a:lnTo>
                  <a:lnTo>
                    <a:pt x="315" y="3118"/>
                  </a:lnTo>
                  <a:lnTo>
                    <a:pt x="356" y="3202"/>
                  </a:lnTo>
                  <a:lnTo>
                    <a:pt x="545" y="3181"/>
                  </a:lnTo>
                  <a:lnTo>
                    <a:pt x="587" y="3097"/>
                  </a:lnTo>
                  <a:lnTo>
                    <a:pt x="670" y="3097"/>
                  </a:lnTo>
                  <a:lnTo>
                    <a:pt x="649" y="3181"/>
                  </a:lnTo>
                  <a:lnTo>
                    <a:pt x="566" y="3223"/>
                  </a:lnTo>
                  <a:lnTo>
                    <a:pt x="649" y="3348"/>
                  </a:lnTo>
                  <a:lnTo>
                    <a:pt x="524" y="3558"/>
                  </a:lnTo>
                  <a:lnTo>
                    <a:pt x="524" y="3851"/>
                  </a:lnTo>
                  <a:lnTo>
                    <a:pt x="545" y="3913"/>
                  </a:lnTo>
                  <a:lnTo>
                    <a:pt x="775" y="3913"/>
                  </a:lnTo>
                  <a:lnTo>
                    <a:pt x="880" y="3851"/>
                  </a:lnTo>
                  <a:lnTo>
                    <a:pt x="754" y="3955"/>
                  </a:lnTo>
                  <a:lnTo>
                    <a:pt x="608" y="3955"/>
                  </a:lnTo>
                  <a:lnTo>
                    <a:pt x="545" y="4143"/>
                  </a:lnTo>
                  <a:lnTo>
                    <a:pt x="524" y="4374"/>
                  </a:lnTo>
                  <a:lnTo>
                    <a:pt x="482" y="4478"/>
                  </a:lnTo>
                  <a:lnTo>
                    <a:pt x="545" y="4478"/>
                  </a:lnTo>
                  <a:lnTo>
                    <a:pt x="649" y="4436"/>
                  </a:lnTo>
                  <a:lnTo>
                    <a:pt x="775" y="4478"/>
                  </a:lnTo>
                  <a:lnTo>
                    <a:pt x="670" y="4646"/>
                  </a:lnTo>
                  <a:lnTo>
                    <a:pt x="691" y="4708"/>
                  </a:lnTo>
                  <a:lnTo>
                    <a:pt x="838" y="4604"/>
                  </a:lnTo>
                  <a:lnTo>
                    <a:pt x="900" y="4667"/>
                  </a:lnTo>
                  <a:lnTo>
                    <a:pt x="1005" y="4541"/>
                  </a:lnTo>
                  <a:lnTo>
                    <a:pt x="963" y="4478"/>
                  </a:lnTo>
                  <a:lnTo>
                    <a:pt x="1047" y="4436"/>
                  </a:lnTo>
                  <a:lnTo>
                    <a:pt x="1172" y="4562"/>
                  </a:lnTo>
                  <a:lnTo>
                    <a:pt x="1193" y="4436"/>
                  </a:lnTo>
                  <a:lnTo>
                    <a:pt x="1382" y="4269"/>
                  </a:lnTo>
                  <a:lnTo>
                    <a:pt x="1591" y="4227"/>
                  </a:lnTo>
                  <a:lnTo>
                    <a:pt x="1800" y="4039"/>
                  </a:lnTo>
                  <a:lnTo>
                    <a:pt x="2177" y="3976"/>
                  </a:lnTo>
                  <a:lnTo>
                    <a:pt x="2428" y="3851"/>
                  </a:lnTo>
                  <a:lnTo>
                    <a:pt x="2344" y="3725"/>
                  </a:lnTo>
                  <a:lnTo>
                    <a:pt x="1926" y="3495"/>
                  </a:lnTo>
                  <a:lnTo>
                    <a:pt x="1884" y="3390"/>
                  </a:lnTo>
                  <a:lnTo>
                    <a:pt x="1654" y="3348"/>
                  </a:lnTo>
                  <a:lnTo>
                    <a:pt x="1612" y="3202"/>
                  </a:lnTo>
                  <a:lnTo>
                    <a:pt x="1654" y="3118"/>
                  </a:lnTo>
                  <a:lnTo>
                    <a:pt x="1633" y="2993"/>
                  </a:lnTo>
                  <a:lnTo>
                    <a:pt x="1633" y="2867"/>
                  </a:lnTo>
                  <a:lnTo>
                    <a:pt x="1800" y="2762"/>
                  </a:lnTo>
                  <a:lnTo>
                    <a:pt x="1821" y="2616"/>
                  </a:lnTo>
                  <a:lnTo>
                    <a:pt x="1947" y="2574"/>
                  </a:lnTo>
                  <a:lnTo>
                    <a:pt x="2051" y="2574"/>
                  </a:lnTo>
                  <a:lnTo>
                    <a:pt x="2093" y="2490"/>
                  </a:lnTo>
                  <a:lnTo>
                    <a:pt x="2156" y="2449"/>
                  </a:lnTo>
                  <a:lnTo>
                    <a:pt x="2135" y="2344"/>
                  </a:lnTo>
                  <a:lnTo>
                    <a:pt x="2428" y="2051"/>
                  </a:lnTo>
                  <a:lnTo>
                    <a:pt x="2407" y="1988"/>
                  </a:lnTo>
                  <a:lnTo>
                    <a:pt x="2553" y="1863"/>
                  </a:lnTo>
                  <a:lnTo>
                    <a:pt x="2574" y="1737"/>
                  </a:lnTo>
                  <a:lnTo>
                    <a:pt x="2512" y="1654"/>
                  </a:lnTo>
                  <a:lnTo>
                    <a:pt x="2512" y="1361"/>
                  </a:lnTo>
                  <a:lnTo>
                    <a:pt x="2365" y="1256"/>
                  </a:lnTo>
                  <a:lnTo>
                    <a:pt x="2365" y="1110"/>
                  </a:lnTo>
                  <a:lnTo>
                    <a:pt x="2449" y="817"/>
                  </a:lnTo>
                  <a:lnTo>
                    <a:pt x="2449" y="691"/>
                  </a:lnTo>
                  <a:lnTo>
                    <a:pt x="2532" y="691"/>
                  </a:lnTo>
                  <a:lnTo>
                    <a:pt x="2721" y="482"/>
                  </a:lnTo>
                  <a:lnTo>
                    <a:pt x="2742" y="482"/>
                  </a:lnTo>
                  <a:lnTo>
                    <a:pt x="2637" y="356"/>
                  </a:lnTo>
                  <a:lnTo>
                    <a:pt x="2616" y="293"/>
                  </a:lnTo>
                  <a:lnTo>
                    <a:pt x="2428" y="273"/>
                  </a:lnTo>
                  <a:lnTo>
                    <a:pt x="2365" y="189"/>
                  </a:lnTo>
                  <a:lnTo>
                    <a:pt x="2365" y="84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9"/>
            <p:cNvSpPr/>
            <p:nvPr/>
          </p:nvSpPr>
          <p:spPr>
            <a:xfrm>
              <a:off x="4855375" y="2348250"/>
              <a:ext cx="444650" cy="209800"/>
            </a:xfrm>
            <a:custGeom>
              <a:avLst/>
              <a:gdLst/>
              <a:ahLst/>
              <a:cxnLst/>
              <a:rect l="l" t="t" r="r" b="b"/>
              <a:pathLst>
                <a:path w="17786" h="8392" extrusionOk="0">
                  <a:moveTo>
                    <a:pt x="5232" y="1"/>
                  </a:moveTo>
                  <a:lnTo>
                    <a:pt x="5169" y="85"/>
                  </a:lnTo>
                  <a:lnTo>
                    <a:pt x="5169" y="147"/>
                  </a:lnTo>
                  <a:lnTo>
                    <a:pt x="5190" y="252"/>
                  </a:lnTo>
                  <a:lnTo>
                    <a:pt x="5169" y="336"/>
                  </a:lnTo>
                  <a:lnTo>
                    <a:pt x="5085" y="336"/>
                  </a:lnTo>
                  <a:lnTo>
                    <a:pt x="5002" y="357"/>
                  </a:lnTo>
                  <a:lnTo>
                    <a:pt x="4918" y="461"/>
                  </a:lnTo>
                  <a:lnTo>
                    <a:pt x="4918" y="545"/>
                  </a:lnTo>
                  <a:lnTo>
                    <a:pt x="4813" y="670"/>
                  </a:lnTo>
                  <a:lnTo>
                    <a:pt x="4813" y="963"/>
                  </a:lnTo>
                  <a:lnTo>
                    <a:pt x="4855" y="1089"/>
                  </a:lnTo>
                  <a:lnTo>
                    <a:pt x="5023" y="1152"/>
                  </a:lnTo>
                  <a:lnTo>
                    <a:pt x="5085" y="1214"/>
                  </a:lnTo>
                  <a:lnTo>
                    <a:pt x="5190" y="1256"/>
                  </a:lnTo>
                  <a:lnTo>
                    <a:pt x="5211" y="1340"/>
                  </a:lnTo>
                  <a:lnTo>
                    <a:pt x="5190" y="1507"/>
                  </a:lnTo>
                  <a:lnTo>
                    <a:pt x="5190" y="1696"/>
                  </a:lnTo>
                  <a:lnTo>
                    <a:pt x="5295" y="1779"/>
                  </a:lnTo>
                  <a:lnTo>
                    <a:pt x="5378" y="1863"/>
                  </a:lnTo>
                  <a:lnTo>
                    <a:pt x="5232" y="2010"/>
                  </a:lnTo>
                  <a:lnTo>
                    <a:pt x="5043" y="2030"/>
                  </a:lnTo>
                  <a:lnTo>
                    <a:pt x="4960" y="2010"/>
                  </a:lnTo>
                  <a:lnTo>
                    <a:pt x="4918" y="2072"/>
                  </a:lnTo>
                  <a:lnTo>
                    <a:pt x="4813" y="2072"/>
                  </a:lnTo>
                  <a:lnTo>
                    <a:pt x="4709" y="2010"/>
                  </a:lnTo>
                  <a:lnTo>
                    <a:pt x="4479" y="2010"/>
                  </a:lnTo>
                  <a:lnTo>
                    <a:pt x="4374" y="2030"/>
                  </a:lnTo>
                  <a:lnTo>
                    <a:pt x="4290" y="1989"/>
                  </a:lnTo>
                  <a:lnTo>
                    <a:pt x="4186" y="1968"/>
                  </a:lnTo>
                  <a:lnTo>
                    <a:pt x="4081" y="1968"/>
                  </a:lnTo>
                  <a:lnTo>
                    <a:pt x="3955" y="2072"/>
                  </a:lnTo>
                  <a:lnTo>
                    <a:pt x="3851" y="2093"/>
                  </a:lnTo>
                  <a:lnTo>
                    <a:pt x="3767" y="2135"/>
                  </a:lnTo>
                  <a:lnTo>
                    <a:pt x="3558" y="2030"/>
                  </a:lnTo>
                  <a:lnTo>
                    <a:pt x="3453" y="1968"/>
                  </a:lnTo>
                  <a:lnTo>
                    <a:pt x="3181" y="1800"/>
                  </a:lnTo>
                  <a:lnTo>
                    <a:pt x="3139" y="1717"/>
                  </a:lnTo>
                  <a:lnTo>
                    <a:pt x="3118" y="1612"/>
                  </a:lnTo>
                  <a:lnTo>
                    <a:pt x="3077" y="1549"/>
                  </a:lnTo>
                  <a:lnTo>
                    <a:pt x="2888" y="1549"/>
                  </a:lnTo>
                  <a:lnTo>
                    <a:pt x="2805" y="1591"/>
                  </a:lnTo>
                  <a:lnTo>
                    <a:pt x="2700" y="1591"/>
                  </a:lnTo>
                  <a:lnTo>
                    <a:pt x="2658" y="1612"/>
                  </a:lnTo>
                  <a:lnTo>
                    <a:pt x="2512" y="1612"/>
                  </a:lnTo>
                  <a:lnTo>
                    <a:pt x="2470" y="1549"/>
                  </a:lnTo>
                  <a:lnTo>
                    <a:pt x="2428" y="1486"/>
                  </a:lnTo>
                  <a:lnTo>
                    <a:pt x="2365" y="1382"/>
                  </a:lnTo>
                  <a:lnTo>
                    <a:pt x="2344" y="1382"/>
                  </a:lnTo>
                  <a:lnTo>
                    <a:pt x="2261" y="1445"/>
                  </a:lnTo>
                  <a:lnTo>
                    <a:pt x="2030" y="1445"/>
                  </a:lnTo>
                  <a:lnTo>
                    <a:pt x="1905" y="1466"/>
                  </a:lnTo>
                  <a:lnTo>
                    <a:pt x="1717" y="1486"/>
                  </a:lnTo>
                  <a:lnTo>
                    <a:pt x="1633" y="1549"/>
                  </a:lnTo>
                  <a:lnTo>
                    <a:pt x="1549" y="1675"/>
                  </a:lnTo>
                  <a:lnTo>
                    <a:pt x="1466" y="1717"/>
                  </a:lnTo>
                  <a:lnTo>
                    <a:pt x="1298" y="1675"/>
                  </a:lnTo>
                  <a:lnTo>
                    <a:pt x="1256" y="1717"/>
                  </a:lnTo>
                  <a:lnTo>
                    <a:pt x="1256" y="1800"/>
                  </a:lnTo>
                  <a:lnTo>
                    <a:pt x="1319" y="1863"/>
                  </a:lnTo>
                  <a:lnTo>
                    <a:pt x="1256" y="1884"/>
                  </a:lnTo>
                  <a:lnTo>
                    <a:pt x="1193" y="2010"/>
                  </a:lnTo>
                  <a:lnTo>
                    <a:pt x="1110" y="2030"/>
                  </a:lnTo>
                  <a:lnTo>
                    <a:pt x="1005" y="2114"/>
                  </a:lnTo>
                  <a:lnTo>
                    <a:pt x="1005" y="2198"/>
                  </a:lnTo>
                  <a:lnTo>
                    <a:pt x="838" y="2282"/>
                  </a:lnTo>
                  <a:lnTo>
                    <a:pt x="817" y="2386"/>
                  </a:lnTo>
                  <a:lnTo>
                    <a:pt x="796" y="2512"/>
                  </a:lnTo>
                  <a:lnTo>
                    <a:pt x="608" y="2554"/>
                  </a:lnTo>
                  <a:lnTo>
                    <a:pt x="503" y="2658"/>
                  </a:lnTo>
                  <a:lnTo>
                    <a:pt x="482" y="2742"/>
                  </a:lnTo>
                  <a:lnTo>
                    <a:pt x="210" y="2721"/>
                  </a:lnTo>
                  <a:lnTo>
                    <a:pt x="105" y="2763"/>
                  </a:lnTo>
                  <a:lnTo>
                    <a:pt x="1" y="2972"/>
                  </a:lnTo>
                  <a:lnTo>
                    <a:pt x="1" y="3014"/>
                  </a:lnTo>
                  <a:lnTo>
                    <a:pt x="43" y="3056"/>
                  </a:lnTo>
                  <a:lnTo>
                    <a:pt x="43" y="3181"/>
                  </a:lnTo>
                  <a:lnTo>
                    <a:pt x="64" y="3223"/>
                  </a:lnTo>
                  <a:lnTo>
                    <a:pt x="105" y="3286"/>
                  </a:lnTo>
                  <a:lnTo>
                    <a:pt x="147" y="3286"/>
                  </a:lnTo>
                  <a:lnTo>
                    <a:pt x="147" y="3244"/>
                  </a:lnTo>
                  <a:lnTo>
                    <a:pt x="168" y="3244"/>
                  </a:lnTo>
                  <a:lnTo>
                    <a:pt x="189" y="3286"/>
                  </a:lnTo>
                  <a:lnTo>
                    <a:pt x="189" y="3370"/>
                  </a:lnTo>
                  <a:lnTo>
                    <a:pt x="210" y="3453"/>
                  </a:lnTo>
                  <a:lnTo>
                    <a:pt x="294" y="3495"/>
                  </a:lnTo>
                  <a:lnTo>
                    <a:pt x="336" y="3537"/>
                  </a:lnTo>
                  <a:lnTo>
                    <a:pt x="461" y="3642"/>
                  </a:lnTo>
                  <a:lnTo>
                    <a:pt x="566" y="3704"/>
                  </a:lnTo>
                  <a:lnTo>
                    <a:pt x="629" y="3788"/>
                  </a:lnTo>
                  <a:lnTo>
                    <a:pt x="629" y="3851"/>
                  </a:lnTo>
                  <a:lnTo>
                    <a:pt x="670" y="3914"/>
                  </a:lnTo>
                  <a:lnTo>
                    <a:pt x="796" y="3997"/>
                  </a:lnTo>
                  <a:lnTo>
                    <a:pt x="838" y="3997"/>
                  </a:lnTo>
                  <a:lnTo>
                    <a:pt x="859" y="3914"/>
                  </a:lnTo>
                  <a:lnTo>
                    <a:pt x="901" y="3872"/>
                  </a:lnTo>
                  <a:lnTo>
                    <a:pt x="1026" y="3809"/>
                  </a:lnTo>
                  <a:lnTo>
                    <a:pt x="1131" y="3809"/>
                  </a:lnTo>
                  <a:lnTo>
                    <a:pt x="1152" y="3872"/>
                  </a:lnTo>
                  <a:lnTo>
                    <a:pt x="1235" y="3976"/>
                  </a:lnTo>
                  <a:lnTo>
                    <a:pt x="1319" y="3997"/>
                  </a:lnTo>
                  <a:lnTo>
                    <a:pt x="1361" y="3976"/>
                  </a:lnTo>
                  <a:lnTo>
                    <a:pt x="1424" y="3914"/>
                  </a:lnTo>
                  <a:lnTo>
                    <a:pt x="1528" y="3914"/>
                  </a:lnTo>
                  <a:lnTo>
                    <a:pt x="1612" y="3955"/>
                  </a:lnTo>
                  <a:lnTo>
                    <a:pt x="1654" y="4018"/>
                  </a:lnTo>
                  <a:lnTo>
                    <a:pt x="1738" y="4060"/>
                  </a:lnTo>
                  <a:lnTo>
                    <a:pt x="1842" y="4123"/>
                  </a:lnTo>
                  <a:lnTo>
                    <a:pt x="1884" y="4207"/>
                  </a:lnTo>
                  <a:lnTo>
                    <a:pt x="1905" y="4311"/>
                  </a:lnTo>
                  <a:lnTo>
                    <a:pt x="1947" y="4416"/>
                  </a:lnTo>
                  <a:lnTo>
                    <a:pt x="1989" y="4499"/>
                  </a:lnTo>
                  <a:lnTo>
                    <a:pt x="2051" y="4604"/>
                  </a:lnTo>
                  <a:lnTo>
                    <a:pt x="2135" y="4646"/>
                  </a:lnTo>
                  <a:lnTo>
                    <a:pt x="2198" y="4709"/>
                  </a:lnTo>
                  <a:lnTo>
                    <a:pt x="2282" y="4834"/>
                  </a:lnTo>
                  <a:lnTo>
                    <a:pt x="2344" y="4897"/>
                  </a:lnTo>
                  <a:lnTo>
                    <a:pt x="2344" y="5023"/>
                  </a:lnTo>
                  <a:lnTo>
                    <a:pt x="2302" y="5106"/>
                  </a:lnTo>
                  <a:lnTo>
                    <a:pt x="2344" y="5232"/>
                  </a:lnTo>
                  <a:lnTo>
                    <a:pt x="2407" y="5315"/>
                  </a:lnTo>
                  <a:lnTo>
                    <a:pt x="2365" y="5420"/>
                  </a:lnTo>
                  <a:lnTo>
                    <a:pt x="2282" y="5483"/>
                  </a:lnTo>
                  <a:lnTo>
                    <a:pt x="2261" y="5546"/>
                  </a:lnTo>
                  <a:lnTo>
                    <a:pt x="2261" y="5629"/>
                  </a:lnTo>
                  <a:lnTo>
                    <a:pt x="2282" y="5734"/>
                  </a:lnTo>
                  <a:lnTo>
                    <a:pt x="2407" y="5901"/>
                  </a:lnTo>
                  <a:lnTo>
                    <a:pt x="2512" y="5985"/>
                  </a:lnTo>
                  <a:lnTo>
                    <a:pt x="3098" y="6111"/>
                  </a:lnTo>
                  <a:lnTo>
                    <a:pt x="3349" y="6090"/>
                  </a:lnTo>
                  <a:lnTo>
                    <a:pt x="3516" y="6090"/>
                  </a:lnTo>
                  <a:lnTo>
                    <a:pt x="3558" y="6048"/>
                  </a:lnTo>
                  <a:lnTo>
                    <a:pt x="3600" y="6048"/>
                  </a:lnTo>
                  <a:lnTo>
                    <a:pt x="3976" y="6111"/>
                  </a:lnTo>
                  <a:lnTo>
                    <a:pt x="4165" y="6257"/>
                  </a:lnTo>
                  <a:lnTo>
                    <a:pt x="4227" y="6299"/>
                  </a:lnTo>
                  <a:lnTo>
                    <a:pt x="4332" y="6320"/>
                  </a:lnTo>
                  <a:lnTo>
                    <a:pt x="4437" y="6320"/>
                  </a:lnTo>
                  <a:lnTo>
                    <a:pt x="4646" y="6487"/>
                  </a:lnTo>
                  <a:lnTo>
                    <a:pt x="4792" y="6571"/>
                  </a:lnTo>
                  <a:lnTo>
                    <a:pt x="5023" y="6571"/>
                  </a:lnTo>
                  <a:lnTo>
                    <a:pt x="5043" y="6675"/>
                  </a:lnTo>
                  <a:lnTo>
                    <a:pt x="5085" y="6738"/>
                  </a:lnTo>
                  <a:lnTo>
                    <a:pt x="5127" y="6738"/>
                  </a:lnTo>
                  <a:lnTo>
                    <a:pt x="5211" y="6780"/>
                  </a:lnTo>
                  <a:lnTo>
                    <a:pt x="5315" y="6885"/>
                  </a:lnTo>
                  <a:lnTo>
                    <a:pt x="5315" y="6948"/>
                  </a:lnTo>
                  <a:lnTo>
                    <a:pt x="5378" y="7115"/>
                  </a:lnTo>
                  <a:lnTo>
                    <a:pt x="5483" y="7240"/>
                  </a:lnTo>
                  <a:lnTo>
                    <a:pt x="5608" y="7408"/>
                  </a:lnTo>
                  <a:lnTo>
                    <a:pt x="5650" y="7533"/>
                  </a:lnTo>
                  <a:lnTo>
                    <a:pt x="5797" y="7784"/>
                  </a:lnTo>
                  <a:lnTo>
                    <a:pt x="5901" y="7826"/>
                  </a:lnTo>
                  <a:lnTo>
                    <a:pt x="6006" y="7784"/>
                  </a:lnTo>
                  <a:lnTo>
                    <a:pt x="6236" y="7764"/>
                  </a:lnTo>
                  <a:lnTo>
                    <a:pt x="6487" y="7784"/>
                  </a:lnTo>
                  <a:lnTo>
                    <a:pt x="6843" y="7764"/>
                  </a:lnTo>
                  <a:lnTo>
                    <a:pt x="7324" y="7826"/>
                  </a:lnTo>
                  <a:lnTo>
                    <a:pt x="7596" y="7784"/>
                  </a:lnTo>
                  <a:lnTo>
                    <a:pt x="7784" y="7722"/>
                  </a:lnTo>
                  <a:lnTo>
                    <a:pt x="7826" y="7659"/>
                  </a:lnTo>
                  <a:lnTo>
                    <a:pt x="7889" y="7617"/>
                  </a:lnTo>
                  <a:lnTo>
                    <a:pt x="7952" y="7638"/>
                  </a:lnTo>
                  <a:lnTo>
                    <a:pt x="8328" y="7638"/>
                  </a:lnTo>
                  <a:lnTo>
                    <a:pt x="8747" y="7659"/>
                  </a:lnTo>
                  <a:lnTo>
                    <a:pt x="8872" y="7680"/>
                  </a:lnTo>
                  <a:lnTo>
                    <a:pt x="9082" y="7868"/>
                  </a:lnTo>
                  <a:lnTo>
                    <a:pt x="9458" y="8036"/>
                  </a:lnTo>
                  <a:lnTo>
                    <a:pt x="9814" y="8161"/>
                  </a:lnTo>
                  <a:lnTo>
                    <a:pt x="9981" y="8182"/>
                  </a:lnTo>
                  <a:lnTo>
                    <a:pt x="10191" y="8287"/>
                  </a:lnTo>
                  <a:lnTo>
                    <a:pt x="10358" y="8266"/>
                  </a:lnTo>
                  <a:lnTo>
                    <a:pt x="10630" y="8182"/>
                  </a:lnTo>
                  <a:lnTo>
                    <a:pt x="10651" y="8287"/>
                  </a:lnTo>
                  <a:lnTo>
                    <a:pt x="10651" y="8349"/>
                  </a:lnTo>
                  <a:lnTo>
                    <a:pt x="10797" y="8391"/>
                  </a:lnTo>
                  <a:lnTo>
                    <a:pt x="10944" y="8391"/>
                  </a:lnTo>
                  <a:lnTo>
                    <a:pt x="11049" y="8287"/>
                  </a:lnTo>
                  <a:lnTo>
                    <a:pt x="11300" y="8098"/>
                  </a:lnTo>
                  <a:lnTo>
                    <a:pt x="11467" y="7931"/>
                  </a:lnTo>
                  <a:lnTo>
                    <a:pt x="11781" y="7826"/>
                  </a:lnTo>
                  <a:lnTo>
                    <a:pt x="12199" y="7659"/>
                  </a:lnTo>
                  <a:lnTo>
                    <a:pt x="12367" y="7617"/>
                  </a:lnTo>
                  <a:lnTo>
                    <a:pt x="12555" y="7554"/>
                  </a:lnTo>
                  <a:lnTo>
                    <a:pt x="12806" y="7533"/>
                  </a:lnTo>
                  <a:lnTo>
                    <a:pt x="12953" y="7533"/>
                  </a:lnTo>
                  <a:lnTo>
                    <a:pt x="13120" y="7408"/>
                  </a:lnTo>
                  <a:lnTo>
                    <a:pt x="13266" y="7303"/>
                  </a:lnTo>
                  <a:lnTo>
                    <a:pt x="13392" y="7303"/>
                  </a:lnTo>
                  <a:lnTo>
                    <a:pt x="13580" y="7240"/>
                  </a:lnTo>
                  <a:lnTo>
                    <a:pt x="13685" y="7240"/>
                  </a:lnTo>
                  <a:lnTo>
                    <a:pt x="13769" y="7031"/>
                  </a:lnTo>
                  <a:lnTo>
                    <a:pt x="13894" y="6801"/>
                  </a:lnTo>
                  <a:lnTo>
                    <a:pt x="14166" y="6508"/>
                  </a:lnTo>
                  <a:lnTo>
                    <a:pt x="14229" y="6403"/>
                  </a:lnTo>
                  <a:lnTo>
                    <a:pt x="14292" y="6299"/>
                  </a:lnTo>
                  <a:lnTo>
                    <a:pt x="14292" y="6215"/>
                  </a:lnTo>
                  <a:lnTo>
                    <a:pt x="14062" y="6090"/>
                  </a:lnTo>
                  <a:lnTo>
                    <a:pt x="13790" y="5901"/>
                  </a:lnTo>
                  <a:lnTo>
                    <a:pt x="13810" y="5839"/>
                  </a:lnTo>
                  <a:lnTo>
                    <a:pt x="13790" y="5692"/>
                  </a:lnTo>
                  <a:lnTo>
                    <a:pt x="13790" y="5462"/>
                  </a:lnTo>
                  <a:lnTo>
                    <a:pt x="13894" y="5336"/>
                  </a:lnTo>
                  <a:lnTo>
                    <a:pt x="14020" y="5232"/>
                  </a:lnTo>
                  <a:lnTo>
                    <a:pt x="14229" y="5169"/>
                  </a:lnTo>
                  <a:lnTo>
                    <a:pt x="14396" y="5211"/>
                  </a:lnTo>
                  <a:lnTo>
                    <a:pt x="14522" y="5274"/>
                  </a:lnTo>
                  <a:lnTo>
                    <a:pt x="14710" y="5357"/>
                  </a:lnTo>
                  <a:lnTo>
                    <a:pt x="14836" y="5378"/>
                  </a:lnTo>
                  <a:lnTo>
                    <a:pt x="14961" y="5441"/>
                  </a:lnTo>
                  <a:lnTo>
                    <a:pt x="15024" y="5441"/>
                  </a:lnTo>
                  <a:lnTo>
                    <a:pt x="15045" y="5336"/>
                  </a:lnTo>
                  <a:lnTo>
                    <a:pt x="15129" y="5253"/>
                  </a:lnTo>
                  <a:lnTo>
                    <a:pt x="15254" y="5148"/>
                  </a:lnTo>
                  <a:lnTo>
                    <a:pt x="15359" y="5064"/>
                  </a:lnTo>
                  <a:lnTo>
                    <a:pt x="15463" y="4855"/>
                  </a:lnTo>
                  <a:lnTo>
                    <a:pt x="15547" y="4813"/>
                  </a:lnTo>
                  <a:lnTo>
                    <a:pt x="15673" y="4834"/>
                  </a:lnTo>
                  <a:lnTo>
                    <a:pt x="15840" y="4834"/>
                  </a:lnTo>
                  <a:lnTo>
                    <a:pt x="16070" y="4646"/>
                  </a:lnTo>
                  <a:lnTo>
                    <a:pt x="16196" y="4625"/>
                  </a:lnTo>
                  <a:lnTo>
                    <a:pt x="16259" y="4541"/>
                  </a:lnTo>
                  <a:lnTo>
                    <a:pt x="16259" y="4437"/>
                  </a:lnTo>
                  <a:lnTo>
                    <a:pt x="16279" y="4269"/>
                  </a:lnTo>
                  <a:lnTo>
                    <a:pt x="16384" y="4102"/>
                  </a:lnTo>
                  <a:lnTo>
                    <a:pt x="16426" y="4018"/>
                  </a:lnTo>
                  <a:lnTo>
                    <a:pt x="16489" y="4060"/>
                  </a:lnTo>
                  <a:lnTo>
                    <a:pt x="16551" y="4018"/>
                  </a:lnTo>
                  <a:lnTo>
                    <a:pt x="16614" y="3976"/>
                  </a:lnTo>
                  <a:lnTo>
                    <a:pt x="16614" y="3872"/>
                  </a:lnTo>
                  <a:lnTo>
                    <a:pt x="16677" y="3851"/>
                  </a:lnTo>
                  <a:lnTo>
                    <a:pt x="16782" y="3914"/>
                  </a:lnTo>
                  <a:lnTo>
                    <a:pt x="16844" y="3872"/>
                  </a:lnTo>
                  <a:lnTo>
                    <a:pt x="17012" y="3746"/>
                  </a:lnTo>
                  <a:lnTo>
                    <a:pt x="17116" y="3600"/>
                  </a:lnTo>
                  <a:lnTo>
                    <a:pt x="17221" y="3579"/>
                  </a:lnTo>
                  <a:lnTo>
                    <a:pt x="17367" y="3662"/>
                  </a:lnTo>
                  <a:lnTo>
                    <a:pt x="17451" y="3600"/>
                  </a:lnTo>
                  <a:lnTo>
                    <a:pt x="17556" y="3579"/>
                  </a:lnTo>
                  <a:lnTo>
                    <a:pt x="17598" y="3642"/>
                  </a:lnTo>
                  <a:lnTo>
                    <a:pt x="17723" y="3662"/>
                  </a:lnTo>
                  <a:lnTo>
                    <a:pt x="17744" y="3579"/>
                  </a:lnTo>
                  <a:lnTo>
                    <a:pt x="17744" y="3495"/>
                  </a:lnTo>
                  <a:lnTo>
                    <a:pt x="17786" y="3453"/>
                  </a:lnTo>
                  <a:lnTo>
                    <a:pt x="17786" y="3349"/>
                  </a:lnTo>
                  <a:lnTo>
                    <a:pt x="17765" y="3265"/>
                  </a:lnTo>
                  <a:lnTo>
                    <a:pt x="17744" y="3160"/>
                  </a:lnTo>
                  <a:lnTo>
                    <a:pt x="17535" y="3014"/>
                  </a:lnTo>
                  <a:lnTo>
                    <a:pt x="17367" y="2805"/>
                  </a:lnTo>
                  <a:lnTo>
                    <a:pt x="17158" y="2616"/>
                  </a:lnTo>
                  <a:lnTo>
                    <a:pt x="17012" y="2428"/>
                  </a:lnTo>
                  <a:lnTo>
                    <a:pt x="16740" y="2344"/>
                  </a:lnTo>
                  <a:lnTo>
                    <a:pt x="16698" y="2407"/>
                  </a:lnTo>
                  <a:lnTo>
                    <a:pt x="16531" y="2449"/>
                  </a:lnTo>
                  <a:lnTo>
                    <a:pt x="16531" y="2554"/>
                  </a:lnTo>
                  <a:lnTo>
                    <a:pt x="16531" y="2700"/>
                  </a:lnTo>
                  <a:lnTo>
                    <a:pt x="16405" y="2909"/>
                  </a:lnTo>
                  <a:lnTo>
                    <a:pt x="16300" y="2805"/>
                  </a:lnTo>
                  <a:lnTo>
                    <a:pt x="16028" y="2742"/>
                  </a:lnTo>
                  <a:lnTo>
                    <a:pt x="15798" y="2742"/>
                  </a:lnTo>
                  <a:lnTo>
                    <a:pt x="15631" y="2909"/>
                  </a:lnTo>
                  <a:lnTo>
                    <a:pt x="15359" y="2763"/>
                  </a:lnTo>
                  <a:lnTo>
                    <a:pt x="15254" y="2595"/>
                  </a:lnTo>
                  <a:lnTo>
                    <a:pt x="15338" y="2323"/>
                  </a:lnTo>
                  <a:lnTo>
                    <a:pt x="15317" y="2219"/>
                  </a:lnTo>
                  <a:lnTo>
                    <a:pt x="15359" y="2030"/>
                  </a:lnTo>
                  <a:lnTo>
                    <a:pt x="15338" y="1863"/>
                  </a:lnTo>
                  <a:lnTo>
                    <a:pt x="15463" y="963"/>
                  </a:lnTo>
                  <a:lnTo>
                    <a:pt x="15463" y="942"/>
                  </a:lnTo>
                  <a:lnTo>
                    <a:pt x="15422" y="880"/>
                  </a:lnTo>
                  <a:lnTo>
                    <a:pt x="15212" y="838"/>
                  </a:lnTo>
                  <a:lnTo>
                    <a:pt x="14982" y="859"/>
                  </a:lnTo>
                  <a:lnTo>
                    <a:pt x="14982" y="922"/>
                  </a:lnTo>
                  <a:lnTo>
                    <a:pt x="14857" y="984"/>
                  </a:lnTo>
                  <a:lnTo>
                    <a:pt x="14752" y="984"/>
                  </a:lnTo>
                  <a:lnTo>
                    <a:pt x="14710" y="942"/>
                  </a:lnTo>
                  <a:lnTo>
                    <a:pt x="14606" y="1026"/>
                  </a:lnTo>
                  <a:lnTo>
                    <a:pt x="14501" y="963"/>
                  </a:lnTo>
                  <a:lnTo>
                    <a:pt x="14438" y="880"/>
                  </a:lnTo>
                  <a:lnTo>
                    <a:pt x="14313" y="775"/>
                  </a:lnTo>
                  <a:lnTo>
                    <a:pt x="14208" y="775"/>
                  </a:lnTo>
                  <a:lnTo>
                    <a:pt x="14020" y="838"/>
                  </a:lnTo>
                  <a:lnTo>
                    <a:pt x="13999" y="775"/>
                  </a:lnTo>
                  <a:lnTo>
                    <a:pt x="13894" y="775"/>
                  </a:lnTo>
                  <a:lnTo>
                    <a:pt x="13790" y="859"/>
                  </a:lnTo>
                  <a:lnTo>
                    <a:pt x="13769" y="984"/>
                  </a:lnTo>
                  <a:lnTo>
                    <a:pt x="13685" y="1068"/>
                  </a:lnTo>
                  <a:lnTo>
                    <a:pt x="13559" y="1131"/>
                  </a:lnTo>
                  <a:lnTo>
                    <a:pt x="13476" y="1256"/>
                  </a:lnTo>
                  <a:lnTo>
                    <a:pt x="13476" y="1298"/>
                  </a:lnTo>
                  <a:lnTo>
                    <a:pt x="13455" y="1403"/>
                  </a:lnTo>
                  <a:lnTo>
                    <a:pt x="13350" y="1507"/>
                  </a:lnTo>
                  <a:lnTo>
                    <a:pt x="12973" y="1507"/>
                  </a:lnTo>
                  <a:lnTo>
                    <a:pt x="12869" y="1612"/>
                  </a:lnTo>
                  <a:lnTo>
                    <a:pt x="12743" y="1612"/>
                  </a:lnTo>
                  <a:lnTo>
                    <a:pt x="12534" y="1758"/>
                  </a:lnTo>
                  <a:lnTo>
                    <a:pt x="12429" y="1905"/>
                  </a:lnTo>
                  <a:lnTo>
                    <a:pt x="12367" y="1905"/>
                  </a:lnTo>
                  <a:lnTo>
                    <a:pt x="12283" y="1863"/>
                  </a:lnTo>
                  <a:lnTo>
                    <a:pt x="12137" y="1863"/>
                  </a:lnTo>
                  <a:lnTo>
                    <a:pt x="12095" y="1884"/>
                  </a:lnTo>
                  <a:lnTo>
                    <a:pt x="11927" y="1905"/>
                  </a:lnTo>
                  <a:lnTo>
                    <a:pt x="11593" y="1905"/>
                  </a:lnTo>
                  <a:lnTo>
                    <a:pt x="11362" y="1863"/>
                  </a:lnTo>
                  <a:lnTo>
                    <a:pt x="11090" y="1884"/>
                  </a:lnTo>
                  <a:lnTo>
                    <a:pt x="11028" y="1884"/>
                  </a:lnTo>
                  <a:lnTo>
                    <a:pt x="10923" y="1758"/>
                  </a:lnTo>
                  <a:lnTo>
                    <a:pt x="10839" y="1758"/>
                  </a:lnTo>
                  <a:lnTo>
                    <a:pt x="10756" y="1696"/>
                  </a:lnTo>
                  <a:lnTo>
                    <a:pt x="10651" y="1612"/>
                  </a:lnTo>
                  <a:lnTo>
                    <a:pt x="10609" y="1445"/>
                  </a:lnTo>
                  <a:lnTo>
                    <a:pt x="10525" y="1382"/>
                  </a:lnTo>
                  <a:lnTo>
                    <a:pt x="10421" y="1403"/>
                  </a:lnTo>
                  <a:lnTo>
                    <a:pt x="10232" y="1403"/>
                  </a:lnTo>
                  <a:lnTo>
                    <a:pt x="10044" y="1340"/>
                  </a:lnTo>
                  <a:lnTo>
                    <a:pt x="9919" y="1173"/>
                  </a:lnTo>
                  <a:lnTo>
                    <a:pt x="9521" y="1173"/>
                  </a:lnTo>
                  <a:lnTo>
                    <a:pt x="9396" y="1089"/>
                  </a:lnTo>
                  <a:lnTo>
                    <a:pt x="9270" y="1131"/>
                  </a:lnTo>
                  <a:lnTo>
                    <a:pt x="9103" y="1152"/>
                  </a:lnTo>
                  <a:lnTo>
                    <a:pt x="8977" y="1194"/>
                  </a:lnTo>
                  <a:lnTo>
                    <a:pt x="8768" y="1214"/>
                  </a:lnTo>
                  <a:lnTo>
                    <a:pt x="8580" y="1277"/>
                  </a:lnTo>
                  <a:lnTo>
                    <a:pt x="8517" y="1382"/>
                  </a:lnTo>
                  <a:lnTo>
                    <a:pt x="8433" y="1403"/>
                  </a:lnTo>
                  <a:lnTo>
                    <a:pt x="8349" y="1382"/>
                  </a:lnTo>
                  <a:lnTo>
                    <a:pt x="8266" y="1382"/>
                  </a:lnTo>
                  <a:lnTo>
                    <a:pt x="8182" y="1445"/>
                  </a:lnTo>
                  <a:lnTo>
                    <a:pt x="8015" y="1445"/>
                  </a:lnTo>
                  <a:lnTo>
                    <a:pt x="7952" y="1466"/>
                  </a:lnTo>
                  <a:lnTo>
                    <a:pt x="7889" y="1466"/>
                  </a:lnTo>
                  <a:lnTo>
                    <a:pt x="7722" y="1361"/>
                  </a:lnTo>
                  <a:lnTo>
                    <a:pt x="7533" y="1340"/>
                  </a:lnTo>
                  <a:lnTo>
                    <a:pt x="7512" y="1256"/>
                  </a:lnTo>
                  <a:lnTo>
                    <a:pt x="7387" y="1152"/>
                  </a:lnTo>
                  <a:lnTo>
                    <a:pt x="7324" y="1152"/>
                  </a:lnTo>
                  <a:lnTo>
                    <a:pt x="7261" y="1089"/>
                  </a:lnTo>
                  <a:lnTo>
                    <a:pt x="7261" y="984"/>
                  </a:lnTo>
                  <a:lnTo>
                    <a:pt x="7199" y="859"/>
                  </a:lnTo>
                  <a:lnTo>
                    <a:pt x="7136" y="817"/>
                  </a:lnTo>
                  <a:lnTo>
                    <a:pt x="7136" y="691"/>
                  </a:lnTo>
                  <a:lnTo>
                    <a:pt x="7094" y="629"/>
                  </a:lnTo>
                  <a:lnTo>
                    <a:pt x="7094" y="566"/>
                  </a:lnTo>
                  <a:lnTo>
                    <a:pt x="7052" y="461"/>
                  </a:lnTo>
                  <a:lnTo>
                    <a:pt x="6947" y="440"/>
                  </a:lnTo>
                  <a:lnTo>
                    <a:pt x="6696" y="440"/>
                  </a:lnTo>
                  <a:lnTo>
                    <a:pt x="6592" y="419"/>
                  </a:lnTo>
                  <a:lnTo>
                    <a:pt x="6529" y="398"/>
                  </a:lnTo>
                  <a:lnTo>
                    <a:pt x="6383" y="357"/>
                  </a:lnTo>
                  <a:lnTo>
                    <a:pt x="6341" y="315"/>
                  </a:lnTo>
                  <a:lnTo>
                    <a:pt x="6257" y="252"/>
                  </a:lnTo>
                  <a:lnTo>
                    <a:pt x="5901" y="252"/>
                  </a:lnTo>
                  <a:lnTo>
                    <a:pt x="5755" y="210"/>
                  </a:lnTo>
                  <a:lnTo>
                    <a:pt x="5734" y="168"/>
                  </a:lnTo>
                  <a:lnTo>
                    <a:pt x="5567" y="105"/>
                  </a:lnTo>
                  <a:lnTo>
                    <a:pt x="5441" y="43"/>
                  </a:lnTo>
                  <a:lnTo>
                    <a:pt x="53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9"/>
            <p:cNvSpPr/>
            <p:nvPr/>
          </p:nvSpPr>
          <p:spPr>
            <a:xfrm>
              <a:off x="5730000" y="3287725"/>
              <a:ext cx="141250" cy="120875"/>
            </a:xfrm>
            <a:custGeom>
              <a:avLst/>
              <a:gdLst/>
              <a:ahLst/>
              <a:cxnLst/>
              <a:rect l="l" t="t" r="r" b="b"/>
              <a:pathLst>
                <a:path w="5650" h="4835" extrusionOk="0">
                  <a:moveTo>
                    <a:pt x="126" y="1"/>
                  </a:moveTo>
                  <a:lnTo>
                    <a:pt x="42" y="2156"/>
                  </a:lnTo>
                  <a:lnTo>
                    <a:pt x="21" y="2323"/>
                  </a:lnTo>
                  <a:lnTo>
                    <a:pt x="21" y="2407"/>
                  </a:lnTo>
                  <a:lnTo>
                    <a:pt x="21" y="2470"/>
                  </a:lnTo>
                  <a:lnTo>
                    <a:pt x="0" y="3872"/>
                  </a:lnTo>
                  <a:lnTo>
                    <a:pt x="168" y="3872"/>
                  </a:lnTo>
                  <a:lnTo>
                    <a:pt x="251" y="3892"/>
                  </a:lnTo>
                  <a:lnTo>
                    <a:pt x="356" y="3872"/>
                  </a:lnTo>
                  <a:lnTo>
                    <a:pt x="732" y="3872"/>
                  </a:lnTo>
                  <a:lnTo>
                    <a:pt x="753" y="3934"/>
                  </a:lnTo>
                  <a:lnTo>
                    <a:pt x="837" y="3997"/>
                  </a:lnTo>
                  <a:lnTo>
                    <a:pt x="942" y="4039"/>
                  </a:lnTo>
                  <a:lnTo>
                    <a:pt x="1046" y="3955"/>
                  </a:lnTo>
                  <a:lnTo>
                    <a:pt x="1256" y="3892"/>
                  </a:lnTo>
                  <a:lnTo>
                    <a:pt x="1276" y="3851"/>
                  </a:lnTo>
                  <a:lnTo>
                    <a:pt x="1318" y="3892"/>
                  </a:lnTo>
                  <a:lnTo>
                    <a:pt x="1381" y="3830"/>
                  </a:lnTo>
                  <a:lnTo>
                    <a:pt x="1360" y="3662"/>
                  </a:lnTo>
                  <a:lnTo>
                    <a:pt x="1214" y="3558"/>
                  </a:lnTo>
                  <a:lnTo>
                    <a:pt x="1046" y="3474"/>
                  </a:lnTo>
                  <a:lnTo>
                    <a:pt x="900" y="3453"/>
                  </a:lnTo>
                  <a:lnTo>
                    <a:pt x="858" y="3411"/>
                  </a:lnTo>
                  <a:lnTo>
                    <a:pt x="753" y="3369"/>
                  </a:lnTo>
                  <a:lnTo>
                    <a:pt x="732" y="3369"/>
                  </a:lnTo>
                  <a:lnTo>
                    <a:pt x="670" y="3328"/>
                  </a:lnTo>
                  <a:lnTo>
                    <a:pt x="649" y="3202"/>
                  </a:lnTo>
                  <a:lnTo>
                    <a:pt x="544" y="3056"/>
                  </a:lnTo>
                  <a:lnTo>
                    <a:pt x="440" y="3014"/>
                  </a:lnTo>
                  <a:lnTo>
                    <a:pt x="419" y="2930"/>
                  </a:lnTo>
                  <a:lnTo>
                    <a:pt x="335" y="2846"/>
                  </a:lnTo>
                  <a:lnTo>
                    <a:pt x="419" y="2909"/>
                  </a:lnTo>
                  <a:lnTo>
                    <a:pt x="440" y="3014"/>
                  </a:lnTo>
                  <a:lnTo>
                    <a:pt x="523" y="3014"/>
                  </a:lnTo>
                  <a:lnTo>
                    <a:pt x="649" y="3097"/>
                  </a:lnTo>
                  <a:lnTo>
                    <a:pt x="670" y="3202"/>
                  </a:lnTo>
                  <a:lnTo>
                    <a:pt x="670" y="3328"/>
                  </a:lnTo>
                  <a:lnTo>
                    <a:pt x="732" y="3328"/>
                  </a:lnTo>
                  <a:lnTo>
                    <a:pt x="879" y="3348"/>
                  </a:lnTo>
                  <a:lnTo>
                    <a:pt x="963" y="3432"/>
                  </a:lnTo>
                  <a:lnTo>
                    <a:pt x="1151" y="3432"/>
                  </a:lnTo>
                  <a:lnTo>
                    <a:pt x="1297" y="3369"/>
                  </a:lnTo>
                  <a:lnTo>
                    <a:pt x="1423" y="3411"/>
                  </a:lnTo>
                  <a:lnTo>
                    <a:pt x="1507" y="3348"/>
                  </a:lnTo>
                  <a:lnTo>
                    <a:pt x="1486" y="3328"/>
                  </a:lnTo>
                  <a:lnTo>
                    <a:pt x="1402" y="3244"/>
                  </a:lnTo>
                  <a:lnTo>
                    <a:pt x="1360" y="3160"/>
                  </a:lnTo>
                  <a:lnTo>
                    <a:pt x="1276" y="3202"/>
                  </a:lnTo>
                  <a:lnTo>
                    <a:pt x="1256" y="3118"/>
                  </a:lnTo>
                  <a:lnTo>
                    <a:pt x="1297" y="3160"/>
                  </a:lnTo>
                  <a:lnTo>
                    <a:pt x="1423" y="3139"/>
                  </a:lnTo>
                  <a:lnTo>
                    <a:pt x="1507" y="3244"/>
                  </a:lnTo>
                  <a:lnTo>
                    <a:pt x="1611" y="3244"/>
                  </a:lnTo>
                  <a:lnTo>
                    <a:pt x="1569" y="3202"/>
                  </a:lnTo>
                  <a:lnTo>
                    <a:pt x="1569" y="3118"/>
                  </a:lnTo>
                  <a:lnTo>
                    <a:pt x="1611" y="3056"/>
                  </a:lnTo>
                  <a:lnTo>
                    <a:pt x="1611" y="3014"/>
                  </a:lnTo>
                  <a:lnTo>
                    <a:pt x="1611" y="2930"/>
                  </a:lnTo>
                  <a:lnTo>
                    <a:pt x="1528" y="2825"/>
                  </a:lnTo>
                  <a:lnTo>
                    <a:pt x="1528" y="2804"/>
                  </a:lnTo>
                  <a:lnTo>
                    <a:pt x="1632" y="2846"/>
                  </a:lnTo>
                  <a:lnTo>
                    <a:pt x="1674" y="2909"/>
                  </a:lnTo>
                  <a:lnTo>
                    <a:pt x="1779" y="3014"/>
                  </a:lnTo>
                  <a:lnTo>
                    <a:pt x="1883" y="3035"/>
                  </a:lnTo>
                  <a:lnTo>
                    <a:pt x="1883" y="2993"/>
                  </a:lnTo>
                  <a:lnTo>
                    <a:pt x="1841" y="2909"/>
                  </a:lnTo>
                  <a:lnTo>
                    <a:pt x="1883" y="2930"/>
                  </a:lnTo>
                  <a:lnTo>
                    <a:pt x="1904" y="3035"/>
                  </a:lnTo>
                  <a:lnTo>
                    <a:pt x="1946" y="3035"/>
                  </a:lnTo>
                  <a:lnTo>
                    <a:pt x="1946" y="2951"/>
                  </a:lnTo>
                  <a:lnTo>
                    <a:pt x="1925" y="2888"/>
                  </a:lnTo>
                  <a:lnTo>
                    <a:pt x="1946" y="2784"/>
                  </a:lnTo>
                  <a:lnTo>
                    <a:pt x="2009" y="2825"/>
                  </a:lnTo>
                  <a:lnTo>
                    <a:pt x="2155" y="2888"/>
                  </a:lnTo>
                  <a:lnTo>
                    <a:pt x="2197" y="2951"/>
                  </a:lnTo>
                  <a:lnTo>
                    <a:pt x="2260" y="2993"/>
                  </a:lnTo>
                  <a:lnTo>
                    <a:pt x="2323" y="2951"/>
                  </a:lnTo>
                  <a:lnTo>
                    <a:pt x="2365" y="2993"/>
                  </a:lnTo>
                  <a:lnTo>
                    <a:pt x="2427" y="2930"/>
                  </a:lnTo>
                  <a:lnTo>
                    <a:pt x="2427" y="3014"/>
                  </a:lnTo>
                  <a:lnTo>
                    <a:pt x="2427" y="3097"/>
                  </a:lnTo>
                  <a:lnTo>
                    <a:pt x="2469" y="3097"/>
                  </a:lnTo>
                  <a:lnTo>
                    <a:pt x="2553" y="3160"/>
                  </a:lnTo>
                  <a:lnTo>
                    <a:pt x="2867" y="3244"/>
                  </a:lnTo>
                  <a:lnTo>
                    <a:pt x="2950" y="3307"/>
                  </a:lnTo>
                  <a:lnTo>
                    <a:pt x="3055" y="3411"/>
                  </a:lnTo>
                  <a:lnTo>
                    <a:pt x="3076" y="3558"/>
                  </a:lnTo>
                  <a:lnTo>
                    <a:pt x="3243" y="3746"/>
                  </a:lnTo>
                  <a:lnTo>
                    <a:pt x="3264" y="3830"/>
                  </a:lnTo>
                  <a:lnTo>
                    <a:pt x="3369" y="3872"/>
                  </a:lnTo>
                  <a:lnTo>
                    <a:pt x="3453" y="3955"/>
                  </a:lnTo>
                  <a:lnTo>
                    <a:pt x="3473" y="4039"/>
                  </a:lnTo>
                  <a:lnTo>
                    <a:pt x="3725" y="4290"/>
                  </a:lnTo>
                  <a:lnTo>
                    <a:pt x="3725" y="4374"/>
                  </a:lnTo>
                  <a:lnTo>
                    <a:pt x="3829" y="4457"/>
                  </a:lnTo>
                  <a:lnTo>
                    <a:pt x="3997" y="4499"/>
                  </a:lnTo>
                  <a:lnTo>
                    <a:pt x="4080" y="4478"/>
                  </a:lnTo>
                  <a:lnTo>
                    <a:pt x="4122" y="4478"/>
                  </a:lnTo>
                  <a:lnTo>
                    <a:pt x="4206" y="4520"/>
                  </a:lnTo>
                  <a:lnTo>
                    <a:pt x="4394" y="4499"/>
                  </a:lnTo>
                  <a:lnTo>
                    <a:pt x="4520" y="4562"/>
                  </a:lnTo>
                  <a:lnTo>
                    <a:pt x="4624" y="4520"/>
                  </a:lnTo>
                  <a:lnTo>
                    <a:pt x="4771" y="4562"/>
                  </a:lnTo>
                  <a:lnTo>
                    <a:pt x="4875" y="4604"/>
                  </a:lnTo>
                  <a:lnTo>
                    <a:pt x="5022" y="4583"/>
                  </a:lnTo>
                  <a:lnTo>
                    <a:pt x="5064" y="4667"/>
                  </a:lnTo>
                  <a:lnTo>
                    <a:pt x="5168" y="4667"/>
                  </a:lnTo>
                  <a:lnTo>
                    <a:pt x="5189" y="4688"/>
                  </a:lnTo>
                  <a:lnTo>
                    <a:pt x="5126" y="4729"/>
                  </a:lnTo>
                  <a:lnTo>
                    <a:pt x="5252" y="4771"/>
                  </a:lnTo>
                  <a:lnTo>
                    <a:pt x="5378" y="4834"/>
                  </a:lnTo>
                  <a:lnTo>
                    <a:pt x="5503" y="4813"/>
                  </a:lnTo>
                  <a:lnTo>
                    <a:pt x="5545" y="4729"/>
                  </a:lnTo>
                  <a:lnTo>
                    <a:pt x="5398" y="4667"/>
                  </a:lnTo>
                  <a:lnTo>
                    <a:pt x="5357" y="4667"/>
                  </a:lnTo>
                  <a:lnTo>
                    <a:pt x="5357" y="4604"/>
                  </a:lnTo>
                  <a:lnTo>
                    <a:pt x="5461" y="4583"/>
                  </a:lnTo>
                  <a:lnTo>
                    <a:pt x="5545" y="4604"/>
                  </a:lnTo>
                  <a:lnTo>
                    <a:pt x="5650" y="4562"/>
                  </a:lnTo>
                  <a:lnTo>
                    <a:pt x="5440" y="4499"/>
                  </a:lnTo>
                  <a:lnTo>
                    <a:pt x="5168" y="4478"/>
                  </a:lnTo>
                  <a:lnTo>
                    <a:pt x="5043" y="4395"/>
                  </a:lnTo>
                  <a:lnTo>
                    <a:pt x="4980" y="4311"/>
                  </a:lnTo>
                  <a:lnTo>
                    <a:pt x="5126" y="4269"/>
                  </a:lnTo>
                  <a:lnTo>
                    <a:pt x="5189" y="4269"/>
                  </a:lnTo>
                  <a:lnTo>
                    <a:pt x="5252" y="4248"/>
                  </a:lnTo>
                  <a:lnTo>
                    <a:pt x="5168" y="4185"/>
                  </a:lnTo>
                  <a:lnTo>
                    <a:pt x="4959" y="4185"/>
                  </a:lnTo>
                  <a:lnTo>
                    <a:pt x="4771" y="4164"/>
                  </a:lnTo>
                  <a:lnTo>
                    <a:pt x="4708" y="4081"/>
                  </a:lnTo>
                  <a:lnTo>
                    <a:pt x="4708" y="3997"/>
                  </a:lnTo>
                  <a:lnTo>
                    <a:pt x="4771" y="3934"/>
                  </a:lnTo>
                  <a:lnTo>
                    <a:pt x="4813" y="3851"/>
                  </a:lnTo>
                  <a:lnTo>
                    <a:pt x="4750" y="3788"/>
                  </a:lnTo>
                  <a:lnTo>
                    <a:pt x="4666" y="3788"/>
                  </a:lnTo>
                  <a:lnTo>
                    <a:pt x="4624" y="3830"/>
                  </a:lnTo>
                  <a:lnTo>
                    <a:pt x="4541" y="3788"/>
                  </a:lnTo>
                  <a:lnTo>
                    <a:pt x="4457" y="3830"/>
                  </a:lnTo>
                  <a:lnTo>
                    <a:pt x="4352" y="3683"/>
                  </a:lnTo>
                  <a:lnTo>
                    <a:pt x="4352" y="3537"/>
                  </a:lnTo>
                  <a:lnTo>
                    <a:pt x="4248" y="3516"/>
                  </a:lnTo>
                  <a:lnTo>
                    <a:pt x="4143" y="3244"/>
                  </a:lnTo>
                  <a:lnTo>
                    <a:pt x="4101" y="3223"/>
                  </a:lnTo>
                  <a:lnTo>
                    <a:pt x="4080" y="3139"/>
                  </a:lnTo>
                  <a:lnTo>
                    <a:pt x="3934" y="3139"/>
                  </a:lnTo>
                  <a:lnTo>
                    <a:pt x="3871" y="3097"/>
                  </a:lnTo>
                  <a:lnTo>
                    <a:pt x="3808" y="2951"/>
                  </a:lnTo>
                  <a:lnTo>
                    <a:pt x="3683" y="2825"/>
                  </a:lnTo>
                  <a:lnTo>
                    <a:pt x="3662" y="2700"/>
                  </a:lnTo>
                  <a:lnTo>
                    <a:pt x="3578" y="2616"/>
                  </a:lnTo>
                  <a:lnTo>
                    <a:pt x="3494" y="2512"/>
                  </a:lnTo>
                  <a:lnTo>
                    <a:pt x="3515" y="2470"/>
                  </a:lnTo>
                  <a:lnTo>
                    <a:pt x="3766" y="2491"/>
                  </a:lnTo>
                  <a:lnTo>
                    <a:pt x="3976" y="2386"/>
                  </a:lnTo>
                  <a:lnTo>
                    <a:pt x="4017" y="2281"/>
                  </a:lnTo>
                  <a:lnTo>
                    <a:pt x="3997" y="2156"/>
                  </a:lnTo>
                  <a:lnTo>
                    <a:pt x="3829" y="1988"/>
                  </a:lnTo>
                  <a:lnTo>
                    <a:pt x="3704" y="1968"/>
                  </a:lnTo>
                  <a:lnTo>
                    <a:pt x="3662" y="1988"/>
                  </a:lnTo>
                  <a:lnTo>
                    <a:pt x="3557" y="1947"/>
                  </a:lnTo>
                  <a:lnTo>
                    <a:pt x="3348" y="1842"/>
                  </a:lnTo>
                  <a:lnTo>
                    <a:pt x="3243" y="1737"/>
                  </a:lnTo>
                  <a:lnTo>
                    <a:pt x="3097" y="1758"/>
                  </a:lnTo>
                  <a:lnTo>
                    <a:pt x="2846" y="1654"/>
                  </a:lnTo>
                  <a:lnTo>
                    <a:pt x="2825" y="1570"/>
                  </a:lnTo>
                  <a:lnTo>
                    <a:pt x="2867" y="1444"/>
                  </a:lnTo>
                  <a:lnTo>
                    <a:pt x="2888" y="1340"/>
                  </a:lnTo>
                  <a:lnTo>
                    <a:pt x="2825" y="1235"/>
                  </a:lnTo>
                  <a:lnTo>
                    <a:pt x="2616" y="1026"/>
                  </a:lnTo>
                  <a:lnTo>
                    <a:pt x="2553" y="1026"/>
                  </a:lnTo>
                  <a:lnTo>
                    <a:pt x="2511" y="1047"/>
                  </a:lnTo>
                  <a:lnTo>
                    <a:pt x="2448" y="963"/>
                  </a:lnTo>
                  <a:lnTo>
                    <a:pt x="2344" y="900"/>
                  </a:lnTo>
                  <a:lnTo>
                    <a:pt x="2323" y="817"/>
                  </a:lnTo>
                  <a:lnTo>
                    <a:pt x="2197" y="796"/>
                  </a:lnTo>
                  <a:lnTo>
                    <a:pt x="2134" y="712"/>
                  </a:lnTo>
                  <a:lnTo>
                    <a:pt x="2092" y="712"/>
                  </a:lnTo>
                  <a:lnTo>
                    <a:pt x="1988" y="649"/>
                  </a:lnTo>
                  <a:lnTo>
                    <a:pt x="1841" y="649"/>
                  </a:lnTo>
                  <a:lnTo>
                    <a:pt x="1716" y="545"/>
                  </a:lnTo>
                  <a:lnTo>
                    <a:pt x="1590" y="524"/>
                  </a:lnTo>
                  <a:lnTo>
                    <a:pt x="1381" y="398"/>
                  </a:lnTo>
                  <a:lnTo>
                    <a:pt x="1067" y="377"/>
                  </a:lnTo>
                  <a:lnTo>
                    <a:pt x="963" y="315"/>
                  </a:lnTo>
                  <a:lnTo>
                    <a:pt x="879" y="231"/>
                  </a:lnTo>
                  <a:lnTo>
                    <a:pt x="837" y="231"/>
                  </a:lnTo>
                  <a:lnTo>
                    <a:pt x="795" y="273"/>
                  </a:lnTo>
                  <a:lnTo>
                    <a:pt x="565" y="189"/>
                  </a:lnTo>
                  <a:lnTo>
                    <a:pt x="523" y="126"/>
                  </a:lnTo>
                  <a:lnTo>
                    <a:pt x="419" y="84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9"/>
            <p:cNvSpPr/>
            <p:nvPr/>
          </p:nvSpPr>
          <p:spPr>
            <a:xfrm>
              <a:off x="5413525" y="2961325"/>
              <a:ext cx="115100" cy="200900"/>
            </a:xfrm>
            <a:custGeom>
              <a:avLst/>
              <a:gdLst/>
              <a:ahLst/>
              <a:cxnLst/>
              <a:rect l="l" t="t" r="r" b="b"/>
              <a:pathLst>
                <a:path w="4604" h="8036" extrusionOk="0">
                  <a:moveTo>
                    <a:pt x="586" y="0"/>
                  </a:moveTo>
                  <a:lnTo>
                    <a:pt x="440" y="63"/>
                  </a:lnTo>
                  <a:lnTo>
                    <a:pt x="419" y="189"/>
                  </a:lnTo>
                  <a:lnTo>
                    <a:pt x="314" y="419"/>
                  </a:lnTo>
                  <a:lnTo>
                    <a:pt x="335" y="565"/>
                  </a:lnTo>
                  <a:lnTo>
                    <a:pt x="335" y="795"/>
                  </a:lnTo>
                  <a:lnTo>
                    <a:pt x="251" y="1088"/>
                  </a:lnTo>
                  <a:lnTo>
                    <a:pt x="210" y="1214"/>
                  </a:lnTo>
                  <a:lnTo>
                    <a:pt x="272" y="1402"/>
                  </a:lnTo>
                  <a:lnTo>
                    <a:pt x="272" y="1465"/>
                  </a:lnTo>
                  <a:lnTo>
                    <a:pt x="210" y="1528"/>
                  </a:lnTo>
                  <a:lnTo>
                    <a:pt x="105" y="1507"/>
                  </a:lnTo>
                  <a:lnTo>
                    <a:pt x="21" y="1402"/>
                  </a:lnTo>
                  <a:lnTo>
                    <a:pt x="0" y="1528"/>
                  </a:lnTo>
                  <a:lnTo>
                    <a:pt x="21" y="1653"/>
                  </a:lnTo>
                  <a:lnTo>
                    <a:pt x="105" y="1653"/>
                  </a:lnTo>
                  <a:lnTo>
                    <a:pt x="126" y="1716"/>
                  </a:lnTo>
                  <a:lnTo>
                    <a:pt x="63" y="1779"/>
                  </a:lnTo>
                  <a:lnTo>
                    <a:pt x="126" y="1946"/>
                  </a:lnTo>
                  <a:lnTo>
                    <a:pt x="210" y="2093"/>
                  </a:lnTo>
                  <a:lnTo>
                    <a:pt x="210" y="2302"/>
                  </a:lnTo>
                  <a:lnTo>
                    <a:pt x="251" y="2344"/>
                  </a:lnTo>
                  <a:lnTo>
                    <a:pt x="314" y="2302"/>
                  </a:lnTo>
                  <a:lnTo>
                    <a:pt x="356" y="2344"/>
                  </a:lnTo>
                  <a:lnTo>
                    <a:pt x="356" y="2448"/>
                  </a:lnTo>
                  <a:lnTo>
                    <a:pt x="461" y="2595"/>
                  </a:lnTo>
                  <a:lnTo>
                    <a:pt x="544" y="2595"/>
                  </a:lnTo>
                  <a:lnTo>
                    <a:pt x="628" y="2511"/>
                  </a:lnTo>
                  <a:lnTo>
                    <a:pt x="565" y="2448"/>
                  </a:lnTo>
                  <a:lnTo>
                    <a:pt x="565" y="2365"/>
                  </a:lnTo>
                  <a:lnTo>
                    <a:pt x="691" y="2365"/>
                  </a:lnTo>
                  <a:lnTo>
                    <a:pt x="795" y="2448"/>
                  </a:lnTo>
                  <a:lnTo>
                    <a:pt x="670" y="2595"/>
                  </a:lnTo>
                  <a:lnTo>
                    <a:pt x="628" y="2679"/>
                  </a:lnTo>
                  <a:lnTo>
                    <a:pt x="628" y="2762"/>
                  </a:lnTo>
                  <a:lnTo>
                    <a:pt x="628" y="2888"/>
                  </a:lnTo>
                  <a:lnTo>
                    <a:pt x="691" y="3013"/>
                  </a:lnTo>
                  <a:lnTo>
                    <a:pt x="733" y="2909"/>
                  </a:lnTo>
                  <a:lnTo>
                    <a:pt x="795" y="2888"/>
                  </a:lnTo>
                  <a:lnTo>
                    <a:pt x="858" y="2992"/>
                  </a:lnTo>
                  <a:lnTo>
                    <a:pt x="795" y="3097"/>
                  </a:lnTo>
                  <a:lnTo>
                    <a:pt x="795" y="3097"/>
                  </a:lnTo>
                  <a:lnTo>
                    <a:pt x="879" y="3076"/>
                  </a:lnTo>
                  <a:lnTo>
                    <a:pt x="963" y="3013"/>
                  </a:lnTo>
                  <a:cubicBezTo>
                    <a:pt x="963" y="3097"/>
                    <a:pt x="963" y="3181"/>
                    <a:pt x="984" y="3244"/>
                  </a:cubicBezTo>
                  <a:lnTo>
                    <a:pt x="900" y="3181"/>
                  </a:lnTo>
                  <a:lnTo>
                    <a:pt x="775" y="3202"/>
                  </a:lnTo>
                  <a:lnTo>
                    <a:pt x="649" y="3139"/>
                  </a:lnTo>
                  <a:lnTo>
                    <a:pt x="544" y="3202"/>
                  </a:lnTo>
                  <a:lnTo>
                    <a:pt x="565" y="3244"/>
                  </a:lnTo>
                  <a:lnTo>
                    <a:pt x="649" y="3244"/>
                  </a:lnTo>
                  <a:lnTo>
                    <a:pt x="670" y="3390"/>
                  </a:lnTo>
                  <a:lnTo>
                    <a:pt x="754" y="3411"/>
                  </a:lnTo>
                  <a:lnTo>
                    <a:pt x="816" y="3516"/>
                  </a:lnTo>
                  <a:lnTo>
                    <a:pt x="816" y="3704"/>
                  </a:lnTo>
                  <a:lnTo>
                    <a:pt x="900" y="3746"/>
                  </a:lnTo>
                  <a:lnTo>
                    <a:pt x="900" y="3850"/>
                  </a:lnTo>
                  <a:lnTo>
                    <a:pt x="1005" y="3976"/>
                  </a:lnTo>
                  <a:lnTo>
                    <a:pt x="1109" y="4018"/>
                  </a:lnTo>
                  <a:lnTo>
                    <a:pt x="1214" y="3934"/>
                  </a:lnTo>
                  <a:lnTo>
                    <a:pt x="1214" y="3850"/>
                  </a:lnTo>
                  <a:lnTo>
                    <a:pt x="1277" y="3829"/>
                  </a:lnTo>
                  <a:lnTo>
                    <a:pt x="1277" y="3725"/>
                  </a:lnTo>
                  <a:lnTo>
                    <a:pt x="1214" y="3641"/>
                  </a:lnTo>
                  <a:lnTo>
                    <a:pt x="1277" y="3557"/>
                  </a:lnTo>
                  <a:lnTo>
                    <a:pt x="1277" y="3453"/>
                  </a:lnTo>
                  <a:lnTo>
                    <a:pt x="1172" y="3411"/>
                  </a:lnTo>
                  <a:lnTo>
                    <a:pt x="1109" y="3348"/>
                  </a:lnTo>
                  <a:cubicBezTo>
                    <a:pt x="1130" y="3306"/>
                    <a:pt x="1130" y="3223"/>
                    <a:pt x="1130" y="3181"/>
                  </a:cubicBezTo>
                  <a:lnTo>
                    <a:pt x="1235" y="3097"/>
                  </a:lnTo>
                  <a:lnTo>
                    <a:pt x="1214" y="3013"/>
                  </a:lnTo>
                  <a:lnTo>
                    <a:pt x="1277" y="2930"/>
                  </a:lnTo>
                  <a:lnTo>
                    <a:pt x="1402" y="2930"/>
                  </a:lnTo>
                  <a:lnTo>
                    <a:pt x="1632" y="3034"/>
                  </a:lnTo>
                  <a:lnTo>
                    <a:pt x="1695" y="3118"/>
                  </a:lnTo>
                  <a:lnTo>
                    <a:pt x="1821" y="3202"/>
                  </a:lnTo>
                  <a:lnTo>
                    <a:pt x="1904" y="3327"/>
                  </a:lnTo>
                  <a:lnTo>
                    <a:pt x="1863" y="3306"/>
                  </a:lnTo>
                  <a:cubicBezTo>
                    <a:pt x="1800" y="3264"/>
                    <a:pt x="1716" y="3264"/>
                    <a:pt x="1632" y="3264"/>
                  </a:cubicBezTo>
                  <a:lnTo>
                    <a:pt x="1653" y="3244"/>
                  </a:lnTo>
                  <a:lnTo>
                    <a:pt x="1611" y="3139"/>
                  </a:lnTo>
                  <a:lnTo>
                    <a:pt x="1507" y="3097"/>
                  </a:lnTo>
                  <a:lnTo>
                    <a:pt x="1444" y="3181"/>
                  </a:lnTo>
                  <a:lnTo>
                    <a:pt x="1486" y="3244"/>
                  </a:lnTo>
                  <a:lnTo>
                    <a:pt x="1528" y="3285"/>
                  </a:lnTo>
                  <a:cubicBezTo>
                    <a:pt x="1507" y="3285"/>
                    <a:pt x="1486" y="3306"/>
                    <a:pt x="1444" y="3306"/>
                  </a:cubicBezTo>
                  <a:lnTo>
                    <a:pt x="1444" y="3327"/>
                  </a:lnTo>
                  <a:lnTo>
                    <a:pt x="1591" y="3327"/>
                  </a:lnTo>
                  <a:lnTo>
                    <a:pt x="1611" y="3348"/>
                  </a:lnTo>
                  <a:lnTo>
                    <a:pt x="1611" y="3327"/>
                  </a:lnTo>
                  <a:cubicBezTo>
                    <a:pt x="1695" y="3327"/>
                    <a:pt x="1758" y="3348"/>
                    <a:pt x="1842" y="3390"/>
                  </a:cubicBezTo>
                  <a:cubicBezTo>
                    <a:pt x="1850" y="3393"/>
                    <a:pt x="1858" y="3394"/>
                    <a:pt x="1866" y="3394"/>
                  </a:cubicBezTo>
                  <a:cubicBezTo>
                    <a:pt x="1915" y="3394"/>
                    <a:pt x="1946" y="3342"/>
                    <a:pt x="1946" y="3306"/>
                  </a:cubicBezTo>
                  <a:lnTo>
                    <a:pt x="1967" y="3327"/>
                  </a:lnTo>
                  <a:lnTo>
                    <a:pt x="2030" y="3327"/>
                  </a:lnTo>
                  <a:lnTo>
                    <a:pt x="2009" y="3139"/>
                  </a:lnTo>
                  <a:lnTo>
                    <a:pt x="1863" y="2930"/>
                  </a:lnTo>
                  <a:lnTo>
                    <a:pt x="1904" y="2888"/>
                  </a:lnTo>
                  <a:lnTo>
                    <a:pt x="1946" y="2888"/>
                  </a:lnTo>
                  <a:lnTo>
                    <a:pt x="2030" y="2971"/>
                  </a:lnTo>
                  <a:lnTo>
                    <a:pt x="2114" y="2992"/>
                  </a:lnTo>
                  <a:lnTo>
                    <a:pt x="2176" y="3118"/>
                  </a:lnTo>
                  <a:lnTo>
                    <a:pt x="2344" y="3181"/>
                  </a:lnTo>
                  <a:lnTo>
                    <a:pt x="2386" y="3285"/>
                  </a:lnTo>
                  <a:lnTo>
                    <a:pt x="2386" y="3411"/>
                  </a:lnTo>
                  <a:lnTo>
                    <a:pt x="2469" y="3432"/>
                  </a:lnTo>
                  <a:lnTo>
                    <a:pt x="2595" y="3599"/>
                  </a:lnTo>
                  <a:lnTo>
                    <a:pt x="2699" y="3557"/>
                  </a:lnTo>
                  <a:lnTo>
                    <a:pt x="2699" y="3516"/>
                  </a:lnTo>
                  <a:lnTo>
                    <a:pt x="2804" y="3536"/>
                  </a:lnTo>
                  <a:lnTo>
                    <a:pt x="2804" y="3599"/>
                  </a:lnTo>
                  <a:lnTo>
                    <a:pt x="2741" y="3641"/>
                  </a:lnTo>
                  <a:cubicBezTo>
                    <a:pt x="2741" y="3641"/>
                    <a:pt x="2699" y="3641"/>
                    <a:pt x="2699" y="3662"/>
                  </a:cubicBezTo>
                  <a:cubicBezTo>
                    <a:pt x="2783" y="3913"/>
                    <a:pt x="2992" y="4060"/>
                    <a:pt x="3223" y="4122"/>
                  </a:cubicBezTo>
                  <a:lnTo>
                    <a:pt x="3285" y="4122"/>
                  </a:lnTo>
                  <a:lnTo>
                    <a:pt x="3411" y="4269"/>
                  </a:lnTo>
                  <a:lnTo>
                    <a:pt x="3432" y="4290"/>
                  </a:lnTo>
                  <a:lnTo>
                    <a:pt x="3432" y="4332"/>
                  </a:lnTo>
                  <a:cubicBezTo>
                    <a:pt x="3432" y="4352"/>
                    <a:pt x="3411" y="4394"/>
                    <a:pt x="3411" y="4436"/>
                  </a:cubicBezTo>
                  <a:lnTo>
                    <a:pt x="3411" y="4436"/>
                  </a:lnTo>
                  <a:cubicBezTo>
                    <a:pt x="3411" y="4436"/>
                    <a:pt x="3411" y="4394"/>
                    <a:pt x="3453" y="4394"/>
                  </a:cubicBezTo>
                  <a:lnTo>
                    <a:pt x="3495" y="4436"/>
                  </a:lnTo>
                  <a:lnTo>
                    <a:pt x="3599" y="4478"/>
                  </a:lnTo>
                  <a:lnTo>
                    <a:pt x="3620" y="4562"/>
                  </a:lnTo>
                  <a:lnTo>
                    <a:pt x="3808" y="4562"/>
                  </a:lnTo>
                  <a:lnTo>
                    <a:pt x="3829" y="4583"/>
                  </a:lnTo>
                  <a:lnTo>
                    <a:pt x="3871" y="4562"/>
                  </a:lnTo>
                  <a:lnTo>
                    <a:pt x="3913" y="4583"/>
                  </a:lnTo>
                  <a:lnTo>
                    <a:pt x="3871" y="4499"/>
                  </a:lnTo>
                  <a:lnTo>
                    <a:pt x="3829" y="4394"/>
                  </a:lnTo>
                  <a:lnTo>
                    <a:pt x="3788" y="4352"/>
                  </a:lnTo>
                  <a:lnTo>
                    <a:pt x="3788" y="4185"/>
                  </a:lnTo>
                  <a:lnTo>
                    <a:pt x="3767" y="3976"/>
                  </a:lnTo>
                  <a:lnTo>
                    <a:pt x="3767" y="3934"/>
                  </a:lnTo>
                  <a:lnTo>
                    <a:pt x="3704" y="3913"/>
                  </a:lnTo>
                  <a:lnTo>
                    <a:pt x="3599" y="3767"/>
                  </a:lnTo>
                  <a:lnTo>
                    <a:pt x="3557" y="3662"/>
                  </a:lnTo>
                  <a:lnTo>
                    <a:pt x="3474" y="3662"/>
                  </a:lnTo>
                  <a:lnTo>
                    <a:pt x="3453" y="3704"/>
                  </a:lnTo>
                  <a:lnTo>
                    <a:pt x="3390" y="3662"/>
                  </a:lnTo>
                  <a:lnTo>
                    <a:pt x="3348" y="3662"/>
                  </a:lnTo>
                  <a:lnTo>
                    <a:pt x="3285" y="3725"/>
                  </a:lnTo>
                  <a:lnTo>
                    <a:pt x="3097" y="3725"/>
                  </a:lnTo>
                  <a:lnTo>
                    <a:pt x="3055" y="3704"/>
                  </a:lnTo>
                  <a:lnTo>
                    <a:pt x="3055" y="3767"/>
                  </a:lnTo>
                  <a:lnTo>
                    <a:pt x="3055" y="3808"/>
                  </a:lnTo>
                  <a:cubicBezTo>
                    <a:pt x="2992" y="3767"/>
                    <a:pt x="2972" y="3746"/>
                    <a:pt x="2930" y="3725"/>
                  </a:cubicBezTo>
                  <a:lnTo>
                    <a:pt x="2951" y="3620"/>
                  </a:lnTo>
                  <a:lnTo>
                    <a:pt x="2951" y="3536"/>
                  </a:lnTo>
                  <a:lnTo>
                    <a:pt x="2992" y="3495"/>
                  </a:lnTo>
                  <a:lnTo>
                    <a:pt x="2951" y="3432"/>
                  </a:lnTo>
                  <a:lnTo>
                    <a:pt x="2846" y="3432"/>
                  </a:lnTo>
                  <a:lnTo>
                    <a:pt x="2762" y="3390"/>
                  </a:lnTo>
                  <a:lnTo>
                    <a:pt x="2658" y="3390"/>
                  </a:lnTo>
                  <a:lnTo>
                    <a:pt x="2658" y="3306"/>
                  </a:lnTo>
                  <a:lnTo>
                    <a:pt x="2574" y="3097"/>
                  </a:lnTo>
                  <a:lnTo>
                    <a:pt x="2553" y="2992"/>
                  </a:lnTo>
                  <a:lnTo>
                    <a:pt x="2616" y="2971"/>
                  </a:lnTo>
                  <a:lnTo>
                    <a:pt x="2658" y="2992"/>
                  </a:lnTo>
                  <a:lnTo>
                    <a:pt x="2741" y="2992"/>
                  </a:lnTo>
                  <a:lnTo>
                    <a:pt x="2720" y="2971"/>
                  </a:lnTo>
                  <a:lnTo>
                    <a:pt x="2616" y="2888"/>
                  </a:lnTo>
                  <a:lnTo>
                    <a:pt x="2469" y="2888"/>
                  </a:lnTo>
                  <a:lnTo>
                    <a:pt x="2427" y="2783"/>
                  </a:lnTo>
                  <a:lnTo>
                    <a:pt x="2365" y="2825"/>
                  </a:lnTo>
                  <a:lnTo>
                    <a:pt x="2365" y="2930"/>
                  </a:lnTo>
                  <a:lnTo>
                    <a:pt x="2302" y="2992"/>
                  </a:lnTo>
                  <a:lnTo>
                    <a:pt x="2239" y="2930"/>
                  </a:lnTo>
                  <a:lnTo>
                    <a:pt x="2260" y="2804"/>
                  </a:lnTo>
                  <a:lnTo>
                    <a:pt x="2197" y="2679"/>
                  </a:lnTo>
                  <a:lnTo>
                    <a:pt x="2009" y="2574"/>
                  </a:lnTo>
                  <a:lnTo>
                    <a:pt x="1904" y="2574"/>
                  </a:lnTo>
                  <a:lnTo>
                    <a:pt x="1737" y="2699"/>
                  </a:lnTo>
                  <a:lnTo>
                    <a:pt x="1716" y="2783"/>
                  </a:lnTo>
                  <a:lnTo>
                    <a:pt x="1632" y="2804"/>
                  </a:lnTo>
                  <a:lnTo>
                    <a:pt x="1507" y="2762"/>
                  </a:lnTo>
                  <a:lnTo>
                    <a:pt x="1465" y="2658"/>
                  </a:lnTo>
                  <a:lnTo>
                    <a:pt x="1381" y="2574"/>
                  </a:lnTo>
                  <a:lnTo>
                    <a:pt x="1381" y="2448"/>
                  </a:lnTo>
                  <a:lnTo>
                    <a:pt x="1423" y="2365"/>
                  </a:lnTo>
                  <a:lnTo>
                    <a:pt x="1360" y="2281"/>
                  </a:lnTo>
                  <a:lnTo>
                    <a:pt x="1088" y="2239"/>
                  </a:lnTo>
                  <a:lnTo>
                    <a:pt x="1026" y="2176"/>
                  </a:lnTo>
                  <a:lnTo>
                    <a:pt x="1067" y="2051"/>
                  </a:lnTo>
                  <a:lnTo>
                    <a:pt x="1109" y="1967"/>
                  </a:lnTo>
                  <a:lnTo>
                    <a:pt x="1109" y="1842"/>
                  </a:lnTo>
                  <a:lnTo>
                    <a:pt x="1172" y="1737"/>
                  </a:lnTo>
                  <a:lnTo>
                    <a:pt x="1360" y="1549"/>
                  </a:lnTo>
                  <a:lnTo>
                    <a:pt x="1423" y="1507"/>
                  </a:lnTo>
                  <a:lnTo>
                    <a:pt x="1402" y="1570"/>
                  </a:lnTo>
                  <a:lnTo>
                    <a:pt x="1402" y="1632"/>
                  </a:lnTo>
                  <a:lnTo>
                    <a:pt x="1507" y="1465"/>
                  </a:lnTo>
                  <a:lnTo>
                    <a:pt x="1486" y="1339"/>
                  </a:lnTo>
                  <a:lnTo>
                    <a:pt x="1549" y="1193"/>
                  </a:lnTo>
                  <a:lnTo>
                    <a:pt x="1611" y="921"/>
                  </a:lnTo>
                  <a:lnTo>
                    <a:pt x="1549" y="837"/>
                  </a:lnTo>
                  <a:lnTo>
                    <a:pt x="1528" y="691"/>
                  </a:lnTo>
                  <a:lnTo>
                    <a:pt x="1465" y="649"/>
                  </a:lnTo>
                  <a:lnTo>
                    <a:pt x="1360" y="482"/>
                  </a:lnTo>
                  <a:lnTo>
                    <a:pt x="1381" y="251"/>
                  </a:lnTo>
                  <a:lnTo>
                    <a:pt x="1381" y="189"/>
                  </a:lnTo>
                  <a:lnTo>
                    <a:pt x="1381" y="105"/>
                  </a:lnTo>
                  <a:lnTo>
                    <a:pt x="1298" y="0"/>
                  </a:lnTo>
                  <a:lnTo>
                    <a:pt x="1256" y="42"/>
                  </a:lnTo>
                  <a:lnTo>
                    <a:pt x="1256" y="84"/>
                  </a:lnTo>
                  <a:lnTo>
                    <a:pt x="1172" y="168"/>
                  </a:lnTo>
                  <a:lnTo>
                    <a:pt x="1005" y="168"/>
                  </a:lnTo>
                  <a:lnTo>
                    <a:pt x="984" y="210"/>
                  </a:lnTo>
                  <a:lnTo>
                    <a:pt x="900" y="168"/>
                  </a:lnTo>
                  <a:lnTo>
                    <a:pt x="795" y="63"/>
                  </a:lnTo>
                  <a:lnTo>
                    <a:pt x="586" y="0"/>
                  </a:lnTo>
                  <a:close/>
                  <a:moveTo>
                    <a:pt x="1842" y="4060"/>
                  </a:moveTo>
                  <a:lnTo>
                    <a:pt x="1716" y="4080"/>
                  </a:lnTo>
                  <a:lnTo>
                    <a:pt x="1695" y="4164"/>
                  </a:lnTo>
                  <a:lnTo>
                    <a:pt x="1821" y="4227"/>
                  </a:lnTo>
                  <a:lnTo>
                    <a:pt x="1883" y="4248"/>
                  </a:lnTo>
                  <a:lnTo>
                    <a:pt x="1883" y="4352"/>
                  </a:lnTo>
                  <a:lnTo>
                    <a:pt x="1842" y="4457"/>
                  </a:lnTo>
                  <a:lnTo>
                    <a:pt x="1842" y="4666"/>
                  </a:lnTo>
                  <a:lnTo>
                    <a:pt x="1800" y="4792"/>
                  </a:lnTo>
                  <a:lnTo>
                    <a:pt x="1842" y="4980"/>
                  </a:lnTo>
                  <a:lnTo>
                    <a:pt x="1904" y="4959"/>
                  </a:lnTo>
                  <a:lnTo>
                    <a:pt x="1925" y="4896"/>
                  </a:lnTo>
                  <a:lnTo>
                    <a:pt x="2051" y="4813"/>
                  </a:lnTo>
                  <a:cubicBezTo>
                    <a:pt x="2093" y="4813"/>
                    <a:pt x="2114" y="4855"/>
                    <a:pt x="2135" y="4855"/>
                  </a:cubicBezTo>
                  <a:lnTo>
                    <a:pt x="2114" y="4959"/>
                  </a:lnTo>
                  <a:lnTo>
                    <a:pt x="2197" y="5001"/>
                  </a:lnTo>
                  <a:lnTo>
                    <a:pt x="2260" y="4917"/>
                  </a:lnTo>
                  <a:cubicBezTo>
                    <a:pt x="2323" y="4959"/>
                    <a:pt x="2344" y="5001"/>
                    <a:pt x="2407" y="5022"/>
                  </a:cubicBezTo>
                  <a:lnTo>
                    <a:pt x="2407" y="5106"/>
                  </a:lnTo>
                  <a:lnTo>
                    <a:pt x="2344" y="5231"/>
                  </a:lnTo>
                  <a:lnTo>
                    <a:pt x="2155" y="5294"/>
                  </a:lnTo>
                  <a:lnTo>
                    <a:pt x="2114" y="5378"/>
                  </a:lnTo>
                  <a:lnTo>
                    <a:pt x="2135" y="5545"/>
                  </a:lnTo>
                  <a:lnTo>
                    <a:pt x="2218" y="5545"/>
                  </a:lnTo>
                  <a:lnTo>
                    <a:pt x="2344" y="5629"/>
                  </a:lnTo>
                  <a:lnTo>
                    <a:pt x="2448" y="5629"/>
                  </a:lnTo>
                  <a:lnTo>
                    <a:pt x="2448" y="5754"/>
                  </a:lnTo>
                  <a:lnTo>
                    <a:pt x="2532" y="5817"/>
                  </a:lnTo>
                  <a:lnTo>
                    <a:pt x="2637" y="5754"/>
                  </a:lnTo>
                  <a:lnTo>
                    <a:pt x="2637" y="5650"/>
                  </a:lnTo>
                  <a:lnTo>
                    <a:pt x="2574" y="5587"/>
                  </a:lnTo>
                  <a:cubicBezTo>
                    <a:pt x="2616" y="5545"/>
                    <a:pt x="2637" y="5545"/>
                    <a:pt x="2658" y="5524"/>
                  </a:cubicBezTo>
                  <a:lnTo>
                    <a:pt x="2658" y="5503"/>
                  </a:lnTo>
                  <a:lnTo>
                    <a:pt x="2679" y="5587"/>
                  </a:lnTo>
                  <a:lnTo>
                    <a:pt x="2762" y="5482"/>
                  </a:lnTo>
                  <a:lnTo>
                    <a:pt x="2804" y="5231"/>
                  </a:lnTo>
                  <a:lnTo>
                    <a:pt x="2972" y="5064"/>
                  </a:lnTo>
                  <a:lnTo>
                    <a:pt x="2992" y="4959"/>
                  </a:lnTo>
                  <a:lnTo>
                    <a:pt x="2972" y="4855"/>
                  </a:lnTo>
                  <a:lnTo>
                    <a:pt x="3034" y="4771"/>
                  </a:lnTo>
                  <a:lnTo>
                    <a:pt x="3034" y="4750"/>
                  </a:lnTo>
                  <a:cubicBezTo>
                    <a:pt x="3087" y="4760"/>
                    <a:pt x="3128" y="4766"/>
                    <a:pt x="3170" y="4766"/>
                  </a:cubicBezTo>
                  <a:cubicBezTo>
                    <a:pt x="3212" y="4766"/>
                    <a:pt x="3254" y="4760"/>
                    <a:pt x="3306" y="4750"/>
                  </a:cubicBezTo>
                  <a:cubicBezTo>
                    <a:pt x="3348" y="4750"/>
                    <a:pt x="3369" y="4708"/>
                    <a:pt x="3369" y="4687"/>
                  </a:cubicBezTo>
                  <a:lnTo>
                    <a:pt x="3411" y="4750"/>
                  </a:lnTo>
                  <a:lnTo>
                    <a:pt x="3411" y="4896"/>
                  </a:lnTo>
                  <a:lnTo>
                    <a:pt x="3411" y="4917"/>
                  </a:lnTo>
                  <a:cubicBezTo>
                    <a:pt x="3390" y="4959"/>
                    <a:pt x="3390" y="4980"/>
                    <a:pt x="3411" y="4980"/>
                  </a:cubicBezTo>
                  <a:cubicBezTo>
                    <a:pt x="3453" y="5001"/>
                    <a:pt x="3453" y="5022"/>
                    <a:pt x="3474" y="5085"/>
                  </a:cubicBezTo>
                  <a:lnTo>
                    <a:pt x="3474" y="5189"/>
                  </a:lnTo>
                  <a:lnTo>
                    <a:pt x="3557" y="5231"/>
                  </a:lnTo>
                  <a:cubicBezTo>
                    <a:pt x="3599" y="5336"/>
                    <a:pt x="3683" y="5482"/>
                    <a:pt x="3704" y="5608"/>
                  </a:cubicBezTo>
                  <a:cubicBezTo>
                    <a:pt x="3716" y="5632"/>
                    <a:pt x="3750" y="5643"/>
                    <a:pt x="3780" y="5643"/>
                  </a:cubicBezTo>
                  <a:cubicBezTo>
                    <a:pt x="3801" y="5643"/>
                    <a:pt x="3821" y="5637"/>
                    <a:pt x="3829" y="5629"/>
                  </a:cubicBezTo>
                  <a:lnTo>
                    <a:pt x="3871" y="5754"/>
                  </a:lnTo>
                  <a:lnTo>
                    <a:pt x="3871" y="5838"/>
                  </a:lnTo>
                  <a:lnTo>
                    <a:pt x="3788" y="5733"/>
                  </a:lnTo>
                  <a:lnTo>
                    <a:pt x="3725" y="5733"/>
                  </a:lnTo>
                  <a:lnTo>
                    <a:pt x="3725" y="5901"/>
                  </a:lnTo>
                  <a:lnTo>
                    <a:pt x="3704" y="5943"/>
                  </a:lnTo>
                  <a:lnTo>
                    <a:pt x="3620" y="5901"/>
                  </a:lnTo>
                  <a:lnTo>
                    <a:pt x="3495" y="5838"/>
                  </a:lnTo>
                  <a:lnTo>
                    <a:pt x="3453" y="6068"/>
                  </a:lnTo>
                  <a:lnTo>
                    <a:pt x="3495" y="6110"/>
                  </a:lnTo>
                  <a:lnTo>
                    <a:pt x="3495" y="6173"/>
                  </a:lnTo>
                  <a:lnTo>
                    <a:pt x="3411" y="6215"/>
                  </a:lnTo>
                  <a:lnTo>
                    <a:pt x="3369" y="6068"/>
                  </a:lnTo>
                  <a:lnTo>
                    <a:pt x="3244" y="6131"/>
                  </a:lnTo>
                  <a:lnTo>
                    <a:pt x="3181" y="6340"/>
                  </a:lnTo>
                  <a:lnTo>
                    <a:pt x="3055" y="6424"/>
                  </a:lnTo>
                  <a:lnTo>
                    <a:pt x="2951" y="6445"/>
                  </a:lnTo>
                  <a:lnTo>
                    <a:pt x="2846" y="6549"/>
                  </a:lnTo>
                  <a:lnTo>
                    <a:pt x="2972" y="6361"/>
                  </a:lnTo>
                  <a:lnTo>
                    <a:pt x="2972" y="6173"/>
                  </a:lnTo>
                  <a:lnTo>
                    <a:pt x="2825" y="6047"/>
                  </a:lnTo>
                  <a:lnTo>
                    <a:pt x="2741" y="6047"/>
                  </a:lnTo>
                  <a:lnTo>
                    <a:pt x="2658" y="6152"/>
                  </a:lnTo>
                  <a:lnTo>
                    <a:pt x="2532" y="6215"/>
                  </a:lnTo>
                  <a:lnTo>
                    <a:pt x="2469" y="6319"/>
                  </a:lnTo>
                  <a:lnTo>
                    <a:pt x="2532" y="6424"/>
                  </a:lnTo>
                  <a:lnTo>
                    <a:pt x="2365" y="6445"/>
                  </a:lnTo>
                  <a:lnTo>
                    <a:pt x="2260" y="6424"/>
                  </a:lnTo>
                  <a:lnTo>
                    <a:pt x="2197" y="6487"/>
                  </a:lnTo>
                  <a:lnTo>
                    <a:pt x="2093" y="6529"/>
                  </a:lnTo>
                  <a:lnTo>
                    <a:pt x="1988" y="6654"/>
                  </a:lnTo>
                  <a:lnTo>
                    <a:pt x="2009" y="6738"/>
                  </a:lnTo>
                  <a:lnTo>
                    <a:pt x="1988" y="6884"/>
                  </a:lnTo>
                  <a:lnTo>
                    <a:pt x="1904" y="7052"/>
                  </a:lnTo>
                  <a:lnTo>
                    <a:pt x="2030" y="7177"/>
                  </a:lnTo>
                  <a:lnTo>
                    <a:pt x="2093" y="7093"/>
                  </a:lnTo>
                  <a:lnTo>
                    <a:pt x="2155" y="6863"/>
                  </a:lnTo>
                  <a:lnTo>
                    <a:pt x="2239" y="6801"/>
                  </a:lnTo>
                  <a:lnTo>
                    <a:pt x="2302" y="6675"/>
                  </a:lnTo>
                  <a:lnTo>
                    <a:pt x="2344" y="6654"/>
                  </a:lnTo>
                  <a:lnTo>
                    <a:pt x="2427" y="6738"/>
                  </a:lnTo>
                  <a:lnTo>
                    <a:pt x="2407" y="6863"/>
                  </a:lnTo>
                  <a:lnTo>
                    <a:pt x="2427" y="6884"/>
                  </a:lnTo>
                  <a:lnTo>
                    <a:pt x="2469" y="6863"/>
                  </a:lnTo>
                  <a:lnTo>
                    <a:pt x="2532" y="6884"/>
                  </a:lnTo>
                  <a:lnTo>
                    <a:pt x="2532" y="6780"/>
                  </a:lnTo>
                  <a:lnTo>
                    <a:pt x="2574" y="6759"/>
                  </a:lnTo>
                  <a:lnTo>
                    <a:pt x="2637" y="6780"/>
                  </a:lnTo>
                  <a:lnTo>
                    <a:pt x="2616" y="6863"/>
                  </a:lnTo>
                  <a:lnTo>
                    <a:pt x="2658" y="6863"/>
                  </a:lnTo>
                  <a:lnTo>
                    <a:pt x="2762" y="6947"/>
                  </a:lnTo>
                  <a:lnTo>
                    <a:pt x="2825" y="6947"/>
                  </a:lnTo>
                  <a:lnTo>
                    <a:pt x="2762" y="6863"/>
                  </a:lnTo>
                  <a:lnTo>
                    <a:pt x="2783" y="6801"/>
                  </a:lnTo>
                  <a:lnTo>
                    <a:pt x="2762" y="6759"/>
                  </a:lnTo>
                  <a:lnTo>
                    <a:pt x="2825" y="6696"/>
                  </a:lnTo>
                  <a:lnTo>
                    <a:pt x="2867" y="6696"/>
                  </a:lnTo>
                  <a:lnTo>
                    <a:pt x="2972" y="6801"/>
                  </a:lnTo>
                  <a:lnTo>
                    <a:pt x="3076" y="6842"/>
                  </a:lnTo>
                  <a:lnTo>
                    <a:pt x="3181" y="6905"/>
                  </a:lnTo>
                  <a:lnTo>
                    <a:pt x="3202" y="7010"/>
                  </a:lnTo>
                  <a:lnTo>
                    <a:pt x="3306" y="7093"/>
                  </a:lnTo>
                  <a:lnTo>
                    <a:pt x="3202" y="7073"/>
                  </a:lnTo>
                  <a:lnTo>
                    <a:pt x="3160" y="7093"/>
                  </a:lnTo>
                  <a:lnTo>
                    <a:pt x="3160" y="7156"/>
                  </a:lnTo>
                  <a:lnTo>
                    <a:pt x="3097" y="7219"/>
                  </a:lnTo>
                  <a:lnTo>
                    <a:pt x="3160" y="7282"/>
                  </a:lnTo>
                  <a:lnTo>
                    <a:pt x="3160" y="7365"/>
                  </a:lnTo>
                  <a:lnTo>
                    <a:pt x="3139" y="7428"/>
                  </a:lnTo>
                  <a:lnTo>
                    <a:pt x="3202" y="7533"/>
                  </a:lnTo>
                  <a:lnTo>
                    <a:pt x="3244" y="7637"/>
                  </a:lnTo>
                  <a:lnTo>
                    <a:pt x="3348" y="7784"/>
                  </a:lnTo>
                  <a:lnTo>
                    <a:pt x="3474" y="7784"/>
                  </a:lnTo>
                  <a:lnTo>
                    <a:pt x="3578" y="7847"/>
                  </a:lnTo>
                  <a:lnTo>
                    <a:pt x="3704" y="7909"/>
                  </a:lnTo>
                  <a:lnTo>
                    <a:pt x="3808" y="7847"/>
                  </a:lnTo>
                  <a:lnTo>
                    <a:pt x="3829" y="7805"/>
                  </a:lnTo>
                  <a:lnTo>
                    <a:pt x="3892" y="7742"/>
                  </a:lnTo>
                  <a:lnTo>
                    <a:pt x="3913" y="7805"/>
                  </a:lnTo>
                  <a:lnTo>
                    <a:pt x="3871" y="7889"/>
                  </a:lnTo>
                  <a:lnTo>
                    <a:pt x="3892" y="7993"/>
                  </a:lnTo>
                  <a:lnTo>
                    <a:pt x="3913" y="8035"/>
                  </a:lnTo>
                  <a:lnTo>
                    <a:pt x="3997" y="7993"/>
                  </a:lnTo>
                  <a:lnTo>
                    <a:pt x="4143" y="7784"/>
                  </a:lnTo>
                  <a:lnTo>
                    <a:pt x="4143" y="7637"/>
                  </a:lnTo>
                  <a:lnTo>
                    <a:pt x="4101" y="7575"/>
                  </a:lnTo>
                  <a:lnTo>
                    <a:pt x="4039" y="7407"/>
                  </a:lnTo>
                  <a:lnTo>
                    <a:pt x="3934" y="7324"/>
                  </a:lnTo>
                  <a:lnTo>
                    <a:pt x="3976" y="7219"/>
                  </a:lnTo>
                  <a:lnTo>
                    <a:pt x="4101" y="6989"/>
                  </a:lnTo>
                  <a:lnTo>
                    <a:pt x="4185" y="6947"/>
                  </a:lnTo>
                  <a:lnTo>
                    <a:pt x="4248" y="7052"/>
                  </a:lnTo>
                  <a:lnTo>
                    <a:pt x="4290" y="7156"/>
                  </a:lnTo>
                  <a:lnTo>
                    <a:pt x="4332" y="7219"/>
                  </a:lnTo>
                  <a:lnTo>
                    <a:pt x="4332" y="7324"/>
                  </a:lnTo>
                  <a:lnTo>
                    <a:pt x="4394" y="7512"/>
                  </a:lnTo>
                  <a:lnTo>
                    <a:pt x="4415" y="7596"/>
                  </a:lnTo>
                  <a:lnTo>
                    <a:pt x="4415" y="7512"/>
                  </a:lnTo>
                  <a:lnTo>
                    <a:pt x="4415" y="7386"/>
                  </a:lnTo>
                  <a:lnTo>
                    <a:pt x="4352" y="7219"/>
                  </a:lnTo>
                  <a:lnTo>
                    <a:pt x="4394" y="7156"/>
                  </a:lnTo>
                  <a:lnTo>
                    <a:pt x="4436" y="7156"/>
                  </a:lnTo>
                  <a:lnTo>
                    <a:pt x="4499" y="7219"/>
                  </a:lnTo>
                  <a:lnTo>
                    <a:pt x="4499" y="7156"/>
                  </a:lnTo>
                  <a:lnTo>
                    <a:pt x="4541" y="7156"/>
                  </a:lnTo>
                  <a:lnTo>
                    <a:pt x="4604" y="6989"/>
                  </a:lnTo>
                  <a:lnTo>
                    <a:pt x="4562" y="6801"/>
                  </a:lnTo>
                  <a:lnTo>
                    <a:pt x="4499" y="6696"/>
                  </a:lnTo>
                  <a:lnTo>
                    <a:pt x="4436" y="6591"/>
                  </a:lnTo>
                  <a:lnTo>
                    <a:pt x="4436" y="6466"/>
                  </a:lnTo>
                  <a:lnTo>
                    <a:pt x="4415" y="6340"/>
                  </a:lnTo>
                  <a:lnTo>
                    <a:pt x="4352" y="6424"/>
                  </a:lnTo>
                  <a:lnTo>
                    <a:pt x="4352" y="6277"/>
                  </a:lnTo>
                  <a:lnTo>
                    <a:pt x="4352" y="6215"/>
                  </a:lnTo>
                  <a:lnTo>
                    <a:pt x="4311" y="6215"/>
                  </a:lnTo>
                  <a:lnTo>
                    <a:pt x="4227" y="6131"/>
                  </a:lnTo>
                  <a:lnTo>
                    <a:pt x="4248" y="6068"/>
                  </a:lnTo>
                  <a:lnTo>
                    <a:pt x="4332" y="6068"/>
                  </a:lnTo>
                  <a:lnTo>
                    <a:pt x="4332" y="5922"/>
                  </a:lnTo>
                  <a:lnTo>
                    <a:pt x="4248" y="5796"/>
                  </a:lnTo>
                  <a:lnTo>
                    <a:pt x="4248" y="5712"/>
                  </a:lnTo>
                  <a:lnTo>
                    <a:pt x="4185" y="5796"/>
                  </a:lnTo>
                  <a:lnTo>
                    <a:pt x="4080" y="5692"/>
                  </a:lnTo>
                  <a:lnTo>
                    <a:pt x="3913" y="5545"/>
                  </a:lnTo>
                  <a:lnTo>
                    <a:pt x="3892" y="5440"/>
                  </a:lnTo>
                  <a:lnTo>
                    <a:pt x="3871" y="5440"/>
                  </a:lnTo>
                  <a:lnTo>
                    <a:pt x="3767" y="5420"/>
                  </a:lnTo>
                  <a:lnTo>
                    <a:pt x="3767" y="5503"/>
                  </a:lnTo>
                  <a:cubicBezTo>
                    <a:pt x="3725" y="5482"/>
                    <a:pt x="3725" y="5420"/>
                    <a:pt x="3704" y="5399"/>
                  </a:cubicBezTo>
                  <a:lnTo>
                    <a:pt x="3704" y="5315"/>
                  </a:lnTo>
                  <a:lnTo>
                    <a:pt x="3662" y="5210"/>
                  </a:lnTo>
                  <a:lnTo>
                    <a:pt x="3662" y="5273"/>
                  </a:lnTo>
                  <a:cubicBezTo>
                    <a:pt x="3620" y="5231"/>
                    <a:pt x="3620" y="5210"/>
                    <a:pt x="3599" y="5189"/>
                  </a:cubicBezTo>
                  <a:lnTo>
                    <a:pt x="3683" y="5168"/>
                  </a:lnTo>
                  <a:lnTo>
                    <a:pt x="3683" y="5085"/>
                  </a:lnTo>
                  <a:lnTo>
                    <a:pt x="3578" y="4896"/>
                  </a:lnTo>
                  <a:lnTo>
                    <a:pt x="3495" y="4855"/>
                  </a:lnTo>
                  <a:lnTo>
                    <a:pt x="3474" y="4666"/>
                  </a:lnTo>
                  <a:lnTo>
                    <a:pt x="3411" y="4562"/>
                  </a:lnTo>
                  <a:cubicBezTo>
                    <a:pt x="3411" y="4541"/>
                    <a:pt x="3411" y="4541"/>
                    <a:pt x="3453" y="4499"/>
                  </a:cubicBezTo>
                  <a:cubicBezTo>
                    <a:pt x="3474" y="4478"/>
                    <a:pt x="3453" y="4457"/>
                    <a:pt x="3411" y="4436"/>
                  </a:cubicBezTo>
                  <a:lnTo>
                    <a:pt x="3390" y="4457"/>
                  </a:lnTo>
                  <a:lnTo>
                    <a:pt x="3411" y="4457"/>
                  </a:lnTo>
                  <a:lnTo>
                    <a:pt x="3411" y="4478"/>
                  </a:lnTo>
                  <a:cubicBezTo>
                    <a:pt x="3411" y="4478"/>
                    <a:pt x="3390" y="4478"/>
                    <a:pt x="3390" y="4499"/>
                  </a:cubicBezTo>
                  <a:lnTo>
                    <a:pt x="3390" y="4541"/>
                  </a:lnTo>
                  <a:lnTo>
                    <a:pt x="3306" y="4562"/>
                  </a:lnTo>
                  <a:lnTo>
                    <a:pt x="3202" y="4499"/>
                  </a:lnTo>
                  <a:lnTo>
                    <a:pt x="3139" y="4499"/>
                  </a:lnTo>
                  <a:lnTo>
                    <a:pt x="3181" y="4604"/>
                  </a:lnTo>
                  <a:lnTo>
                    <a:pt x="3181" y="4666"/>
                  </a:lnTo>
                  <a:cubicBezTo>
                    <a:pt x="3097" y="4687"/>
                    <a:pt x="3055" y="4708"/>
                    <a:pt x="2972" y="4750"/>
                  </a:cubicBezTo>
                  <a:lnTo>
                    <a:pt x="2972" y="4583"/>
                  </a:lnTo>
                  <a:lnTo>
                    <a:pt x="2930" y="4604"/>
                  </a:lnTo>
                  <a:lnTo>
                    <a:pt x="2888" y="4750"/>
                  </a:lnTo>
                  <a:lnTo>
                    <a:pt x="2888" y="4792"/>
                  </a:lnTo>
                  <a:lnTo>
                    <a:pt x="2783" y="4980"/>
                  </a:lnTo>
                  <a:lnTo>
                    <a:pt x="2783" y="5106"/>
                  </a:lnTo>
                  <a:lnTo>
                    <a:pt x="2741" y="5273"/>
                  </a:lnTo>
                  <a:lnTo>
                    <a:pt x="2658" y="5378"/>
                  </a:lnTo>
                  <a:lnTo>
                    <a:pt x="2658" y="5482"/>
                  </a:lnTo>
                  <a:cubicBezTo>
                    <a:pt x="2646" y="5459"/>
                    <a:pt x="2622" y="5443"/>
                    <a:pt x="2599" y="5443"/>
                  </a:cubicBezTo>
                  <a:cubicBezTo>
                    <a:pt x="2580" y="5443"/>
                    <a:pt x="2562" y="5454"/>
                    <a:pt x="2553" y="5482"/>
                  </a:cubicBezTo>
                  <a:lnTo>
                    <a:pt x="2553" y="5315"/>
                  </a:lnTo>
                  <a:lnTo>
                    <a:pt x="2637" y="4980"/>
                  </a:lnTo>
                  <a:lnTo>
                    <a:pt x="2741" y="4876"/>
                  </a:lnTo>
                  <a:lnTo>
                    <a:pt x="2741" y="4771"/>
                  </a:lnTo>
                  <a:lnTo>
                    <a:pt x="2658" y="4687"/>
                  </a:lnTo>
                  <a:lnTo>
                    <a:pt x="2616" y="4708"/>
                  </a:lnTo>
                  <a:lnTo>
                    <a:pt x="2532" y="4687"/>
                  </a:lnTo>
                  <a:lnTo>
                    <a:pt x="2448" y="4750"/>
                  </a:lnTo>
                  <a:lnTo>
                    <a:pt x="2448" y="4855"/>
                  </a:lnTo>
                  <a:cubicBezTo>
                    <a:pt x="2427" y="4792"/>
                    <a:pt x="2365" y="4708"/>
                    <a:pt x="2323" y="4666"/>
                  </a:cubicBezTo>
                  <a:lnTo>
                    <a:pt x="2427" y="4583"/>
                  </a:lnTo>
                  <a:lnTo>
                    <a:pt x="2469" y="4457"/>
                  </a:lnTo>
                  <a:lnTo>
                    <a:pt x="2532" y="4394"/>
                  </a:lnTo>
                  <a:lnTo>
                    <a:pt x="2553" y="4290"/>
                  </a:lnTo>
                  <a:lnTo>
                    <a:pt x="2511" y="4227"/>
                  </a:lnTo>
                  <a:lnTo>
                    <a:pt x="2427" y="4269"/>
                  </a:lnTo>
                  <a:lnTo>
                    <a:pt x="2344" y="4373"/>
                  </a:lnTo>
                  <a:lnTo>
                    <a:pt x="2260" y="4269"/>
                  </a:lnTo>
                  <a:lnTo>
                    <a:pt x="2197" y="4248"/>
                  </a:lnTo>
                  <a:lnTo>
                    <a:pt x="2009" y="4248"/>
                  </a:lnTo>
                  <a:lnTo>
                    <a:pt x="2030" y="4185"/>
                  </a:lnTo>
                  <a:lnTo>
                    <a:pt x="1946" y="4164"/>
                  </a:lnTo>
                  <a:lnTo>
                    <a:pt x="1842" y="406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5472625" y="3375600"/>
              <a:ext cx="56000" cy="29325"/>
            </a:xfrm>
            <a:custGeom>
              <a:avLst/>
              <a:gdLst/>
              <a:ahLst/>
              <a:cxnLst/>
              <a:rect l="l" t="t" r="r" b="b"/>
              <a:pathLst>
                <a:path w="2240" h="1173" extrusionOk="0">
                  <a:moveTo>
                    <a:pt x="2177" y="1"/>
                  </a:moveTo>
                  <a:lnTo>
                    <a:pt x="1968" y="43"/>
                  </a:lnTo>
                  <a:lnTo>
                    <a:pt x="1821" y="43"/>
                  </a:lnTo>
                  <a:lnTo>
                    <a:pt x="1675" y="64"/>
                  </a:lnTo>
                  <a:lnTo>
                    <a:pt x="1570" y="64"/>
                  </a:lnTo>
                  <a:lnTo>
                    <a:pt x="1424" y="105"/>
                  </a:lnTo>
                  <a:lnTo>
                    <a:pt x="1193" y="105"/>
                  </a:lnTo>
                  <a:lnTo>
                    <a:pt x="1005" y="252"/>
                  </a:lnTo>
                  <a:lnTo>
                    <a:pt x="880" y="315"/>
                  </a:lnTo>
                  <a:lnTo>
                    <a:pt x="817" y="336"/>
                  </a:lnTo>
                  <a:lnTo>
                    <a:pt x="712" y="357"/>
                  </a:lnTo>
                  <a:lnTo>
                    <a:pt x="628" y="377"/>
                  </a:lnTo>
                  <a:lnTo>
                    <a:pt x="482" y="419"/>
                  </a:lnTo>
                  <a:lnTo>
                    <a:pt x="398" y="482"/>
                  </a:lnTo>
                  <a:lnTo>
                    <a:pt x="377" y="524"/>
                  </a:lnTo>
                  <a:lnTo>
                    <a:pt x="252" y="587"/>
                  </a:lnTo>
                  <a:lnTo>
                    <a:pt x="210" y="733"/>
                  </a:lnTo>
                  <a:lnTo>
                    <a:pt x="105" y="880"/>
                  </a:lnTo>
                  <a:lnTo>
                    <a:pt x="84" y="942"/>
                  </a:lnTo>
                  <a:lnTo>
                    <a:pt x="147" y="984"/>
                  </a:lnTo>
                  <a:lnTo>
                    <a:pt x="147" y="1047"/>
                  </a:lnTo>
                  <a:lnTo>
                    <a:pt x="84" y="1047"/>
                  </a:lnTo>
                  <a:lnTo>
                    <a:pt x="43" y="1005"/>
                  </a:lnTo>
                  <a:lnTo>
                    <a:pt x="1" y="1110"/>
                  </a:lnTo>
                  <a:lnTo>
                    <a:pt x="63" y="1173"/>
                  </a:lnTo>
                  <a:lnTo>
                    <a:pt x="252" y="1152"/>
                  </a:lnTo>
                  <a:lnTo>
                    <a:pt x="419" y="1047"/>
                  </a:lnTo>
                  <a:lnTo>
                    <a:pt x="503" y="1005"/>
                  </a:lnTo>
                  <a:lnTo>
                    <a:pt x="608" y="1005"/>
                  </a:lnTo>
                  <a:lnTo>
                    <a:pt x="712" y="942"/>
                  </a:lnTo>
                  <a:lnTo>
                    <a:pt x="796" y="838"/>
                  </a:lnTo>
                  <a:lnTo>
                    <a:pt x="1005" y="670"/>
                  </a:lnTo>
                  <a:lnTo>
                    <a:pt x="1047" y="587"/>
                  </a:lnTo>
                  <a:lnTo>
                    <a:pt x="1110" y="566"/>
                  </a:lnTo>
                  <a:lnTo>
                    <a:pt x="1131" y="566"/>
                  </a:lnTo>
                  <a:lnTo>
                    <a:pt x="1235" y="461"/>
                  </a:lnTo>
                  <a:lnTo>
                    <a:pt x="1340" y="440"/>
                  </a:lnTo>
                  <a:lnTo>
                    <a:pt x="1444" y="440"/>
                  </a:lnTo>
                  <a:lnTo>
                    <a:pt x="1675" y="419"/>
                  </a:lnTo>
                  <a:lnTo>
                    <a:pt x="1842" y="315"/>
                  </a:lnTo>
                  <a:lnTo>
                    <a:pt x="2030" y="252"/>
                  </a:lnTo>
                  <a:lnTo>
                    <a:pt x="2051" y="168"/>
                  </a:lnTo>
                  <a:lnTo>
                    <a:pt x="2135" y="168"/>
                  </a:lnTo>
                  <a:lnTo>
                    <a:pt x="2240" y="105"/>
                  </a:lnTo>
                  <a:lnTo>
                    <a:pt x="2240" y="43"/>
                  </a:lnTo>
                  <a:lnTo>
                    <a:pt x="21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9" name="Google Shape;1109;p39"/>
            <p:cNvGrpSpPr/>
            <p:nvPr/>
          </p:nvGrpSpPr>
          <p:grpSpPr>
            <a:xfrm>
              <a:off x="5068275" y="3161675"/>
              <a:ext cx="664875" cy="222850"/>
              <a:chOff x="5068275" y="3161675"/>
              <a:chExt cx="664875" cy="222850"/>
            </a:xfrm>
          </p:grpSpPr>
          <p:sp>
            <p:nvSpPr>
              <p:cNvPr id="1110" name="Google Shape;1110;p39"/>
              <p:cNvSpPr/>
              <p:nvPr/>
            </p:nvSpPr>
            <p:spPr>
              <a:xfrm>
                <a:off x="5408300" y="3224425"/>
                <a:ext cx="9677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312" extrusionOk="0">
                    <a:moveTo>
                      <a:pt x="3620" y="1"/>
                    </a:moveTo>
                    <a:lnTo>
                      <a:pt x="3515" y="43"/>
                    </a:lnTo>
                    <a:lnTo>
                      <a:pt x="3494" y="147"/>
                    </a:lnTo>
                    <a:lnTo>
                      <a:pt x="3390" y="231"/>
                    </a:lnTo>
                    <a:lnTo>
                      <a:pt x="3390" y="294"/>
                    </a:lnTo>
                    <a:lnTo>
                      <a:pt x="3285" y="357"/>
                    </a:lnTo>
                    <a:lnTo>
                      <a:pt x="3181" y="398"/>
                    </a:lnTo>
                    <a:lnTo>
                      <a:pt x="3139" y="461"/>
                    </a:lnTo>
                    <a:lnTo>
                      <a:pt x="2992" y="503"/>
                    </a:lnTo>
                    <a:lnTo>
                      <a:pt x="2720" y="440"/>
                    </a:lnTo>
                    <a:lnTo>
                      <a:pt x="2469" y="419"/>
                    </a:lnTo>
                    <a:lnTo>
                      <a:pt x="2448" y="503"/>
                    </a:lnTo>
                    <a:lnTo>
                      <a:pt x="2406" y="503"/>
                    </a:lnTo>
                    <a:lnTo>
                      <a:pt x="2260" y="398"/>
                    </a:lnTo>
                    <a:lnTo>
                      <a:pt x="2092" y="398"/>
                    </a:lnTo>
                    <a:lnTo>
                      <a:pt x="1988" y="357"/>
                    </a:lnTo>
                    <a:lnTo>
                      <a:pt x="1820" y="336"/>
                    </a:lnTo>
                    <a:lnTo>
                      <a:pt x="1737" y="398"/>
                    </a:lnTo>
                    <a:lnTo>
                      <a:pt x="1674" y="336"/>
                    </a:lnTo>
                    <a:lnTo>
                      <a:pt x="1569" y="231"/>
                    </a:lnTo>
                    <a:lnTo>
                      <a:pt x="1381" y="210"/>
                    </a:lnTo>
                    <a:lnTo>
                      <a:pt x="1276" y="210"/>
                    </a:lnTo>
                    <a:lnTo>
                      <a:pt x="1276" y="336"/>
                    </a:lnTo>
                    <a:lnTo>
                      <a:pt x="1193" y="398"/>
                    </a:lnTo>
                    <a:lnTo>
                      <a:pt x="1151" y="503"/>
                    </a:lnTo>
                    <a:lnTo>
                      <a:pt x="1067" y="566"/>
                    </a:lnTo>
                    <a:lnTo>
                      <a:pt x="900" y="524"/>
                    </a:lnTo>
                    <a:lnTo>
                      <a:pt x="774" y="545"/>
                    </a:lnTo>
                    <a:lnTo>
                      <a:pt x="712" y="608"/>
                    </a:lnTo>
                    <a:lnTo>
                      <a:pt x="753" y="650"/>
                    </a:lnTo>
                    <a:lnTo>
                      <a:pt x="586" y="775"/>
                    </a:lnTo>
                    <a:lnTo>
                      <a:pt x="586" y="942"/>
                    </a:lnTo>
                    <a:lnTo>
                      <a:pt x="628" y="1047"/>
                    </a:lnTo>
                    <a:lnTo>
                      <a:pt x="628" y="1235"/>
                    </a:lnTo>
                    <a:lnTo>
                      <a:pt x="586" y="1298"/>
                    </a:lnTo>
                    <a:lnTo>
                      <a:pt x="649" y="1445"/>
                    </a:lnTo>
                    <a:lnTo>
                      <a:pt x="670" y="1549"/>
                    </a:lnTo>
                    <a:lnTo>
                      <a:pt x="628" y="1486"/>
                    </a:lnTo>
                    <a:lnTo>
                      <a:pt x="565" y="1403"/>
                    </a:lnTo>
                    <a:lnTo>
                      <a:pt x="523" y="1445"/>
                    </a:lnTo>
                    <a:lnTo>
                      <a:pt x="440" y="1507"/>
                    </a:lnTo>
                    <a:lnTo>
                      <a:pt x="335" y="1570"/>
                    </a:lnTo>
                    <a:lnTo>
                      <a:pt x="314" y="1675"/>
                    </a:lnTo>
                    <a:lnTo>
                      <a:pt x="335" y="1800"/>
                    </a:lnTo>
                    <a:lnTo>
                      <a:pt x="314" y="1905"/>
                    </a:lnTo>
                    <a:lnTo>
                      <a:pt x="335" y="2135"/>
                    </a:lnTo>
                    <a:lnTo>
                      <a:pt x="314" y="2198"/>
                    </a:lnTo>
                    <a:lnTo>
                      <a:pt x="272" y="2303"/>
                    </a:lnTo>
                    <a:lnTo>
                      <a:pt x="188" y="2323"/>
                    </a:lnTo>
                    <a:lnTo>
                      <a:pt x="188" y="2449"/>
                    </a:lnTo>
                    <a:lnTo>
                      <a:pt x="63" y="2554"/>
                    </a:lnTo>
                    <a:lnTo>
                      <a:pt x="42" y="2721"/>
                    </a:lnTo>
                    <a:lnTo>
                      <a:pt x="42" y="2763"/>
                    </a:lnTo>
                    <a:lnTo>
                      <a:pt x="0" y="2826"/>
                    </a:lnTo>
                    <a:lnTo>
                      <a:pt x="63" y="3035"/>
                    </a:lnTo>
                    <a:lnTo>
                      <a:pt x="126" y="3139"/>
                    </a:lnTo>
                    <a:lnTo>
                      <a:pt x="168" y="3119"/>
                    </a:lnTo>
                    <a:lnTo>
                      <a:pt x="251" y="3119"/>
                    </a:lnTo>
                    <a:lnTo>
                      <a:pt x="335" y="3056"/>
                    </a:lnTo>
                    <a:lnTo>
                      <a:pt x="377" y="3077"/>
                    </a:lnTo>
                    <a:lnTo>
                      <a:pt x="419" y="3223"/>
                    </a:lnTo>
                    <a:lnTo>
                      <a:pt x="523" y="3495"/>
                    </a:lnTo>
                    <a:lnTo>
                      <a:pt x="481" y="3558"/>
                    </a:lnTo>
                    <a:lnTo>
                      <a:pt x="440" y="3704"/>
                    </a:lnTo>
                    <a:lnTo>
                      <a:pt x="356" y="3851"/>
                    </a:lnTo>
                    <a:lnTo>
                      <a:pt x="356" y="4081"/>
                    </a:lnTo>
                    <a:lnTo>
                      <a:pt x="356" y="4269"/>
                    </a:lnTo>
                    <a:lnTo>
                      <a:pt x="440" y="4269"/>
                    </a:lnTo>
                    <a:lnTo>
                      <a:pt x="523" y="4311"/>
                    </a:lnTo>
                    <a:lnTo>
                      <a:pt x="628" y="4311"/>
                    </a:lnTo>
                    <a:lnTo>
                      <a:pt x="670" y="4269"/>
                    </a:lnTo>
                    <a:lnTo>
                      <a:pt x="774" y="4290"/>
                    </a:lnTo>
                    <a:lnTo>
                      <a:pt x="879" y="4269"/>
                    </a:lnTo>
                    <a:lnTo>
                      <a:pt x="963" y="4311"/>
                    </a:lnTo>
                    <a:lnTo>
                      <a:pt x="984" y="4227"/>
                    </a:lnTo>
                    <a:lnTo>
                      <a:pt x="963" y="4102"/>
                    </a:lnTo>
                    <a:lnTo>
                      <a:pt x="879" y="4060"/>
                    </a:lnTo>
                    <a:lnTo>
                      <a:pt x="858" y="3914"/>
                    </a:lnTo>
                    <a:lnTo>
                      <a:pt x="942" y="3809"/>
                    </a:lnTo>
                    <a:lnTo>
                      <a:pt x="963" y="3600"/>
                    </a:lnTo>
                    <a:lnTo>
                      <a:pt x="942" y="3432"/>
                    </a:lnTo>
                    <a:lnTo>
                      <a:pt x="879" y="3391"/>
                    </a:lnTo>
                    <a:lnTo>
                      <a:pt x="1004" y="3223"/>
                    </a:lnTo>
                    <a:lnTo>
                      <a:pt x="1046" y="3056"/>
                    </a:lnTo>
                    <a:lnTo>
                      <a:pt x="1004" y="2909"/>
                    </a:lnTo>
                    <a:lnTo>
                      <a:pt x="942" y="2826"/>
                    </a:lnTo>
                    <a:lnTo>
                      <a:pt x="942" y="2763"/>
                    </a:lnTo>
                    <a:lnTo>
                      <a:pt x="1067" y="2700"/>
                    </a:lnTo>
                    <a:lnTo>
                      <a:pt x="1088" y="2616"/>
                    </a:lnTo>
                    <a:lnTo>
                      <a:pt x="1214" y="2595"/>
                    </a:lnTo>
                    <a:lnTo>
                      <a:pt x="1318" y="2637"/>
                    </a:lnTo>
                    <a:lnTo>
                      <a:pt x="1318" y="2700"/>
                    </a:lnTo>
                    <a:lnTo>
                      <a:pt x="1381" y="2763"/>
                    </a:lnTo>
                    <a:lnTo>
                      <a:pt x="1381" y="2909"/>
                    </a:lnTo>
                    <a:lnTo>
                      <a:pt x="1276" y="3014"/>
                    </a:lnTo>
                    <a:lnTo>
                      <a:pt x="1276" y="3119"/>
                    </a:lnTo>
                    <a:lnTo>
                      <a:pt x="1318" y="3223"/>
                    </a:lnTo>
                    <a:lnTo>
                      <a:pt x="1402" y="3244"/>
                    </a:lnTo>
                    <a:lnTo>
                      <a:pt x="1486" y="3328"/>
                    </a:lnTo>
                    <a:lnTo>
                      <a:pt x="1611" y="3391"/>
                    </a:lnTo>
                    <a:lnTo>
                      <a:pt x="1632" y="3495"/>
                    </a:lnTo>
                    <a:lnTo>
                      <a:pt x="1590" y="3495"/>
                    </a:lnTo>
                    <a:lnTo>
                      <a:pt x="1569" y="3704"/>
                    </a:lnTo>
                    <a:lnTo>
                      <a:pt x="1590" y="3851"/>
                    </a:lnTo>
                    <a:lnTo>
                      <a:pt x="1674" y="3872"/>
                    </a:lnTo>
                    <a:lnTo>
                      <a:pt x="1737" y="3851"/>
                    </a:lnTo>
                    <a:lnTo>
                      <a:pt x="1883" y="3893"/>
                    </a:lnTo>
                    <a:lnTo>
                      <a:pt x="1946" y="3872"/>
                    </a:lnTo>
                    <a:lnTo>
                      <a:pt x="1946" y="3851"/>
                    </a:lnTo>
                    <a:lnTo>
                      <a:pt x="1925" y="3746"/>
                    </a:lnTo>
                    <a:lnTo>
                      <a:pt x="2030" y="3663"/>
                    </a:lnTo>
                    <a:lnTo>
                      <a:pt x="2113" y="3642"/>
                    </a:lnTo>
                    <a:lnTo>
                      <a:pt x="2260" y="3558"/>
                    </a:lnTo>
                    <a:lnTo>
                      <a:pt x="2427" y="3579"/>
                    </a:lnTo>
                    <a:lnTo>
                      <a:pt x="2511" y="3495"/>
                    </a:lnTo>
                    <a:lnTo>
                      <a:pt x="2532" y="3537"/>
                    </a:lnTo>
                    <a:lnTo>
                      <a:pt x="2616" y="3537"/>
                    </a:lnTo>
                    <a:lnTo>
                      <a:pt x="2657" y="3453"/>
                    </a:lnTo>
                    <a:lnTo>
                      <a:pt x="2657" y="3391"/>
                    </a:lnTo>
                    <a:lnTo>
                      <a:pt x="2511" y="3370"/>
                    </a:lnTo>
                    <a:lnTo>
                      <a:pt x="2448" y="3391"/>
                    </a:lnTo>
                    <a:lnTo>
                      <a:pt x="2281" y="3391"/>
                    </a:lnTo>
                    <a:lnTo>
                      <a:pt x="2281" y="3328"/>
                    </a:lnTo>
                    <a:lnTo>
                      <a:pt x="2239" y="3328"/>
                    </a:lnTo>
                    <a:lnTo>
                      <a:pt x="2239" y="3244"/>
                    </a:lnTo>
                    <a:lnTo>
                      <a:pt x="2197" y="3244"/>
                    </a:lnTo>
                    <a:lnTo>
                      <a:pt x="2134" y="3265"/>
                    </a:lnTo>
                    <a:lnTo>
                      <a:pt x="2134" y="3223"/>
                    </a:lnTo>
                    <a:lnTo>
                      <a:pt x="2030" y="3181"/>
                    </a:lnTo>
                    <a:lnTo>
                      <a:pt x="2009" y="3119"/>
                    </a:lnTo>
                    <a:lnTo>
                      <a:pt x="2051" y="3035"/>
                    </a:lnTo>
                    <a:lnTo>
                      <a:pt x="2092" y="2972"/>
                    </a:lnTo>
                    <a:lnTo>
                      <a:pt x="2134" y="3014"/>
                    </a:lnTo>
                    <a:lnTo>
                      <a:pt x="2134" y="3014"/>
                    </a:lnTo>
                    <a:lnTo>
                      <a:pt x="2113" y="2930"/>
                    </a:lnTo>
                    <a:lnTo>
                      <a:pt x="2155" y="2930"/>
                    </a:lnTo>
                    <a:lnTo>
                      <a:pt x="2197" y="2867"/>
                    </a:lnTo>
                    <a:lnTo>
                      <a:pt x="2134" y="2826"/>
                    </a:lnTo>
                    <a:lnTo>
                      <a:pt x="2051" y="2805"/>
                    </a:lnTo>
                    <a:lnTo>
                      <a:pt x="2092" y="2742"/>
                    </a:lnTo>
                    <a:lnTo>
                      <a:pt x="2051" y="2658"/>
                    </a:lnTo>
                    <a:lnTo>
                      <a:pt x="1988" y="2616"/>
                    </a:lnTo>
                    <a:lnTo>
                      <a:pt x="1904" y="2616"/>
                    </a:lnTo>
                    <a:lnTo>
                      <a:pt x="1883" y="2491"/>
                    </a:lnTo>
                    <a:lnTo>
                      <a:pt x="1716" y="2323"/>
                    </a:lnTo>
                    <a:lnTo>
                      <a:pt x="1611" y="2240"/>
                    </a:lnTo>
                    <a:lnTo>
                      <a:pt x="1569" y="2135"/>
                    </a:lnTo>
                    <a:lnTo>
                      <a:pt x="1569" y="2093"/>
                    </a:lnTo>
                    <a:lnTo>
                      <a:pt x="1611" y="2093"/>
                    </a:lnTo>
                    <a:lnTo>
                      <a:pt x="1632" y="2177"/>
                    </a:lnTo>
                    <a:lnTo>
                      <a:pt x="1737" y="2177"/>
                    </a:lnTo>
                    <a:lnTo>
                      <a:pt x="1841" y="2093"/>
                    </a:lnTo>
                    <a:lnTo>
                      <a:pt x="1883" y="2010"/>
                    </a:lnTo>
                    <a:lnTo>
                      <a:pt x="2092" y="1926"/>
                    </a:lnTo>
                    <a:lnTo>
                      <a:pt x="2260" y="1800"/>
                    </a:lnTo>
                    <a:lnTo>
                      <a:pt x="2344" y="1675"/>
                    </a:lnTo>
                    <a:lnTo>
                      <a:pt x="2448" y="1612"/>
                    </a:lnTo>
                    <a:lnTo>
                      <a:pt x="2448" y="1549"/>
                    </a:lnTo>
                    <a:lnTo>
                      <a:pt x="2574" y="1507"/>
                    </a:lnTo>
                    <a:lnTo>
                      <a:pt x="2678" y="1570"/>
                    </a:lnTo>
                    <a:lnTo>
                      <a:pt x="2762" y="1591"/>
                    </a:lnTo>
                    <a:lnTo>
                      <a:pt x="2867" y="1445"/>
                    </a:lnTo>
                    <a:lnTo>
                      <a:pt x="2867" y="1361"/>
                    </a:lnTo>
                    <a:lnTo>
                      <a:pt x="2741" y="1298"/>
                    </a:lnTo>
                    <a:lnTo>
                      <a:pt x="2469" y="1340"/>
                    </a:lnTo>
                    <a:lnTo>
                      <a:pt x="2364" y="1403"/>
                    </a:lnTo>
                    <a:lnTo>
                      <a:pt x="2197" y="1403"/>
                    </a:lnTo>
                    <a:lnTo>
                      <a:pt x="2113" y="1445"/>
                    </a:lnTo>
                    <a:lnTo>
                      <a:pt x="2009" y="1549"/>
                    </a:lnTo>
                    <a:lnTo>
                      <a:pt x="1820" y="1549"/>
                    </a:lnTo>
                    <a:lnTo>
                      <a:pt x="1716" y="1486"/>
                    </a:lnTo>
                    <a:lnTo>
                      <a:pt x="1611" y="1466"/>
                    </a:lnTo>
                    <a:lnTo>
                      <a:pt x="1507" y="1591"/>
                    </a:lnTo>
                    <a:lnTo>
                      <a:pt x="1423" y="1800"/>
                    </a:lnTo>
                    <a:lnTo>
                      <a:pt x="1297" y="1863"/>
                    </a:lnTo>
                    <a:lnTo>
                      <a:pt x="1193" y="1821"/>
                    </a:lnTo>
                    <a:lnTo>
                      <a:pt x="1172" y="1779"/>
                    </a:lnTo>
                    <a:lnTo>
                      <a:pt x="1004" y="1612"/>
                    </a:lnTo>
                    <a:lnTo>
                      <a:pt x="858" y="1486"/>
                    </a:lnTo>
                    <a:lnTo>
                      <a:pt x="774" y="1277"/>
                    </a:lnTo>
                    <a:lnTo>
                      <a:pt x="795" y="1047"/>
                    </a:lnTo>
                    <a:lnTo>
                      <a:pt x="879" y="838"/>
                    </a:lnTo>
                    <a:lnTo>
                      <a:pt x="984" y="733"/>
                    </a:lnTo>
                    <a:lnTo>
                      <a:pt x="1109" y="670"/>
                    </a:lnTo>
                    <a:lnTo>
                      <a:pt x="1276" y="754"/>
                    </a:lnTo>
                    <a:lnTo>
                      <a:pt x="1465" y="775"/>
                    </a:lnTo>
                    <a:lnTo>
                      <a:pt x="1674" y="670"/>
                    </a:lnTo>
                    <a:lnTo>
                      <a:pt x="1820" y="670"/>
                    </a:lnTo>
                    <a:lnTo>
                      <a:pt x="1883" y="754"/>
                    </a:lnTo>
                    <a:lnTo>
                      <a:pt x="1988" y="754"/>
                    </a:lnTo>
                    <a:lnTo>
                      <a:pt x="2051" y="712"/>
                    </a:lnTo>
                    <a:lnTo>
                      <a:pt x="2281" y="733"/>
                    </a:lnTo>
                    <a:lnTo>
                      <a:pt x="2427" y="733"/>
                    </a:lnTo>
                    <a:lnTo>
                      <a:pt x="2448" y="712"/>
                    </a:lnTo>
                    <a:lnTo>
                      <a:pt x="2574" y="712"/>
                    </a:lnTo>
                    <a:lnTo>
                      <a:pt x="2678" y="754"/>
                    </a:lnTo>
                    <a:lnTo>
                      <a:pt x="2720" y="817"/>
                    </a:lnTo>
                    <a:lnTo>
                      <a:pt x="2825" y="859"/>
                    </a:lnTo>
                    <a:lnTo>
                      <a:pt x="3264" y="754"/>
                    </a:lnTo>
                    <a:lnTo>
                      <a:pt x="3453" y="629"/>
                    </a:lnTo>
                    <a:lnTo>
                      <a:pt x="3494" y="524"/>
                    </a:lnTo>
                    <a:lnTo>
                      <a:pt x="3578" y="524"/>
                    </a:lnTo>
                    <a:lnTo>
                      <a:pt x="3620" y="440"/>
                    </a:lnTo>
                    <a:lnTo>
                      <a:pt x="3704" y="398"/>
                    </a:lnTo>
                    <a:lnTo>
                      <a:pt x="3766" y="294"/>
                    </a:lnTo>
                    <a:lnTo>
                      <a:pt x="3808" y="210"/>
                    </a:lnTo>
                    <a:lnTo>
                      <a:pt x="3871" y="147"/>
                    </a:lnTo>
                    <a:lnTo>
                      <a:pt x="3808" y="106"/>
                    </a:lnTo>
                    <a:lnTo>
                      <a:pt x="3787" y="43"/>
                    </a:lnTo>
                    <a:lnTo>
                      <a:pt x="362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39"/>
              <p:cNvSpPr/>
              <p:nvPr/>
            </p:nvSpPr>
            <p:spPr>
              <a:xfrm>
                <a:off x="5587700" y="3253200"/>
                <a:ext cx="145450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253" extrusionOk="0">
                    <a:moveTo>
                      <a:pt x="922" y="1"/>
                    </a:moveTo>
                    <a:lnTo>
                      <a:pt x="775" y="22"/>
                    </a:lnTo>
                    <a:lnTo>
                      <a:pt x="712" y="84"/>
                    </a:lnTo>
                    <a:lnTo>
                      <a:pt x="566" y="189"/>
                    </a:lnTo>
                    <a:lnTo>
                      <a:pt x="482" y="210"/>
                    </a:lnTo>
                    <a:lnTo>
                      <a:pt x="398" y="294"/>
                    </a:lnTo>
                    <a:lnTo>
                      <a:pt x="252" y="294"/>
                    </a:lnTo>
                    <a:lnTo>
                      <a:pt x="147" y="356"/>
                    </a:lnTo>
                    <a:lnTo>
                      <a:pt x="189" y="440"/>
                    </a:lnTo>
                    <a:lnTo>
                      <a:pt x="168" y="524"/>
                    </a:lnTo>
                    <a:lnTo>
                      <a:pt x="43" y="608"/>
                    </a:lnTo>
                    <a:lnTo>
                      <a:pt x="1" y="670"/>
                    </a:lnTo>
                    <a:lnTo>
                      <a:pt x="147" y="712"/>
                    </a:lnTo>
                    <a:lnTo>
                      <a:pt x="252" y="649"/>
                    </a:lnTo>
                    <a:lnTo>
                      <a:pt x="273" y="608"/>
                    </a:lnTo>
                    <a:lnTo>
                      <a:pt x="315" y="670"/>
                    </a:lnTo>
                    <a:lnTo>
                      <a:pt x="503" y="754"/>
                    </a:lnTo>
                    <a:lnTo>
                      <a:pt x="566" y="859"/>
                    </a:lnTo>
                    <a:lnTo>
                      <a:pt x="524" y="921"/>
                    </a:lnTo>
                    <a:lnTo>
                      <a:pt x="566" y="1047"/>
                    </a:lnTo>
                    <a:lnTo>
                      <a:pt x="691" y="1131"/>
                    </a:lnTo>
                    <a:lnTo>
                      <a:pt x="796" y="1152"/>
                    </a:lnTo>
                    <a:lnTo>
                      <a:pt x="901" y="1131"/>
                    </a:lnTo>
                    <a:lnTo>
                      <a:pt x="984" y="1172"/>
                    </a:lnTo>
                    <a:lnTo>
                      <a:pt x="1026" y="1131"/>
                    </a:lnTo>
                    <a:lnTo>
                      <a:pt x="1110" y="1152"/>
                    </a:lnTo>
                    <a:lnTo>
                      <a:pt x="1298" y="1131"/>
                    </a:lnTo>
                    <a:lnTo>
                      <a:pt x="1340" y="1152"/>
                    </a:lnTo>
                    <a:lnTo>
                      <a:pt x="1424" y="1131"/>
                    </a:lnTo>
                    <a:lnTo>
                      <a:pt x="1361" y="1068"/>
                    </a:lnTo>
                    <a:lnTo>
                      <a:pt x="1654" y="1089"/>
                    </a:lnTo>
                    <a:lnTo>
                      <a:pt x="1717" y="1172"/>
                    </a:lnTo>
                    <a:lnTo>
                      <a:pt x="1675" y="1298"/>
                    </a:lnTo>
                    <a:lnTo>
                      <a:pt x="1633" y="1277"/>
                    </a:lnTo>
                    <a:lnTo>
                      <a:pt x="1549" y="1361"/>
                    </a:lnTo>
                    <a:lnTo>
                      <a:pt x="1507" y="1465"/>
                    </a:lnTo>
                    <a:lnTo>
                      <a:pt x="1445" y="1361"/>
                    </a:lnTo>
                    <a:lnTo>
                      <a:pt x="1256" y="1277"/>
                    </a:lnTo>
                    <a:lnTo>
                      <a:pt x="1194" y="1298"/>
                    </a:lnTo>
                    <a:lnTo>
                      <a:pt x="1131" y="1465"/>
                    </a:lnTo>
                    <a:lnTo>
                      <a:pt x="1026" y="1507"/>
                    </a:lnTo>
                    <a:lnTo>
                      <a:pt x="922" y="1465"/>
                    </a:lnTo>
                    <a:lnTo>
                      <a:pt x="817" y="1465"/>
                    </a:lnTo>
                    <a:lnTo>
                      <a:pt x="775" y="1403"/>
                    </a:lnTo>
                    <a:lnTo>
                      <a:pt x="629" y="1444"/>
                    </a:lnTo>
                    <a:lnTo>
                      <a:pt x="566" y="1507"/>
                    </a:lnTo>
                    <a:lnTo>
                      <a:pt x="608" y="1570"/>
                    </a:lnTo>
                    <a:lnTo>
                      <a:pt x="733" y="1591"/>
                    </a:lnTo>
                    <a:lnTo>
                      <a:pt x="838" y="1654"/>
                    </a:lnTo>
                    <a:lnTo>
                      <a:pt x="901" y="1779"/>
                    </a:lnTo>
                    <a:lnTo>
                      <a:pt x="942" y="1821"/>
                    </a:lnTo>
                    <a:lnTo>
                      <a:pt x="1005" y="1800"/>
                    </a:lnTo>
                    <a:lnTo>
                      <a:pt x="1026" y="1884"/>
                    </a:lnTo>
                    <a:lnTo>
                      <a:pt x="1026" y="1968"/>
                    </a:lnTo>
                    <a:lnTo>
                      <a:pt x="984" y="1988"/>
                    </a:lnTo>
                    <a:lnTo>
                      <a:pt x="942" y="2072"/>
                    </a:lnTo>
                    <a:lnTo>
                      <a:pt x="1047" y="2240"/>
                    </a:lnTo>
                    <a:lnTo>
                      <a:pt x="1152" y="2281"/>
                    </a:lnTo>
                    <a:lnTo>
                      <a:pt x="1256" y="2240"/>
                    </a:lnTo>
                    <a:lnTo>
                      <a:pt x="1403" y="2114"/>
                    </a:lnTo>
                    <a:lnTo>
                      <a:pt x="1361" y="2009"/>
                    </a:lnTo>
                    <a:lnTo>
                      <a:pt x="1466" y="1863"/>
                    </a:lnTo>
                    <a:lnTo>
                      <a:pt x="1507" y="1821"/>
                    </a:lnTo>
                    <a:lnTo>
                      <a:pt x="1528" y="1758"/>
                    </a:lnTo>
                    <a:lnTo>
                      <a:pt x="1570" y="1612"/>
                    </a:lnTo>
                    <a:lnTo>
                      <a:pt x="1633" y="1507"/>
                    </a:lnTo>
                    <a:lnTo>
                      <a:pt x="1633" y="1654"/>
                    </a:lnTo>
                    <a:lnTo>
                      <a:pt x="1549" y="1716"/>
                    </a:lnTo>
                    <a:lnTo>
                      <a:pt x="1612" y="1863"/>
                    </a:lnTo>
                    <a:lnTo>
                      <a:pt x="1654" y="1988"/>
                    </a:lnTo>
                    <a:lnTo>
                      <a:pt x="1717" y="2072"/>
                    </a:lnTo>
                    <a:lnTo>
                      <a:pt x="1738" y="2009"/>
                    </a:lnTo>
                    <a:lnTo>
                      <a:pt x="1779" y="2009"/>
                    </a:lnTo>
                    <a:lnTo>
                      <a:pt x="1842" y="2030"/>
                    </a:lnTo>
                    <a:lnTo>
                      <a:pt x="1842" y="2135"/>
                    </a:lnTo>
                    <a:lnTo>
                      <a:pt x="1884" y="2093"/>
                    </a:lnTo>
                    <a:lnTo>
                      <a:pt x="1947" y="2093"/>
                    </a:lnTo>
                    <a:lnTo>
                      <a:pt x="1968" y="2135"/>
                    </a:lnTo>
                    <a:lnTo>
                      <a:pt x="2051" y="2177"/>
                    </a:lnTo>
                    <a:lnTo>
                      <a:pt x="2156" y="2135"/>
                    </a:lnTo>
                    <a:lnTo>
                      <a:pt x="2240" y="2135"/>
                    </a:lnTo>
                    <a:lnTo>
                      <a:pt x="2240" y="2177"/>
                    </a:lnTo>
                    <a:lnTo>
                      <a:pt x="2093" y="2177"/>
                    </a:lnTo>
                    <a:lnTo>
                      <a:pt x="2093" y="2281"/>
                    </a:lnTo>
                    <a:lnTo>
                      <a:pt x="2240" y="2302"/>
                    </a:lnTo>
                    <a:lnTo>
                      <a:pt x="2240" y="2323"/>
                    </a:lnTo>
                    <a:lnTo>
                      <a:pt x="2261" y="2386"/>
                    </a:lnTo>
                    <a:lnTo>
                      <a:pt x="2407" y="2449"/>
                    </a:lnTo>
                    <a:lnTo>
                      <a:pt x="2575" y="2449"/>
                    </a:lnTo>
                    <a:lnTo>
                      <a:pt x="2930" y="2553"/>
                    </a:lnTo>
                    <a:lnTo>
                      <a:pt x="3286" y="2658"/>
                    </a:lnTo>
                    <a:lnTo>
                      <a:pt x="3391" y="2658"/>
                    </a:lnTo>
                    <a:lnTo>
                      <a:pt x="3537" y="2721"/>
                    </a:lnTo>
                    <a:lnTo>
                      <a:pt x="3558" y="2825"/>
                    </a:lnTo>
                    <a:lnTo>
                      <a:pt x="3725" y="2867"/>
                    </a:lnTo>
                    <a:lnTo>
                      <a:pt x="3830" y="2867"/>
                    </a:lnTo>
                    <a:lnTo>
                      <a:pt x="3914" y="2825"/>
                    </a:lnTo>
                    <a:lnTo>
                      <a:pt x="3914" y="2825"/>
                    </a:lnTo>
                    <a:lnTo>
                      <a:pt x="3830" y="2951"/>
                    </a:lnTo>
                    <a:lnTo>
                      <a:pt x="3851" y="2972"/>
                    </a:lnTo>
                    <a:lnTo>
                      <a:pt x="3935" y="2951"/>
                    </a:lnTo>
                    <a:lnTo>
                      <a:pt x="3955" y="3014"/>
                    </a:lnTo>
                    <a:lnTo>
                      <a:pt x="4081" y="2972"/>
                    </a:lnTo>
                    <a:lnTo>
                      <a:pt x="4018" y="3035"/>
                    </a:lnTo>
                    <a:lnTo>
                      <a:pt x="4060" y="3076"/>
                    </a:lnTo>
                    <a:lnTo>
                      <a:pt x="4039" y="3139"/>
                    </a:lnTo>
                    <a:lnTo>
                      <a:pt x="4081" y="3181"/>
                    </a:lnTo>
                    <a:lnTo>
                      <a:pt x="4186" y="3160"/>
                    </a:lnTo>
                    <a:lnTo>
                      <a:pt x="4081" y="3265"/>
                    </a:lnTo>
                    <a:lnTo>
                      <a:pt x="4081" y="3328"/>
                    </a:lnTo>
                    <a:lnTo>
                      <a:pt x="4227" y="3453"/>
                    </a:lnTo>
                    <a:lnTo>
                      <a:pt x="4186" y="3558"/>
                    </a:lnTo>
                    <a:lnTo>
                      <a:pt x="4227" y="3641"/>
                    </a:lnTo>
                    <a:lnTo>
                      <a:pt x="4332" y="3704"/>
                    </a:lnTo>
                    <a:lnTo>
                      <a:pt x="4479" y="3809"/>
                    </a:lnTo>
                    <a:lnTo>
                      <a:pt x="4499" y="3872"/>
                    </a:lnTo>
                    <a:lnTo>
                      <a:pt x="4374" y="3872"/>
                    </a:lnTo>
                    <a:lnTo>
                      <a:pt x="4353" y="3955"/>
                    </a:lnTo>
                    <a:lnTo>
                      <a:pt x="4437" y="4018"/>
                    </a:lnTo>
                    <a:lnTo>
                      <a:pt x="4541" y="4081"/>
                    </a:lnTo>
                    <a:lnTo>
                      <a:pt x="4667" y="4060"/>
                    </a:lnTo>
                    <a:lnTo>
                      <a:pt x="4751" y="4081"/>
                    </a:lnTo>
                    <a:lnTo>
                      <a:pt x="4688" y="4081"/>
                    </a:lnTo>
                    <a:lnTo>
                      <a:pt x="4562" y="4123"/>
                    </a:lnTo>
                    <a:lnTo>
                      <a:pt x="4499" y="4102"/>
                    </a:lnTo>
                    <a:lnTo>
                      <a:pt x="4458" y="4123"/>
                    </a:lnTo>
                    <a:lnTo>
                      <a:pt x="4499" y="4206"/>
                    </a:lnTo>
                    <a:lnTo>
                      <a:pt x="4583" y="4227"/>
                    </a:lnTo>
                    <a:lnTo>
                      <a:pt x="4562" y="4395"/>
                    </a:lnTo>
                    <a:lnTo>
                      <a:pt x="4541" y="4416"/>
                    </a:lnTo>
                    <a:lnTo>
                      <a:pt x="4541" y="4499"/>
                    </a:lnTo>
                    <a:lnTo>
                      <a:pt x="4499" y="4583"/>
                    </a:lnTo>
                    <a:lnTo>
                      <a:pt x="4458" y="4604"/>
                    </a:lnTo>
                    <a:lnTo>
                      <a:pt x="4541" y="4709"/>
                    </a:lnTo>
                    <a:lnTo>
                      <a:pt x="4667" y="4625"/>
                    </a:lnTo>
                    <a:lnTo>
                      <a:pt x="4709" y="4688"/>
                    </a:lnTo>
                    <a:lnTo>
                      <a:pt x="4792" y="4688"/>
                    </a:lnTo>
                    <a:lnTo>
                      <a:pt x="4897" y="4625"/>
                    </a:lnTo>
                    <a:lnTo>
                      <a:pt x="5064" y="4625"/>
                    </a:lnTo>
                    <a:lnTo>
                      <a:pt x="5127" y="4583"/>
                    </a:lnTo>
                    <a:lnTo>
                      <a:pt x="5169" y="4478"/>
                    </a:lnTo>
                    <a:lnTo>
                      <a:pt x="5169" y="4583"/>
                    </a:lnTo>
                    <a:lnTo>
                      <a:pt x="5106" y="4688"/>
                    </a:lnTo>
                    <a:lnTo>
                      <a:pt x="5127" y="4750"/>
                    </a:lnTo>
                    <a:lnTo>
                      <a:pt x="5190" y="4792"/>
                    </a:lnTo>
                    <a:lnTo>
                      <a:pt x="5316" y="4897"/>
                    </a:lnTo>
                    <a:lnTo>
                      <a:pt x="5295" y="4939"/>
                    </a:lnTo>
                    <a:lnTo>
                      <a:pt x="5336" y="5022"/>
                    </a:lnTo>
                    <a:lnTo>
                      <a:pt x="5504" y="5211"/>
                    </a:lnTo>
                    <a:lnTo>
                      <a:pt x="5629" y="5232"/>
                    </a:lnTo>
                    <a:lnTo>
                      <a:pt x="5692" y="5253"/>
                    </a:lnTo>
                    <a:lnTo>
                      <a:pt x="5713" y="3851"/>
                    </a:lnTo>
                    <a:lnTo>
                      <a:pt x="5713" y="3788"/>
                    </a:lnTo>
                    <a:lnTo>
                      <a:pt x="5713" y="3704"/>
                    </a:lnTo>
                    <a:lnTo>
                      <a:pt x="5734" y="3537"/>
                    </a:lnTo>
                    <a:lnTo>
                      <a:pt x="5818" y="1382"/>
                    </a:lnTo>
                    <a:lnTo>
                      <a:pt x="5713" y="1403"/>
                    </a:lnTo>
                    <a:lnTo>
                      <a:pt x="5629" y="1382"/>
                    </a:lnTo>
                    <a:lnTo>
                      <a:pt x="5629" y="1298"/>
                    </a:lnTo>
                    <a:lnTo>
                      <a:pt x="5650" y="1256"/>
                    </a:lnTo>
                    <a:lnTo>
                      <a:pt x="5546" y="1193"/>
                    </a:lnTo>
                    <a:lnTo>
                      <a:pt x="5441" y="1193"/>
                    </a:lnTo>
                    <a:lnTo>
                      <a:pt x="5316" y="1172"/>
                    </a:lnTo>
                    <a:lnTo>
                      <a:pt x="5232" y="1152"/>
                    </a:lnTo>
                    <a:lnTo>
                      <a:pt x="5169" y="1172"/>
                    </a:lnTo>
                    <a:lnTo>
                      <a:pt x="4813" y="1026"/>
                    </a:lnTo>
                    <a:lnTo>
                      <a:pt x="4667" y="984"/>
                    </a:lnTo>
                    <a:lnTo>
                      <a:pt x="4562" y="963"/>
                    </a:lnTo>
                    <a:lnTo>
                      <a:pt x="4458" y="880"/>
                    </a:lnTo>
                    <a:lnTo>
                      <a:pt x="4248" y="838"/>
                    </a:lnTo>
                    <a:lnTo>
                      <a:pt x="4060" y="754"/>
                    </a:lnTo>
                    <a:lnTo>
                      <a:pt x="3976" y="670"/>
                    </a:lnTo>
                    <a:lnTo>
                      <a:pt x="3830" y="649"/>
                    </a:lnTo>
                    <a:lnTo>
                      <a:pt x="3537" y="838"/>
                    </a:lnTo>
                    <a:lnTo>
                      <a:pt x="3537" y="880"/>
                    </a:lnTo>
                    <a:lnTo>
                      <a:pt x="3600" y="984"/>
                    </a:lnTo>
                    <a:lnTo>
                      <a:pt x="3558" y="1068"/>
                    </a:lnTo>
                    <a:lnTo>
                      <a:pt x="3391" y="1089"/>
                    </a:lnTo>
                    <a:lnTo>
                      <a:pt x="3286" y="1131"/>
                    </a:lnTo>
                    <a:lnTo>
                      <a:pt x="3223" y="1131"/>
                    </a:lnTo>
                    <a:lnTo>
                      <a:pt x="3181" y="1089"/>
                    </a:lnTo>
                    <a:lnTo>
                      <a:pt x="3119" y="1172"/>
                    </a:lnTo>
                    <a:lnTo>
                      <a:pt x="3119" y="1277"/>
                    </a:lnTo>
                    <a:lnTo>
                      <a:pt x="2993" y="1340"/>
                    </a:lnTo>
                    <a:lnTo>
                      <a:pt x="2888" y="1361"/>
                    </a:lnTo>
                    <a:lnTo>
                      <a:pt x="2805" y="1465"/>
                    </a:lnTo>
                    <a:lnTo>
                      <a:pt x="2805" y="1612"/>
                    </a:lnTo>
                    <a:lnTo>
                      <a:pt x="2763" y="1654"/>
                    </a:lnTo>
                    <a:lnTo>
                      <a:pt x="2700" y="1696"/>
                    </a:lnTo>
                    <a:lnTo>
                      <a:pt x="2658" y="1800"/>
                    </a:lnTo>
                    <a:lnTo>
                      <a:pt x="2554" y="1821"/>
                    </a:lnTo>
                    <a:lnTo>
                      <a:pt x="2449" y="1821"/>
                    </a:lnTo>
                    <a:lnTo>
                      <a:pt x="2386" y="1779"/>
                    </a:lnTo>
                    <a:lnTo>
                      <a:pt x="2261" y="1675"/>
                    </a:lnTo>
                    <a:lnTo>
                      <a:pt x="2240" y="1570"/>
                    </a:lnTo>
                    <a:lnTo>
                      <a:pt x="2177" y="1591"/>
                    </a:lnTo>
                    <a:lnTo>
                      <a:pt x="2156" y="1465"/>
                    </a:lnTo>
                    <a:lnTo>
                      <a:pt x="2156" y="1361"/>
                    </a:lnTo>
                    <a:lnTo>
                      <a:pt x="2072" y="1298"/>
                    </a:lnTo>
                    <a:lnTo>
                      <a:pt x="2031" y="1382"/>
                    </a:lnTo>
                    <a:lnTo>
                      <a:pt x="2051" y="1507"/>
                    </a:lnTo>
                    <a:lnTo>
                      <a:pt x="1989" y="1507"/>
                    </a:lnTo>
                    <a:lnTo>
                      <a:pt x="1926" y="1444"/>
                    </a:lnTo>
                    <a:lnTo>
                      <a:pt x="1863" y="1298"/>
                    </a:lnTo>
                    <a:lnTo>
                      <a:pt x="1842" y="1047"/>
                    </a:lnTo>
                    <a:lnTo>
                      <a:pt x="1821" y="880"/>
                    </a:lnTo>
                    <a:lnTo>
                      <a:pt x="1863" y="775"/>
                    </a:lnTo>
                    <a:lnTo>
                      <a:pt x="1947" y="670"/>
                    </a:lnTo>
                    <a:lnTo>
                      <a:pt x="1884" y="566"/>
                    </a:lnTo>
                    <a:lnTo>
                      <a:pt x="1821" y="503"/>
                    </a:lnTo>
                    <a:lnTo>
                      <a:pt x="1821" y="335"/>
                    </a:lnTo>
                    <a:lnTo>
                      <a:pt x="1842" y="294"/>
                    </a:lnTo>
                    <a:lnTo>
                      <a:pt x="1779" y="231"/>
                    </a:lnTo>
                    <a:lnTo>
                      <a:pt x="1612" y="210"/>
                    </a:lnTo>
                    <a:lnTo>
                      <a:pt x="1424" y="231"/>
                    </a:lnTo>
                    <a:lnTo>
                      <a:pt x="1235" y="105"/>
                    </a:lnTo>
                    <a:lnTo>
                      <a:pt x="92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39"/>
              <p:cNvSpPr/>
              <p:nvPr/>
            </p:nvSpPr>
            <p:spPr>
              <a:xfrm>
                <a:off x="5268100" y="3181025"/>
                <a:ext cx="143350" cy="129750"/>
              </a:xfrm>
              <a:custGeom>
                <a:avLst/>
                <a:gdLst/>
                <a:ahLst/>
                <a:cxnLst/>
                <a:rect l="l" t="t" r="r" b="b"/>
                <a:pathLst>
                  <a:path w="5734" h="5190" extrusionOk="0">
                    <a:moveTo>
                      <a:pt x="4060" y="0"/>
                    </a:moveTo>
                    <a:lnTo>
                      <a:pt x="3955" y="147"/>
                    </a:lnTo>
                    <a:lnTo>
                      <a:pt x="3955" y="209"/>
                    </a:lnTo>
                    <a:lnTo>
                      <a:pt x="3892" y="314"/>
                    </a:lnTo>
                    <a:lnTo>
                      <a:pt x="3892" y="398"/>
                    </a:lnTo>
                    <a:lnTo>
                      <a:pt x="3767" y="837"/>
                    </a:lnTo>
                    <a:lnTo>
                      <a:pt x="3579" y="1109"/>
                    </a:lnTo>
                    <a:lnTo>
                      <a:pt x="3516" y="1360"/>
                    </a:lnTo>
                    <a:lnTo>
                      <a:pt x="3265" y="1716"/>
                    </a:lnTo>
                    <a:lnTo>
                      <a:pt x="3307" y="1779"/>
                    </a:lnTo>
                    <a:lnTo>
                      <a:pt x="3014" y="1842"/>
                    </a:lnTo>
                    <a:lnTo>
                      <a:pt x="2783" y="1967"/>
                    </a:lnTo>
                    <a:lnTo>
                      <a:pt x="2637" y="1967"/>
                    </a:lnTo>
                    <a:lnTo>
                      <a:pt x="2595" y="1883"/>
                    </a:lnTo>
                    <a:lnTo>
                      <a:pt x="2470" y="1842"/>
                    </a:lnTo>
                    <a:lnTo>
                      <a:pt x="2177" y="1842"/>
                    </a:lnTo>
                    <a:lnTo>
                      <a:pt x="2093" y="1925"/>
                    </a:lnTo>
                    <a:lnTo>
                      <a:pt x="1758" y="2051"/>
                    </a:lnTo>
                    <a:lnTo>
                      <a:pt x="1444" y="2030"/>
                    </a:lnTo>
                    <a:lnTo>
                      <a:pt x="1361" y="2072"/>
                    </a:lnTo>
                    <a:lnTo>
                      <a:pt x="1235" y="2051"/>
                    </a:lnTo>
                    <a:lnTo>
                      <a:pt x="1214" y="2134"/>
                    </a:lnTo>
                    <a:lnTo>
                      <a:pt x="1047" y="2176"/>
                    </a:lnTo>
                    <a:lnTo>
                      <a:pt x="942" y="2155"/>
                    </a:lnTo>
                    <a:lnTo>
                      <a:pt x="921" y="2051"/>
                    </a:lnTo>
                    <a:lnTo>
                      <a:pt x="796" y="1946"/>
                    </a:lnTo>
                    <a:lnTo>
                      <a:pt x="754" y="1883"/>
                    </a:lnTo>
                    <a:lnTo>
                      <a:pt x="566" y="1758"/>
                    </a:lnTo>
                    <a:lnTo>
                      <a:pt x="440" y="1549"/>
                    </a:lnTo>
                    <a:lnTo>
                      <a:pt x="377" y="1570"/>
                    </a:lnTo>
                    <a:lnTo>
                      <a:pt x="314" y="1653"/>
                    </a:lnTo>
                    <a:lnTo>
                      <a:pt x="168" y="1842"/>
                    </a:lnTo>
                    <a:lnTo>
                      <a:pt x="84" y="1988"/>
                    </a:lnTo>
                    <a:lnTo>
                      <a:pt x="84" y="2072"/>
                    </a:lnTo>
                    <a:lnTo>
                      <a:pt x="105" y="2155"/>
                    </a:lnTo>
                    <a:lnTo>
                      <a:pt x="84" y="2239"/>
                    </a:lnTo>
                    <a:lnTo>
                      <a:pt x="1" y="2281"/>
                    </a:lnTo>
                    <a:lnTo>
                      <a:pt x="22" y="2490"/>
                    </a:lnTo>
                    <a:lnTo>
                      <a:pt x="210" y="2699"/>
                    </a:lnTo>
                    <a:lnTo>
                      <a:pt x="231" y="2804"/>
                    </a:lnTo>
                    <a:lnTo>
                      <a:pt x="189" y="2762"/>
                    </a:lnTo>
                    <a:lnTo>
                      <a:pt x="168" y="2804"/>
                    </a:lnTo>
                    <a:lnTo>
                      <a:pt x="210" y="2930"/>
                    </a:lnTo>
                    <a:lnTo>
                      <a:pt x="335" y="2971"/>
                    </a:lnTo>
                    <a:lnTo>
                      <a:pt x="419" y="2971"/>
                    </a:lnTo>
                    <a:lnTo>
                      <a:pt x="607" y="2909"/>
                    </a:lnTo>
                    <a:lnTo>
                      <a:pt x="733" y="2825"/>
                    </a:lnTo>
                    <a:lnTo>
                      <a:pt x="838" y="2867"/>
                    </a:lnTo>
                    <a:lnTo>
                      <a:pt x="733" y="2867"/>
                    </a:lnTo>
                    <a:lnTo>
                      <a:pt x="607" y="2971"/>
                    </a:lnTo>
                    <a:lnTo>
                      <a:pt x="398" y="3013"/>
                    </a:lnTo>
                    <a:lnTo>
                      <a:pt x="314" y="3097"/>
                    </a:lnTo>
                    <a:lnTo>
                      <a:pt x="210" y="3097"/>
                    </a:lnTo>
                    <a:lnTo>
                      <a:pt x="210" y="3139"/>
                    </a:lnTo>
                    <a:lnTo>
                      <a:pt x="335" y="3181"/>
                    </a:lnTo>
                    <a:lnTo>
                      <a:pt x="503" y="3243"/>
                    </a:lnTo>
                    <a:lnTo>
                      <a:pt x="649" y="3411"/>
                    </a:lnTo>
                    <a:lnTo>
                      <a:pt x="712" y="3515"/>
                    </a:lnTo>
                    <a:lnTo>
                      <a:pt x="733" y="3620"/>
                    </a:lnTo>
                    <a:lnTo>
                      <a:pt x="649" y="3746"/>
                    </a:lnTo>
                    <a:lnTo>
                      <a:pt x="566" y="3829"/>
                    </a:lnTo>
                    <a:lnTo>
                      <a:pt x="607" y="3871"/>
                    </a:lnTo>
                    <a:lnTo>
                      <a:pt x="712" y="3955"/>
                    </a:lnTo>
                    <a:lnTo>
                      <a:pt x="733" y="4227"/>
                    </a:lnTo>
                    <a:lnTo>
                      <a:pt x="733" y="4352"/>
                    </a:lnTo>
                    <a:lnTo>
                      <a:pt x="817" y="4499"/>
                    </a:lnTo>
                    <a:lnTo>
                      <a:pt x="858" y="4499"/>
                    </a:lnTo>
                    <a:lnTo>
                      <a:pt x="963" y="4436"/>
                    </a:lnTo>
                    <a:lnTo>
                      <a:pt x="1005" y="4499"/>
                    </a:lnTo>
                    <a:lnTo>
                      <a:pt x="1130" y="4499"/>
                    </a:lnTo>
                    <a:lnTo>
                      <a:pt x="1214" y="4541"/>
                    </a:lnTo>
                    <a:lnTo>
                      <a:pt x="1361" y="4541"/>
                    </a:lnTo>
                    <a:lnTo>
                      <a:pt x="1444" y="4457"/>
                    </a:lnTo>
                    <a:lnTo>
                      <a:pt x="1528" y="4499"/>
                    </a:lnTo>
                    <a:lnTo>
                      <a:pt x="1591" y="4457"/>
                    </a:lnTo>
                    <a:lnTo>
                      <a:pt x="1654" y="4352"/>
                    </a:lnTo>
                    <a:lnTo>
                      <a:pt x="1654" y="4290"/>
                    </a:lnTo>
                    <a:lnTo>
                      <a:pt x="1674" y="4373"/>
                    </a:lnTo>
                    <a:lnTo>
                      <a:pt x="1654" y="4478"/>
                    </a:lnTo>
                    <a:lnTo>
                      <a:pt x="1695" y="4603"/>
                    </a:lnTo>
                    <a:lnTo>
                      <a:pt x="1737" y="4792"/>
                    </a:lnTo>
                    <a:lnTo>
                      <a:pt x="1695" y="4896"/>
                    </a:lnTo>
                    <a:lnTo>
                      <a:pt x="1779" y="4896"/>
                    </a:lnTo>
                    <a:lnTo>
                      <a:pt x="1905" y="4750"/>
                    </a:lnTo>
                    <a:lnTo>
                      <a:pt x="1988" y="4708"/>
                    </a:lnTo>
                    <a:lnTo>
                      <a:pt x="2051" y="4771"/>
                    </a:lnTo>
                    <a:lnTo>
                      <a:pt x="2114" y="4750"/>
                    </a:lnTo>
                    <a:lnTo>
                      <a:pt x="2135" y="4687"/>
                    </a:lnTo>
                    <a:lnTo>
                      <a:pt x="2302" y="4687"/>
                    </a:lnTo>
                    <a:lnTo>
                      <a:pt x="2386" y="4583"/>
                    </a:lnTo>
                    <a:lnTo>
                      <a:pt x="2428" y="4583"/>
                    </a:lnTo>
                    <a:lnTo>
                      <a:pt x="2532" y="4645"/>
                    </a:lnTo>
                    <a:lnTo>
                      <a:pt x="2616" y="4583"/>
                    </a:lnTo>
                    <a:lnTo>
                      <a:pt x="2658" y="4645"/>
                    </a:lnTo>
                    <a:lnTo>
                      <a:pt x="2658" y="4750"/>
                    </a:lnTo>
                    <a:lnTo>
                      <a:pt x="2721" y="4792"/>
                    </a:lnTo>
                    <a:lnTo>
                      <a:pt x="2825" y="4813"/>
                    </a:lnTo>
                    <a:lnTo>
                      <a:pt x="2804" y="4750"/>
                    </a:lnTo>
                    <a:lnTo>
                      <a:pt x="2825" y="4666"/>
                    </a:lnTo>
                    <a:lnTo>
                      <a:pt x="2888" y="4750"/>
                    </a:lnTo>
                    <a:lnTo>
                      <a:pt x="2993" y="4771"/>
                    </a:lnTo>
                    <a:lnTo>
                      <a:pt x="3035" y="4750"/>
                    </a:lnTo>
                    <a:lnTo>
                      <a:pt x="3097" y="4813"/>
                    </a:lnTo>
                    <a:lnTo>
                      <a:pt x="3139" y="4792"/>
                    </a:lnTo>
                    <a:lnTo>
                      <a:pt x="3160" y="4855"/>
                    </a:lnTo>
                    <a:lnTo>
                      <a:pt x="3223" y="4917"/>
                    </a:lnTo>
                    <a:lnTo>
                      <a:pt x="3181" y="5022"/>
                    </a:lnTo>
                    <a:lnTo>
                      <a:pt x="3244" y="5189"/>
                    </a:lnTo>
                    <a:lnTo>
                      <a:pt x="3348" y="5168"/>
                    </a:lnTo>
                    <a:lnTo>
                      <a:pt x="3579" y="5064"/>
                    </a:lnTo>
                    <a:lnTo>
                      <a:pt x="3746" y="5022"/>
                    </a:lnTo>
                    <a:lnTo>
                      <a:pt x="3955" y="4896"/>
                    </a:lnTo>
                    <a:lnTo>
                      <a:pt x="4060" y="4666"/>
                    </a:lnTo>
                    <a:lnTo>
                      <a:pt x="4060" y="4583"/>
                    </a:lnTo>
                    <a:lnTo>
                      <a:pt x="4102" y="4457"/>
                    </a:lnTo>
                    <a:lnTo>
                      <a:pt x="4143" y="4478"/>
                    </a:lnTo>
                    <a:lnTo>
                      <a:pt x="4185" y="4478"/>
                    </a:lnTo>
                    <a:lnTo>
                      <a:pt x="4269" y="4290"/>
                    </a:lnTo>
                    <a:lnTo>
                      <a:pt x="4227" y="4269"/>
                    </a:lnTo>
                    <a:lnTo>
                      <a:pt x="4185" y="4227"/>
                    </a:lnTo>
                    <a:lnTo>
                      <a:pt x="4185" y="4164"/>
                    </a:lnTo>
                    <a:lnTo>
                      <a:pt x="4206" y="4185"/>
                    </a:lnTo>
                    <a:lnTo>
                      <a:pt x="4290" y="4227"/>
                    </a:lnTo>
                    <a:lnTo>
                      <a:pt x="4353" y="4143"/>
                    </a:lnTo>
                    <a:lnTo>
                      <a:pt x="4311" y="4059"/>
                    </a:lnTo>
                    <a:lnTo>
                      <a:pt x="4269" y="4059"/>
                    </a:lnTo>
                    <a:lnTo>
                      <a:pt x="4206" y="4039"/>
                    </a:lnTo>
                    <a:lnTo>
                      <a:pt x="4290" y="3976"/>
                    </a:lnTo>
                    <a:lnTo>
                      <a:pt x="4290" y="3871"/>
                    </a:lnTo>
                    <a:lnTo>
                      <a:pt x="4143" y="3871"/>
                    </a:lnTo>
                    <a:lnTo>
                      <a:pt x="4185" y="3808"/>
                    </a:lnTo>
                    <a:lnTo>
                      <a:pt x="4164" y="3746"/>
                    </a:lnTo>
                    <a:lnTo>
                      <a:pt x="4164" y="3746"/>
                    </a:lnTo>
                    <a:lnTo>
                      <a:pt x="4227" y="3767"/>
                    </a:lnTo>
                    <a:lnTo>
                      <a:pt x="4353" y="3725"/>
                    </a:lnTo>
                    <a:lnTo>
                      <a:pt x="4374" y="3620"/>
                    </a:lnTo>
                    <a:lnTo>
                      <a:pt x="4457" y="3515"/>
                    </a:lnTo>
                    <a:lnTo>
                      <a:pt x="4478" y="3390"/>
                    </a:lnTo>
                    <a:lnTo>
                      <a:pt x="4457" y="3306"/>
                    </a:lnTo>
                    <a:lnTo>
                      <a:pt x="4499" y="3348"/>
                    </a:lnTo>
                    <a:lnTo>
                      <a:pt x="4562" y="3453"/>
                    </a:lnTo>
                    <a:lnTo>
                      <a:pt x="4625" y="3348"/>
                    </a:lnTo>
                    <a:lnTo>
                      <a:pt x="4708" y="3243"/>
                    </a:lnTo>
                    <a:lnTo>
                      <a:pt x="4667" y="3097"/>
                    </a:lnTo>
                    <a:lnTo>
                      <a:pt x="4813" y="2971"/>
                    </a:lnTo>
                    <a:lnTo>
                      <a:pt x="4834" y="2783"/>
                    </a:lnTo>
                    <a:lnTo>
                      <a:pt x="4897" y="2699"/>
                    </a:lnTo>
                    <a:lnTo>
                      <a:pt x="4918" y="2469"/>
                    </a:lnTo>
                    <a:lnTo>
                      <a:pt x="4980" y="2406"/>
                    </a:lnTo>
                    <a:lnTo>
                      <a:pt x="4980" y="2344"/>
                    </a:lnTo>
                    <a:lnTo>
                      <a:pt x="5106" y="2197"/>
                    </a:lnTo>
                    <a:lnTo>
                      <a:pt x="5148" y="2281"/>
                    </a:lnTo>
                    <a:lnTo>
                      <a:pt x="5190" y="2239"/>
                    </a:lnTo>
                    <a:lnTo>
                      <a:pt x="5148" y="2072"/>
                    </a:lnTo>
                    <a:lnTo>
                      <a:pt x="5148" y="2072"/>
                    </a:lnTo>
                    <a:lnTo>
                      <a:pt x="5336" y="2260"/>
                    </a:lnTo>
                    <a:lnTo>
                      <a:pt x="5462" y="2260"/>
                    </a:lnTo>
                    <a:lnTo>
                      <a:pt x="5545" y="2197"/>
                    </a:lnTo>
                    <a:lnTo>
                      <a:pt x="5629" y="2239"/>
                    </a:lnTo>
                    <a:lnTo>
                      <a:pt x="5713" y="2197"/>
                    </a:lnTo>
                    <a:lnTo>
                      <a:pt x="5734" y="2093"/>
                    </a:lnTo>
                    <a:lnTo>
                      <a:pt x="5629" y="2072"/>
                    </a:lnTo>
                    <a:lnTo>
                      <a:pt x="5608" y="2030"/>
                    </a:lnTo>
                    <a:lnTo>
                      <a:pt x="5503" y="1883"/>
                    </a:lnTo>
                    <a:lnTo>
                      <a:pt x="5420" y="1883"/>
                    </a:lnTo>
                    <a:lnTo>
                      <a:pt x="5190" y="1674"/>
                    </a:lnTo>
                    <a:lnTo>
                      <a:pt x="5106" y="1632"/>
                    </a:lnTo>
                    <a:lnTo>
                      <a:pt x="5085" y="1528"/>
                    </a:lnTo>
                    <a:lnTo>
                      <a:pt x="5022" y="1465"/>
                    </a:lnTo>
                    <a:lnTo>
                      <a:pt x="5043" y="1423"/>
                    </a:lnTo>
                    <a:lnTo>
                      <a:pt x="5190" y="1360"/>
                    </a:lnTo>
                    <a:lnTo>
                      <a:pt x="5231" y="1256"/>
                    </a:lnTo>
                    <a:lnTo>
                      <a:pt x="5148" y="1193"/>
                    </a:lnTo>
                    <a:lnTo>
                      <a:pt x="4980" y="1005"/>
                    </a:lnTo>
                    <a:lnTo>
                      <a:pt x="4918" y="879"/>
                    </a:lnTo>
                    <a:lnTo>
                      <a:pt x="4834" y="795"/>
                    </a:lnTo>
                    <a:lnTo>
                      <a:pt x="4876" y="712"/>
                    </a:lnTo>
                    <a:lnTo>
                      <a:pt x="4918" y="691"/>
                    </a:lnTo>
                    <a:lnTo>
                      <a:pt x="4918" y="628"/>
                    </a:lnTo>
                    <a:lnTo>
                      <a:pt x="4876" y="607"/>
                    </a:lnTo>
                    <a:lnTo>
                      <a:pt x="4750" y="482"/>
                    </a:lnTo>
                    <a:lnTo>
                      <a:pt x="4813" y="461"/>
                    </a:lnTo>
                    <a:lnTo>
                      <a:pt x="4939" y="482"/>
                    </a:lnTo>
                    <a:lnTo>
                      <a:pt x="5085" y="461"/>
                    </a:lnTo>
                    <a:lnTo>
                      <a:pt x="4980" y="314"/>
                    </a:lnTo>
                    <a:lnTo>
                      <a:pt x="4834" y="272"/>
                    </a:lnTo>
                    <a:lnTo>
                      <a:pt x="4897" y="209"/>
                    </a:lnTo>
                    <a:lnTo>
                      <a:pt x="4876" y="168"/>
                    </a:lnTo>
                    <a:lnTo>
                      <a:pt x="4939" y="147"/>
                    </a:lnTo>
                    <a:lnTo>
                      <a:pt x="4939" y="105"/>
                    </a:lnTo>
                    <a:lnTo>
                      <a:pt x="4813" y="84"/>
                    </a:lnTo>
                    <a:lnTo>
                      <a:pt x="4667" y="84"/>
                    </a:lnTo>
                    <a:lnTo>
                      <a:pt x="4604" y="42"/>
                    </a:lnTo>
                    <a:lnTo>
                      <a:pt x="4164" y="42"/>
                    </a:lnTo>
                    <a:lnTo>
                      <a:pt x="40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39"/>
              <p:cNvSpPr/>
              <p:nvPr/>
            </p:nvSpPr>
            <p:spPr>
              <a:xfrm>
                <a:off x="5068275" y="3161675"/>
                <a:ext cx="431050" cy="221800"/>
              </a:xfrm>
              <a:custGeom>
                <a:avLst/>
                <a:gdLst/>
                <a:ahLst/>
                <a:cxnLst/>
                <a:rect l="l" t="t" r="r" b="b"/>
                <a:pathLst>
                  <a:path w="17242" h="8872" extrusionOk="0">
                    <a:moveTo>
                      <a:pt x="16991" y="8202"/>
                    </a:moveTo>
                    <a:lnTo>
                      <a:pt x="16886" y="8265"/>
                    </a:lnTo>
                    <a:lnTo>
                      <a:pt x="16928" y="8286"/>
                    </a:lnTo>
                    <a:lnTo>
                      <a:pt x="16907" y="8307"/>
                    </a:lnTo>
                    <a:cubicBezTo>
                      <a:pt x="16886" y="8307"/>
                      <a:pt x="16823" y="8349"/>
                      <a:pt x="16802" y="8349"/>
                    </a:cubicBezTo>
                    <a:lnTo>
                      <a:pt x="16802" y="8307"/>
                    </a:lnTo>
                    <a:lnTo>
                      <a:pt x="16782" y="8349"/>
                    </a:lnTo>
                    <a:cubicBezTo>
                      <a:pt x="16677" y="8370"/>
                      <a:pt x="16572" y="8370"/>
                      <a:pt x="16489" y="8390"/>
                    </a:cubicBezTo>
                    <a:lnTo>
                      <a:pt x="16593" y="8286"/>
                    </a:lnTo>
                    <a:lnTo>
                      <a:pt x="16551" y="8265"/>
                    </a:lnTo>
                    <a:lnTo>
                      <a:pt x="16468" y="8307"/>
                    </a:lnTo>
                    <a:lnTo>
                      <a:pt x="16384" y="8307"/>
                    </a:lnTo>
                    <a:lnTo>
                      <a:pt x="16342" y="8349"/>
                    </a:lnTo>
                    <a:lnTo>
                      <a:pt x="16363" y="8390"/>
                    </a:lnTo>
                    <a:lnTo>
                      <a:pt x="16300" y="8453"/>
                    </a:lnTo>
                    <a:lnTo>
                      <a:pt x="16196" y="8453"/>
                    </a:lnTo>
                    <a:lnTo>
                      <a:pt x="16258" y="8495"/>
                    </a:lnTo>
                    <a:lnTo>
                      <a:pt x="16384" y="8474"/>
                    </a:lnTo>
                    <a:lnTo>
                      <a:pt x="16447" y="8411"/>
                    </a:lnTo>
                    <a:cubicBezTo>
                      <a:pt x="16489" y="8411"/>
                      <a:pt x="16551" y="8411"/>
                      <a:pt x="16614" y="8390"/>
                    </a:cubicBezTo>
                    <a:lnTo>
                      <a:pt x="16614" y="8390"/>
                    </a:lnTo>
                    <a:lnTo>
                      <a:pt x="16593" y="8411"/>
                    </a:lnTo>
                    <a:lnTo>
                      <a:pt x="16677" y="8411"/>
                    </a:lnTo>
                    <a:lnTo>
                      <a:pt x="16719" y="8474"/>
                    </a:lnTo>
                    <a:lnTo>
                      <a:pt x="16802" y="8370"/>
                    </a:lnTo>
                    <a:cubicBezTo>
                      <a:pt x="16823" y="8370"/>
                      <a:pt x="16886" y="8349"/>
                      <a:pt x="16907" y="8349"/>
                    </a:cubicBezTo>
                    <a:lnTo>
                      <a:pt x="16907" y="8370"/>
                    </a:lnTo>
                    <a:lnTo>
                      <a:pt x="17012" y="8390"/>
                    </a:lnTo>
                    <a:lnTo>
                      <a:pt x="17200" y="8307"/>
                    </a:lnTo>
                    <a:lnTo>
                      <a:pt x="17242" y="8244"/>
                    </a:lnTo>
                    <a:lnTo>
                      <a:pt x="17200" y="8202"/>
                    </a:lnTo>
                    <a:lnTo>
                      <a:pt x="17033" y="8244"/>
                    </a:lnTo>
                    <a:lnTo>
                      <a:pt x="16991" y="8202"/>
                    </a:lnTo>
                    <a:close/>
                    <a:moveTo>
                      <a:pt x="16070" y="8411"/>
                    </a:move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26" y="8475"/>
                      <a:pt x="16037" y="8501"/>
                      <a:pt x="16036" y="8525"/>
                    </a:cubicBezTo>
                    <a:lnTo>
                      <a:pt x="16036" y="8525"/>
                    </a:lnTo>
                    <a:lnTo>
                      <a:pt x="16049" y="8474"/>
                    </a:lnTo>
                    <a:lnTo>
                      <a:pt x="16133" y="8453"/>
                    </a:lnTo>
                    <a:lnTo>
                      <a:pt x="16196" y="8453"/>
                    </a:lnTo>
                    <a:lnTo>
                      <a:pt x="16237" y="8411"/>
                    </a:lnTo>
                    <a:close/>
                    <a:moveTo>
                      <a:pt x="16036" y="8525"/>
                    </a:moveTo>
                    <a:lnTo>
                      <a:pt x="16028" y="8558"/>
                    </a:lnTo>
                    <a:cubicBezTo>
                      <a:pt x="16034" y="8547"/>
                      <a:pt x="16036" y="8536"/>
                      <a:pt x="16036" y="8525"/>
                    </a:cubicBezTo>
                    <a:close/>
                    <a:moveTo>
                      <a:pt x="105" y="0"/>
                    </a:moveTo>
                    <a:lnTo>
                      <a:pt x="22" y="42"/>
                    </a:lnTo>
                    <a:lnTo>
                      <a:pt x="1" y="105"/>
                    </a:lnTo>
                    <a:lnTo>
                      <a:pt x="22" y="251"/>
                    </a:lnTo>
                    <a:lnTo>
                      <a:pt x="168" y="565"/>
                    </a:lnTo>
                    <a:lnTo>
                      <a:pt x="252" y="628"/>
                    </a:lnTo>
                    <a:lnTo>
                      <a:pt x="524" y="879"/>
                    </a:lnTo>
                    <a:lnTo>
                      <a:pt x="587" y="879"/>
                    </a:lnTo>
                    <a:lnTo>
                      <a:pt x="754" y="1067"/>
                    </a:lnTo>
                    <a:lnTo>
                      <a:pt x="838" y="1088"/>
                    </a:lnTo>
                    <a:lnTo>
                      <a:pt x="900" y="1067"/>
                    </a:lnTo>
                    <a:lnTo>
                      <a:pt x="1089" y="1214"/>
                    </a:lnTo>
                    <a:lnTo>
                      <a:pt x="1298" y="1528"/>
                    </a:lnTo>
                    <a:lnTo>
                      <a:pt x="1507" y="1716"/>
                    </a:lnTo>
                    <a:lnTo>
                      <a:pt x="1570" y="1716"/>
                    </a:lnTo>
                    <a:lnTo>
                      <a:pt x="1570" y="1883"/>
                    </a:lnTo>
                    <a:lnTo>
                      <a:pt x="1612" y="1925"/>
                    </a:lnTo>
                    <a:lnTo>
                      <a:pt x="1633" y="2092"/>
                    </a:lnTo>
                    <a:lnTo>
                      <a:pt x="1716" y="2155"/>
                    </a:lnTo>
                    <a:lnTo>
                      <a:pt x="1842" y="2155"/>
                    </a:lnTo>
                    <a:lnTo>
                      <a:pt x="2009" y="2344"/>
                    </a:lnTo>
                    <a:lnTo>
                      <a:pt x="2093" y="2406"/>
                    </a:lnTo>
                    <a:lnTo>
                      <a:pt x="2156" y="2406"/>
                    </a:lnTo>
                    <a:lnTo>
                      <a:pt x="2198" y="2448"/>
                    </a:lnTo>
                    <a:lnTo>
                      <a:pt x="2135" y="2532"/>
                    </a:lnTo>
                    <a:lnTo>
                      <a:pt x="2219" y="2616"/>
                    </a:lnTo>
                    <a:lnTo>
                      <a:pt x="2261" y="2762"/>
                    </a:lnTo>
                    <a:lnTo>
                      <a:pt x="2261" y="2783"/>
                    </a:lnTo>
                    <a:lnTo>
                      <a:pt x="2365" y="3097"/>
                    </a:lnTo>
                    <a:lnTo>
                      <a:pt x="2428" y="3264"/>
                    </a:lnTo>
                    <a:lnTo>
                      <a:pt x="2574" y="3306"/>
                    </a:lnTo>
                    <a:lnTo>
                      <a:pt x="2763" y="3411"/>
                    </a:lnTo>
                    <a:lnTo>
                      <a:pt x="2763" y="3515"/>
                    </a:lnTo>
                    <a:lnTo>
                      <a:pt x="2888" y="3787"/>
                    </a:lnTo>
                    <a:lnTo>
                      <a:pt x="3035" y="3892"/>
                    </a:lnTo>
                    <a:lnTo>
                      <a:pt x="3056" y="4185"/>
                    </a:lnTo>
                    <a:lnTo>
                      <a:pt x="3265" y="4561"/>
                    </a:lnTo>
                    <a:lnTo>
                      <a:pt x="3265" y="4729"/>
                    </a:lnTo>
                    <a:lnTo>
                      <a:pt x="3307" y="4875"/>
                    </a:lnTo>
                    <a:lnTo>
                      <a:pt x="3516" y="5043"/>
                    </a:lnTo>
                    <a:lnTo>
                      <a:pt x="3725" y="5294"/>
                    </a:lnTo>
                    <a:lnTo>
                      <a:pt x="3788" y="5440"/>
                    </a:lnTo>
                    <a:lnTo>
                      <a:pt x="3934" y="5461"/>
                    </a:lnTo>
                    <a:lnTo>
                      <a:pt x="3997" y="5545"/>
                    </a:lnTo>
                    <a:lnTo>
                      <a:pt x="4123" y="5608"/>
                    </a:lnTo>
                    <a:lnTo>
                      <a:pt x="4144" y="5775"/>
                    </a:lnTo>
                    <a:lnTo>
                      <a:pt x="4290" y="5859"/>
                    </a:lnTo>
                    <a:lnTo>
                      <a:pt x="4437" y="6005"/>
                    </a:lnTo>
                    <a:lnTo>
                      <a:pt x="4709" y="6173"/>
                    </a:lnTo>
                    <a:lnTo>
                      <a:pt x="4750" y="6298"/>
                    </a:lnTo>
                    <a:lnTo>
                      <a:pt x="4918" y="6361"/>
                    </a:lnTo>
                    <a:lnTo>
                      <a:pt x="5253" y="6633"/>
                    </a:lnTo>
                    <a:lnTo>
                      <a:pt x="5274" y="6779"/>
                    </a:lnTo>
                    <a:lnTo>
                      <a:pt x="5357" y="6800"/>
                    </a:lnTo>
                    <a:lnTo>
                      <a:pt x="5441" y="6926"/>
                    </a:lnTo>
                    <a:lnTo>
                      <a:pt x="5483" y="6884"/>
                    </a:lnTo>
                    <a:lnTo>
                      <a:pt x="5483" y="6779"/>
                    </a:lnTo>
                    <a:lnTo>
                      <a:pt x="5462" y="6717"/>
                    </a:lnTo>
                    <a:lnTo>
                      <a:pt x="5462" y="6675"/>
                    </a:lnTo>
                    <a:lnTo>
                      <a:pt x="5566" y="6696"/>
                    </a:lnTo>
                    <a:lnTo>
                      <a:pt x="5797" y="6905"/>
                    </a:lnTo>
                    <a:lnTo>
                      <a:pt x="5859" y="6884"/>
                    </a:lnTo>
                    <a:lnTo>
                      <a:pt x="5859" y="6717"/>
                    </a:lnTo>
                    <a:lnTo>
                      <a:pt x="5901" y="6633"/>
                    </a:lnTo>
                    <a:lnTo>
                      <a:pt x="5985" y="6675"/>
                    </a:lnTo>
                    <a:cubicBezTo>
                      <a:pt x="5985" y="6696"/>
                      <a:pt x="6006" y="6696"/>
                      <a:pt x="6006" y="6717"/>
                    </a:cubicBezTo>
                    <a:lnTo>
                      <a:pt x="6090" y="6842"/>
                    </a:lnTo>
                    <a:lnTo>
                      <a:pt x="6110" y="6842"/>
                    </a:lnTo>
                    <a:cubicBezTo>
                      <a:pt x="6173" y="6905"/>
                      <a:pt x="6215" y="6989"/>
                      <a:pt x="6278" y="7030"/>
                    </a:cubicBezTo>
                    <a:lnTo>
                      <a:pt x="6236" y="7051"/>
                    </a:lnTo>
                    <a:lnTo>
                      <a:pt x="6236" y="7198"/>
                    </a:lnTo>
                    <a:lnTo>
                      <a:pt x="6194" y="7323"/>
                    </a:lnTo>
                    <a:lnTo>
                      <a:pt x="6069" y="7344"/>
                    </a:lnTo>
                    <a:lnTo>
                      <a:pt x="6069" y="7449"/>
                    </a:lnTo>
                    <a:lnTo>
                      <a:pt x="5985" y="7470"/>
                    </a:lnTo>
                    <a:lnTo>
                      <a:pt x="5922" y="7428"/>
                    </a:lnTo>
                    <a:lnTo>
                      <a:pt x="5880" y="7428"/>
                    </a:lnTo>
                    <a:lnTo>
                      <a:pt x="5880" y="7512"/>
                    </a:lnTo>
                    <a:lnTo>
                      <a:pt x="5964" y="7554"/>
                    </a:lnTo>
                    <a:lnTo>
                      <a:pt x="6194" y="7554"/>
                    </a:lnTo>
                    <a:lnTo>
                      <a:pt x="6320" y="7512"/>
                    </a:lnTo>
                    <a:lnTo>
                      <a:pt x="6382" y="7616"/>
                    </a:lnTo>
                    <a:lnTo>
                      <a:pt x="6445" y="7658"/>
                    </a:lnTo>
                    <a:lnTo>
                      <a:pt x="6529" y="7637"/>
                    </a:lnTo>
                    <a:lnTo>
                      <a:pt x="6613" y="7637"/>
                    </a:lnTo>
                    <a:lnTo>
                      <a:pt x="6550" y="7679"/>
                    </a:lnTo>
                    <a:lnTo>
                      <a:pt x="6466" y="7826"/>
                    </a:lnTo>
                    <a:lnTo>
                      <a:pt x="6529" y="7867"/>
                    </a:lnTo>
                    <a:lnTo>
                      <a:pt x="6696" y="7888"/>
                    </a:lnTo>
                    <a:lnTo>
                      <a:pt x="6822" y="7951"/>
                    </a:lnTo>
                    <a:lnTo>
                      <a:pt x="6926" y="7888"/>
                    </a:lnTo>
                    <a:lnTo>
                      <a:pt x="6989" y="7951"/>
                    </a:lnTo>
                    <a:lnTo>
                      <a:pt x="7178" y="7951"/>
                    </a:lnTo>
                    <a:lnTo>
                      <a:pt x="7366" y="8077"/>
                    </a:lnTo>
                    <a:lnTo>
                      <a:pt x="7638" y="8160"/>
                    </a:lnTo>
                    <a:lnTo>
                      <a:pt x="7743" y="8035"/>
                    </a:lnTo>
                    <a:lnTo>
                      <a:pt x="7805" y="8035"/>
                    </a:lnTo>
                    <a:lnTo>
                      <a:pt x="7889" y="8139"/>
                    </a:lnTo>
                    <a:lnTo>
                      <a:pt x="7994" y="8160"/>
                    </a:lnTo>
                    <a:lnTo>
                      <a:pt x="8077" y="8077"/>
                    </a:lnTo>
                    <a:lnTo>
                      <a:pt x="8140" y="8077"/>
                    </a:lnTo>
                    <a:lnTo>
                      <a:pt x="8287" y="8181"/>
                    </a:lnTo>
                    <a:lnTo>
                      <a:pt x="8454" y="8181"/>
                    </a:lnTo>
                    <a:lnTo>
                      <a:pt x="8747" y="8370"/>
                    </a:lnTo>
                    <a:lnTo>
                      <a:pt x="9061" y="8474"/>
                    </a:lnTo>
                    <a:lnTo>
                      <a:pt x="9186" y="8390"/>
                    </a:lnTo>
                    <a:lnTo>
                      <a:pt x="9395" y="8390"/>
                    </a:lnTo>
                    <a:lnTo>
                      <a:pt x="9521" y="8495"/>
                    </a:lnTo>
                    <a:lnTo>
                      <a:pt x="9647" y="8390"/>
                    </a:lnTo>
                    <a:lnTo>
                      <a:pt x="9793" y="8411"/>
                    </a:lnTo>
                    <a:lnTo>
                      <a:pt x="9960" y="8495"/>
                    </a:lnTo>
                    <a:lnTo>
                      <a:pt x="10149" y="8495"/>
                    </a:lnTo>
                    <a:lnTo>
                      <a:pt x="10295" y="8411"/>
                    </a:lnTo>
                    <a:lnTo>
                      <a:pt x="10379" y="8411"/>
                    </a:lnTo>
                    <a:lnTo>
                      <a:pt x="10483" y="8516"/>
                    </a:lnTo>
                    <a:lnTo>
                      <a:pt x="10609" y="8558"/>
                    </a:lnTo>
                    <a:lnTo>
                      <a:pt x="10776" y="8683"/>
                    </a:lnTo>
                    <a:lnTo>
                      <a:pt x="10902" y="8662"/>
                    </a:lnTo>
                    <a:lnTo>
                      <a:pt x="10986" y="8725"/>
                    </a:lnTo>
                    <a:lnTo>
                      <a:pt x="11048" y="8704"/>
                    </a:lnTo>
                    <a:lnTo>
                      <a:pt x="11028" y="8516"/>
                    </a:lnTo>
                    <a:lnTo>
                      <a:pt x="10965" y="8474"/>
                    </a:lnTo>
                    <a:lnTo>
                      <a:pt x="11007" y="8453"/>
                    </a:lnTo>
                    <a:cubicBezTo>
                      <a:pt x="11132" y="8453"/>
                      <a:pt x="11237" y="8474"/>
                      <a:pt x="11341" y="8495"/>
                    </a:cubicBezTo>
                    <a:lnTo>
                      <a:pt x="11467" y="8579"/>
                    </a:lnTo>
                    <a:lnTo>
                      <a:pt x="11488" y="8662"/>
                    </a:lnTo>
                    <a:lnTo>
                      <a:pt x="11551" y="8579"/>
                    </a:lnTo>
                    <a:lnTo>
                      <a:pt x="11634" y="8516"/>
                    </a:lnTo>
                    <a:cubicBezTo>
                      <a:pt x="11697" y="8579"/>
                      <a:pt x="11781" y="8600"/>
                      <a:pt x="11864" y="8621"/>
                    </a:cubicBezTo>
                    <a:lnTo>
                      <a:pt x="11844" y="8662"/>
                    </a:lnTo>
                    <a:lnTo>
                      <a:pt x="11864" y="8704"/>
                    </a:lnTo>
                    <a:lnTo>
                      <a:pt x="12053" y="8767"/>
                    </a:lnTo>
                    <a:lnTo>
                      <a:pt x="12157" y="8704"/>
                    </a:lnTo>
                    <a:lnTo>
                      <a:pt x="12220" y="8725"/>
                    </a:lnTo>
                    <a:lnTo>
                      <a:pt x="12220" y="8704"/>
                    </a:lnTo>
                    <a:cubicBezTo>
                      <a:pt x="12262" y="8725"/>
                      <a:pt x="12304" y="8725"/>
                      <a:pt x="12325" y="8767"/>
                    </a:cubicBezTo>
                    <a:lnTo>
                      <a:pt x="12388" y="8809"/>
                    </a:lnTo>
                    <a:lnTo>
                      <a:pt x="12492" y="8872"/>
                    </a:lnTo>
                    <a:lnTo>
                      <a:pt x="12597" y="8830"/>
                    </a:lnTo>
                    <a:lnTo>
                      <a:pt x="12680" y="8830"/>
                    </a:lnTo>
                    <a:lnTo>
                      <a:pt x="12722" y="8872"/>
                    </a:lnTo>
                    <a:lnTo>
                      <a:pt x="12848" y="8809"/>
                    </a:lnTo>
                    <a:lnTo>
                      <a:pt x="12911" y="8725"/>
                    </a:lnTo>
                    <a:lnTo>
                      <a:pt x="13015" y="8767"/>
                    </a:lnTo>
                    <a:lnTo>
                      <a:pt x="13141" y="8704"/>
                    </a:lnTo>
                    <a:lnTo>
                      <a:pt x="13245" y="8725"/>
                    </a:lnTo>
                    <a:lnTo>
                      <a:pt x="13371" y="8621"/>
                    </a:lnTo>
                    <a:lnTo>
                      <a:pt x="13413" y="8704"/>
                    </a:lnTo>
                    <a:lnTo>
                      <a:pt x="13517" y="8683"/>
                    </a:lnTo>
                    <a:lnTo>
                      <a:pt x="13664" y="8704"/>
                    </a:lnTo>
                    <a:lnTo>
                      <a:pt x="13580" y="8662"/>
                    </a:lnTo>
                    <a:lnTo>
                      <a:pt x="13894" y="8662"/>
                    </a:lnTo>
                    <a:lnTo>
                      <a:pt x="13936" y="8683"/>
                    </a:lnTo>
                    <a:lnTo>
                      <a:pt x="13936" y="8662"/>
                    </a:lnTo>
                    <a:lnTo>
                      <a:pt x="14166" y="8662"/>
                    </a:lnTo>
                    <a:lnTo>
                      <a:pt x="14250" y="8683"/>
                    </a:lnTo>
                    <a:lnTo>
                      <a:pt x="14313" y="8683"/>
                    </a:lnTo>
                    <a:lnTo>
                      <a:pt x="14396" y="8704"/>
                    </a:lnTo>
                    <a:lnTo>
                      <a:pt x="14480" y="8683"/>
                    </a:lnTo>
                    <a:lnTo>
                      <a:pt x="14564" y="8683"/>
                    </a:lnTo>
                    <a:lnTo>
                      <a:pt x="14626" y="8725"/>
                    </a:lnTo>
                    <a:lnTo>
                      <a:pt x="14731" y="8683"/>
                    </a:lnTo>
                    <a:lnTo>
                      <a:pt x="14794" y="8704"/>
                    </a:lnTo>
                    <a:lnTo>
                      <a:pt x="14877" y="8704"/>
                    </a:lnTo>
                    <a:lnTo>
                      <a:pt x="14898" y="8683"/>
                    </a:lnTo>
                    <a:lnTo>
                      <a:pt x="15024" y="8621"/>
                    </a:lnTo>
                    <a:lnTo>
                      <a:pt x="15212" y="8662"/>
                    </a:lnTo>
                    <a:lnTo>
                      <a:pt x="15359" y="8579"/>
                    </a:lnTo>
                    <a:lnTo>
                      <a:pt x="15547" y="8579"/>
                    </a:lnTo>
                    <a:lnTo>
                      <a:pt x="15631" y="8600"/>
                    </a:lnTo>
                    <a:lnTo>
                      <a:pt x="15652" y="8579"/>
                    </a:lnTo>
                    <a:cubicBezTo>
                      <a:pt x="15683" y="8589"/>
                      <a:pt x="15714" y="8594"/>
                      <a:pt x="15748" y="8594"/>
                    </a:cubicBezTo>
                    <a:cubicBezTo>
                      <a:pt x="15782" y="8594"/>
                      <a:pt x="15819" y="8589"/>
                      <a:pt x="15861" y="8579"/>
                    </a:cubicBezTo>
                    <a:cubicBezTo>
                      <a:pt x="15882" y="8579"/>
                      <a:pt x="15924" y="8558"/>
                      <a:pt x="15945" y="8516"/>
                    </a:cubicBezTo>
                    <a:lnTo>
                      <a:pt x="15986" y="8453"/>
                    </a:ln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01" y="8433"/>
                      <a:pt x="15994" y="8423"/>
                      <a:pt x="15986" y="8411"/>
                    </a:cubicBezTo>
                    <a:lnTo>
                      <a:pt x="16049" y="8390"/>
                    </a:lnTo>
                    <a:lnTo>
                      <a:pt x="16091" y="8286"/>
                    </a:lnTo>
                    <a:lnTo>
                      <a:pt x="16091" y="8181"/>
                    </a:lnTo>
                    <a:lnTo>
                      <a:pt x="15965" y="8139"/>
                    </a:lnTo>
                    <a:lnTo>
                      <a:pt x="15861" y="8202"/>
                    </a:lnTo>
                    <a:lnTo>
                      <a:pt x="15924" y="8244"/>
                    </a:lnTo>
                    <a:lnTo>
                      <a:pt x="15840" y="8349"/>
                    </a:lnTo>
                    <a:lnTo>
                      <a:pt x="15735" y="8370"/>
                    </a:lnTo>
                    <a:lnTo>
                      <a:pt x="15714" y="8390"/>
                    </a:lnTo>
                    <a:lnTo>
                      <a:pt x="15673" y="8390"/>
                    </a:lnTo>
                    <a:cubicBezTo>
                      <a:pt x="15652" y="8390"/>
                      <a:pt x="15631" y="8411"/>
                      <a:pt x="15610" y="8453"/>
                    </a:cubicBezTo>
                    <a:lnTo>
                      <a:pt x="15526" y="8453"/>
                    </a:lnTo>
                    <a:lnTo>
                      <a:pt x="15442" y="8390"/>
                    </a:lnTo>
                    <a:lnTo>
                      <a:pt x="15296" y="8390"/>
                    </a:lnTo>
                    <a:lnTo>
                      <a:pt x="15149" y="8453"/>
                    </a:lnTo>
                    <a:lnTo>
                      <a:pt x="15003" y="8349"/>
                    </a:lnTo>
                    <a:lnTo>
                      <a:pt x="14836" y="8307"/>
                    </a:lnTo>
                    <a:lnTo>
                      <a:pt x="14773" y="8349"/>
                    </a:lnTo>
                    <a:lnTo>
                      <a:pt x="14626" y="8265"/>
                    </a:lnTo>
                    <a:lnTo>
                      <a:pt x="14354" y="8307"/>
                    </a:lnTo>
                    <a:lnTo>
                      <a:pt x="14166" y="8411"/>
                    </a:lnTo>
                    <a:lnTo>
                      <a:pt x="14166" y="8453"/>
                    </a:lnTo>
                    <a:lnTo>
                      <a:pt x="13999" y="8453"/>
                    </a:lnTo>
                    <a:lnTo>
                      <a:pt x="13894" y="8411"/>
                    </a:lnTo>
                    <a:lnTo>
                      <a:pt x="13894" y="8474"/>
                    </a:lnTo>
                    <a:cubicBezTo>
                      <a:pt x="13852" y="8474"/>
                      <a:pt x="13769" y="8474"/>
                      <a:pt x="13727" y="8495"/>
                    </a:cubicBezTo>
                    <a:lnTo>
                      <a:pt x="13685" y="8453"/>
                    </a:lnTo>
                    <a:lnTo>
                      <a:pt x="13685" y="8370"/>
                    </a:lnTo>
                    <a:lnTo>
                      <a:pt x="13559" y="8349"/>
                    </a:lnTo>
                    <a:lnTo>
                      <a:pt x="13580" y="8453"/>
                    </a:lnTo>
                    <a:lnTo>
                      <a:pt x="13538" y="8474"/>
                    </a:lnTo>
                    <a:lnTo>
                      <a:pt x="13538" y="8370"/>
                    </a:lnTo>
                    <a:lnTo>
                      <a:pt x="13434" y="8286"/>
                    </a:lnTo>
                    <a:lnTo>
                      <a:pt x="13329" y="8349"/>
                    </a:lnTo>
                    <a:lnTo>
                      <a:pt x="13224" y="8265"/>
                    </a:lnTo>
                    <a:lnTo>
                      <a:pt x="13120" y="8202"/>
                    </a:lnTo>
                    <a:lnTo>
                      <a:pt x="12994" y="8286"/>
                    </a:lnTo>
                    <a:lnTo>
                      <a:pt x="12994" y="8349"/>
                    </a:lnTo>
                    <a:lnTo>
                      <a:pt x="13224" y="8411"/>
                    </a:lnTo>
                    <a:lnTo>
                      <a:pt x="13308" y="8495"/>
                    </a:lnTo>
                    <a:lnTo>
                      <a:pt x="13162" y="8495"/>
                    </a:lnTo>
                    <a:lnTo>
                      <a:pt x="13162" y="8516"/>
                    </a:lnTo>
                    <a:lnTo>
                      <a:pt x="13099" y="8579"/>
                    </a:lnTo>
                    <a:lnTo>
                      <a:pt x="13057" y="8579"/>
                    </a:lnTo>
                    <a:cubicBezTo>
                      <a:pt x="13094" y="8560"/>
                      <a:pt x="13098" y="8492"/>
                      <a:pt x="13055" y="8492"/>
                    </a:cubicBezTo>
                    <a:cubicBezTo>
                      <a:pt x="13049" y="8492"/>
                      <a:pt x="13043" y="8493"/>
                      <a:pt x="13036" y="8495"/>
                    </a:cubicBezTo>
                    <a:lnTo>
                      <a:pt x="12952" y="8495"/>
                    </a:lnTo>
                    <a:lnTo>
                      <a:pt x="12932" y="8390"/>
                    </a:lnTo>
                    <a:lnTo>
                      <a:pt x="12848" y="8370"/>
                    </a:lnTo>
                    <a:lnTo>
                      <a:pt x="12743" y="8390"/>
                    </a:lnTo>
                    <a:lnTo>
                      <a:pt x="12639" y="8370"/>
                    </a:lnTo>
                    <a:lnTo>
                      <a:pt x="12492" y="8411"/>
                    </a:lnTo>
                    <a:lnTo>
                      <a:pt x="12408" y="8516"/>
                    </a:lnTo>
                    <a:lnTo>
                      <a:pt x="12388" y="8600"/>
                    </a:lnTo>
                    <a:lnTo>
                      <a:pt x="12283" y="8600"/>
                    </a:lnTo>
                    <a:lnTo>
                      <a:pt x="12283" y="8579"/>
                    </a:lnTo>
                    <a:lnTo>
                      <a:pt x="12283" y="8558"/>
                    </a:lnTo>
                    <a:lnTo>
                      <a:pt x="12304" y="8558"/>
                    </a:lnTo>
                    <a:cubicBezTo>
                      <a:pt x="12325" y="8558"/>
                      <a:pt x="12304" y="8516"/>
                      <a:pt x="12304" y="8516"/>
                    </a:cubicBezTo>
                    <a:lnTo>
                      <a:pt x="12325" y="8495"/>
                    </a:lnTo>
                    <a:lnTo>
                      <a:pt x="12367" y="8370"/>
                    </a:lnTo>
                    <a:lnTo>
                      <a:pt x="12178" y="8307"/>
                    </a:lnTo>
                    <a:lnTo>
                      <a:pt x="12053" y="8390"/>
                    </a:lnTo>
                    <a:lnTo>
                      <a:pt x="12011" y="8516"/>
                    </a:lnTo>
                    <a:cubicBezTo>
                      <a:pt x="11885" y="8495"/>
                      <a:pt x="11781" y="8474"/>
                      <a:pt x="11676" y="8453"/>
                    </a:cubicBezTo>
                    <a:lnTo>
                      <a:pt x="11781" y="8411"/>
                    </a:lnTo>
                    <a:lnTo>
                      <a:pt x="11802" y="8349"/>
                    </a:lnTo>
                    <a:lnTo>
                      <a:pt x="11676" y="8181"/>
                    </a:lnTo>
                    <a:lnTo>
                      <a:pt x="11530" y="8160"/>
                    </a:lnTo>
                    <a:lnTo>
                      <a:pt x="11362" y="8202"/>
                    </a:lnTo>
                    <a:lnTo>
                      <a:pt x="11237" y="8181"/>
                    </a:lnTo>
                    <a:lnTo>
                      <a:pt x="11111" y="8202"/>
                    </a:lnTo>
                    <a:lnTo>
                      <a:pt x="11111" y="8244"/>
                    </a:lnTo>
                    <a:cubicBezTo>
                      <a:pt x="11069" y="8244"/>
                      <a:pt x="11069" y="8244"/>
                      <a:pt x="11048" y="8202"/>
                    </a:cubicBezTo>
                    <a:lnTo>
                      <a:pt x="11069" y="8056"/>
                    </a:lnTo>
                    <a:lnTo>
                      <a:pt x="11028" y="7972"/>
                    </a:lnTo>
                    <a:lnTo>
                      <a:pt x="10923" y="7951"/>
                    </a:lnTo>
                    <a:lnTo>
                      <a:pt x="10902" y="7930"/>
                    </a:lnTo>
                    <a:lnTo>
                      <a:pt x="10797" y="7930"/>
                    </a:lnTo>
                    <a:lnTo>
                      <a:pt x="10714" y="7972"/>
                    </a:lnTo>
                    <a:lnTo>
                      <a:pt x="10609" y="7972"/>
                    </a:lnTo>
                    <a:lnTo>
                      <a:pt x="10525" y="7930"/>
                    </a:lnTo>
                    <a:lnTo>
                      <a:pt x="10400" y="7972"/>
                    </a:lnTo>
                    <a:lnTo>
                      <a:pt x="10274" y="7930"/>
                    </a:lnTo>
                    <a:lnTo>
                      <a:pt x="10191" y="7846"/>
                    </a:lnTo>
                    <a:lnTo>
                      <a:pt x="10191" y="7763"/>
                    </a:lnTo>
                    <a:lnTo>
                      <a:pt x="10086" y="7595"/>
                    </a:lnTo>
                    <a:lnTo>
                      <a:pt x="10086" y="7449"/>
                    </a:lnTo>
                    <a:lnTo>
                      <a:pt x="9939" y="7449"/>
                    </a:lnTo>
                    <a:lnTo>
                      <a:pt x="9856" y="7470"/>
                    </a:lnTo>
                    <a:lnTo>
                      <a:pt x="9772" y="7386"/>
                    </a:lnTo>
                    <a:lnTo>
                      <a:pt x="9667" y="7386"/>
                    </a:lnTo>
                    <a:lnTo>
                      <a:pt x="9542" y="7282"/>
                    </a:lnTo>
                    <a:lnTo>
                      <a:pt x="9458" y="7240"/>
                    </a:lnTo>
                    <a:lnTo>
                      <a:pt x="9354" y="7261"/>
                    </a:lnTo>
                    <a:lnTo>
                      <a:pt x="9270" y="7261"/>
                    </a:lnTo>
                    <a:lnTo>
                      <a:pt x="9144" y="7114"/>
                    </a:lnTo>
                    <a:lnTo>
                      <a:pt x="9040" y="7114"/>
                    </a:lnTo>
                    <a:lnTo>
                      <a:pt x="9019" y="7344"/>
                    </a:lnTo>
                    <a:lnTo>
                      <a:pt x="8935" y="7449"/>
                    </a:lnTo>
                    <a:lnTo>
                      <a:pt x="8684" y="7491"/>
                    </a:lnTo>
                    <a:lnTo>
                      <a:pt x="8370" y="7449"/>
                    </a:lnTo>
                    <a:lnTo>
                      <a:pt x="8015" y="7449"/>
                    </a:lnTo>
                    <a:lnTo>
                      <a:pt x="7805" y="7365"/>
                    </a:lnTo>
                    <a:lnTo>
                      <a:pt x="7763" y="7323"/>
                    </a:lnTo>
                    <a:lnTo>
                      <a:pt x="7784" y="7219"/>
                    </a:lnTo>
                    <a:lnTo>
                      <a:pt x="7701" y="7072"/>
                    </a:lnTo>
                    <a:lnTo>
                      <a:pt x="7450" y="7051"/>
                    </a:lnTo>
                    <a:lnTo>
                      <a:pt x="7240" y="7010"/>
                    </a:lnTo>
                    <a:lnTo>
                      <a:pt x="7136" y="6926"/>
                    </a:lnTo>
                    <a:lnTo>
                      <a:pt x="6947" y="6926"/>
                    </a:lnTo>
                    <a:lnTo>
                      <a:pt x="6906" y="6968"/>
                    </a:lnTo>
                    <a:lnTo>
                      <a:pt x="6843" y="7030"/>
                    </a:lnTo>
                    <a:lnTo>
                      <a:pt x="6759" y="6947"/>
                    </a:lnTo>
                    <a:lnTo>
                      <a:pt x="6592" y="6926"/>
                    </a:lnTo>
                    <a:lnTo>
                      <a:pt x="6487" y="6926"/>
                    </a:lnTo>
                    <a:cubicBezTo>
                      <a:pt x="6403" y="6842"/>
                      <a:pt x="6320" y="6758"/>
                      <a:pt x="6278" y="6654"/>
                    </a:cubicBezTo>
                    <a:lnTo>
                      <a:pt x="6278" y="6486"/>
                    </a:lnTo>
                    <a:lnTo>
                      <a:pt x="6320" y="6173"/>
                    </a:lnTo>
                    <a:lnTo>
                      <a:pt x="6278" y="5963"/>
                    </a:lnTo>
                    <a:lnTo>
                      <a:pt x="6382" y="5712"/>
                    </a:lnTo>
                    <a:lnTo>
                      <a:pt x="6320" y="5649"/>
                    </a:lnTo>
                    <a:lnTo>
                      <a:pt x="6320" y="5461"/>
                    </a:lnTo>
                    <a:lnTo>
                      <a:pt x="6424" y="5398"/>
                    </a:lnTo>
                    <a:lnTo>
                      <a:pt x="6487" y="5336"/>
                    </a:lnTo>
                    <a:lnTo>
                      <a:pt x="6445" y="5231"/>
                    </a:lnTo>
                    <a:lnTo>
                      <a:pt x="6382" y="5168"/>
                    </a:lnTo>
                    <a:lnTo>
                      <a:pt x="6278" y="5085"/>
                    </a:lnTo>
                    <a:lnTo>
                      <a:pt x="6215" y="4959"/>
                    </a:lnTo>
                    <a:lnTo>
                      <a:pt x="6131" y="4938"/>
                    </a:lnTo>
                    <a:lnTo>
                      <a:pt x="6110" y="4854"/>
                    </a:lnTo>
                    <a:lnTo>
                      <a:pt x="6006" y="4813"/>
                    </a:lnTo>
                    <a:lnTo>
                      <a:pt x="5818" y="4833"/>
                    </a:lnTo>
                    <a:lnTo>
                      <a:pt x="5713" y="4813"/>
                    </a:lnTo>
                    <a:lnTo>
                      <a:pt x="5692" y="4624"/>
                    </a:lnTo>
                    <a:lnTo>
                      <a:pt x="5608" y="4520"/>
                    </a:lnTo>
                    <a:lnTo>
                      <a:pt x="5546" y="4561"/>
                    </a:lnTo>
                    <a:lnTo>
                      <a:pt x="5587" y="4457"/>
                    </a:lnTo>
                    <a:lnTo>
                      <a:pt x="5483" y="4415"/>
                    </a:lnTo>
                    <a:lnTo>
                      <a:pt x="5462" y="4122"/>
                    </a:lnTo>
                    <a:lnTo>
                      <a:pt x="5336" y="4185"/>
                    </a:lnTo>
                    <a:lnTo>
                      <a:pt x="5274" y="4122"/>
                    </a:lnTo>
                    <a:lnTo>
                      <a:pt x="5043" y="4122"/>
                    </a:lnTo>
                    <a:lnTo>
                      <a:pt x="4855" y="3996"/>
                    </a:lnTo>
                    <a:lnTo>
                      <a:pt x="4855" y="3892"/>
                    </a:lnTo>
                    <a:lnTo>
                      <a:pt x="4960" y="3850"/>
                    </a:lnTo>
                    <a:lnTo>
                      <a:pt x="5085" y="3766"/>
                    </a:lnTo>
                    <a:lnTo>
                      <a:pt x="5002" y="3704"/>
                    </a:lnTo>
                    <a:lnTo>
                      <a:pt x="4876" y="3745"/>
                    </a:lnTo>
                    <a:lnTo>
                      <a:pt x="4813" y="3704"/>
                    </a:lnTo>
                    <a:lnTo>
                      <a:pt x="4667" y="3766"/>
                    </a:lnTo>
                    <a:lnTo>
                      <a:pt x="4750" y="3683"/>
                    </a:lnTo>
                    <a:lnTo>
                      <a:pt x="4876" y="3578"/>
                    </a:lnTo>
                    <a:lnTo>
                      <a:pt x="5064" y="3557"/>
                    </a:lnTo>
                    <a:lnTo>
                      <a:pt x="5043" y="3432"/>
                    </a:lnTo>
                    <a:lnTo>
                      <a:pt x="4855" y="3222"/>
                    </a:lnTo>
                    <a:lnTo>
                      <a:pt x="4750" y="3222"/>
                    </a:lnTo>
                    <a:lnTo>
                      <a:pt x="4625" y="3285"/>
                    </a:lnTo>
                    <a:lnTo>
                      <a:pt x="4478" y="3369"/>
                    </a:lnTo>
                    <a:lnTo>
                      <a:pt x="4332" y="3369"/>
                    </a:lnTo>
                    <a:lnTo>
                      <a:pt x="4416" y="3348"/>
                    </a:lnTo>
                    <a:lnTo>
                      <a:pt x="4457" y="3285"/>
                    </a:lnTo>
                    <a:lnTo>
                      <a:pt x="4520" y="3264"/>
                    </a:lnTo>
                    <a:lnTo>
                      <a:pt x="4562" y="3180"/>
                    </a:lnTo>
                    <a:lnTo>
                      <a:pt x="4541" y="3097"/>
                    </a:lnTo>
                    <a:lnTo>
                      <a:pt x="4416" y="3055"/>
                    </a:lnTo>
                    <a:lnTo>
                      <a:pt x="4206" y="3055"/>
                    </a:lnTo>
                    <a:lnTo>
                      <a:pt x="4081" y="2929"/>
                    </a:lnTo>
                    <a:lnTo>
                      <a:pt x="4081" y="2846"/>
                    </a:lnTo>
                    <a:lnTo>
                      <a:pt x="4039" y="2678"/>
                    </a:lnTo>
                    <a:lnTo>
                      <a:pt x="3809" y="2448"/>
                    </a:lnTo>
                    <a:lnTo>
                      <a:pt x="3725" y="2427"/>
                    </a:lnTo>
                    <a:lnTo>
                      <a:pt x="3662" y="2448"/>
                    </a:lnTo>
                    <a:lnTo>
                      <a:pt x="3558" y="2364"/>
                    </a:lnTo>
                    <a:lnTo>
                      <a:pt x="3516" y="2155"/>
                    </a:lnTo>
                    <a:lnTo>
                      <a:pt x="3369" y="2009"/>
                    </a:lnTo>
                    <a:lnTo>
                      <a:pt x="3160" y="1883"/>
                    </a:lnTo>
                    <a:lnTo>
                      <a:pt x="3035" y="1883"/>
                    </a:lnTo>
                    <a:lnTo>
                      <a:pt x="2993" y="1925"/>
                    </a:lnTo>
                    <a:lnTo>
                      <a:pt x="2930" y="1883"/>
                    </a:lnTo>
                    <a:lnTo>
                      <a:pt x="2888" y="1716"/>
                    </a:lnTo>
                    <a:lnTo>
                      <a:pt x="2825" y="1800"/>
                    </a:lnTo>
                    <a:lnTo>
                      <a:pt x="2763" y="1716"/>
                    </a:lnTo>
                    <a:lnTo>
                      <a:pt x="2763" y="1528"/>
                    </a:lnTo>
                    <a:lnTo>
                      <a:pt x="2658" y="1402"/>
                    </a:lnTo>
                    <a:lnTo>
                      <a:pt x="2533" y="1381"/>
                    </a:lnTo>
                    <a:lnTo>
                      <a:pt x="2470" y="1297"/>
                    </a:lnTo>
                    <a:lnTo>
                      <a:pt x="2135" y="1088"/>
                    </a:lnTo>
                    <a:lnTo>
                      <a:pt x="2030" y="1088"/>
                    </a:lnTo>
                    <a:lnTo>
                      <a:pt x="1905" y="942"/>
                    </a:lnTo>
                    <a:lnTo>
                      <a:pt x="1779" y="900"/>
                    </a:lnTo>
                    <a:lnTo>
                      <a:pt x="1737" y="837"/>
                    </a:lnTo>
                    <a:lnTo>
                      <a:pt x="1716" y="649"/>
                    </a:lnTo>
                    <a:lnTo>
                      <a:pt x="1612" y="586"/>
                    </a:lnTo>
                    <a:lnTo>
                      <a:pt x="1528" y="460"/>
                    </a:lnTo>
                    <a:lnTo>
                      <a:pt x="1486" y="439"/>
                    </a:lnTo>
                    <a:lnTo>
                      <a:pt x="1403" y="272"/>
                    </a:lnTo>
                    <a:lnTo>
                      <a:pt x="1277" y="230"/>
                    </a:lnTo>
                    <a:lnTo>
                      <a:pt x="1152" y="230"/>
                    </a:lnTo>
                    <a:lnTo>
                      <a:pt x="1068" y="251"/>
                    </a:lnTo>
                    <a:lnTo>
                      <a:pt x="1005" y="209"/>
                    </a:lnTo>
                    <a:lnTo>
                      <a:pt x="859" y="209"/>
                    </a:lnTo>
                    <a:lnTo>
                      <a:pt x="670" y="251"/>
                    </a:lnTo>
                    <a:lnTo>
                      <a:pt x="587" y="209"/>
                    </a:lnTo>
                    <a:lnTo>
                      <a:pt x="336" y="21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4" name="Google Shape;1114;p39"/>
            <p:cNvSpPr/>
            <p:nvPr/>
          </p:nvSpPr>
          <p:spPr>
            <a:xfrm>
              <a:off x="5139425" y="3145975"/>
              <a:ext cx="62800" cy="82150"/>
            </a:xfrm>
            <a:custGeom>
              <a:avLst/>
              <a:gdLst/>
              <a:ahLst/>
              <a:cxnLst/>
              <a:rect l="l" t="t" r="r" b="b"/>
              <a:pathLst>
                <a:path w="2512" h="3286" extrusionOk="0">
                  <a:moveTo>
                    <a:pt x="126" y="0"/>
                  </a:moveTo>
                  <a:lnTo>
                    <a:pt x="42" y="84"/>
                  </a:lnTo>
                  <a:lnTo>
                    <a:pt x="0" y="210"/>
                  </a:lnTo>
                  <a:lnTo>
                    <a:pt x="126" y="419"/>
                  </a:lnTo>
                  <a:lnTo>
                    <a:pt x="189" y="879"/>
                  </a:lnTo>
                  <a:lnTo>
                    <a:pt x="251" y="1047"/>
                  </a:lnTo>
                  <a:lnTo>
                    <a:pt x="314" y="1172"/>
                  </a:lnTo>
                  <a:lnTo>
                    <a:pt x="314" y="1360"/>
                  </a:lnTo>
                  <a:lnTo>
                    <a:pt x="251" y="1402"/>
                  </a:lnTo>
                  <a:lnTo>
                    <a:pt x="293" y="1507"/>
                  </a:lnTo>
                  <a:lnTo>
                    <a:pt x="356" y="1611"/>
                  </a:lnTo>
                  <a:lnTo>
                    <a:pt x="335" y="1674"/>
                  </a:lnTo>
                  <a:lnTo>
                    <a:pt x="419" y="1758"/>
                  </a:lnTo>
                  <a:lnTo>
                    <a:pt x="565" y="1863"/>
                  </a:lnTo>
                  <a:lnTo>
                    <a:pt x="649" y="2009"/>
                  </a:lnTo>
                  <a:lnTo>
                    <a:pt x="754" y="2072"/>
                  </a:lnTo>
                  <a:lnTo>
                    <a:pt x="837" y="2176"/>
                  </a:lnTo>
                  <a:lnTo>
                    <a:pt x="754" y="2281"/>
                  </a:lnTo>
                  <a:lnTo>
                    <a:pt x="733" y="2344"/>
                  </a:lnTo>
                  <a:lnTo>
                    <a:pt x="816" y="2407"/>
                  </a:lnTo>
                  <a:lnTo>
                    <a:pt x="1005" y="2490"/>
                  </a:lnTo>
                  <a:lnTo>
                    <a:pt x="1193" y="2616"/>
                  </a:lnTo>
                  <a:lnTo>
                    <a:pt x="1172" y="2720"/>
                  </a:lnTo>
                  <a:lnTo>
                    <a:pt x="1339" y="2867"/>
                  </a:lnTo>
                  <a:lnTo>
                    <a:pt x="1486" y="2867"/>
                  </a:lnTo>
                  <a:lnTo>
                    <a:pt x="1528" y="2909"/>
                  </a:lnTo>
                  <a:lnTo>
                    <a:pt x="1611" y="3013"/>
                  </a:lnTo>
                  <a:lnTo>
                    <a:pt x="1800" y="3118"/>
                  </a:lnTo>
                  <a:lnTo>
                    <a:pt x="1988" y="3139"/>
                  </a:lnTo>
                  <a:lnTo>
                    <a:pt x="2051" y="3223"/>
                  </a:lnTo>
                  <a:lnTo>
                    <a:pt x="2197" y="3264"/>
                  </a:lnTo>
                  <a:lnTo>
                    <a:pt x="2218" y="3244"/>
                  </a:lnTo>
                  <a:lnTo>
                    <a:pt x="2281" y="3285"/>
                  </a:lnTo>
                  <a:lnTo>
                    <a:pt x="2386" y="3223"/>
                  </a:lnTo>
                  <a:lnTo>
                    <a:pt x="2386" y="3181"/>
                  </a:lnTo>
                  <a:lnTo>
                    <a:pt x="2344" y="3181"/>
                  </a:lnTo>
                  <a:lnTo>
                    <a:pt x="2386" y="3118"/>
                  </a:lnTo>
                  <a:lnTo>
                    <a:pt x="2323" y="3076"/>
                  </a:lnTo>
                  <a:lnTo>
                    <a:pt x="2407" y="3118"/>
                  </a:lnTo>
                  <a:lnTo>
                    <a:pt x="2407" y="3181"/>
                  </a:lnTo>
                  <a:lnTo>
                    <a:pt x="2407" y="3223"/>
                  </a:lnTo>
                  <a:lnTo>
                    <a:pt x="2511" y="3244"/>
                  </a:lnTo>
                  <a:lnTo>
                    <a:pt x="2511" y="3118"/>
                  </a:lnTo>
                  <a:lnTo>
                    <a:pt x="2386" y="2846"/>
                  </a:lnTo>
                  <a:lnTo>
                    <a:pt x="2344" y="2846"/>
                  </a:lnTo>
                  <a:lnTo>
                    <a:pt x="2344" y="2804"/>
                  </a:lnTo>
                  <a:lnTo>
                    <a:pt x="2323" y="2762"/>
                  </a:lnTo>
                  <a:lnTo>
                    <a:pt x="2281" y="2741"/>
                  </a:lnTo>
                  <a:lnTo>
                    <a:pt x="2239" y="2553"/>
                  </a:lnTo>
                  <a:lnTo>
                    <a:pt x="2281" y="2511"/>
                  </a:lnTo>
                  <a:lnTo>
                    <a:pt x="2239" y="2448"/>
                  </a:lnTo>
                  <a:lnTo>
                    <a:pt x="2176" y="2448"/>
                  </a:lnTo>
                  <a:lnTo>
                    <a:pt x="2009" y="2344"/>
                  </a:lnTo>
                  <a:lnTo>
                    <a:pt x="1967" y="2197"/>
                  </a:lnTo>
                  <a:lnTo>
                    <a:pt x="1967" y="1904"/>
                  </a:lnTo>
                  <a:lnTo>
                    <a:pt x="1904" y="1821"/>
                  </a:lnTo>
                  <a:lnTo>
                    <a:pt x="1904" y="1716"/>
                  </a:lnTo>
                  <a:lnTo>
                    <a:pt x="1925" y="1674"/>
                  </a:lnTo>
                  <a:lnTo>
                    <a:pt x="1904" y="1381"/>
                  </a:lnTo>
                  <a:lnTo>
                    <a:pt x="1967" y="1339"/>
                  </a:lnTo>
                  <a:lnTo>
                    <a:pt x="1904" y="1088"/>
                  </a:lnTo>
                  <a:lnTo>
                    <a:pt x="1779" y="879"/>
                  </a:lnTo>
                  <a:lnTo>
                    <a:pt x="1360" y="461"/>
                  </a:lnTo>
                  <a:lnTo>
                    <a:pt x="1277" y="314"/>
                  </a:lnTo>
                  <a:lnTo>
                    <a:pt x="1235" y="335"/>
                  </a:lnTo>
                  <a:lnTo>
                    <a:pt x="1172" y="398"/>
                  </a:lnTo>
                  <a:lnTo>
                    <a:pt x="1088" y="398"/>
                  </a:lnTo>
                  <a:lnTo>
                    <a:pt x="1067" y="419"/>
                  </a:lnTo>
                  <a:lnTo>
                    <a:pt x="1067" y="523"/>
                  </a:lnTo>
                  <a:lnTo>
                    <a:pt x="984" y="565"/>
                  </a:lnTo>
                  <a:lnTo>
                    <a:pt x="921" y="523"/>
                  </a:lnTo>
                  <a:lnTo>
                    <a:pt x="816" y="523"/>
                  </a:lnTo>
                  <a:lnTo>
                    <a:pt x="670" y="628"/>
                  </a:lnTo>
                  <a:lnTo>
                    <a:pt x="523" y="607"/>
                  </a:lnTo>
                  <a:lnTo>
                    <a:pt x="523" y="523"/>
                  </a:lnTo>
                  <a:lnTo>
                    <a:pt x="607" y="440"/>
                  </a:lnTo>
                  <a:lnTo>
                    <a:pt x="607" y="251"/>
                  </a:lnTo>
                  <a:lnTo>
                    <a:pt x="544" y="189"/>
                  </a:lnTo>
                  <a:lnTo>
                    <a:pt x="419" y="189"/>
                  </a:lnTo>
                  <a:lnTo>
                    <a:pt x="398" y="126"/>
                  </a:lnTo>
                  <a:lnTo>
                    <a:pt x="231" y="8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9"/>
            <p:cNvSpPr/>
            <p:nvPr/>
          </p:nvSpPr>
          <p:spPr>
            <a:xfrm>
              <a:off x="5279075" y="3142825"/>
              <a:ext cx="137075" cy="92625"/>
            </a:xfrm>
            <a:custGeom>
              <a:avLst/>
              <a:gdLst/>
              <a:ahLst/>
              <a:cxnLst/>
              <a:rect l="l" t="t" r="r" b="b"/>
              <a:pathLst>
                <a:path w="5483" h="3705" extrusionOk="0">
                  <a:moveTo>
                    <a:pt x="4186" y="1"/>
                  </a:moveTo>
                  <a:lnTo>
                    <a:pt x="4144" y="22"/>
                  </a:lnTo>
                  <a:lnTo>
                    <a:pt x="4165" y="126"/>
                  </a:lnTo>
                  <a:lnTo>
                    <a:pt x="4039" y="252"/>
                  </a:lnTo>
                  <a:lnTo>
                    <a:pt x="3976" y="231"/>
                  </a:lnTo>
                  <a:lnTo>
                    <a:pt x="4039" y="126"/>
                  </a:lnTo>
                  <a:lnTo>
                    <a:pt x="4018" y="43"/>
                  </a:lnTo>
                  <a:lnTo>
                    <a:pt x="3935" y="43"/>
                  </a:lnTo>
                  <a:lnTo>
                    <a:pt x="3851" y="273"/>
                  </a:lnTo>
                  <a:lnTo>
                    <a:pt x="3767" y="315"/>
                  </a:lnTo>
                  <a:lnTo>
                    <a:pt x="3642" y="587"/>
                  </a:lnTo>
                  <a:lnTo>
                    <a:pt x="3642" y="754"/>
                  </a:lnTo>
                  <a:lnTo>
                    <a:pt x="3432" y="963"/>
                  </a:lnTo>
                  <a:lnTo>
                    <a:pt x="3328" y="963"/>
                  </a:lnTo>
                  <a:lnTo>
                    <a:pt x="3140" y="1005"/>
                  </a:lnTo>
                  <a:lnTo>
                    <a:pt x="3098" y="1089"/>
                  </a:lnTo>
                  <a:lnTo>
                    <a:pt x="3181" y="1089"/>
                  </a:lnTo>
                  <a:lnTo>
                    <a:pt x="3119" y="1152"/>
                  </a:lnTo>
                  <a:lnTo>
                    <a:pt x="3181" y="1173"/>
                  </a:lnTo>
                  <a:lnTo>
                    <a:pt x="3307" y="1152"/>
                  </a:lnTo>
                  <a:lnTo>
                    <a:pt x="3244" y="1214"/>
                  </a:lnTo>
                  <a:lnTo>
                    <a:pt x="3181" y="1277"/>
                  </a:lnTo>
                  <a:lnTo>
                    <a:pt x="3140" y="1298"/>
                  </a:lnTo>
                  <a:lnTo>
                    <a:pt x="3140" y="1319"/>
                  </a:lnTo>
                  <a:lnTo>
                    <a:pt x="3223" y="1528"/>
                  </a:lnTo>
                  <a:lnTo>
                    <a:pt x="3181" y="1633"/>
                  </a:lnTo>
                  <a:lnTo>
                    <a:pt x="3098" y="1591"/>
                  </a:lnTo>
                  <a:lnTo>
                    <a:pt x="3098" y="1465"/>
                  </a:lnTo>
                  <a:lnTo>
                    <a:pt x="3077" y="1361"/>
                  </a:lnTo>
                  <a:lnTo>
                    <a:pt x="3035" y="1361"/>
                  </a:lnTo>
                  <a:lnTo>
                    <a:pt x="3035" y="1319"/>
                  </a:lnTo>
                  <a:lnTo>
                    <a:pt x="2993" y="1319"/>
                  </a:lnTo>
                  <a:lnTo>
                    <a:pt x="2930" y="1424"/>
                  </a:lnTo>
                  <a:lnTo>
                    <a:pt x="2972" y="1675"/>
                  </a:lnTo>
                  <a:lnTo>
                    <a:pt x="2909" y="1717"/>
                  </a:lnTo>
                  <a:lnTo>
                    <a:pt x="2805" y="1612"/>
                  </a:lnTo>
                  <a:lnTo>
                    <a:pt x="2700" y="1465"/>
                  </a:lnTo>
                  <a:lnTo>
                    <a:pt x="2658" y="1465"/>
                  </a:lnTo>
                  <a:lnTo>
                    <a:pt x="2554" y="1403"/>
                  </a:lnTo>
                  <a:lnTo>
                    <a:pt x="2470" y="1507"/>
                  </a:lnTo>
                  <a:lnTo>
                    <a:pt x="2470" y="1633"/>
                  </a:lnTo>
                  <a:lnTo>
                    <a:pt x="2344" y="1779"/>
                  </a:lnTo>
                  <a:lnTo>
                    <a:pt x="2261" y="1884"/>
                  </a:lnTo>
                  <a:lnTo>
                    <a:pt x="2093" y="2030"/>
                  </a:lnTo>
                  <a:lnTo>
                    <a:pt x="2072" y="2135"/>
                  </a:lnTo>
                  <a:lnTo>
                    <a:pt x="1926" y="2323"/>
                  </a:lnTo>
                  <a:lnTo>
                    <a:pt x="1779" y="2449"/>
                  </a:lnTo>
                  <a:lnTo>
                    <a:pt x="1319" y="2554"/>
                  </a:lnTo>
                  <a:lnTo>
                    <a:pt x="1256" y="2574"/>
                  </a:lnTo>
                  <a:lnTo>
                    <a:pt x="1298" y="2742"/>
                  </a:lnTo>
                  <a:lnTo>
                    <a:pt x="1340" y="2784"/>
                  </a:lnTo>
                  <a:lnTo>
                    <a:pt x="1256" y="2763"/>
                  </a:lnTo>
                  <a:lnTo>
                    <a:pt x="1173" y="2826"/>
                  </a:lnTo>
                  <a:lnTo>
                    <a:pt x="1047" y="2846"/>
                  </a:lnTo>
                  <a:lnTo>
                    <a:pt x="984" y="2888"/>
                  </a:lnTo>
                  <a:lnTo>
                    <a:pt x="943" y="3035"/>
                  </a:lnTo>
                  <a:lnTo>
                    <a:pt x="943" y="3181"/>
                  </a:lnTo>
                  <a:lnTo>
                    <a:pt x="838" y="3349"/>
                  </a:lnTo>
                  <a:lnTo>
                    <a:pt x="838" y="3370"/>
                  </a:lnTo>
                  <a:lnTo>
                    <a:pt x="629" y="3349"/>
                  </a:lnTo>
                  <a:lnTo>
                    <a:pt x="399" y="3265"/>
                  </a:lnTo>
                  <a:lnTo>
                    <a:pt x="210" y="3265"/>
                  </a:lnTo>
                  <a:lnTo>
                    <a:pt x="168" y="3181"/>
                  </a:lnTo>
                  <a:lnTo>
                    <a:pt x="64" y="3056"/>
                  </a:lnTo>
                  <a:lnTo>
                    <a:pt x="1" y="3077"/>
                  </a:lnTo>
                  <a:lnTo>
                    <a:pt x="127" y="3286"/>
                  </a:lnTo>
                  <a:lnTo>
                    <a:pt x="315" y="3411"/>
                  </a:lnTo>
                  <a:lnTo>
                    <a:pt x="357" y="3474"/>
                  </a:lnTo>
                  <a:lnTo>
                    <a:pt x="482" y="3579"/>
                  </a:lnTo>
                  <a:lnTo>
                    <a:pt x="503" y="3683"/>
                  </a:lnTo>
                  <a:lnTo>
                    <a:pt x="608" y="3704"/>
                  </a:lnTo>
                  <a:lnTo>
                    <a:pt x="775" y="3662"/>
                  </a:lnTo>
                  <a:lnTo>
                    <a:pt x="796" y="3579"/>
                  </a:lnTo>
                  <a:lnTo>
                    <a:pt x="922" y="3600"/>
                  </a:lnTo>
                  <a:lnTo>
                    <a:pt x="1005" y="3558"/>
                  </a:lnTo>
                  <a:lnTo>
                    <a:pt x="1319" y="3579"/>
                  </a:lnTo>
                  <a:lnTo>
                    <a:pt x="1654" y="3453"/>
                  </a:lnTo>
                  <a:lnTo>
                    <a:pt x="1738" y="3370"/>
                  </a:lnTo>
                  <a:lnTo>
                    <a:pt x="2031" y="3370"/>
                  </a:lnTo>
                  <a:lnTo>
                    <a:pt x="2156" y="3411"/>
                  </a:lnTo>
                  <a:lnTo>
                    <a:pt x="2198" y="3495"/>
                  </a:lnTo>
                  <a:lnTo>
                    <a:pt x="2344" y="3495"/>
                  </a:lnTo>
                  <a:lnTo>
                    <a:pt x="2575" y="3370"/>
                  </a:lnTo>
                  <a:lnTo>
                    <a:pt x="2868" y="3307"/>
                  </a:lnTo>
                  <a:lnTo>
                    <a:pt x="2826" y="3244"/>
                  </a:lnTo>
                  <a:lnTo>
                    <a:pt x="3077" y="2888"/>
                  </a:lnTo>
                  <a:lnTo>
                    <a:pt x="3140" y="2637"/>
                  </a:lnTo>
                  <a:lnTo>
                    <a:pt x="3328" y="2365"/>
                  </a:lnTo>
                  <a:lnTo>
                    <a:pt x="3453" y="1926"/>
                  </a:lnTo>
                  <a:lnTo>
                    <a:pt x="3453" y="1842"/>
                  </a:lnTo>
                  <a:lnTo>
                    <a:pt x="3516" y="1737"/>
                  </a:lnTo>
                  <a:lnTo>
                    <a:pt x="3516" y="1675"/>
                  </a:lnTo>
                  <a:lnTo>
                    <a:pt x="3621" y="1528"/>
                  </a:lnTo>
                  <a:lnTo>
                    <a:pt x="3725" y="1570"/>
                  </a:lnTo>
                  <a:lnTo>
                    <a:pt x="4165" y="1570"/>
                  </a:lnTo>
                  <a:lnTo>
                    <a:pt x="4228" y="1612"/>
                  </a:lnTo>
                  <a:lnTo>
                    <a:pt x="4374" y="1612"/>
                  </a:lnTo>
                  <a:lnTo>
                    <a:pt x="4500" y="1633"/>
                  </a:lnTo>
                  <a:lnTo>
                    <a:pt x="4500" y="1591"/>
                  </a:lnTo>
                  <a:lnTo>
                    <a:pt x="4667" y="1675"/>
                  </a:lnTo>
                  <a:lnTo>
                    <a:pt x="4751" y="1696"/>
                  </a:lnTo>
                  <a:lnTo>
                    <a:pt x="4876" y="1633"/>
                  </a:lnTo>
                  <a:lnTo>
                    <a:pt x="5023" y="1612"/>
                  </a:lnTo>
                  <a:lnTo>
                    <a:pt x="5023" y="1528"/>
                  </a:lnTo>
                  <a:lnTo>
                    <a:pt x="4876" y="1403"/>
                  </a:lnTo>
                  <a:lnTo>
                    <a:pt x="4876" y="1277"/>
                  </a:lnTo>
                  <a:lnTo>
                    <a:pt x="4918" y="1214"/>
                  </a:lnTo>
                  <a:lnTo>
                    <a:pt x="5169" y="1256"/>
                  </a:lnTo>
                  <a:lnTo>
                    <a:pt x="5357" y="1193"/>
                  </a:lnTo>
                  <a:lnTo>
                    <a:pt x="5483" y="1089"/>
                  </a:lnTo>
                  <a:lnTo>
                    <a:pt x="5441" y="1005"/>
                  </a:lnTo>
                  <a:lnTo>
                    <a:pt x="5357" y="1005"/>
                  </a:lnTo>
                  <a:lnTo>
                    <a:pt x="5232" y="984"/>
                  </a:lnTo>
                  <a:lnTo>
                    <a:pt x="5127" y="880"/>
                  </a:lnTo>
                  <a:lnTo>
                    <a:pt x="5023" y="901"/>
                  </a:lnTo>
                  <a:lnTo>
                    <a:pt x="4897" y="775"/>
                  </a:lnTo>
                  <a:lnTo>
                    <a:pt x="4813" y="775"/>
                  </a:lnTo>
                  <a:lnTo>
                    <a:pt x="4709" y="859"/>
                  </a:lnTo>
                  <a:lnTo>
                    <a:pt x="4667" y="796"/>
                  </a:lnTo>
                  <a:lnTo>
                    <a:pt x="4792" y="691"/>
                  </a:lnTo>
                  <a:lnTo>
                    <a:pt x="4709" y="629"/>
                  </a:lnTo>
                  <a:lnTo>
                    <a:pt x="4688" y="649"/>
                  </a:lnTo>
                  <a:lnTo>
                    <a:pt x="4604" y="754"/>
                  </a:lnTo>
                  <a:lnTo>
                    <a:pt x="4562" y="670"/>
                  </a:lnTo>
                  <a:lnTo>
                    <a:pt x="4500" y="670"/>
                  </a:lnTo>
                  <a:lnTo>
                    <a:pt x="4500" y="482"/>
                  </a:lnTo>
                  <a:lnTo>
                    <a:pt x="4604" y="461"/>
                  </a:lnTo>
                  <a:lnTo>
                    <a:pt x="4604" y="377"/>
                  </a:lnTo>
                  <a:lnTo>
                    <a:pt x="4458" y="273"/>
                  </a:lnTo>
                  <a:lnTo>
                    <a:pt x="4437" y="336"/>
                  </a:lnTo>
                  <a:lnTo>
                    <a:pt x="4290" y="231"/>
                  </a:lnTo>
                  <a:lnTo>
                    <a:pt x="4290" y="64"/>
                  </a:lnTo>
                  <a:lnTo>
                    <a:pt x="41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9"/>
            <p:cNvSpPr/>
            <p:nvPr/>
          </p:nvSpPr>
          <p:spPr>
            <a:xfrm>
              <a:off x="5150925" y="2887575"/>
              <a:ext cx="119300" cy="230700"/>
            </a:xfrm>
            <a:custGeom>
              <a:avLst/>
              <a:gdLst/>
              <a:ahLst/>
              <a:cxnLst/>
              <a:rect l="l" t="t" r="r" b="b"/>
              <a:pathLst>
                <a:path w="4772" h="9228" extrusionOk="0">
                  <a:moveTo>
                    <a:pt x="1821" y="0"/>
                  </a:moveTo>
                  <a:lnTo>
                    <a:pt x="1737" y="84"/>
                  </a:lnTo>
                  <a:lnTo>
                    <a:pt x="1591" y="84"/>
                  </a:lnTo>
                  <a:lnTo>
                    <a:pt x="1465" y="126"/>
                  </a:lnTo>
                  <a:lnTo>
                    <a:pt x="1507" y="314"/>
                  </a:lnTo>
                  <a:lnTo>
                    <a:pt x="1298" y="398"/>
                  </a:lnTo>
                  <a:lnTo>
                    <a:pt x="1193" y="314"/>
                  </a:lnTo>
                  <a:lnTo>
                    <a:pt x="1026" y="377"/>
                  </a:lnTo>
                  <a:lnTo>
                    <a:pt x="1026" y="440"/>
                  </a:lnTo>
                  <a:lnTo>
                    <a:pt x="900" y="502"/>
                  </a:lnTo>
                  <a:lnTo>
                    <a:pt x="879" y="419"/>
                  </a:lnTo>
                  <a:lnTo>
                    <a:pt x="796" y="419"/>
                  </a:lnTo>
                  <a:lnTo>
                    <a:pt x="733" y="502"/>
                  </a:lnTo>
                  <a:lnTo>
                    <a:pt x="607" y="398"/>
                  </a:lnTo>
                  <a:lnTo>
                    <a:pt x="524" y="440"/>
                  </a:lnTo>
                  <a:lnTo>
                    <a:pt x="503" y="544"/>
                  </a:lnTo>
                  <a:lnTo>
                    <a:pt x="419" y="544"/>
                  </a:lnTo>
                  <a:lnTo>
                    <a:pt x="377" y="523"/>
                  </a:lnTo>
                  <a:lnTo>
                    <a:pt x="398" y="440"/>
                  </a:lnTo>
                  <a:lnTo>
                    <a:pt x="315" y="419"/>
                  </a:lnTo>
                  <a:lnTo>
                    <a:pt x="189" y="481"/>
                  </a:lnTo>
                  <a:lnTo>
                    <a:pt x="147" y="523"/>
                  </a:lnTo>
                  <a:lnTo>
                    <a:pt x="105" y="586"/>
                  </a:lnTo>
                  <a:lnTo>
                    <a:pt x="63" y="607"/>
                  </a:lnTo>
                  <a:lnTo>
                    <a:pt x="1" y="628"/>
                  </a:lnTo>
                  <a:lnTo>
                    <a:pt x="63" y="712"/>
                  </a:lnTo>
                  <a:lnTo>
                    <a:pt x="252" y="795"/>
                  </a:lnTo>
                  <a:lnTo>
                    <a:pt x="356" y="942"/>
                  </a:lnTo>
                  <a:lnTo>
                    <a:pt x="461" y="1025"/>
                  </a:lnTo>
                  <a:lnTo>
                    <a:pt x="482" y="1151"/>
                  </a:lnTo>
                  <a:lnTo>
                    <a:pt x="419" y="1235"/>
                  </a:lnTo>
                  <a:lnTo>
                    <a:pt x="628" y="1423"/>
                  </a:lnTo>
                  <a:lnTo>
                    <a:pt x="733" y="1632"/>
                  </a:lnTo>
                  <a:lnTo>
                    <a:pt x="984" y="1632"/>
                  </a:lnTo>
                  <a:lnTo>
                    <a:pt x="1131" y="1674"/>
                  </a:lnTo>
                  <a:lnTo>
                    <a:pt x="1256" y="1590"/>
                  </a:lnTo>
                  <a:lnTo>
                    <a:pt x="1423" y="1590"/>
                  </a:lnTo>
                  <a:lnTo>
                    <a:pt x="1507" y="1695"/>
                  </a:lnTo>
                  <a:lnTo>
                    <a:pt x="1654" y="1737"/>
                  </a:lnTo>
                  <a:lnTo>
                    <a:pt x="1675" y="1841"/>
                  </a:lnTo>
                  <a:lnTo>
                    <a:pt x="1654" y="1946"/>
                  </a:lnTo>
                  <a:lnTo>
                    <a:pt x="1842" y="1988"/>
                  </a:lnTo>
                  <a:lnTo>
                    <a:pt x="1842" y="2072"/>
                  </a:lnTo>
                  <a:lnTo>
                    <a:pt x="1758" y="2092"/>
                  </a:lnTo>
                  <a:lnTo>
                    <a:pt x="1675" y="2302"/>
                  </a:lnTo>
                  <a:lnTo>
                    <a:pt x="1633" y="2385"/>
                  </a:lnTo>
                  <a:lnTo>
                    <a:pt x="1507" y="2385"/>
                  </a:lnTo>
                  <a:lnTo>
                    <a:pt x="1340" y="2469"/>
                  </a:lnTo>
                  <a:lnTo>
                    <a:pt x="1256" y="2469"/>
                  </a:lnTo>
                  <a:lnTo>
                    <a:pt x="1256" y="2532"/>
                  </a:lnTo>
                  <a:lnTo>
                    <a:pt x="1403" y="2699"/>
                  </a:lnTo>
                  <a:lnTo>
                    <a:pt x="1319" y="2783"/>
                  </a:lnTo>
                  <a:lnTo>
                    <a:pt x="1340" y="2846"/>
                  </a:lnTo>
                  <a:lnTo>
                    <a:pt x="1423" y="2846"/>
                  </a:lnTo>
                  <a:lnTo>
                    <a:pt x="1507" y="3013"/>
                  </a:lnTo>
                  <a:lnTo>
                    <a:pt x="1675" y="3013"/>
                  </a:lnTo>
                  <a:lnTo>
                    <a:pt x="1863" y="3118"/>
                  </a:lnTo>
                  <a:lnTo>
                    <a:pt x="1968" y="3118"/>
                  </a:lnTo>
                  <a:lnTo>
                    <a:pt x="2114" y="3327"/>
                  </a:lnTo>
                  <a:lnTo>
                    <a:pt x="2281" y="3411"/>
                  </a:lnTo>
                  <a:lnTo>
                    <a:pt x="2407" y="3557"/>
                  </a:lnTo>
                  <a:lnTo>
                    <a:pt x="2386" y="3641"/>
                  </a:lnTo>
                  <a:lnTo>
                    <a:pt x="2574" y="3850"/>
                  </a:lnTo>
                  <a:lnTo>
                    <a:pt x="2616" y="3976"/>
                  </a:lnTo>
                  <a:lnTo>
                    <a:pt x="2700" y="4038"/>
                  </a:lnTo>
                  <a:lnTo>
                    <a:pt x="2825" y="4038"/>
                  </a:lnTo>
                  <a:lnTo>
                    <a:pt x="2909" y="4143"/>
                  </a:lnTo>
                  <a:lnTo>
                    <a:pt x="2909" y="4206"/>
                  </a:lnTo>
                  <a:lnTo>
                    <a:pt x="2993" y="4289"/>
                  </a:lnTo>
                  <a:lnTo>
                    <a:pt x="3035" y="4289"/>
                  </a:lnTo>
                  <a:lnTo>
                    <a:pt x="3118" y="4310"/>
                  </a:lnTo>
                  <a:lnTo>
                    <a:pt x="3097" y="4415"/>
                  </a:lnTo>
                  <a:lnTo>
                    <a:pt x="3139" y="4478"/>
                  </a:lnTo>
                  <a:lnTo>
                    <a:pt x="3286" y="4478"/>
                  </a:lnTo>
                  <a:lnTo>
                    <a:pt x="3348" y="4582"/>
                  </a:lnTo>
                  <a:lnTo>
                    <a:pt x="3411" y="4603"/>
                  </a:lnTo>
                  <a:lnTo>
                    <a:pt x="3516" y="4561"/>
                  </a:lnTo>
                  <a:lnTo>
                    <a:pt x="3558" y="4624"/>
                  </a:lnTo>
                  <a:lnTo>
                    <a:pt x="3495" y="4708"/>
                  </a:lnTo>
                  <a:lnTo>
                    <a:pt x="3453" y="4875"/>
                  </a:lnTo>
                  <a:lnTo>
                    <a:pt x="3516" y="4938"/>
                  </a:lnTo>
                  <a:lnTo>
                    <a:pt x="3600" y="4938"/>
                  </a:lnTo>
                  <a:lnTo>
                    <a:pt x="3600" y="5105"/>
                  </a:lnTo>
                  <a:lnTo>
                    <a:pt x="3432" y="5231"/>
                  </a:lnTo>
                  <a:lnTo>
                    <a:pt x="3453" y="5357"/>
                  </a:lnTo>
                  <a:lnTo>
                    <a:pt x="3495" y="5440"/>
                  </a:lnTo>
                  <a:lnTo>
                    <a:pt x="3516" y="5629"/>
                  </a:lnTo>
                  <a:lnTo>
                    <a:pt x="3411" y="5670"/>
                  </a:lnTo>
                  <a:lnTo>
                    <a:pt x="3390" y="5670"/>
                  </a:lnTo>
                  <a:lnTo>
                    <a:pt x="3453" y="5859"/>
                  </a:lnTo>
                  <a:lnTo>
                    <a:pt x="3558" y="5921"/>
                  </a:lnTo>
                  <a:lnTo>
                    <a:pt x="3662" y="6152"/>
                  </a:lnTo>
                  <a:lnTo>
                    <a:pt x="3641" y="6340"/>
                  </a:lnTo>
                  <a:lnTo>
                    <a:pt x="3662" y="6445"/>
                  </a:lnTo>
                  <a:lnTo>
                    <a:pt x="3641" y="6591"/>
                  </a:lnTo>
                  <a:lnTo>
                    <a:pt x="3662" y="6717"/>
                  </a:lnTo>
                  <a:lnTo>
                    <a:pt x="3558" y="6905"/>
                  </a:lnTo>
                  <a:lnTo>
                    <a:pt x="3495" y="6926"/>
                  </a:lnTo>
                  <a:lnTo>
                    <a:pt x="3453" y="7010"/>
                  </a:lnTo>
                  <a:lnTo>
                    <a:pt x="3307" y="7072"/>
                  </a:lnTo>
                  <a:lnTo>
                    <a:pt x="3139" y="7177"/>
                  </a:lnTo>
                  <a:lnTo>
                    <a:pt x="3076" y="7282"/>
                  </a:lnTo>
                  <a:lnTo>
                    <a:pt x="2867" y="7282"/>
                  </a:lnTo>
                  <a:lnTo>
                    <a:pt x="2763" y="7344"/>
                  </a:lnTo>
                  <a:lnTo>
                    <a:pt x="2784" y="7554"/>
                  </a:lnTo>
                  <a:lnTo>
                    <a:pt x="2909" y="7595"/>
                  </a:lnTo>
                  <a:lnTo>
                    <a:pt x="3014" y="7700"/>
                  </a:lnTo>
                  <a:lnTo>
                    <a:pt x="2993" y="7763"/>
                  </a:lnTo>
                  <a:lnTo>
                    <a:pt x="3035" y="7909"/>
                  </a:lnTo>
                  <a:lnTo>
                    <a:pt x="2867" y="7909"/>
                  </a:lnTo>
                  <a:lnTo>
                    <a:pt x="2825" y="7826"/>
                  </a:lnTo>
                  <a:lnTo>
                    <a:pt x="2721" y="7763"/>
                  </a:lnTo>
                  <a:lnTo>
                    <a:pt x="2449" y="7826"/>
                  </a:lnTo>
                  <a:lnTo>
                    <a:pt x="2386" y="7805"/>
                  </a:lnTo>
                  <a:lnTo>
                    <a:pt x="2260" y="7805"/>
                  </a:lnTo>
                  <a:lnTo>
                    <a:pt x="2198" y="7951"/>
                  </a:lnTo>
                  <a:lnTo>
                    <a:pt x="2072" y="7972"/>
                  </a:lnTo>
                  <a:lnTo>
                    <a:pt x="1968" y="8118"/>
                  </a:lnTo>
                  <a:lnTo>
                    <a:pt x="1988" y="8139"/>
                  </a:lnTo>
                  <a:lnTo>
                    <a:pt x="1988" y="8244"/>
                  </a:lnTo>
                  <a:lnTo>
                    <a:pt x="1988" y="8265"/>
                  </a:lnTo>
                  <a:lnTo>
                    <a:pt x="2093" y="8286"/>
                  </a:lnTo>
                  <a:lnTo>
                    <a:pt x="2156" y="8265"/>
                  </a:lnTo>
                  <a:lnTo>
                    <a:pt x="2198" y="8286"/>
                  </a:lnTo>
                  <a:lnTo>
                    <a:pt x="2281" y="8265"/>
                  </a:lnTo>
                  <a:lnTo>
                    <a:pt x="2407" y="8286"/>
                  </a:lnTo>
                  <a:lnTo>
                    <a:pt x="2491" y="8265"/>
                  </a:lnTo>
                  <a:lnTo>
                    <a:pt x="2449" y="8328"/>
                  </a:lnTo>
                  <a:lnTo>
                    <a:pt x="2281" y="8453"/>
                  </a:lnTo>
                  <a:lnTo>
                    <a:pt x="2198" y="8579"/>
                  </a:lnTo>
                  <a:lnTo>
                    <a:pt x="2198" y="8767"/>
                  </a:lnTo>
                  <a:lnTo>
                    <a:pt x="2177" y="8851"/>
                  </a:lnTo>
                  <a:lnTo>
                    <a:pt x="2240" y="8851"/>
                  </a:lnTo>
                  <a:lnTo>
                    <a:pt x="2198" y="8872"/>
                  </a:lnTo>
                  <a:lnTo>
                    <a:pt x="2198" y="9018"/>
                  </a:lnTo>
                  <a:lnTo>
                    <a:pt x="2281" y="9081"/>
                  </a:lnTo>
                  <a:lnTo>
                    <a:pt x="2344" y="9060"/>
                  </a:lnTo>
                  <a:lnTo>
                    <a:pt x="2344" y="9060"/>
                  </a:lnTo>
                  <a:lnTo>
                    <a:pt x="2281" y="9123"/>
                  </a:lnTo>
                  <a:lnTo>
                    <a:pt x="2177" y="9165"/>
                  </a:lnTo>
                  <a:lnTo>
                    <a:pt x="2072" y="9227"/>
                  </a:lnTo>
                  <a:lnTo>
                    <a:pt x="2240" y="9227"/>
                  </a:lnTo>
                  <a:lnTo>
                    <a:pt x="2470" y="9123"/>
                  </a:lnTo>
                  <a:lnTo>
                    <a:pt x="2470" y="9102"/>
                  </a:lnTo>
                  <a:lnTo>
                    <a:pt x="2491" y="9102"/>
                  </a:lnTo>
                  <a:lnTo>
                    <a:pt x="2574" y="9018"/>
                  </a:lnTo>
                  <a:lnTo>
                    <a:pt x="2595" y="8914"/>
                  </a:lnTo>
                  <a:lnTo>
                    <a:pt x="2616" y="8851"/>
                  </a:lnTo>
                  <a:lnTo>
                    <a:pt x="2700" y="8872"/>
                  </a:lnTo>
                  <a:lnTo>
                    <a:pt x="2721" y="8851"/>
                  </a:lnTo>
                  <a:lnTo>
                    <a:pt x="2867" y="8746"/>
                  </a:lnTo>
                  <a:lnTo>
                    <a:pt x="2909" y="8746"/>
                  </a:lnTo>
                  <a:lnTo>
                    <a:pt x="2930" y="8683"/>
                  </a:lnTo>
                  <a:lnTo>
                    <a:pt x="2993" y="8662"/>
                  </a:lnTo>
                  <a:lnTo>
                    <a:pt x="2972" y="8600"/>
                  </a:lnTo>
                  <a:lnTo>
                    <a:pt x="2972" y="8579"/>
                  </a:lnTo>
                  <a:lnTo>
                    <a:pt x="2930" y="8495"/>
                  </a:lnTo>
                  <a:lnTo>
                    <a:pt x="2993" y="8495"/>
                  </a:lnTo>
                  <a:lnTo>
                    <a:pt x="3035" y="8558"/>
                  </a:lnTo>
                  <a:lnTo>
                    <a:pt x="3097" y="8579"/>
                  </a:lnTo>
                  <a:lnTo>
                    <a:pt x="3139" y="8537"/>
                  </a:lnTo>
                  <a:lnTo>
                    <a:pt x="3139" y="8453"/>
                  </a:lnTo>
                  <a:lnTo>
                    <a:pt x="3035" y="8349"/>
                  </a:lnTo>
                  <a:lnTo>
                    <a:pt x="3160" y="8453"/>
                  </a:lnTo>
                  <a:lnTo>
                    <a:pt x="3244" y="8390"/>
                  </a:lnTo>
                  <a:lnTo>
                    <a:pt x="3223" y="8286"/>
                  </a:lnTo>
                  <a:lnTo>
                    <a:pt x="3244" y="8244"/>
                  </a:lnTo>
                  <a:lnTo>
                    <a:pt x="3097" y="8181"/>
                  </a:lnTo>
                  <a:lnTo>
                    <a:pt x="3160" y="8181"/>
                  </a:lnTo>
                  <a:lnTo>
                    <a:pt x="3223" y="8160"/>
                  </a:lnTo>
                  <a:lnTo>
                    <a:pt x="3223" y="8139"/>
                  </a:lnTo>
                  <a:lnTo>
                    <a:pt x="3139" y="8077"/>
                  </a:lnTo>
                  <a:lnTo>
                    <a:pt x="3244" y="8118"/>
                  </a:lnTo>
                  <a:lnTo>
                    <a:pt x="3286" y="8077"/>
                  </a:lnTo>
                  <a:lnTo>
                    <a:pt x="3307" y="8014"/>
                  </a:lnTo>
                  <a:lnTo>
                    <a:pt x="3307" y="8077"/>
                  </a:lnTo>
                  <a:lnTo>
                    <a:pt x="3286" y="8160"/>
                  </a:lnTo>
                  <a:lnTo>
                    <a:pt x="3307" y="8160"/>
                  </a:lnTo>
                  <a:lnTo>
                    <a:pt x="3411" y="8139"/>
                  </a:lnTo>
                  <a:lnTo>
                    <a:pt x="3495" y="8181"/>
                  </a:lnTo>
                  <a:lnTo>
                    <a:pt x="3620" y="8160"/>
                  </a:lnTo>
                  <a:lnTo>
                    <a:pt x="3872" y="8014"/>
                  </a:lnTo>
                  <a:lnTo>
                    <a:pt x="3955" y="7951"/>
                  </a:lnTo>
                  <a:lnTo>
                    <a:pt x="4060" y="7951"/>
                  </a:lnTo>
                  <a:lnTo>
                    <a:pt x="4060" y="7846"/>
                  </a:lnTo>
                  <a:lnTo>
                    <a:pt x="4164" y="7763"/>
                  </a:lnTo>
                  <a:lnTo>
                    <a:pt x="4269" y="7721"/>
                  </a:lnTo>
                  <a:lnTo>
                    <a:pt x="4395" y="7595"/>
                  </a:lnTo>
                  <a:lnTo>
                    <a:pt x="4457" y="7554"/>
                  </a:lnTo>
                  <a:lnTo>
                    <a:pt x="4478" y="7428"/>
                  </a:lnTo>
                  <a:lnTo>
                    <a:pt x="4541" y="7407"/>
                  </a:lnTo>
                  <a:lnTo>
                    <a:pt x="4604" y="7323"/>
                  </a:lnTo>
                  <a:lnTo>
                    <a:pt x="4583" y="7282"/>
                  </a:lnTo>
                  <a:lnTo>
                    <a:pt x="4604" y="7177"/>
                  </a:lnTo>
                  <a:lnTo>
                    <a:pt x="4541" y="7072"/>
                  </a:lnTo>
                  <a:lnTo>
                    <a:pt x="4646" y="6989"/>
                  </a:lnTo>
                  <a:lnTo>
                    <a:pt x="4646" y="6905"/>
                  </a:lnTo>
                  <a:lnTo>
                    <a:pt x="4688" y="6884"/>
                  </a:lnTo>
                  <a:lnTo>
                    <a:pt x="4688" y="6821"/>
                  </a:lnTo>
                  <a:lnTo>
                    <a:pt x="4646" y="6758"/>
                  </a:lnTo>
                  <a:lnTo>
                    <a:pt x="4646" y="6675"/>
                  </a:lnTo>
                  <a:lnTo>
                    <a:pt x="4688" y="6654"/>
                  </a:lnTo>
                  <a:lnTo>
                    <a:pt x="4709" y="6696"/>
                  </a:lnTo>
                  <a:lnTo>
                    <a:pt x="4709" y="6717"/>
                  </a:lnTo>
                  <a:lnTo>
                    <a:pt x="4729" y="6717"/>
                  </a:lnTo>
                  <a:lnTo>
                    <a:pt x="4771" y="6654"/>
                  </a:lnTo>
                  <a:lnTo>
                    <a:pt x="4688" y="6507"/>
                  </a:lnTo>
                  <a:lnTo>
                    <a:pt x="4667" y="6445"/>
                  </a:lnTo>
                  <a:lnTo>
                    <a:pt x="4604" y="6403"/>
                  </a:lnTo>
                  <a:lnTo>
                    <a:pt x="4604" y="6361"/>
                  </a:lnTo>
                  <a:lnTo>
                    <a:pt x="4583" y="6194"/>
                  </a:lnTo>
                  <a:lnTo>
                    <a:pt x="4604" y="6173"/>
                  </a:lnTo>
                  <a:lnTo>
                    <a:pt x="4562" y="6068"/>
                  </a:lnTo>
                  <a:lnTo>
                    <a:pt x="4583" y="6026"/>
                  </a:lnTo>
                  <a:lnTo>
                    <a:pt x="4583" y="5921"/>
                  </a:lnTo>
                  <a:lnTo>
                    <a:pt x="4541" y="5859"/>
                  </a:lnTo>
                  <a:lnTo>
                    <a:pt x="4499" y="5670"/>
                  </a:lnTo>
                  <a:lnTo>
                    <a:pt x="4457" y="5649"/>
                  </a:lnTo>
                  <a:lnTo>
                    <a:pt x="4437" y="5440"/>
                  </a:lnTo>
                  <a:lnTo>
                    <a:pt x="4332" y="5315"/>
                  </a:lnTo>
                  <a:lnTo>
                    <a:pt x="4353" y="5252"/>
                  </a:lnTo>
                  <a:lnTo>
                    <a:pt x="4332" y="5210"/>
                  </a:lnTo>
                  <a:lnTo>
                    <a:pt x="4332" y="5147"/>
                  </a:lnTo>
                  <a:lnTo>
                    <a:pt x="4185" y="5022"/>
                  </a:lnTo>
                  <a:lnTo>
                    <a:pt x="4185" y="4938"/>
                  </a:lnTo>
                  <a:lnTo>
                    <a:pt x="4164" y="4938"/>
                  </a:lnTo>
                  <a:lnTo>
                    <a:pt x="4144" y="4833"/>
                  </a:lnTo>
                  <a:lnTo>
                    <a:pt x="4060" y="4708"/>
                  </a:lnTo>
                  <a:lnTo>
                    <a:pt x="3809" y="4499"/>
                  </a:lnTo>
                  <a:lnTo>
                    <a:pt x="3746" y="4394"/>
                  </a:lnTo>
                  <a:lnTo>
                    <a:pt x="3453" y="4185"/>
                  </a:lnTo>
                  <a:lnTo>
                    <a:pt x="3139" y="4038"/>
                  </a:lnTo>
                  <a:lnTo>
                    <a:pt x="3139" y="3976"/>
                  </a:lnTo>
                  <a:lnTo>
                    <a:pt x="3014" y="3934"/>
                  </a:lnTo>
                  <a:lnTo>
                    <a:pt x="2784" y="3745"/>
                  </a:lnTo>
                  <a:lnTo>
                    <a:pt x="2763" y="3662"/>
                  </a:lnTo>
                  <a:lnTo>
                    <a:pt x="2721" y="3536"/>
                  </a:lnTo>
                  <a:lnTo>
                    <a:pt x="2721" y="3473"/>
                  </a:lnTo>
                  <a:lnTo>
                    <a:pt x="2721" y="3432"/>
                  </a:lnTo>
                  <a:lnTo>
                    <a:pt x="2679" y="3306"/>
                  </a:lnTo>
                  <a:lnTo>
                    <a:pt x="2595" y="3306"/>
                  </a:lnTo>
                  <a:lnTo>
                    <a:pt x="2470" y="3139"/>
                  </a:lnTo>
                  <a:lnTo>
                    <a:pt x="2281" y="3055"/>
                  </a:lnTo>
                  <a:lnTo>
                    <a:pt x="2177" y="3034"/>
                  </a:lnTo>
                  <a:lnTo>
                    <a:pt x="2281" y="2992"/>
                  </a:lnTo>
                  <a:lnTo>
                    <a:pt x="2281" y="2929"/>
                  </a:lnTo>
                  <a:lnTo>
                    <a:pt x="2177" y="2825"/>
                  </a:lnTo>
                  <a:lnTo>
                    <a:pt x="2240" y="2720"/>
                  </a:lnTo>
                  <a:lnTo>
                    <a:pt x="2281" y="2532"/>
                  </a:lnTo>
                  <a:lnTo>
                    <a:pt x="2260" y="2490"/>
                  </a:lnTo>
                  <a:lnTo>
                    <a:pt x="2198" y="2490"/>
                  </a:lnTo>
                  <a:lnTo>
                    <a:pt x="2198" y="2385"/>
                  </a:lnTo>
                  <a:lnTo>
                    <a:pt x="2260" y="2323"/>
                  </a:lnTo>
                  <a:lnTo>
                    <a:pt x="2281" y="2218"/>
                  </a:lnTo>
                  <a:lnTo>
                    <a:pt x="2344" y="2197"/>
                  </a:lnTo>
                  <a:lnTo>
                    <a:pt x="2365" y="2155"/>
                  </a:lnTo>
                  <a:lnTo>
                    <a:pt x="2386" y="2176"/>
                  </a:lnTo>
                  <a:lnTo>
                    <a:pt x="2449" y="2176"/>
                  </a:lnTo>
                  <a:lnTo>
                    <a:pt x="2553" y="2051"/>
                  </a:lnTo>
                  <a:lnTo>
                    <a:pt x="2574" y="2051"/>
                  </a:lnTo>
                  <a:lnTo>
                    <a:pt x="2616" y="1988"/>
                  </a:lnTo>
                  <a:lnTo>
                    <a:pt x="2574" y="1904"/>
                  </a:lnTo>
                  <a:lnTo>
                    <a:pt x="2595" y="1883"/>
                  </a:lnTo>
                  <a:lnTo>
                    <a:pt x="2595" y="1800"/>
                  </a:lnTo>
                  <a:lnTo>
                    <a:pt x="2595" y="1737"/>
                  </a:lnTo>
                  <a:lnTo>
                    <a:pt x="2574" y="1674"/>
                  </a:lnTo>
                  <a:lnTo>
                    <a:pt x="2616" y="1632"/>
                  </a:lnTo>
                  <a:lnTo>
                    <a:pt x="2616" y="1548"/>
                  </a:lnTo>
                  <a:lnTo>
                    <a:pt x="2679" y="1548"/>
                  </a:lnTo>
                  <a:lnTo>
                    <a:pt x="2700" y="1590"/>
                  </a:lnTo>
                  <a:lnTo>
                    <a:pt x="2721" y="1590"/>
                  </a:lnTo>
                  <a:lnTo>
                    <a:pt x="2804" y="1548"/>
                  </a:lnTo>
                  <a:lnTo>
                    <a:pt x="2888" y="1528"/>
                  </a:lnTo>
                  <a:lnTo>
                    <a:pt x="2930" y="1548"/>
                  </a:lnTo>
                  <a:lnTo>
                    <a:pt x="2972" y="1528"/>
                  </a:lnTo>
                  <a:lnTo>
                    <a:pt x="3014" y="1465"/>
                  </a:lnTo>
                  <a:lnTo>
                    <a:pt x="2993" y="1381"/>
                  </a:lnTo>
                  <a:lnTo>
                    <a:pt x="3014" y="1339"/>
                  </a:lnTo>
                  <a:lnTo>
                    <a:pt x="3118" y="1318"/>
                  </a:lnTo>
                  <a:lnTo>
                    <a:pt x="3223" y="1339"/>
                  </a:lnTo>
                  <a:lnTo>
                    <a:pt x="3328" y="1256"/>
                  </a:lnTo>
                  <a:lnTo>
                    <a:pt x="3390" y="1256"/>
                  </a:lnTo>
                  <a:lnTo>
                    <a:pt x="3432" y="1235"/>
                  </a:lnTo>
                  <a:lnTo>
                    <a:pt x="3495" y="1172"/>
                  </a:lnTo>
                  <a:lnTo>
                    <a:pt x="3453" y="1130"/>
                  </a:lnTo>
                  <a:lnTo>
                    <a:pt x="3348" y="1067"/>
                  </a:lnTo>
                  <a:lnTo>
                    <a:pt x="3286" y="1109"/>
                  </a:lnTo>
                  <a:lnTo>
                    <a:pt x="3223" y="1046"/>
                  </a:lnTo>
                  <a:lnTo>
                    <a:pt x="3118" y="1109"/>
                  </a:lnTo>
                  <a:lnTo>
                    <a:pt x="3014" y="1025"/>
                  </a:lnTo>
                  <a:lnTo>
                    <a:pt x="2888" y="1004"/>
                  </a:lnTo>
                  <a:lnTo>
                    <a:pt x="2867" y="900"/>
                  </a:lnTo>
                  <a:lnTo>
                    <a:pt x="2616" y="816"/>
                  </a:lnTo>
                  <a:lnTo>
                    <a:pt x="2595" y="712"/>
                  </a:lnTo>
                  <a:lnTo>
                    <a:pt x="2512" y="691"/>
                  </a:lnTo>
                  <a:lnTo>
                    <a:pt x="2574" y="481"/>
                  </a:lnTo>
                  <a:lnTo>
                    <a:pt x="2679" y="440"/>
                  </a:lnTo>
                  <a:lnTo>
                    <a:pt x="2679" y="335"/>
                  </a:lnTo>
                  <a:lnTo>
                    <a:pt x="2595" y="272"/>
                  </a:lnTo>
                  <a:lnTo>
                    <a:pt x="2449" y="314"/>
                  </a:lnTo>
                  <a:lnTo>
                    <a:pt x="2386" y="272"/>
                  </a:lnTo>
                  <a:lnTo>
                    <a:pt x="2114" y="272"/>
                  </a:lnTo>
                  <a:lnTo>
                    <a:pt x="2072" y="188"/>
                  </a:lnTo>
                  <a:lnTo>
                    <a:pt x="1947" y="168"/>
                  </a:lnTo>
                  <a:lnTo>
                    <a:pt x="1947" y="84"/>
                  </a:lnTo>
                  <a:lnTo>
                    <a:pt x="18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9"/>
            <p:cNvSpPr/>
            <p:nvPr/>
          </p:nvSpPr>
          <p:spPr>
            <a:xfrm>
              <a:off x="5166625" y="3025150"/>
              <a:ext cx="75875" cy="65400"/>
            </a:xfrm>
            <a:custGeom>
              <a:avLst/>
              <a:gdLst/>
              <a:ahLst/>
              <a:cxnLst/>
              <a:rect l="l" t="t" r="r" b="b"/>
              <a:pathLst>
                <a:path w="3035" h="2616" extrusionOk="0">
                  <a:moveTo>
                    <a:pt x="2407" y="0"/>
                  </a:moveTo>
                  <a:lnTo>
                    <a:pt x="2239" y="42"/>
                  </a:lnTo>
                  <a:lnTo>
                    <a:pt x="2135" y="126"/>
                  </a:lnTo>
                  <a:lnTo>
                    <a:pt x="2260" y="251"/>
                  </a:lnTo>
                  <a:lnTo>
                    <a:pt x="2239" y="356"/>
                  </a:lnTo>
                  <a:lnTo>
                    <a:pt x="2260" y="460"/>
                  </a:lnTo>
                  <a:lnTo>
                    <a:pt x="2260" y="544"/>
                  </a:lnTo>
                  <a:lnTo>
                    <a:pt x="2072" y="481"/>
                  </a:lnTo>
                  <a:lnTo>
                    <a:pt x="1967" y="314"/>
                  </a:lnTo>
                  <a:lnTo>
                    <a:pt x="1821" y="314"/>
                  </a:lnTo>
                  <a:lnTo>
                    <a:pt x="1758" y="230"/>
                  </a:lnTo>
                  <a:lnTo>
                    <a:pt x="1632" y="126"/>
                  </a:lnTo>
                  <a:lnTo>
                    <a:pt x="1549" y="167"/>
                  </a:lnTo>
                  <a:lnTo>
                    <a:pt x="1444" y="105"/>
                  </a:lnTo>
                  <a:lnTo>
                    <a:pt x="1298" y="126"/>
                  </a:lnTo>
                  <a:lnTo>
                    <a:pt x="1151" y="63"/>
                  </a:lnTo>
                  <a:lnTo>
                    <a:pt x="1026" y="63"/>
                  </a:lnTo>
                  <a:lnTo>
                    <a:pt x="879" y="146"/>
                  </a:lnTo>
                  <a:lnTo>
                    <a:pt x="816" y="105"/>
                  </a:lnTo>
                  <a:lnTo>
                    <a:pt x="670" y="105"/>
                  </a:lnTo>
                  <a:lnTo>
                    <a:pt x="398" y="167"/>
                  </a:lnTo>
                  <a:lnTo>
                    <a:pt x="272" y="167"/>
                  </a:lnTo>
                  <a:lnTo>
                    <a:pt x="168" y="335"/>
                  </a:lnTo>
                  <a:lnTo>
                    <a:pt x="105" y="523"/>
                  </a:lnTo>
                  <a:lnTo>
                    <a:pt x="42" y="649"/>
                  </a:lnTo>
                  <a:lnTo>
                    <a:pt x="0" y="858"/>
                  </a:lnTo>
                  <a:lnTo>
                    <a:pt x="63" y="1088"/>
                  </a:lnTo>
                  <a:lnTo>
                    <a:pt x="168" y="1151"/>
                  </a:lnTo>
                  <a:lnTo>
                    <a:pt x="210" y="1255"/>
                  </a:lnTo>
                  <a:lnTo>
                    <a:pt x="189" y="1486"/>
                  </a:lnTo>
                  <a:lnTo>
                    <a:pt x="189" y="1569"/>
                  </a:lnTo>
                  <a:lnTo>
                    <a:pt x="272" y="1632"/>
                  </a:lnTo>
                  <a:lnTo>
                    <a:pt x="272" y="1779"/>
                  </a:lnTo>
                  <a:lnTo>
                    <a:pt x="356" y="1820"/>
                  </a:lnTo>
                  <a:lnTo>
                    <a:pt x="356" y="1925"/>
                  </a:lnTo>
                  <a:lnTo>
                    <a:pt x="419" y="2051"/>
                  </a:lnTo>
                  <a:lnTo>
                    <a:pt x="482" y="2030"/>
                  </a:lnTo>
                  <a:lnTo>
                    <a:pt x="523" y="2113"/>
                  </a:lnTo>
                  <a:lnTo>
                    <a:pt x="503" y="2218"/>
                  </a:lnTo>
                  <a:lnTo>
                    <a:pt x="565" y="2260"/>
                  </a:lnTo>
                  <a:lnTo>
                    <a:pt x="565" y="2364"/>
                  </a:lnTo>
                  <a:lnTo>
                    <a:pt x="733" y="2364"/>
                  </a:lnTo>
                  <a:lnTo>
                    <a:pt x="733" y="2260"/>
                  </a:lnTo>
                  <a:lnTo>
                    <a:pt x="795" y="2218"/>
                  </a:lnTo>
                  <a:lnTo>
                    <a:pt x="837" y="2155"/>
                  </a:lnTo>
                  <a:lnTo>
                    <a:pt x="837" y="2239"/>
                  </a:lnTo>
                  <a:lnTo>
                    <a:pt x="900" y="2323"/>
                  </a:lnTo>
                  <a:lnTo>
                    <a:pt x="879" y="2406"/>
                  </a:lnTo>
                  <a:lnTo>
                    <a:pt x="816" y="2469"/>
                  </a:lnTo>
                  <a:lnTo>
                    <a:pt x="837" y="2553"/>
                  </a:lnTo>
                  <a:lnTo>
                    <a:pt x="879" y="2574"/>
                  </a:lnTo>
                  <a:lnTo>
                    <a:pt x="921" y="2574"/>
                  </a:lnTo>
                  <a:lnTo>
                    <a:pt x="1026" y="2511"/>
                  </a:lnTo>
                  <a:lnTo>
                    <a:pt x="1026" y="2469"/>
                  </a:lnTo>
                  <a:lnTo>
                    <a:pt x="1088" y="2532"/>
                  </a:lnTo>
                  <a:lnTo>
                    <a:pt x="1214" y="2553"/>
                  </a:lnTo>
                  <a:lnTo>
                    <a:pt x="1235" y="2532"/>
                  </a:lnTo>
                  <a:lnTo>
                    <a:pt x="1340" y="2615"/>
                  </a:lnTo>
                  <a:lnTo>
                    <a:pt x="1444" y="2469"/>
                  </a:lnTo>
                  <a:lnTo>
                    <a:pt x="1570" y="2448"/>
                  </a:lnTo>
                  <a:lnTo>
                    <a:pt x="1632" y="2302"/>
                  </a:lnTo>
                  <a:lnTo>
                    <a:pt x="1758" y="2302"/>
                  </a:lnTo>
                  <a:lnTo>
                    <a:pt x="1821" y="2323"/>
                  </a:lnTo>
                  <a:lnTo>
                    <a:pt x="2093" y="2260"/>
                  </a:lnTo>
                  <a:lnTo>
                    <a:pt x="2197" y="2323"/>
                  </a:lnTo>
                  <a:lnTo>
                    <a:pt x="2239" y="2406"/>
                  </a:lnTo>
                  <a:lnTo>
                    <a:pt x="2407" y="2406"/>
                  </a:lnTo>
                  <a:lnTo>
                    <a:pt x="2365" y="2260"/>
                  </a:lnTo>
                  <a:lnTo>
                    <a:pt x="2386" y="2197"/>
                  </a:lnTo>
                  <a:lnTo>
                    <a:pt x="2281" y="2092"/>
                  </a:lnTo>
                  <a:lnTo>
                    <a:pt x="2156" y="2051"/>
                  </a:lnTo>
                  <a:lnTo>
                    <a:pt x="2135" y="1841"/>
                  </a:lnTo>
                  <a:lnTo>
                    <a:pt x="2239" y="1779"/>
                  </a:lnTo>
                  <a:lnTo>
                    <a:pt x="2448" y="1779"/>
                  </a:lnTo>
                  <a:lnTo>
                    <a:pt x="2511" y="1674"/>
                  </a:lnTo>
                  <a:lnTo>
                    <a:pt x="2679" y="1569"/>
                  </a:lnTo>
                  <a:lnTo>
                    <a:pt x="2825" y="1507"/>
                  </a:lnTo>
                  <a:lnTo>
                    <a:pt x="2867" y="1423"/>
                  </a:lnTo>
                  <a:lnTo>
                    <a:pt x="2930" y="1402"/>
                  </a:lnTo>
                  <a:lnTo>
                    <a:pt x="3034" y="1214"/>
                  </a:lnTo>
                  <a:lnTo>
                    <a:pt x="3013" y="1088"/>
                  </a:lnTo>
                  <a:lnTo>
                    <a:pt x="3034" y="942"/>
                  </a:lnTo>
                  <a:lnTo>
                    <a:pt x="3013" y="837"/>
                  </a:lnTo>
                  <a:lnTo>
                    <a:pt x="3034" y="649"/>
                  </a:lnTo>
                  <a:lnTo>
                    <a:pt x="2930" y="418"/>
                  </a:lnTo>
                  <a:lnTo>
                    <a:pt x="2825" y="356"/>
                  </a:lnTo>
                  <a:lnTo>
                    <a:pt x="2762" y="167"/>
                  </a:lnTo>
                  <a:lnTo>
                    <a:pt x="2679" y="167"/>
                  </a:lnTo>
                  <a:lnTo>
                    <a:pt x="2574" y="126"/>
                  </a:lnTo>
                  <a:lnTo>
                    <a:pt x="2469" y="105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5123725" y="2903250"/>
              <a:ext cx="117200" cy="135525"/>
            </a:xfrm>
            <a:custGeom>
              <a:avLst/>
              <a:gdLst/>
              <a:ahLst/>
              <a:cxnLst/>
              <a:rect l="l" t="t" r="r" b="b"/>
              <a:pathLst>
                <a:path w="4688" h="5421" extrusionOk="0">
                  <a:moveTo>
                    <a:pt x="879" y="1"/>
                  </a:moveTo>
                  <a:lnTo>
                    <a:pt x="879" y="85"/>
                  </a:lnTo>
                  <a:lnTo>
                    <a:pt x="817" y="126"/>
                  </a:lnTo>
                  <a:lnTo>
                    <a:pt x="817" y="336"/>
                  </a:lnTo>
                  <a:lnTo>
                    <a:pt x="859" y="440"/>
                  </a:lnTo>
                  <a:lnTo>
                    <a:pt x="859" y="587"/>
                  </a:lnTo>
                  <a:lnTo>
                    <a:pt x="879" y="733"/>
                  </a:lnTo>
                  <a:lnTo>
                    <a:pt x="775" y="712"/>
                  </a:lnTo>
                  <a:lnTo>
                    <a:pt x="649" y="754"/>
                  </a:lnTo>
                  <a:lnTo>
                    <a:pt x="587" y="649"/>
                  </a:lnTo>
                  <a:lnTo>
                    <a:pt x="524" y="608"/>
                  </a:lnTo>
                  <a:lnTo>
                    <a:pt x="419" y="712"/>
                  </a:lnTo>
                  <a:lnTo>
                    <a:pt x="252" y="733"/>
                  </a:lnTo>
                  <a:lnTo>
                    <a:pt x="231" y="838"/>
                  </a:lnTo>
                  <a:lnTo>
                    <a:pt x="189" y="942"/>
                  </a:lnTo>
                  <a:lnTo>
                    <a:pt x="231" y="1026"/>
                  </a:lnTo>
                  <a:lnTo>
                    <a:pt x="105" y="1110"/>
                  </a:lnTo>
                  <a:lnTo>
                    <a:pt x="43" y="1110"/>
                  </a:lnTo>
                  <a:lnTo>
                    <a:pt x="1" y="1256"/>
                  </a:lnTo>
                  <a:lnTo>
                    <a:pt x="43" y="1382"/>
                  </a:lnTo>
                  <a:lnTo>
                    <a:pt x="210" y="1361"/>
                  </a:lnTo>
                  <a:lnTo>
                    <a:pt x="315" y="1486"/>
                  </a:lnTo>
                  <a:lnTo>
                    <a:pt x="335" y="1675"/>
                  </a:lnTo>
                  <a:lnTo>
                    <a:pt x="252" y="1758"/>
                  </a:lnTo>
                  <a:lnTo>
                    <a:pt x="335" y="1884"/>
                  </a:lnTo>
                  <a:lnTo>
                    <a:pt x="440" y="1947"/>
                  </a:lnTo>
                  <a:lnTo>
                    <a:pt x="524" y="1863"/>
                  </a:lnTo>
                  <a:lnTo>
                    <a:pt x="733" y="1863"/>
                  </a:lnTo>
                  <a:lnTo>
                    <a:pt x="754" y="1968"/>
                  </a:lnTo>
                  <a:lnTo>
                    <a:pt x="670" y="2093"/>
                  </a:lnTo>
                  <a:lnTo>
                    <a:pt x="754" y="2198"/>
                  </a:lnTo>
                  <a:lnTo>
                    <a:pt x="733" y="2281"/>
                  </a:lnTo>
                  <a:lnTo>
                    <a:pt x="670" y="2386"/>
                  </a:lnTo>
                  <a:lnTo>
                    <a:pt x="733" y="2512"/>
                  </a:lnTo>
                  <a:lnTo>
                    <a:pt x="733" y="2721"/>
                  </a:lnTo>
                  <a:lnTo>
                    <a:pt x="733" y="3014"/>
                  </a:lnTo>
                  <a:lnTo>
                    <a:pt x="879" y="2930"/>
                  </a:lnTo>
                  <a:lnTo>
                    <a:pt x="1047" y="2909"/>
                  </a:lnTo>
                  <a:lnTo>
                    <a:pt x="1047" y="2784"/>
                  </a:lnTo>
                  <a:lnTo>
                    <a:pt x="1235" y="2700"/>
                  </a:lnTo>
                  <a:lnTo>
                    <a:pt x="1444" y="2805"/>
                  </a:lnTo>
                  <a:lnTo>
                    <a:pt x="1549" y="2805"/>
                  </a:lnTo>
                  <a:lnTo>
                    <a:pt x="1633" y="2930"/>
                  </a:lnTo>
                  <a:lnTo>
                    <a:pt x="1884" y="2909"/>
                  </a:lnTo>
                  <a:lnTo>
                    <a:pt x="2009" y="2637"/>
                  </a:lnTo>
                  <a:lnTo>
                    <a:pt x="2198" y="2595"/>
                  </a:lnTo>
                  <a:lnTo>
                    <a:pt x="2449" y="2679"/>
                  </a:lnTo>
                  <a:lnTo>
                    <a:pt x="2532" y="2826"/>
                  </a:lnTo>
                  <a:lnTo>
                    <a:pt x="2804" y="3014"/>
                  </a:lnTo>
                  <a:lnTo>
                    <a:pt x="2930" y="3118"/>
                  </a:lnTo>
                  <a:lnTo>
                    <a:pt x="2972" y="3244"/>
                  </a:lnTo>
                  <a:lnTo>
                    <a:pt x="2972" y="3328"/>
                  </a:lnTo>
                  <a:lnTo>
                    <a:pt x="2930" y="3411"/>
                  </a:lnTo>
                  <a:lnTo>
                    <a:pt x="2972" y="3537"/>
                  </a:lnTo>
                  <a:lnTo>
                    <a:pt x="2972" y="3725"/>
                  </a:lnTo>
                  <a:lnTo>
                    <a:pt x="2951" y="3788"/>
                  </a:lnTo>
                  <a:lnTo>
                    <a:pt x="3056" y="3872"/>
                  </a:lnTo>
                  <a:lnTo>
                    <a:pt x="3160" y="3997"/>
                  </a:lnTo>
                  <a:lnTo>
                    <a:pt x="3286" y="3997"/>
                  </a:lnTo>
                  <a:lnTo>
                    <a:pt x="3369" y="4060"/>
                  </a:lnTo>
                  <a:lnTo>
                    <a:pt x="3348" y="4102"/>
                  </a:lnTo>
                  <a:lnTo>
                    <a:pt x="3495" y="4206"/>
                  </a:lnTo>
                  <a:lnTo>
                    <a:pt x="3495" y="4290"/>
                  </a:lnTo>
                  <a:lnTo>
                    <a:pt x="3474" y="4416"/>
                  </a:lnTo>
                  <a:lnTo>
                    <a:pt x="3474" y="4499"/>
                  </a:lnTo>
                  <a:lnTo>
                    <a:pt x="3453" y="4604"/>
                  </a:lnTo>
                  <a:lnTo>
                    <a:pt x="3474" y="4688"/>
                  </a:lnTo>
                  <a:lnTo>
                    <a:pt x="3474" y="4897"/>
                  </a:lnTo>
                  <a:lnTo>
                    <a:pt x="3390" y="4981"/>
                  </a:lnTo>
                  <a:lnTo>
                    <a:pt x="3348" y="5002"/>
                  </a:lnTo>
                  <a:lnTo>
                    <a:pt x="3474" y="5106"/>
                  </a:lnTo>
                  <a:lnTo>
                    <a:pt x="3537" y="5190"/>
                  </a:lnTo>
                  <a:lnTo>
                    <a:pt x="3683" y="5190"/>
                  </a:lnTo>
                  <a:lnTo>
                    <a:pt x="3788" y="5357"/>
                  </a:lnTo>
                  <a:lnTo>
                    <a:pt x="3976" y="5420"/>
                  </a:lnTo>
                  <a:lnTo>
                    <a:pt x="3976" y="5336"/>
                  </a:lnTo>
                  <a:lnTo>
                    <a:pt x="3955" y="5232"/>
                  </a:lnTo>
                  <a:lnTo>
                    <a:pt x="3976" y="5127"/>
                  </a:lnTo>
                  <a:lnTo>
                    <a:pt x="3851" y="5002"/>
                  </a:lnTo>
                  <a:lnTo>
                    <a:pt x="3955" y="4918"/>
                  </a:lnTo>
                  <a:lnTo>
                    <a:pt x="4123" y="4876"/>
                  </a:lnTo>
                  <a:lnTo>
                    <a:pt x="4185" y="4981"/>
                  </a:lnTo>
                  <a:lnTo>
                    <a:pt x="4290" y="5002"/>
                  </a:lnTo>
                  <a:lnTo>
                    <a:pt x="4395" y="5043"/>
                  </a:lnTo>
                  <a:lnTo>
                    <a:pt x="4499" y="5043"/>
                  </a:lnTo>
                  <a:lnTo>
                    <a:pt x="4604" y="5002"/>
                  </a:lnTo>
                  <a:lnTo>
                    <a:pt x="4583" y="4813"/>
                  </a:lnTo>
                  <a:lnTo>
                    <a:pt x="4541" y="4730"/>
                  </a:lnTo>
                  <a:lnTo>
                    <a:pt x="4520" y="4604"/>
                  </a:lnTo>
                  <a:lnTo>
                    <a:pt x="4688" y="4478"/>
                  </a:lnTo>
                  <a:lnTo>
                    <a:pt x="4688" y="4311"/>
                  </a:lnTo>
                  <a:lnTo>
                    <a:pt x="4604" y="4311"/>
                  </a:lnTo>
                  <a:lnTo>
                    <a:pt x="4541" y="4248"/>
                  </a:lnTo>
                  <a:lnTo>
                    <a:pt x="4583" y="4081"/>
                  </a:lnTo>
                  <a:lnTo>
                    <a:pt x="4646" y="3997"/>
                  </a:lnTo>
                  <a:lnTo>
                    <a:pt x="4604" y="3934"/>
                  </a:lnTo>
                  <a:lnTo>
                    <a:pt x="4499" y="3976"/>
                  </a:lnTo>
                  <a:lnTo>
                    <a:pt x="4436" y="3955"/>
                  </a:lnTo>
                  <a:lnTo>
                    <a:pt x="4374" y="3851"/>
                  </a:lnTo>
                  <a:lnTo>
                    <a:pt x="4227" y="3851"/>
                  </a:lnTo>
                  <a:lnTo>
                    <a:pt x="4185" y="3788"/>
                  </a:lnTo>
                  <a:lnTo>
                    <a:pt x="4206" y="3683"/>
                  </a:lnTo>
                  <a:lnTo>
                    <a:pt x="4123" y="3662"/>
                  </a:lnTo>
                  <a:lnTo>
                    <a:pt x="4081" y="3662"/>
                  </a:lnTo>
                  <a:lnTo>
                    <a:pt x="3997" y="3579"/>
                  </a:lnTo>
                  <a:lnTo>
                    <a:pt x="3997" y="3516"/>
                  </a:lnTo>
                  <a:lnTo>
                    <a:pt x="3913" y="3411"/>
                  </a:lnTo>
                  <a:lnTo>
                    <a:pt x="3788" y="3411"/>
                  </a:lnTo>
                  <a:lnTo>
                    <a:pt x="3704" y="3349"/>
                  </a:lnTo>
                  <a:lnTo>
                    <a:pt x="3662" y="3223"/>
                  </a:lnTo>
                  <a:lnTo>
                    <a:pt x="3474" y="3014"/>
                  </a:lnTo>
                  <a:lnTo>
                    <a:pt x="3495" y="2930"/>
                  </a:lnTo>
                  <a:lnTo>
                    <a:pt x="3369" y="2784"/>
                  </a:lnTo>
                  <a:lnTo>
                    <a:pt x="3202" y="2700"/>
                  </a:lnTo>
                  <a:lnTo>
                    <a:pt x="3056" y="2491"/>
                  </a:lnTo>
                  <a:lnTo>
                    <a:pt x="2951" y="2491"/>
                  </a:lnTo>
                  <a:lnTo>
                    <a:pt x="2763" y="2386"/>
                  </a:lnTo>
                  <a:lnTo>
                    <a:pt x="2595" y="2386"/>
                  </a:lnTo>
                  <a:lnTo>
                    <a:pt x="2511" y="2219"/>
                  </a:lnTo>
                  <a:lnTo>
                    <a:pt x="2428" y="2219"/>
                  </a:lnTo>
                  <a:lnTo>
                    <a:pt x="2407" y="2156"/>
                  </a:lnTo>
                  <a:lnTo>
                    <a:pt x="2491" y="2072"/>
                  </a:lnTo>
                  <a:lnTo>
                    <a:pt x="2344" y="1905"/>
                  </a:lnTo>
                  <a:lnTo>
                    <a:pt x="2344" y="1842"/>
                  </a:lnTo>
                  <a:lnTo>
                    <a:pt x="2428" y="1842"/>
                  </a:lnTo>
                  <a:lnTo>
                    <a:pt x="2595" y="1758"/>
                  </a:lnTo>
                  <a:lnTo>
                    <a:pt x="2721" y="1758"/>
                  </a:lnTo>
                  <a:lnTo>
                    <a:pt x="2763" y="1675"/>
                  </a:lnTo>
                  <a:lnTo>
                    <a:pt x="2846" y="1465"/>
                  </a:lnTo>
                  <a:lnTo>
                    <a:pt x="2930" y="1445"/>
                  </a:lnTo>
                  <a:lnTo>
                    <a:pt x="2930" y="1361"/>
                  </a:lnTo>
                  <a:lnTo>
                    <a:pt x="2742" y="1319"/>
                  </a:lnTo>
                  <a:lnTo>
                    <a:pt x="2763" y="1214"/>
                  </a:lnTo>
                  <a:lnTo>
                    <a:pt x="2742" y="1110"/>
                  </a:lnTo>
                  <a:lnTo>
                    <a:pt x="2595" y="1068"/>
                  </a:lnTo>
                  <a:lnTo>
                    <a:pt x="2511" y="963"/>
                  </a:lnTo>
                  <a:lnTo>
                    <a:pt x="2344" y="963"/>
                  </a:lnTo>
                  <a:lnTo>
                    <a:pt x="2219" y="1047"/>
                  </a:lnTo>
                  <a:lnTo>
                    <a:pt x="2072" y="1005"/>
                  </a:lnTo>
                  <a:lnTo>
                    <a:pt x="1821" y="1005"/>
                  </a:lnTo>
                  <a:lnTo>
                    <a:pt x="1716" y="796"/>
                  </a:lnTo>
                  <a:lnTo>
                    <a:pt x="1507" y="608"/>
                  </a:lnTo>
                  <a:lnTo>
                    <a:pt x="1570" y="524"/>
                  </a:lnTo>
                  <a:lnTo>
                    <a:pt x="1549" y="398"/>
                  </a:lnTo>
                  <a:lnTo>
                    <a:pt x="1444" y="315"/>
                  </a:lnTo>
                  <a:lnTo>
                    <a:pt x="1340" y="168"/>
                  </a:lnTo>
                  <a:lnTo>
                    <a:pt x="1151" y="85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5089200" y="2934650"/>
              <a:ext cx="121900" cy="227050"/>
            </a:xfrm>
            <a:custGeom>
              <a:avLst/>
              <a:gdLst/>
              <a:ahLst/>
              <a:cxnLst/>
              <a:rect l="l" t="t" r="r" b="b"/>
              <a:pathLst>
                <a:path w="4876" h="9082" extrusionOk="0">
                  <a:moveTo>
                    <a:pt x="1361" y="0"/>
                  </a:moveTo>
                  <a:lnTo>
                    <a:pt x="1193" y="21"/>
                  </a:lnTo>
                  <a:lnTo>
                    <a:pt x="1068" y="63"/>
                  </a:lnTo>
                  <a:lnTo>
                    <a:pt x="1068" y="126"/>
                  </a:lnTo>
                  <a:lnTo>
                    <a:pt x="1110" y="209"/>
                  </a:lnTo>
                  <a:lnTo>
                    <a:pt x="1089" y="293"/>
                  </a:lnTo>
                  <a:lnTo>
                    <a:pt x="921" y="272"/>
                  </a:lnTo>
                  <a:lnTo>
                    <a:pt x="859" y="314"/>
                  </a:lnTo>
                  <a:lnTo>
                    <a:pt x="859" y="481"/>
                  </a:lnTo>
                  <a:lnTo>
                    <a:pt x="838" y="523"/>
                  </a:lnTo>
                  <a:lnTo>
                    <a:pt x="691" y="523"/>
                  </a:lnTo>
                  <a:lnTo>
                    <a:pt x="566" y="628"/>
                  </a:lnTo>
                  <a:lnTo>
                    <a:pt x="335" y="544"/>
                  </a:lnTo>
                  <a:lnTo>
                    <a:pt x="252" y="691"/>
                  </a:lnTo>
                  <a:lnTo>
                    <a:pt x="273" y="858"/>
                  </a:lnTo>
                  <a:lnTo>
                    <a:pt x="210" y="942"/>
                  </a:lnTo>
                  <a:lnTo>
                    <a:pt x="210" y="1130"/>
                  </a:lnTo>
                  <a:lnTo>
                    <a:pt x="231" y="1214"/>
                  </a:lnTo>
                  <a:lnTo>
                    <a:pt x="126" y="1277"/>
                  </a:lnTo>
                  <a:lnTo>
                    <a:pt x="1" y="1360"/>
                  </a:lnTo>
                  <a:lnTo>
                    <a:pt x="1" y="1444"/>
                  </a:lnTo>
                  <a:lnTo>
                    <a:pt x="63" y="1465"/>
                  </a:lnTo>
                  <a:lnTo>
                    <a:pt x="168" y="1653"/>
                  </a:lnTo>
                  <a:lnTo>
                    <a:pt x="252" y="1737"/>
                  </a:lnTo>
                  <a:lnTo>
                    <a:pt x="315" y="1800"/>
                  </a:lnTo>
                  <a:lnTo>
                    <a:pt x="440" y="1904"/>
                  </a:lnTo>
                  <a:lnTo>
                    <a:pt x="587" y="2197"/>
                  </a:lnTo>
                  <a:lnTo>
                    <a:pt x="670" y="2260"/>
                  </a:lnTo>
                  <a:lnTo>
                    <a:pt x="754" y="2386"/>
                  </a:lnTo>
                  <a:lnTo>
                    <a:pt x="754" y="2511"/>
                  </a:lnTo>
                  <a:lnTo>
                    <a:pt x="879" y="2574"/>
                  </a:lnTo>
                  <a:lnTo>
                    <a:pt x="879" y="2699"/>
                  </a:lnTo>
                  <a:lnTo>
                    <a:pt x="775" y="2741"/>
                  </a:lnTo>
                  <a:lnTo>
                    <a:pt x="754" y="2825"/>
                  </a:lnTo>
                  <a:lnTo>
                    <a:pt x="796" y="3118"/>
                  </a:lnTo>
                  <a:lnTo>
                    <a:pt x="775" y="3222"/>
                  </a:lnTo>
                  <a:lnTo>
                    <a:pt x="670" y="3264"/>
                  </a:lnTo>
                  <a:lnTo>
                    <a:pt x="754" y="3474"/>
                  </a:lnTo>
                  <a:lnTo>
                    <a:pt x="754" y="3578"/>
                  </a:lnTo>
                  <a:lnTo>
                    <a:pt x="900" y="3766"/>
                  </a:lnTo>
                  <a:lnTo>
                    <a:pt x="1089" y="3892"/>
                  </a:lnTo>
                  <a:lnTo>
                    <a:pt x="1256" y="4059"/>
                  </a:lnTo>
                  <a:lnTo>
                    <a:pt x="1298" y="4311"/>
                  </a:lnTo>
                  <a:lnTo>
                    <a:pt x="1277" y="4394"/>
                  </a:lnTo>
                  <a:lnTo>
                    <a:pt x="1298" y="4520"/>
                  </a:lnTo>
                  <a:lnTo>
                    <a:pt x="1277" y="4624"/>
                  </a:lnTo>
                  <a:lnTo>
                    <a:pt x="1361" y="4708"/>
                  </a:lnTo>
                  <a:lnTo>
                    <a:pt x="1382" y="4896"/>
                  </a:lnTo>
                  <a:lnTo>
                    <a:pt x="1424" y="5001"/>
                  </a:lnTo>
                  <a:lnTo>
                    <a:pt x="1403" y="5147"/>
                  </a:lnTo>
                  <a:lnTo>
                    <a:pt x="1486" y="5294"/>
                  </a:lnTo>
                  <a:lnTo>
                    <a:pt x="1486" y="5461"/>
                  </a:lnTo>
                  <a:lnTo>
                    <a:pt x="1403" y="5524"/>
                  </a:lnTo>
                  <a:lnTo>
                    <a:pt x="1277" y="5880"/>
                  </a:lnTo>
                  <a:lnTo>
                    <a:pt x="1152" y="5963"/>
                  </a:lnTo>
                  <a:lnTo>
                    <a:pt x="1152" y="6131"/>
                  </a:lnTo>
                  <a:lnTo>
                    <a:pt x="1089" y="6194"/>
                  </a:lnTo>
                  <a:lnTo>
                    <a:pt x="1068" y="6298"/>
                  </a:lnTo>
                  <a:lnTo>
                    <a:pt x="1047" y="6487"/>
                  </a:lnTo>
                  <a:lnTo>
                    <a:pt x="1089" y="6487"/>
                  </a:lnTo>
                  <a:lnTo>
                    <a:pt x="1005" y="6591"/>
                  </a:lnTo>
                  <a:lnTo>
                    <a:pt x="1047" y="6654"/>
                  </a:lnTo>
                  <a:lnTo>
                    <a:pt x="963" y="6779"/>
                  </a:lnTo>
                  <a:lnTo>
                    <a:pt x="1047" y="6779"/>
                  </a:lnTo>
                  <a:lnTo>
                    <a:pt x="984" y="6863"/>
                  </a:lnTo>
                  <a:lnTo>
                    <a:pt x="921" y="6863"/>
                  </a:lnTo>
                  <a:lnTo>
                    <a:pt x="921" y="7072"/>
                  </a:lnTo>
                  <a:lnTo>
                    <a:pt x="859" y="7114"/>
                  </a:lnTo>
                  <a:lnTo>
                    <a:pt x="879" y="7282"/>
                  </a:lnTo>
                  <a:lnTo>
                    <a:pt x="859" y="7324"/>
                  </a:lnTo>
                  <a:lnTo>
                    <a:pt x="879" y="7533"/>
                  </a:lnTo>
                  <a:lnTo>
                    <a:pt x="921" y="7616"/>
                  </a:lnTo>
                  <a:lnTo>
                    <a:pt x="1005" y="7616"/>
                  </a:lnTo>
                  <a:lnTo>
                    <a:pt x="984" y="7512"/>
                  </a:lnTo>
                  <a:lnTo>
                    <a:pt x="1110" y="7449"/>
                  </a:lnTo>
                  <a:lnTo>
                    <a:pt x="1089" y="7512"/>
                  </a:lnTo>
                  <a:lnTo>
                    <a:pt x="1172" y="7554"/>
                  </a:lnTo>
                  <a:lnTo>
                    <a:pt x="1172" y="7637"/>
                  </a:lnTo>
                  <a:lnTo>
                    <a:pt x="1277" y="7658"/>
                  </a:lnTo>
                  <a:lnTo>
                    <a:pt x="1319" y="7868"/>
                  </a:lnTo>
                  <a:lnTo>
                    <a:pt x="1424" y="7868"/>
                  </a:lnTo>
                  <a:lnTo>
                    <a:pt x="1570" y="8035"/>
                  </a:lnTo>
                  <a:lnTo>
                    <a:pt x="1570" y="8119"/>
                  </a:lnTo>
                  <a:lnTo>
                    <a:pt x="1675" y="8140"/>
                  </a:lnTo>
                  <a:lnTo>
                    <a:pt x="1696" y="8244"/>
                  </a:lnTo>
                  <a:lnTo>
                    <a:pt x="1779" y="8244"/>
                  </a:lnTo>
                  <a:lnTo>
                    <a:pt x="1779" y="8286"/>
                  </a:lnTo>
                  <a:lnTo>
                    <a:pt x="1716" y="8370"/>
                  </a:lnTo>
                  <a:lnTo>
                    <a:pt x="1716" y="8391"/>
                  </a:lnTo>
                  <a:lnTo>
                    <a:pt x="1968" y="8579"/>
                  </a:lnTo>
                  <a:lnTo>
                    <a:pt x="2009" y="8663"/>
                  </a:lnTo>
                  <a:lnTo>
                    <a:pt x="2051" y="8537"/>
                  </a:lnTo>
                  <a:lnTo>
                    <a:pt x="2135" y="8453"/>
                  </a:lnTo>
                  <a:lnTo>
                    <a:pt x="2240" y="8537"/>
                  </a:lnTo>
                  <a:lnTo>
                    <a:pt x="2407" y="8579"/>
                  </a:lnTo>
                  <a:lnTo>
                    <a:pt x="2428" y="8642"/>
                  </a:lnTo>
                  <a:lnTo>
                    <a:pt x="2553" y="8642"/>
                  </a:lnTo>
                  <a:lnTo>
                    <a:pt x="2616" y="8704"/>
                  </a:lnTo>
                  <a:lnTo>
                    <a:pt x="2616" y="8893"/>
                  </a:lnTo>
                  <a:lnTo>
                    <a:pt x="2532" y="8976"/>
                  </a:lnTo>
                  <a:lnTo>
                    <a:pt x="2532" y="9060"/>
                  </a:lnTo>
                  <a:lnTo>
                    <a:pt x="2679" y="9081"/>
                  </a:lnTo>
                  <a:lnTo>
                    <a:pt x="2825" y="8976"/>
                  </a:lnTo>
                  <a:lnTo>
                    <a:pt x="2930" y="8976"/>
                  </a:lnTo>
                  <a:lnTo>
                    <a:pt x="2993" y="9018"/>
                  </a:lnTo>
                  <a:lnTo>
                    <a:pt x="3076" y="8976"/>
                  </a:lnTo>
                  <a:lnTo>
                    <a:pt x="3076" y="8872"/>
                  </a:lnTo>
                  <a:lnTo>
                    <a:pt x="3097" y="8851"/>
                  </a:lnTo>
                  <a:lnTo>
                    <a:pt x="3076" y="8788"/>
                  </a:lnTo>
                  <a:lnTo>
                    <a:pt x="2972" y="8704"/>
                  </a:lnTo>
                  <a:lnTo>
                    <a:pt x="2930" y="8642"/>
                  </a:lnTo>
                  <a:lnTo>
                    <a:pt x="2846" y="8474"/>
                  </a:lnTo>
                  <a:lnTo>
                    <a:pt x="2742" y="8432"/>
                  </a:lnTo>
                  <a:lnTo>
                    <a:pt x="2637" y="8432"/>
                  </a:lnTo>
                  <a:lnTo>
                    <a:pt x="2574" y="8453"/>
                  </a:lnTo>
                  <a:lnTo>
                    <a:pt x="2491" y="8391"/>
                  </a:lnTo>
                  <a:lnTo>
                    <a:pt x="2344" y="8244"/>
                  </a:lnTo>
                  <a:lnTo>
                    <a:pt x="2260" y="8160"/>
                  </a:lnTo>
                  <a:lnTo>
                    <a:pt x="2260" y="8056"/>
                  </a:lnTo>
                  <a:lnTo>
                    <a:pt x="2219" y="8035"/>
                  </a:lnTo>
                  <a:lnTo>
                    <a:pt x="2198" y="8140"/>
                  </a:lnTo>
                  <a:lnTo>
                    <a:pt x="2030" y="8056"/>
                  </a:lnTo>
                  <a:lnTo>
                    <a:pt x="2051" y="7972"/>
                  </a:lnTo>
                  <a:lnTo>
                    <a:pt x="2135" y="7930"/>
                  </a:lnTo>
                  <a:lnTo>
                    <a:pt x="2156" y="7951"/>
                  </a:lnTo>
                  <a:lnTo>
                    <a:pt x="2198" y="7930"/>
                  </a:lnTo>
                  <a:lnTo>
                    <a:pt x="2219" y="7868"/>
                  </a:lnTo>
                  <a:lnTo>
                    <a:pt x="2156" y="7637"/>
                  </a:lnTo>
                  <a:lnTo>
                    <a:pt x="2114" y="7616"/>
                  </a:lnTo>
                  <a:lnTo>
                    <a:pt x="2114" y="7533"/>
                  </a:lnTo>
                  <a:lnTo>
                    <a:pt x="2030" y="7428"/>
                  </a:lnTo>
                  <a:lnTo>
                    <a:pt x="2009" y="7344"/>
                  </a:lnTo>
                  <a:lnTo>
                    <a:pt x="2009" y="7386"/>
                  </a:lnTo>
                  <a:lnTo>
                    <a:pt x="2009" y="7449"/>
                  </a:lnTo>
                  <a:lnTo>
                    <a:pt x="1947" y="7449"/>
                  </a:lnTo>
                  <a:lnTo>
                    <a:pt x="1884" y="7324"/>
                  </a:lnTo>
                  <a:lnTo>
                    <a:pt x="1821" y="7303"/>
                  </a:lnTo>
                  <a:lnTo>
                    <a:pt x="1842" y="7177"/>
                  </a:lnTo>
                  <a:lnTo>
                    <a:pt x="1800" y="7114"/>
                  </a:lnTo>
                  <a:lnTo>
                    <a:pt x="1779" y="6989"/>
                  </a:lnTo>
                  <a:lnTo>
                    <a:pt x="1716" y="6926"/>
                  </a:lnTo>
                  <a:lnTo>
                    <a:pt x="1633" y="6926"/>
                  </a:lnTo>
                  <a:lnTo>
                    <a:pt x="1612" y="6905"/>
                  </a:lnTo>
                  <a:lnTo>
                    <a:pt x="1570" y="6968"/>
                  </a:lnTo>
                  <a:lnTo>
                    <a:pt x="1528" y="7010"/>
                  </a:lnTo>
                  <a:lnTo>
                    <a:pt x="1486" y="7031"/>
                  </a:lnTo>
                  <a:lnTo>
                    <a:pt x="1424" y="6989"/>
                  </a:lnTo>
                  <a:lnTo>
                    <a:pt x="1486" y="6884"/>
                  </a:lnTo>
                  <a:lnTo>
                    <a:pt x="1382" y="6717"/>
                  </a:lnTo>
                  <a:lnTo>
                    <a:pt x="1382" y="6654"/>
                  </a:lnTo>
                  <a:lnTo>
                    <a:pt x="1361" y="6507"/>
                  </a:lnTo>
                  <a:lnTo>
                    <a:pt x="1361" y="6466"/>
                  </a:lnTo>
                  <a:lnTo>
                    <a:pt x="1403" y="6382"/>
                  </a:lnTo>
                  <a:lnTo>
                    <a:pt x="1382" y="6361"/>
                  </a:lnTo>
                  <a:lnTo>
                    <a:pt x="1319" y="6361"/>
                  </a:lnTo>
                  <a:lnTo>
                    <a:pt x="1382" y="6256"/>
                  </a:lnTo>
                  <a:lnTo>
                    <a:pt x="1382" y="6131"/>
                  </a:lnTo>
                  <a:lnTo>
                    <a:pt x="1507" y="5943"/>
                  </a:lnTo>
                  <a:lnTo>
                    <a:pt x="1528" y="5503"/>
                  </a:lnTo>
                  <a:lnTo>
                    <a:pt x="1612" y="5399"/>
                  </a:lnTo>
                  <a:lnTo>
                    <a:pt x="1633" y="5252"/>
                  </a:lnTo>
                  <a:lnTo>
                    <a:pt x="1716" y="5147"/>
                  </a:lnTo>
                  <a:lnTo>
                    <a:pt x="1737" y="5001"/>
                  </a:lnTo>
                  <a:lnTo>
                    <a:pt x="1696" y="4980"/>
                  </a:lnTo>
                  <a:lnTo>
                    <a:pt x="1716" y="4896"/>
                  </a:lnTo>
                  <a:lnTo>
                    <a:pt x="1716" y="4771"/>
                  </a:lnTo>
                  <a:lnTo>
                    <a:pt x="1779" y="4666"/>
                  </a:lnTo>
                  <a:lnTo>
                    <a:pt x="1779" y="4562"/>
                  </a:lnTo>
                  <a:lnTo>
                    <a:pt x="1675" y="4520"/>
                  </a:lnTo>
                  <a:lnTo>
                    <a:pt x="1696" y="4457"/>
                  </a:lnTo>
                  <a:lnTo>
                    <a:pt x="1696" y="4415"/>
                  </a:lnTo>
                  <a:lnTo>
                    <a:pt x="1800" y="4415"/>
                  </a:lnTo>
                  <a:lnTo>
                    <a:pt x="1821" y="4394"/>
                  </a:lnTo>
                  <a:lnTo>
                    <a:pt x="1884" y="4415"/>
                  </a:lnTo>
                  <a:lnTo>
                    <a:pt x="1926" y="4415"/>
                  </a:lnTo>
                  <a:lnTo>
                    <a:pt x="2030" y="4373"/>
                  </a:lnTo>
                  <a:lnTo>
                    <a:pt x="2051" y="4394"/>
                  </a:lnTo>
                  <a:lnTo>
                    <a:pt x="2135" y="4394"/>
                  </a:lnTo>
                  <a:lnTo>
                    <a:pt x="2219" y="4415"/>
                  </a:lnTo>
                  <a:lnTo>
                    <a:pt x="2260" y="4499"/>
                  </a:lnTo>
                  <a:lnTo>
                    <a:pt x="2219" y="4520"/>
                  </a:lnTo>
                  <a:lnTo>
                    <a:pt x="2219" y="4687"/>
                  </a:lnTo>
                  <a:lnTo>
                    <a:pt x="2260" y="4792"/>
                  </a:lnTo>
                  <a:lnTo>
                    <a:pt x="2240" y="4813"/>
                  </a:lnTo>
                  <a:lnTo>
                    <a:pt x="2198" y="4917"/>
                  </a:lnTo>
                  <a:lnTo>
                    <a:pt x="2302" y="4896"/>
                  </a:lnTo>
                  <a:lnTo>
                    <a:pt x="2365" y="4917"/>
                  </a:lnTo>
                  <a:lnTo>
                    <a:pt x="2470" y="4896"/>
                  </a:lnTo>
                  <a:lnTo>
                    <a:pt x="2616" y="4917"/>
                  </a:lnTo>
                  <a:lnTo>
                    <a:pt x="2658" y="4980"/>
                  </a:lnTo>
                  <a:lnTo>
                    <a:pt x="2658" y="4938"/>
                  </a:lnTo>
                  <a:lnTo>
                    <a:pt x="2658" y="4917"/>
                  </a:lnTo>
                  <a:lnTo>
                    <a:pt x="2721" y="4875"/>
                  </a:lnTo>
                  <a:lnTo>
                    <a:pt x="2784" y="4896"/>
                  </a:lnTo>
                  <a:lnTo>
                    <a:pt x="2951" y="5043"/>
                  </a:lnTo>
                  <a:lnTo>
                    <a:pt x="3014" y="5085"/>
                  </a:lnTo>
                  <a:lnTo>
                    <a:pt x="3014" y="5127"/>
                  </a:lnTo>
                  <a:lnTo>
                    <a:pt x="3076" y="5127"/>
                  </a:lnTo>
                  <a:lnTo>
                    <a:pt x="3181" y="5231"/>
                  </a:lnTo>
                  <a:lnTo>
                    <a:pt x="3202" y="5252"/>
                  </a:lnTo>
                  <a:lnTo>
                    <a:pt x="3244" y="5252"/>
                  </a:lnTo>
                  <a:lnTo>
                    <a:pt x="3244" y="5189"/>
                  </a:lnTo>
                  <a:lnTo>
                    <a:pt x="3286" y="5189"/>
                  </a:lnTo>
                  <a:lnTo>
                    <a:pt x="3286" y="5106"/>
                  </a:lnTo>
                  <a:lnTo>
                    <a:pt x="3307" y="4875"/>
                  </a:lnTo>
                  <a:lnTo>
                    <a:pt x="3265" y="4771"/>
                  </a:lnTo>
                  <a:lnTo>
                    <a:pt x="3160" y="4708"/>
                  </a:lnTo>
                  <a:lnTo>
                    <a:pt x="3097" y="4478"/>
                  </a:lnTo>
                  <a:lnTo>
                    <a:pt x="3139" y="4269"/>
                  </a:lnTo>
                  <a:lnTo>
                    <a:pt x="3202" y="4143"/>
                  </a:lnTo>
                  <a:lnTo>
                    <a:pt x="3265" y="3955"/>
                  </a:lnTo>
                  <a:lnTo>
                    <a:pt x="3369" y="3787"/>
                  </a:lnTo>
                  <a:lnTo>
                    <a:pt x="3495" y="3787"/>
                  </a:lnTo>
                  <a:lnTo>
                    <a:pt x="3767" y="3725"/>
                  </a:lnTo>
                  <a:lnTo>
                    <a:pt x="3913" y="3725"/>
                  </a:lnTo>
                  <a:lnTo>
                    <a:pt x="3976" y="3766"/>
                  </a:lnTo>
                  <a:lnTo>
                    <a:pt x="4123" y="3683"/>
                  </a:lnTo>
                  <a:lnTo>
                    <a:pt x="4248" y="3683"/>
                  </a:lnTo>
                  <a:lnTo>
                    <a:pt x="4395" y="3746"/>
                  </a:lnTo>
                  <a:lnTo>
                    <a:pt x="4541" y="3725"/>
                  </a:lnTo>
                  <a:lnTo>
                    <a:pt x="4646" y="3787"/>
                  </a:lnTo>
                  <a:lnTo>
                    <a:pt x="4771" y="3725"/>
                  </a:lnTo>
                  <a:lnTo>
                    <a:pt x="4855" y="3641"/>
                  </a:lnTo>
                  <a:lnTo>
                    <a:pt x="4855" y="3432"/>
                  </a:lnTo>
                  <a:lnTo>
                    <a:pt x="4834" y="3348"/>
                  </a:lnTo>
                  <a:lnTo>
                    <a:pt x="4855" y="3243"/>
                  </a:lnTo>
                  <a:lnTo>
                    <a:pt x="4855" y="3160"/>
                  </a:lnTo>
                  <a:lnTo>
                    <a:pt x="4876" y="3034"/>
                  </a:lnTo>
                  <a:lnTo>
                    <a:pt x="4876" y="2950"/>
                  </a:lnTo>
                  <a:lnTo>
                    <a:pt x="4729" y="2846"/>
                  </a:lnTo>
                  <a:lnTo>
                    <a:pt x="4750" y="2804"/>
                  </a:lnTo>
                  <a:lnTo>
                    <a:pt x="4667" y="2741"/>
                  </a:lnTo>
                  <a:lnTo>
                    <a:pt x="4541" y="2741"/>
                  </a:lnTo>
                  <a:lnTo>
                    <a:pt x="4437" y="2616"/>
                  </a:lnTo>
                  <a:lnTo>
                    <a:pt x="4332" y="2532"/>
                  </a:lnTo>
                  <a:lnTo>
                    <a:pt x="4353" y="2469"/>
                  </a:lnTo>
                  <a:lnTo>
                    <a:pt x="4353" y="2281"/>
                  </a:lnTo>
                  <a:lnTo>
                    <a:pt x="4311" y="2155"/>
                  </a:lnTo>
                  <a:lnTo>
                    <a:pt x="4353" y="2072"/>
                  </a:lnTo>
                  <a:lnTo>
                    <a:pt x="4353" y="1988"/>
                  </a:lnTo>
                  <a:lnTo>
                    <a:pt x="4311" y="1862"/>
                  </a:lnTo>
                  <a:lnTo>
                    <a:pt x="4185" y="1758"/>
                  </a:lnTo>
                  <a:lnTo>
                    <a:pt x="3913" y="1570"/>
                  </a:lnTo>
                  <a:lnTo>
                    <a:pt x="3830" y="1423"/>
                  </a:lnTo>
                  <a:lnTo>
                    <a:pt x="3579" y="1339"/>
                  </a:lnTo>
                  <a:lnTo>
                    <a:pt x="3390" y="1381"/>
                  </a:lnTo>
                  <a:lnTo>
                    <a:pt x="3265" y="1653"/>
                  </a:lnTo>
                  <a:lnTo>
                    <a:pt x="3014" y="1674"/>
                  </a:lnTo>
                  <a:lnTo>
                    <a:pt x="2930" y="1549"/>
                  </a:lnTo>
                  <a:lnTo>
                    <a:pt x="2825" y="1549"/>
                  </a:lnTo>
                  <a:lnTo>
                    <a:pt x="2616" y="1444"/>
                  </a:lnTo>
                  <a:lnTo>
                    <a:pt x="2428" y="1528"/>
                  </a:lnTo>
                  <a:lnTo>
                    <a:pt x="2428" y="1653"/>
                  </a:lnTo>
                  <a:lnTo>
                    <a:pt x="2260" y="1674"/>
                  </a:lnTo>
                  <a:lnTo>
                    <a:pt x="2114" y="1758"/>
                  </a:lnTo>
                  <a:lnTo>
                    <a:pt x="2114" y="1465"/>
                  </a:lnTo>
                  <a:lnTo>
                    <a:pt x="2114" y="1256"/>
                  </a:lnTo>
                  <a:lnTo>
                    <a:pt x="2051" y="1130"/>
                  </a:lnTo>
                  <a:lnTo>
                    <a:pt x="2114" y="1025"/>
                  </a:lnTo>
                  <a:lnTo>
                    <a:pt x="2135" y="942"/>
                  </a:lnTo>
                  <a:lnTo>
                    <a:pt x="2051" y="837"/>
                  </a:lnTo>
                  <a:lnTo>
                    <a:pt x="2135" y="712"/>
                  </a:lnTo>
                  <a:lnTo>
                    <a:pt x="2114" y="607"/>
                  </a:lnTo>
                  <a:lnTo>
                    <a:pt x="1905" y="607"/>
                  </a:lnTo>
                  <a:lnTo>
                    <a:pt x="1821" y="691"/>
                  </a:lnTo>
                  <a:lnTo>
                    <a:pt x="1716" y="628"/>
                  </a:lnTo>
                  <a:lnTo>
                    <a:pt x="1633" y="502"/>
                  </a:lnTo>
                  <a:lnTo>
                    <a:pt x="1716" y="419"/>
                  </a:lnTo>
                  <a:lnTo>
                    <a:pt x="1696" y="230"/>
                  </a:lnTo>
                  <a:lnTo>
                    <a:pt x="1591" y="105"/>
                  </a:lnTo>
                  <a:lnTo>
                    <a:pt x="1424" y="126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5009700" y="2810675"/>
              <a:ext cx="128175" cy="288250"/>
            </a:xfrm>
            <a:custGeom>
              <a:avLst/>
              <a:gdLst/>
              <a:ahLst/>
              <a:cxnLst/>
              <a:rect l="l" t="t" r="r" b="b"/>
              <a:pathLst>
                <a:path w="5127" h="11530" extrusionOk="0">
                  <a:moveTo>
                    <a:pt x="2407" y="0"/>
                  </a:moveTo>
                  <a:lnTo>
                    <a:pt x="2302" y="42"/>
                  </a:lnTo>
                  <a:lnTo>
                    <a:pt x="2344" y="63"/>
                  </a:lnTo>
                  <a:lnTo>
                    <a:pt x="2365" y="147"/>
                  </a:lnTo>
                  <a:lnTo>
                    <a:pt x="2260" y="251"/>
                  </a:lnTo>
                  <a:lnTo>
                    <a:pt x="2260" y="419"/>
                  </a:lnTo>
                  <a:lnTo>
                    <a:pt x="2281" y="523"/>
                  </a:lnTo>
                  <a:lnTo>
                    <a:pt x="2155" y="461"/>
                  </a:lnTo>
                  <a:lnTo>
                    <a:pt x="2072" y="377"/>
                  </a:lnTo>
                  <a:lnTo>
                    <a:pt x="1925" y="482"/>
                  </a:lnTo>
                  <a:lnTo>
                    <a:pt x="1716" y="544"/>
                  </a:lnTo>
                  <a:lnTo>
                    <a:pt x="1653" y="691"/>
                  </a:lnTo>
                  <a:lnTo>
                    <a:pt x="1528" y="858"/>
                  </a:lnTo>
                  <a:lnTo>
                    <a:pt x="1402" y="900"/>
                  </a:lnTo>
                  <a:lnTo>
                    <a:pt x="1214" y="1193"/>
                  </a:lnTo>
                  <a:lnTo>
                    <a:pt x="1193" y="1360"/>
                  </a:lnTo>
                  <a:lnTo>
                    <a:pt x="1235" y="1402"/>
                  </a:lnTo>
                  <a:lnTo>
                    <a:pt x="1151" y="1632"/>
                  </a:lnTo>
                  <a:lnTo>
                    <a:pt x="1005" y="1904"/>
                  </a:lnTo>
                  <a:lnTo>
                    <a:pt x="1005" y="2009"/>
                  </a:lnTo>
                  <a:lnTo>
                    <a:pt x="1130" y="2051"/>
                  </a:lnTo>
                  <a:lnTo>
                    <a:pt x="1005" y="2365"/>
                  </a:lnTo>
                  <a:lnTo>
                    <a:pt x="942" y="2616"/>
                  </a:lnTo>
                  <a:lnTo>
                    <a:pt x="879" y="2825"/>
                  </a:lnTo>
                  <a:lnTo>
                    <a:pt x="712" y="2825"/>
                  </a:lnTo>
                  <a:lnTo>
                    <a:pt x="607" y="2783"/>
                  </a:lnTo>
                  <a:lnTo>
                    <a:pt x="502" y="2783"/>
                  </a:lnTo>
                  <a:lnTo>
                    <a:pt x="565" y="3076"/>
                  </a:lnTo>
                  <a:lnTo>
                    <a:pt x="565" y="3202"/>
                  </a:lnTo>
                  <a:lnTo>
                    <a:pt x="565" y="3411"/>
                  </a:lnTo>
                  <a:lnTo>
                    <a:pt x="419" y="3411"/>
                  </a:lnTo>
                  <a:lnTo>
                    <a:pt x="440" y="3578"/>
                  </a:lnTo>
                  <a:lnTo>
                    <a:pt x="419" y="3704"/>
                  </a:lnTo>
                  <a:lnTo>
                    <a:pt x="440" y="3808"/>
                  </a:lnTo>
                  <a:lnTo>
                    <a:pt x="398" y="4018"/>
                  </a:lnTo>
                  <a:lnTo>
                    <a:pt x="314" y="4039"/>
                  </a:lnTo>
                  <a:lnTo>
                    <a:pt x="272" y="4018"/>
                  </a:lnTo>
                  <a:lnTo>
                    <a:pt x="251" y="4122"/>
                  </a:lnTo>
                  <a:lnTo>
                    <a:pt x="251" y="4206"/>
                  </a:lnTo>
                  <a:lnTo>
                    <a:pt x="251" y="4332"/>
                  </a:lnTo>
                  <a:lnTo>
                    <a:pt x="189" y="4457"/>
                  </a:lnTo>
                  <a:lnTo>
                    <a:pt x="147" y="4436"/>
                  </a:lnTo>
                  <a:lnTo>
                    <a:pt x="42" y="4562"/>
                  </a:lnTo>
                  <a:lnTo>
                    <a:pt x="0" y="4666"/>
                  </a:lnTo>
                  <a:lnTo>
                    <a:pt x="0" y="4729"/>
                  </a:lnTo>
                  <a:lnTo>
                    <a:pt x="84" y="4834"/>
                  </a:lnTo>
                  <a:lnTo>
                    <a:pt x="105" y="4980"/>
                  </a:lnTo>
                  <a:lnTo>
                    <a:pt x="377" y="5231"/>
                  </a:lnTo>
                  <a:lnTo>
                    <a:pt x="377" y="5231"/>
                  </a:lnTo>
                  <a:lnTo>
                    <a:pt x="314" y="5127"/>
                  </a:lnTo>
                  <a:lnTo>
                    <a:pt x="314" y="5064"/>
                  </a:lnTo>
                  <a:lnTo>
                    <a:pt x="398" y="5148"/>
                  </a:lnTo>
                  <a:lnTo>
                    <a:pt x="523" y="5148"/>
                  </a:lnTo>
                  <a:lnTo>
                    <a:pt x="419" y="5231"/>
                  </a:lnTo>
                  <a:lnTo>
                    <a:pt x="440" y="5273"/>
                  </a:lnTo>
                  <a:lnTo>
                    <a:pt x="565" y="5273"/>
                  </a:lnTo>
                  <a:lnTo>
                    <a:pt x="565" y="5189"/>
                  </a:lnTo>
                  <a:lnTo>
                    <a:pt x="586" y="5273"/>
                  </a:lnTo>
                  <a:lnTo>
                    <a:pt x="691" y="5273"/>
                  </a:lnTo>
                  <a:lnTo>
                    <a:pt x="733" y="5357"/>
                  </a:lnTo>
                  <a:lnTo>
                    <a:pt x="921" y="5399"/>
                  </a:lnTo>
                  <a:lnTo>
                    <a:pt x="1026" y="5566"/>
                  </a:lnTo>
                  <a:lnTo>
                    <a:pt x="1026" y="5671"/>
                  </a:lnTo>
                  <a:lnTo>
                    <a:pt x="942" y="5692"/>
                  </a:lnTo>
                  <a:lnTo>
                    <a:pt x="900" y="5608"/>
                  </a:lnTo>
                  <a:lnTo>
                    <a:pt x="816" y="5671"/>
                  </a:lnTo>
                  <a:lnTo>
                    <a:pt x="900" y="5754"/>
                  </a:lnTo>
                  <a:lnTo>
                    <a:pt x="921" y="5775"/>
                  </a:lnTo>
                  <a:lnTo>
                    <a:pt x="900" y="5796"/>
                  </a:lnTo>
                  <a:lnTo>
                    <a:pt x="795" y="5775"/>
                  </a:lnTo>
                  <a:lnTo>
                    <a:pt x="774" y="5671"/>
                  </a:lnTo>
                  <a:lnTo>
                    <a:pt x="670" y="5671"/>
                  </a:lnTo>
                  <a:lnTo>
                    <a:pt x="670" y="5712"/>
                  </a:lnTo>
                  <a:lnTo>
                    <a:pt x="795" y="5817"/>
                  </a:lnTo>
                  <a:lnTo>
                    <a:pt x="795" y="5880"/>
                  </a:lnTo>
                  <a:lnTo>
                    <a:pt x="900" y="6005"/>
                  </a:lnTo>
                  <a:lnTo>
                    <a:pt x="1109" y="6068"/>
                  </a:lnTo>
                  <a:lnTo>
                    <a:pt x="1088" y="5880"/>
                  </a:lnTo>
                  <a:lnTo>
                    <a:pt x="1026" y="5775"/>
                  </a:lnTo>
                  <a:lnTo>
                    <a:pt x="1151" y="5859"/>
                  </a:lnTo>
                  <a:lnTo>
                    <a:pt x="1151" y="5964"/>
                  </a:lnTo>
                  <a:lnTo>
                    <a:pt x="1214" y="6068"/>
                  </a:lnTo>
                  <a:lnTo>
                    <a:pt x="1298" y="6131"/>
                  </a:lnTo>
                  <a:lnTo>
                    <a:pt x="1319" y="6298"/>
                  </a:lnTo>
                  <a:lnTo>
                    <a:pt x="1402" y="6382"/>
                  </a:lnTo>
                  <a:lnTo>
                    <a:pt x="1360" y="6403"/>
                  </a:lnTo>
                  <a:lnTo>
                    <a:pt x="1402" y="6445"/>
                  </a:lnTo>
                  <a:lnTo>
                    <a:pt x="1465" y="6487"/>
                  </a:lnTo>
                  <a:lnTo>
                    <a:pt x="1465" y="6717"/>
                  </a:lnTo>
                  <a:lnTo>
                    <a:pt x="1570" y="6947"/>
                  </a:lnTo>
                  <a:lnTo>
                    <a:pt x="1632" y="7010"/>
                  </a:lnTo>
                  <a:lnTo>
                    <a:pt x="1486" y="7114"/>
                  </a:lnTo>
                  <a:lnTo>
                    <a:pt x="1402" y="7658"/>
                  </a:lnTo>
                  <a:lnTo>
                    <a:pt x="1444" y="7784"/>
                  </a:lnTo>
                  <a:lnTo>
                    <a:pt x="1423" y="7847"/>
                  </a:lnTo>
                  <a:lnTo>
                    <a:pt x="1444" y="7889"/>
                  </a:lnTo>
                  <a:lnTo>
                    <a:pt x="1528" y="7742"/>
                  </a:lnTo>
                  <a:lnTo>
                    <a:pt x="1653" y="7637"/>
                  </a:lnTo>
                  <a:lnTo>
                    <a:pt x="1716" y="7470"/>
                  </a:lnTo>
                  <a:lnTo>
                    <a:pt x="1716" y="7658"/>
                  </a:lnTo>
                  <a:lnTo>
                    <a:pt x="1549" y="7805"/>
                  </a:lnTo>
                  <a:lnTo>
                    <a:pt x="1549" y="7972"/>
                  </a:lnTo>
                  <a:lnTo>
                    <a:pt x="1632" y="7951"/>
                  </a:lnTo>
                  <a:lnTo>
                    <a:pt x="1632" y="7868"/>
                  </a:lnTo>
                  <a:lnTo>
                    <a:pt x="1779" y="7784"/>
                  </a:lnTo>
                  <a:lnTo>
                    <a:pt x="1863" y="7868"/>
                  </a:lnTo>
                  <a:lnTo>
                    <a:pt x="1925" y="7868"/>
                  </a:lnTo>
                  <a:lnTo>
                    <a:pt x="1925" y="7805"/>
                  </a:lnTo>
                  <a:lnTo>
                    <a:pt x="1946" y="7847"/>
                  </a:lnTo>
                  <a:lnTo>
                    <a:pt x="1988" y="7847"/>
                  </a:lnTo>
                  <a:lnTo>
                    <a:pt x="2009" y="7805"/>
                  </a:lnTo>
                  <a:lnTo>
                    <a:pt x="2135" y="7805"/>
                  </a:lnTo>
                  <a:lnTo>
                    <a:pt x="2365" y="7658"/>
                  </a:lnTo>
                  <a:lnTo>
                    <a:pt x="2386" y="7575"/>
                  </a:lnTo>
                  <a:lnTo>
                    <a:pt x="2448" y="7596"/>
                  </a:lnTo>
                  <a:lnTo>
                    <a:pt x="2511" y="7596"/>
                  </a:lnTo>
                  <a:lnTo>
                    <a:pt x="2658" y="7533"/>
                  </a:lnTo>
                  <a:lnTo>
                    <a:pt x="2574" y="7491"/>
                  </a:lnTo>
                  <a:lnTo>
                    <a:pt x="2574" y="7470"/>
                  </a:lnTo>
                  <a:lnTo>
                    <a:pt x="2511" y="7365"/>
                  </a:lnTo>
                  <a:lnTo>
                    <a:pt x="2574" y="7365"/>
                  </a:lnTo>
                  <a:lnTo>
                    <a:pt x="2616" y="7449"/>
                  </a:lnTo>
                  <a:lnTo>
                    <a:pt x="2720" y="7470"/>
                  </a:lnTo>
                  <a:lnTo>
                    <a:pt x="2888" y="7345"/>
                  </a:lnTo>
                  <a:lnTo>
                    <a:pt x="2867" y="7282"/>
                  </a:lnTo>
                  <a:lnTo>
                    <a:pt x="2909" y="7240"/>
                  </a:lnTo>
                  <a:lnTo>
                    <a:pt x="2909" y="7114"/>
                  </a:lnTo>
                  <a:lnTo>
                    <a:pt x="2867" y="7052"/>
                  </a:lnTo>
                  <a:lnTo>
                    <a:pt x="2867" y="7010"/>
                  </a:lnTo>
                  <a:lnTo>
                    <a:pt x="2888" y="6947"/>
                  </a:lnTo>
                  <a:lnTo>
                    <a:pt x="2804" y="6863"/>
                  </a:lnTo>
                  <a:lnTo>
                    <a:pt x="2909" y="6947"/>
                  </a:lnTo>
                  <a:lnTo>
                    <a:pt x="2909" y="7010"/>
                  </a:lnTo>
                  <a:lnTo>
                    <a:pt x="2992" y="7010"/>
                  </a:lnTo>
                  <a:lnTo>
                    <a:pt x="2992" y="7073"/>
                  </a:lnTo>
                  <a:lnTo>
                    <a:pt x="3118" y="7282"/>
                  </a:lnTo>
                  <a:lnTo>
                    <a:pt x="3181" y="7365"/>
                  </a:lnTo>
                  <a:lnTo>
                    <a:pt x="3202" y="7491"/>
                  </a:lnTo>
                  <a:lnTo>
                    <a:pt x="3306" y="7491"/>
                  </a:lnTo>
                  <a:lnTo>
                    <a:pt x="3390" y="7470"/>
                  </a:lnTo>
                  <a:lnTo>
                    <a:pt x="3411" y="7386"/>
                  </a:lnTo>
                  <a:lnTo>
                    <a:pt x="3411" y="7470"/>
                  </a:lnTo>
                  <a:lnTo>
                    <a:pt x="3390" y="7533"/>
                  </a:lnTo>
                  <a:lnTo>
                    <a:pt x="3432" y="7658"/>
                  </a:lnTo>
                  <a:lnTo>
                    <a:pt x="3432" y="7700"/>
                  </a:lnTo>
                  <a:lnTo>
                    <a:pt x="3411" y="7742"/>
                  </a:lnTo>
                  <a:lnTo>
                    <a:pt x="3432" y="7847"/>
                  </a:lnTo>
                  <a:lnTo>
                    <a:pt x="3495" y="7889"/>
                  </a:lnTo>
                  <a:lnTo>
                    <a:pt x="3536" y="8307"/>
                  </a:lnTo>
                  <a:lnTo>
                    <a:pt x="3578" y="8328"/>
                  </a:lnTo>
                  <a:lnTo>
                    <a:pt x="3578" y="8516"/>
                  </a:lnTo>
                  <a:lnTo>
                    <a:pt x="3725" y="8600"/>
                  </a:lnTo>
                  <a:lnTo>
                    <a:pt x="3704" y="8642"/>
                  </a:lnTo>
                  <a:lnTo>
                    <a:pt x="3704" y="8788"/>
                  </a:lnTo>
                  <a:lnTo>
                    <a:pt x="3767" y="8851"/>
                  </a:lnTo>
                  <a:lnTo>
                    <a:pt x="3767" y="9123"/>
                  </a:lnTo>
                  <a:lnTo>
                    <a:pt x="3829" y="9228"/>
                  </a:lnTo>
                  <a:lnTo>
                    <a:pt x="3829" y="9332"/>
                  </a:lnTo>
                  <a:lnTo>
                    <a:pt x="3850" y="9311"/>
                  </a:lnTo>
                  <a:lnTo>
                    <a:pt x="3871" y="9123"/>
                  </a:lnTo>
                  <a:lnTo>
                    <a:pt x="3955" y="9249"/>
                  </a:lnTo>
                  <a:lnTo>
                    <a:pt x="3976" y="9374"/>
                  </a:lnTo>
                  <a:lnTo>
                    <a:pt x="4059" y="9458"/>
                  </a:lnTo>
                  <a:lnTo>
                    <a:pt x="4080" y="9793"/>
                  </a:lnTo>
                  <a:lnTo>
                    <a:pt x="4164" y="9855"/>
                  </a:lnTo>
                  <a:lnTo>
                    <a:pt x="4185" y="9960"/>
                  </a:lnTo>
                  <a:lnTo>
                    <a:pt x="4143" y="10002"/>
                  </a:lnTo>
                  <a:lnTo>
                    <a:pt x="4164" y="10169"/>
                  </a:lnTo>
                  <a:lnTo>
                    <a:pt x="4227" y="10253"/>
                  </a:lnTo>
                  <a:lnTo>
                    <a:pt x="4290" y="10316"/>
                  </a:lnTo>
                  <a:lnTo>
                    <a:pt x="4227" y="10399"/>
                  </a:lnTo>
                  <a:lnTo>
                    <a:pt x="4269" y="10567"/>
                  </a:lnTo>
                  <a:lnTo>
                    <a:pt x="4248" y="10609"/>
                  </a:lnTo>
                  <a:lnTo>
                    <a:pt x="4227" y="10630"/>
                  </a:lnTo>
                  <a:lnTo>
                    <a:pt x="4185" y="10797"/>
                  </a:lnTo>
                  <a:lnTo>
                    <a:pt x="4227" y="10818"/>
                  </a:lnTo>
                  <a:lnTo>
                    <a:pt x="4227" y="10922"/>
                  </a:lnTo>
                  <a:lnTo>
                    <a:pt x="4143" y="11027"/>
                  </a:lnTo>
                  <a:lnTo>
                    <a:pt x="4101" y="11048"/>
                  </a:lnTo>
                  <a:lnTo>
                    <a:pt x="4059" y="11048"/>
                  </a:lnTo>
                  <a:lnTo>
                    <a:pt x="4059" y="11111"/>
                  </a:lnTo>
                  <a:lnTo>
                    <a:pt x="4101" y="11194"/>
                  </a:lnTo>
                  <a:lnTo>
                    <a:pt x="4101" y="11341"/>
                  </a:lnTo>
                  <a:lnTo>
                    <a:pt x="4164" y="11529"/>
                  </a:lnTo>
                  <a:lnTo>
                    <a:pt x="4185" y="11341"/>
                  </a:lnTo>
                  <a:lnTo>
                    <a:pt x="4248" y="11236"/>
                  </a:lnTo>
                  <a:lnTo>
                    <a:pt x="4248" y="11257"/>
                  </a:lnTo>
                  <a:lnTo>
                    <a:pt x="4269" y="11153"/>
                  </a:lnTo>
                  <a:lnTo>
                    <a:pt x="4332" y="11090"/>
                  </a:lnTo>
                  <a:lnTo>
                    <a:pt x="4332" y="10922"/>
                  </a:lnTo>
                  <a:lnTo>
                    <a:pt x="4457" y="10839"/>
                  </a:lnTo>
                  <a:lnTo>
                    <a:pt x="4583" y="10483"/>
                  </a:lnTo>
                  <a:lnTo>
                    <a:pt x="4666" y="10420"/>
                  </a:lnTo>
                  <a:lnTo>
                    <a:pt x="4666" y="10253"/>
                  </a:lnTo>
                  <a:lnTo>
                    <a:pt x="4583" y="10106"/>
                  </a:lnTo>
                  <a:lnTo>
                    <a:pt x="4604" y="9960"/>
                  </a:lnTo>
                  <a:lnTo>
                    <a:pt x="4562" y="9855"/>
                  </a:lnTo>
                  <a:lnTo>
                    <a:pt x="4541" y="9667"/>
                  </a:lnTo>
                  <a:lnTo>
                    <a:pt x="4457" y="9583"/>
                  </a:lnTo>
                  <a:lnTo>
                    <a:pt x="4478" y="9479"/>
                  </a:lnTo>
                  <a:lnTo>
                    <a:pt x="4457" y="9353"/>
                  </a:lnTo>
                  <a:lnTo>
                    <a:pt x="4478" y="9270"/>
                  </a:lnTo>
                  <a:lnTo>
                    <a:pt x="4436" y="9018"/>
                  </a:lnTo>
                  <a:lnTo>
                    <a:pt x="4269" y="8851"/>
                  </a:lnTo>
                  <a:lnTo>
                    <a:pt x="4080" y="8725"/>
                  </a:lnTo>
                  <a:lnTo>
                    <a:pt x="3934" y="8537"/>
                  </a:lnTo>
                  <a:lnTo>
                    <a:pt x="3934" y="8433"/>
                  </a:lnTo>
                  <a:lnTo>
                    <a:pt x="3850" y="8223"/>
                  </a:lnTo>
                  <a:lnTo>
                    <a:pt x="3955" y="8181"/>
                  </a:lnTo>
                  <a:lnTo>
                    <a:pt x="3976" y="8077"/>
                  </a:lnTo>
                  <a:lnTo>
                    <a:pt x="3934" y="7784"/>
                  </a:lnTo>
                  <a:lnTo>
                    <a:pt x="3955" y="7700"/>
                  </a:lnTo>
                  <a:lnTo>
                    <a:pt x="4059" y="7658"/>
                  </a:lnTo>
                  <a:lnTo>
                    <a:pt x="4059" y="7533"/>
                  </a:lnTo>
                  <a:lnTo>
                    <a:pt x="3934" y="7470"/>
                  </a:lnTo>
                  <a:lnTo>
                    <a:pt x="3934" y="7345"/>
                  </a:lnTo>
                  <a:lnTo>
                    <a:pt x="3850" y="7219"/>
                  </a:lnTo>
                  <a:lnTo>
                    <a:pt x="3767" y="7156"/>
                  </a:lnTo>
                  <a:lnTo>
                    <a:pt x="3620" y="6863"/>
                  </a:lnTo>
                  <a:lnTo>
                    <a:pt x="3495" y="6759"/>
                  </a:lnTo>
                  <a:lnTo>
                    <a:pt x="3432" y="6696"/>
                  </a:lnTo>
                  <a:lnTo>
                    <a:pt x="3348" y="6612"/>
                  </a:lnTo>
                  <a:lnTo>
                    <a:pt x="3243" y="6424"/>
                  </a:lnTo>
                  <a:lnTo>
                    <a:pt x="3181" y="6403"/>
                  </a:lnTo>
                  <a:lnTo>
                    <a:pt x="3181" y="6319"/>
                  </a:lnTo>
                  <a:lnTo>
                    <a:pt x="3306" y="6236"/>
                  </a:lnTo>
                  <a:lnTo>
                    <a:pt x="3411" y="6173"/>
                  </a:lnTo>
                  <a:lnTo>
                    <a:pt x="3390" y="6089"/>
                  </a:lnTo>
                  <a:lnTo>
                    <a:pt x="3390" y="5901"/>
                  </a:lnTo>
                  <a:lnTo>
                    <a:pt x="3453" y="5817"/>
                  </a:lnTo>
                  <a:lnTo>
                    <a:pt x="3432" y="5650"/>
                  </a:lnTo>
                  <a:lnTo>
                    <a:pt x="3515" y="5503"/>
                  </a:lnTo>
                  <a:lnTo>
                    <a:pt x="3746" y="5587"/>
                  </a:lnTo>
                  <a:lnTo>
                    <a:pt x="3871" y="5482"/>
                  </a:lnTo>
                  <a:lnTo>
                    <a:pt x="4018" y="5482"/>
                  </a:lnTo>
                  <a:lnTo>
                    <a:pt x="4039" y="5440"/>
                  </a:lnTo>
                  <a:lnTo>
                    <a:pt x="4039" y="5273"/>
                  </a:lnTo>
                  <a:lnTo>
                    <a:pt x="4101" y="5231"/>
                  </a:lnTo>
                  <a:lnTo>
                    <a:pt x="4269" y="5252"/>
                  </a:lnTo>
                  <a:lnTo>
                    <a:pt x="4290" y="5168"/>
                  </a:lnTo>
                  <a:lnTo>
                    <a:pt x="4248" y="5085"/>
                  </a:lnTo>
                  <a:lnTo>
                    <a:pt x="4248" y="5022"/>
                  </a:lnTo>
                  <a:lnTo>
                    <a:pt x="4373" y="4980"/>
                  </a:lnTo>
                  <a:lnTo>
                    <a:pt x="4541" y="4959"/>
                  </a:lnTo>
                  <a:lnTo>
                    <a:pt x="4562" y="4959"/>
                  </a:lnTo>
                  <a:lnTo>
                    <a:pt x="4604" y="4813"/>
                  </a:lnTo>
                  <a:lnTo>
                    <a:pt x="4666" y="4813"/>
                  </a:lnTo>
                  <a:lnTo>
                    <a:pt x="4792" y="4729"/>
                  </a:lnTo>
                  <a:lnTo>
                    <a:pt x="4750" y="4645"/>
                  </a:lnTo>
                  <a:lnTo>
                    <a:pt x="4792" y="4541"/>
                  </a:lnTo>
                  <a:lnTo>
                    <a:pt x="4813" y="4436"/>
                  </a:lnTo>
                  <a:lnTo>
                    <a:pt x="4980" y="4415"/>
                  </a:lnTo>
                  <a:lnTo>
                    <a:pt x="5085" y="4311"/>
                  </a:lnTo>
                  <a:lnTo>
                    <a:pt x="5127" y="4290"/>
                  </a:lnTo>
                  <a:lnTo>
                    <a:pt x="5127" y="4143"/>
                  </a:lnTo>
                  <a:lnTo>
                    <a:pt x="5022" y="4122"/>
                  </a:lnTo>
                  <a:lnTo>
                    <a:pt x="4771" y="4227"/>
                  </a:lnTo>
                  <a:lnTo>
                    <a:pt x="4624" y="4227"/>
                  </a:lnTo>
                  <a:lnTo>
                    <a:pt x="4562" y="4311"/>
                  </a:lnTo>
                  <a:lnTo>
                    <a:pt x="4436" y="4248"/>
                  </a:lnTo>
                  <a:lnTo>
                    <a:pt x="4394" y="4122"/>
                  </a:lnTo>
                  <a:lnTo>
                    <a:pt x="4436" y="3997"/>
                  </a:lnTo>
                  <a:lnTo>
                    <a:pt x="4352" y="3892"/>
                  </a:lnTo>
                  <a:lnTo>
                    <a:pt x="4269" y="3976"/>
                  </a:lnTo>
                  <a:lnTo>
                    <a:pt x="4227" y="3913"/>
                  </a:lnTo>
                  <a:lnTo>
                    <a:pt x="4039" y="3913"/>
                  </a:lnTo>
                  <a:lnTo>
                    <a:pt x="3955" y="3934"/>
                  </a:lnTo>
                  <a:lnTo>
                    <a:pt x="3934" y="3871"/>
                  </a:lnTo>
                  <a:lnTo>
                    <a:pt x="4039" y="3767"/>
                  </a:lnTo>
                  <a:lnTo>
                    <a:pt x="4185" y="3578"/>
                  </a:lnTo>
                  <a:lnTo>
                    <a:pt x="4164" y="3495"/>
                  </a:lnTo>
                  <a:lnTo>
                    <a:pt x="4227" y="3390"/>
                  </a:lnTo>
                  <a:lnTo>
                    <a:pt x="4227" y="3306"/>
                  </a:lnTo>
                  <a:lnTo>
                    <a:pt x="4101" y="3244"/>
                  </a:lnTo>
                  <a:lnTo>
                    <a:pt x="3955" y="3244"/>
                  </a:lnTo>
                  <a:lnTo>
                    <a:pt x="3934" y="3285"/>
                  </a:lnTo>
                  <a:lnTo>
                    <a:pt x="3871" y="3202"/>
                  </a:lnTo>
                  <a:lnTo>
                    <a:pt x="3913" y="3160"/>
                  </a:lnTo>
                  <a:lnTo>
                    <a:pt x="3767" y="3139"/>
                  </a:lnTo>
                  <a:lnTo>
                    <a:pt x="3704" y="3055"/>
                  </a:lnTo>
                  <a:lnTo>
                    <a:pt x="3725" y="2951"/>
                  </a:lnTo>
                  <a:lnTo>
                    <a:pt x="3704" y="2846"/>
                  </a:lnTo>
                  <a:lnTo>
                    <a:pt x="3557" y="2867"/>
                  </a:lnTo>
                  <a:lnTo>
                    <a:pt x="3495" y="2825"/>
                  </a:lnTo>
                  <a:lnTo>
                    <a:pt x="3515" y="2741"/>
                  </a:lnTo>
                  <a:lnTo>
                    <a:pt x="3495" y="2658"/>
                  </a:lnTo>
                  <a:lnTo>
                    <a:pt x="3223" y="2720"/>
                  </a:lnTo>
                  <a:lnTo>
                    <a:pt x="3097" y="2825"/>
                  </a:lnTo>
                  <a:lnTo>
                    <a:pt x="3034" y="2679"/>
                  </a:lnTo>
                  <a:lnTo>
                    <a:pt x="3055" y="2532"/>
                  </a:lnTo>
                  <a:lnTo>
                    <a:pt x="2992" y="2469"/>
                  </a:lnTo>
                  <a:lnTo>
                    <a:pt x="2930" y="2407"/>
                  </a:lnTo>
                  <a:lnTo>
                    <a:pt x="2825" y="2344"/>
                  </a:lnTo>
                  <a:lnTo>
                    <a:pt x="2825" y="2239"/>
                  </a:lnTo>
                  <a:lnTo>
                    <a:pt x="2888" y="2155"/>
                  </a:lnTo>
                  <a:lnTo>
                    <a:pt x="2825" y="2093"/>
                  </a:lnTo>
                  <a:lnTo>
                    <a:pt x="2888" y="2009"/>
                  </a:lnTo>
                  <a:lnTo>
                    <a:pt x="2971" y="1904"/>
                  </a:lnTo>
                  <a:lnTo>
                    <a:pt x="3034" y="1925"/>
                  </a:lnTo>
                  <a:lnTo>
                    <a:pt x="3097" y="1883"/>
                  </a:lnTo>
                  <a:lnTo>
                    <a:pt x="3034" y="1779"/>
                  </a:lnTo>
                  <a:lnTo>
                    <a:pt x="3055" y="1695"/>
                  </a:lnTo>
                  <a:lnTo>
                    <a:pt x="3118" y="1674"/>
                  </a:lnTo>
                  <a:lnTo>
                    <a:pt x="3139" y="1570"/>
                  </a:lnTo>
                  <a:lnTo>
                    <a:pt x="3243" y="1507"/>
                  </a:lnTo>
                  <a:lnTo>
                    <a:pt x="3285" y="1423"/>
                  </a:lnTo>
                  <a:lnTo>
                    <a:pt x="3285" y="1319"/>
                  </a:lnTo>
                  <a:lnTo>
                    <a:pt x="3306" y="1067"/>
                  </a:lnTo>
                  <a:lnTo>
                    <a:pt x="3285" y="900"/>
                  </a:lnTo>
                  <a:lnTo>
                    <a:pt x="3202" y="691"/>
                  </a:lnTo>
                  <a:lnTo>
                    <a:pt x="3202" y="544"/>
                  </a:lnTo>
                  <a:lnTo>
                    <a:pt x="3097" y="419"/>
                  </a:lnTo>
                  <a:lnTo>
                    <a:pt x="2992" y="419"/>
                  </a:lnTo>
                  <a:lnTo>
                    <a:pt x="2971" y="251"/>
                  </a:lnTo>
                  <a:lnTo>
                    <a:pt x="2825" y="147"/>
                  </a:lnTo>
                  <a:lnTo>
                    <a:pt x="2783" y="0"/>
                  </a:lnTo>
                  <a:lnTo>
                    <a:pt x="2616" y="0"/>
                  </a:lnTo>
                  <a:lnTo>
                    <a:pt x="2532" y="42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4941700" y="2836825"/>
              <a:ext cx="74300" cy="95750"/>
            </a:xfrm>
            <a:custGeom>
              <a:avLst/>
              <a:gdLst/>
              <a:ahLst/>
              <a:cxnLst/>
              <a:rect l="l" t="t" r="r" b="b"/>
              <a:pathLst>
                <a:path w="2972" h="3830" extrusionOk="0">
                  <a:moveTo>
                    <a:pt x="209" y="1"/>
                  </a:moveTo>
                  <a:lnTo>
                    <a:pt x="189" y="63"/>
                  </a:lnTo>
                  <a:lnTo>
                    <a:pt x="147" y="63"/>
                  </a:lnTo>
                  <a:lnTo>
                    <a:pt x="147" y="147"/>
                  </a:lnTo>
                  <a:lnTo>
                    <a:pt x="189" y="210"/>
                  </a:lnTo>
                  <a:lnTo>
                    <a:pt x="147" y="356"/>
                  </a:lnTo>
                  <a:lnTo>
                    <a:pt x="21" y="482"/>
                  </a:lnTo>
                  <a:lnTo>
                    <a:pt x="0" y="628"/>
                  </a:lnTo>
                  <a:lnTo>
                    <a:pt x="293" y="733"/>
                  </a:lnTo>
                  <a:lnTo>
                    <a:pt x="398" y="670"/>
                  </a:lnTo>
                  <a:lnTo>
                    <a:pt x="523" y="691"/>
                  </a:lnTo>
                  <a:lnTo>
                    <a:pt x="502" y="754"/>
                  </a:lnTo>
                  <a:lnTo>
                    <a:pt x="544" y="900"/>
                  </a:lnTo>
                  <a:lnTo>
                    <a:pt x="481" y="963"/>
                  </a:lnTo>
                  <a:lnTo>
                    <a:pt x="398" y="942"/>
                  </a:lnTo>
                  <a:lnTo>
                    <a:pt x="314" y="984"/>
                  </a:lnTo>
                  <a:lnTo>
                    <a:pt x="272" y="1151"/>
                  </a:lnTo>
                  <a:lnTo>
                    <a:pt x="168" y="1172"/>
                  </a:lnTo>
                  <a:lnTo>
                    <a:pt x="168" y="1402"/>
                  </a:lnTo>
                  <a:lnTo>
                    <a:pt x="293" y="1570"/>
                  </a:lnTo>
                  <a:lnTo>
                    <a:pt x="419" y="1612"/>
                  </a:lnTo>
                  <a:lnTo>
                    <a:pt x="586" y="1800"/>
                  </a:lnTo>
                  <a:lnTo>
                    <a:pt x="586" y="1988"/>
                  </a:lnTo>
                  <a:lnTo>
                    <a:pt x="628" y="2114"/>
                  </a:lnTo>
                  <a:lnTo>
                    <a:pt x="607" y="2218"/>
                  </a:lnTo>
                  <a:lnTo>
                    <a:pt x="628" y="2407"/>
                  </a:lnTo>
                  <a:lnTo>
                    <a:pt x="816" y="2637"/>
                  </a:lnTo>
                  <a:lnTo>
                    <a:pt x="816" y="2783"/>
                  </a:lnTo>
                  <a:lnTo>
                    <a:pt x="837" y="2888"/>
                  </a:lnTo>
                  <a:lnTo>
                    <a:pt x="879" y="3076"/>
                  </a:lnTo>
                  <a:lnTo>
                    <a:pt x="921" y="3055"/>
                  </a:lnTo>
                  <a:lnTo>
                    <a:pt x="984" y="3160"/>
                  </a:lnTo>
                  <a:lnTo>
                    <a:pt x="1005" y="3202"/>
                  </a:lnTo>
                  <a:lnTo>
                    <a:pt x="1046" y="3202"/>
                  </a:lnTo>
                  <a:lnTo>
                    <a:pt x="1067" y="3139"/>
                  </a:lnTo>
                  <a:lnTo>
                    <a:pt x="1130" y="3097"/>
                  </a:lnTo>
                  <a:lnTo>
                    <a:pt x="1214" y="3160"/>
                  </a:lnTo>
                  <a:lnTo>
                    <a:pt x="1214" y="3181"/>
                  </a:lnTo>
                  <a:lnTo>
                    <a:pt x="1256" y="3160"/>
                  </a:lnTo>
                  <a:lnTo>
                    <a:pt x="1298" y="3055"/>
                  </a:lnTo>
                  <a:lnTo>
                    <a:pt x="1214" y="2930"/>
                  </a:lnTo>
                  <a:lnTo>
                    <a:pt x="1256" y="2888"/>
                  </a:lnTo>
                  <a:lnTo>
                    <a:pt x="1256" y="2783"/>
                  </a:lnTo>
                  <a:lnTo>
                    <a:pt x="1318" y="2721"/>
                  </a:lnTo>
                  <a:lnTo>
                    <a:pt x="1318" y="2742"/>
                  </a:lnTo>
                  <a:lnTo>
                    <a:pt x="1256" y="2951"/>
                  </a:lnTo>
                  <a:lnTo>
                    <a:pt x="1339" y="3055"/>
                  </a:lnTo>
                  <a:lnTo>
                    <a:pt x="1423" y="2930"/>
                  </a:lnTo>
                  <a:lnTo>
                    <a:pt x="1507" y="2888"/>
                  </a:lnTo>
                  <a:lnTo>
                    <a:pt x="1507" y="2888"/>
                  </a:lnTo>
                  <a:lnTo>
                    <a:pt x="1465" y="2951"/>
                  </a:lnTo>
                  <a:lnTo>
                    <a:pt x="1423" y="2972"/>
                  </a:lnTo>
                  <a:lnTo>
                    <a:pt x="1360" y="3076"/>
                  </a:lnTo>
                  <a:lnTo>
                    <a:pt x="1465" y="3139"/>
                  </a:lnTo>
                  <a:lnTo>
                    <a:pt x="1549" y="2951"/>
                  </a:lnTo>
                  <a:lnTo>
                    <a:pt x="1653" y="2930"/>
                  </a:lnTo>
                  <a:lnTo>
                    <a:pt x="1674" y="2762"/>
                  </a:lnTo>
                  <a:lnTo>
                    <a:pt x="1590" y="2637"/>
                  </a:lnTo>
                  <a:lnTo>
                    <a:pt x="1528" y="2616"/>
                  </a:lnTo>
                  <a:lnTo>
                    <a:pt x="1632" y="2553"/>
                  </a:lnTo>
                  <a:lnTo>
                    <a:pt x="1653" y="2511"/>
                  </a:lnTo>
                  <a:lnTo>
                    <a:pt x="1570" y="2365"/>
                  </a:lnTo>
                  <a:lnTo>
                    <a:pt x="1549" y="2156"/>
                  </a:lnTo>
                  <a:lnTo>
                    <a:pt x="1590" y="2344"/>
                  </a:lnTo>
                  <a:lnTo>
                    <a:pt x="1716" y="2449"/>
                  </a:lnTo>
                  <a:lnTo>
                    <a:pt x="1779" y="2428"/>
                  </a:lnTo>
                  <a:lnTo>
                    <a:pt x="1779" y="2470"/>
                  </a:lnTo>
                  <a:lnTo>
                    <a:pt x="1988" y="2574"/>
                  </a:lnTo>
                  <a:lnTo>
                    <a:pt x="2093" y="2511"/>
                  </a:lnTo>
                  <a:lnTo>
                    <a:pt x="2155" y="2532"/>
                  </a:lnTo>
                  <a:lnTo>
                    <a:pt x="2155" y="2470"/>
                  </a:lnTo>
                  <a:lnTo>
                    <a:pt x="2197" y="2470"/>
                  </a:lnTo>
                  <a:lnTo>
                    <a:pt x="2365" y="2888"/>
                  </a:lnTo>
                  <a:lnTo>
                    <a:pt x="2448" y="2951"/>
                  </a:lnTo>
                  <a:lnTo>
                    <a:pt x="2448" y="3034"/>
                  </a:lnTo>
                  <a:lnTo>
                    <a:pt x="2406" y="3160"/>
                  </a:lnTo>
                  <a:lnTo>
                    <a:pt x="2469" y="3181"/>
                  </a:lnTo>
                  <a:lnTo>
                    <a:pt x="2406" y="3348"/>
                  </a:lnTo>
                  <a:lnTo>
                    <a:pt x="2448" y="3369"/>
                  </a:lnTo>
                  <a:lnTo>
                    <a:pt x="2511" y="3306"/>
                  </a:lnTo>
                  <a:lnTo>
                    <a:pt x="2553" y="3265"/>
                  </a:lnTo>
                  <a:lnTo>
                    <a:pt x="2553" y="3265"/>
                  </a:lnTo>
                  <a:lnTo>
                    <a:pt x="2511" y="3369"/>
                  </a:lnTo>
                  <a:lnTo>
                    <a:pt x="2490" y="3411"/>
                  </a:lnTo>
                  <a:lnTo>
                    <a:pt x="2553" y="3495"/>
                  </a:lnTo>
                  <a:lnTo>
                    <a:pt x="2637" y="3620"/>
                  </a:lnTo>
                  <a:lnTo>
                    <a:pt x="2720" y="3830"/>
                  </a:lnTo>
                  <a:lnTo>
                    <a:pt x="2762" y="3830"/>
                  </a:lnTo>
                  <a:lnTo>
                    <a:pt x="2720" y="3683"/>
                  </a:lnTo>
                  <a:lnTo>
                    <a:pt x="2720" y="3620"/>
                  </a:lnTo>
                  <a:lnTo>
                    <a:pt x="2762" y="3516"/>
                  </a:lnTo>
                  <a:lnTo>
                    <a:pt x="2867" y="3390"/>
                  </a:lnTo>
                  <a:lnTo>
                    <a:pt x="2909" y="3411"/>
                  </a:lnTo>
                  <a:lnTo>
                    <a:pt x="2971" y="3286"/>
                  </a:lnTo>
                  <a:lnTo>
                    <a:pt x="2971" y="3160"/>
                  </a:lnTo>
                  <a:lnTo>
                    <a:pt x="2930" y="3139"/>
                  </a:lnTo>
                  <a:lnTo>
                    <a:pt x="2909" y="3076"/>
                  </a:lnTo>
                  <a:lnTo>
                    <a:pt x="2909" y="3034"/>
                  </a:lnTo>
                  <a:lnTo>
                    <a:pt x="2888" y="2972"/>
                  </a:lnTo>
                  <a:lnTo>
                    <a:pt x="2867" y="2888"/>
                  </a:lnTo>
                  <a:lnTo>
                    <a:pt x="2804" y="2742"/>
                  </a:lnTo>
                  <a:lnTo>
                    <a:pt x="2783" y="2511"/>
                  </a:lnTo>
                  <a:lnTo>
                    <a:pt x="2720" y="2428"/>
                  </a:lnTo>
                  <a:lnTo>
                    <a:pt x="2720" y="2302"/>
                  </a:lnTo>
                  <a:lnTo>
                    <a:pt x="2699" y="2135"/>
                  </a:lnTo>
                  <a:lnTo>
                    <a:pt x="2637" y="2051"/>
                  </a:lnTo>
                  <a:lnTo>
                    <a:pt x="2595" y="2009"/>
                  </a:lnTo>
                  <a:lnTo>
                    <a:pt x="2511" y="2009"/>
                  </a:lnTo>
                  <a:lnTo>
                    <a:pt x="2448" y="1946"/>
                  </a:lnTo>
                  <a:lnTo>
                    <a:pt x="2386" y="2009"/>
                  </a:lnTo>
                  <a:lnTo>
                    <a:pt x="2406" y="2051"/>
                  </a:lnTo>
                  <a:lnTo>
                    <a:pt x="2386" y="2114"/>
                  </a:lnTo>
                  <a:lnTo>
                    <a:pt x="2386" y="2156"/>
                  </a:lnTo>
                  <a:lnTo>
                    <a:pt x="2344" y="2239"/>
                  </a:lnTo>
                  <a:lnTo>
                    <a:pt x="2365" y="2302"/>
                  </a:lnTo>
                  <a:lnTo>
                    <a:pt x="2365" y="2365"/>
                  </a:lnTo>
                  <a:lnTo>
                    <a:pt x="2281" y="2365"/>
                  </a:lnTo>
                  <a:lnTo>
                    <a:pt x="2197" y="2260"/>
                  </a:lnTo>
                  <a:lnTo>
                    <a:pt x="2093" y="2156"/>
                  </a:lnTo>
                  <a:lnTo>
                    <a:pt x="2093" y="2114"/>
                  </a:lnTo>
                  <a:lnTo>
                    <a:pt x="2030" y="2051"/>
                  </a:lnTo>
                  <a:lnTo>
                    <a:pt x="1967" y="1905"/>
                  </a:lnTo>
                  <a:lnTo>
                    <a:pt x="1967" y="1821"/>
                  </a:lnTo>
                  <a:lnTo>
                    <a:pt x="2030" y="1800"/>
                  </a:lnTo>
                  <a:lnTo>
                    <a:pt x="2051" y="1716"/>
                  </a:lnTo>
                  <a:lnTo>
                    <a:pt x="2155" y="1633"/>
                  </a:lnTo>
                  <a:lnTo>
                    <a:pt x="2176" y="1695"/>
                  </a:lnTo>
                  <a:lnTo>
                    <a:pt x="2260" y="1695"/>
                  </a:lnTo>
                  <a:lnTo>
                    <a:pt x="2302" y="1633"/>
                  </a:lnTo>
                  <a:lnTo>
                    <a:pt x="2302" y="1570"/>
                  </a:lnTo>
                  <a:lnTo>
                    <a:pt x="2365" y="1528"/>
                  </a:lnTo>
                  <a:lnTo>
                    <a:pt x="2448" y="1319"/>
                  </a:lnTo>
                  <a:lnTo>
                    <a:pt x="2469" y="1193"/>
                  </a:lnTo>
                  <a:lnTo>
                    <a:pt x="2511" y="1068"/>
                  </a:lnTo>
                  <a:lnTo>
                    <a:pt x="2469" y="1047"/>
                  </a:lnTo>
                  <a:lnTo>
                    <a:pt x="2365" y="942"/>
                  </a:lnTo>
                  <a:lnTo>
                    <a:pt x="2302" y="963"/>
                  </a:lnTo>
                  <a:lnTo>
                    <a:pt x="2260" y="942"/>
                  </a:lnTo>
                  <a:lnTo>
                    <a:pt x="2176" y="942"/>
                  </a:lnTo>
                  <a:lnTo>
                    <a:pt x="1967" y="963"/>
                  </a:lnTo>
                  <a:lnTo>
                    <a:pt x="1779" y="942"/>
                  </a:lnTo>
                  <a:lnTo>
                    <a:pt x="1423" y="942"/>
                  </a:lnTo>
                  <a:lnTo>
                    <a:pt x="1298" y="879"/>
                  </a:lnTo>
                  <a:lnTo>
                    <a:pt x="1193" y="900"/>
                  </a:lnTo>
                  <a:lnTo>
                    <a:pt x="1067" y="858"/>
                  </a:lnTo>
                  <a:lnTo>
                    <a:pt x="1067" y="775"/>
                  </a:lnTo>
                  <a:lnTo>
                    <a:pt x="1026" y="649"/>
                  </a:lnTo>
                  <a:lnTo>
                    <a:pt x="1026" y="565"/>
                  </a:lnTo>
                  <a:lnTo>
                    <a:pt x="1005" y="440"/>
                  </a:lnTo>
                  <a:lnTo>
                    <a:pt x="921" y="314"/>
                  </a:lnTo>
                  <a:lnTo>
                    <a:pt x="879" y="314"/>
                  </a:lnTo>
                  <a:lnTo>
                    <a:pt x="837" y="356"/>
                  </a:lnTo>
                  <a:lnTo>
                    <a:pt x="733" y="314"/>
                  </a:lnTo>
                  <a:lnTo>
                    <a:pt x="691" y="252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523" y="252"/>
                  </a:lnTo>
                  <a:lnTo>
                    <a:pt x="607" y="314"/>
                  </a:lnTo>
                  <a:lnTo>
                    <a:pt x="544" y="335"/>
                  </a:lnTo>
                  <a:lnTo>
                    <a:pt x="419" y="314"/>
                  </a:lnTo>
                  <a:lnTo>
                    <a:pt x="356" y="210"/>
                  </a:lnTo>
                  <a:lnTo>
                    <a:pt x="356" y="147"/>
                  </a:lnTo>
                  <a:lnTo>
                    <a:pt x="272" y="42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3787225" y="2293850"/>
              <a:ext cx="55475" cy="68025"/>
            </a:xfrm>
            <a:custGeom>
              <a:avLst/>
              <a:gdLst/>
              <a:ahLst/>
              <a:cxnLst/>
              <a:rect l="l" t="t" r="r" b="b"/>
              <a:pathLst>
                <a:path w="2219" h="2721" extrusionOk="0">
                  <a:moveTo>
                    <a:pt x="1298" y="1"/>
                  </a:moveTo>
                  <a:lnTo>
                    <a:pt x="1152" y="168"/>
                  </a:lnTo>
                  <a:lnTo>
                    <a:pt x="984" y="231"/>
                  </a:lnTo>
                  <a:lnTo>
                    <a:pt x="880" y="231"/>
                  </a:lnTo>
                  <a:lnTo>
                    <a:pt x="817" y="336"/>
                  </a:lnTo>
                  <a:lnTo>
                    <a:pt x="754" y="482"/>
                  </a:lnTo>
                  <a:lnTo>
                    <a:pt x="649" y="545"/>
                  </a:lnTo>
                  <a:lnTo>
                    <a:pt x="524" y="545"/>
                  </a:lnTo>
                  <a:lnTo>
                    <a:pt x="357" y="649"/>
                  </a:lnTo>
                  <a:lnTo>
                    <a:pt x="315" y="629"/>
                  </a:lnTo>
                  <a:lnTo>
                    <a:pt x="231" y="629"/>
                  </a:lnTo>
                  <a:lnTo>
                    <a:pt x="210" y="754"/>
                  </a:lnTo>
                  <a:lnTo>
                    <a:pt x="126" y="838"/>
                  </a:lnTo>
                  <a:lnTo>
                    <a:pt x="189" y="901"/>
                  </a:lnTo>
                  <a:lnTo>
                    <a:pt x="231" y="859"/>
                  </a:lnTo>
                  <a:lnTo>
                    <a:pt x="357" y="1005"/>
                  </a:lnTo>
                  <a:lnTo>
                    <a:pt x="336" y="838"/>
                  </a:lnTo>
                  <a:lnTo>
                    <a:pt x="357" y="754"/>
                  </a:lnTo>
                  <a:lnTo>
                    <a:pt x="545" y="629"/>
                  </a:lnTo>
                  <a:lnTo>
                    <a:pt x="566" y="649"/>
                  </a:lnTo>
                  <a:lnTo>
                    <a:pt x="670" y="629"/>
                  </a:lnTo>
                  <a:lnTo>
                    <a:pt x="817" y="649"/>
                  </a:lnTo>
                  <a:lnTo>
                    <a:pt x="859" y="629"/>
                  </a:lnTo>
                  <a:lnTo>
                    <a:pt x="859" y="629"/>
                  </a:lnTo>
                  <a:cubicBezTo>
                    <a:pt x="859" y="649"/>
                    <a:pt x="838" y="649"/>
                    <a:pt x="838" y="691"/>
                  </a:cubicBezTo>
                  <a:lnTo>
                    <a:pt x="754" y="712"/>
                  </a:lnTo>
                  <a:lnTo>
                    <a:pt x="670" y="712"/>
                  </a:lnTo>
                  <a:lnTo>
                    <a:pt x="629" y="733"/>
                  </a:lnTo>
                  <a:lnTo>
                    <a:pt x="733" y="859"/>
                  </a:lnTo>
                  <a:lnTo>
                    <a:pt x="691" y="921"/>
                  </a:lnTo>
                  <a:lnTo>
                    <a:pt x="775" y="1026"/>
                  </a:lnTo>
                  <a:lnTo>
                    <a:pt x="775" y="1047"/>
                  </a:lnTo>
                  <a:lnTo>
                    <a:pt x="691" y="1026"/>
                  </a:lnTo>
                  <a:lnTo>
                    <a:pt x="587" y="1047"/>
                  </a:lnTo>
                  <a:lnTo>
                    <a:pt x="566" y="1005"/>
                  </a:lnTo>
                  <a:lnTo>
                    <a:pt x="629" y="942"/>
                  </a:lnTo>
                  <a:lnTo>
                    <a:pt x="566" y="838"/>
                  </a:lnTo>
                  <a:lnTo>
                    <a:pt x="545" y="838"/>
                  </a:lnTo>
                  <a:lnTo>
                    <a:pt x="461" y="963"/>
                  </a:lnTo>
                  <a:lnTo>
                    <a:pt x="524" y="1047"/>
                  </a:lnTo>
                  <a:lnTo>
                    <a:pt x="419" y="1131"/>
                  </a:lnTo>
                  <a:lnTo>
                    <a:pt x="336" y="1047"/>
                  </a:lnTo>
                  <a:lnTo>
                    <a:pt x="231" y="1047"/>
                  </a:lnTo>
                  <a:lnTo>
                    <a:pt x="147" y="1026"/>
                  </a:lnTo>
                  <a:lnTo>
                    <a:pt x="64" y="1110"/>
                  </a:lnTo>
                  <a:lnTo>
                    <a:pt x="210" y="1173"/>
                  </a:lnTo>
                  <a:lnTo>
                    <a:pt x="210" y="1277"/>
                  </a:lnTo>
                  <a:lnTo>
                    <a:pt x="126" y="1235"/>
                  </a:lnTo>
                  <a:lnTo>
                    <a:pt x="64" y="1256"/>
                  </a:lnTo>
                  <a:lnTo>
                    <a:pt x="105" y="1424"/>
                  </a:lnTo>
                  <a:lnTo>
                    <a:pt x="168" y="1465"/>
                  </a:lnTo>
                  <a:lnTo>
                    <a:pt x="168" y="1591"/>
                  </a:lnTo>
                  <a:lnTo>
                    <a:pt x="231" y="1675"/>
                  </a:lnTo>
                  <a:lnTo>
                    <a:pt x="64" y="1758"/>
                  </a:lnTo>
                  <a:lnTo>
                    <a:pt x="1" y="1905"/>
                  </a:lnTo>
                  <a:lnTo>
                    <a:pt x="64" y="1968"/>
                  </a:lnTo>
                  <a:lnTo>
                    <a:pt x="168" y="1905"/>
                  </a:lnTo>
                  <a:lnTo>
                    <a:pt x="315" y="2051"/>
                  </a:lnTo>
                  <a:lnTo>
                    <a:pt x="336" y="2219"/>
                  </a:lnTo>
                  <a:lnTo>
                    <a:pt x="273" y="2261"/>
                  </a:lnTo>
                  <a:lnTo>
                    <a:pt x="315" y="2323"/>
                  </a:lnTo>
                  <a:lnTo>
                    <a:pt x="461" y="2323"/>
                  </a:lnTo>
                  <a:lnTo>
                    <a:pt x="608" y="2533"/>
                  </a:lnTo>
                  <a:lnTo>
                    <a:pt x="649" y="2574"/>
                  </a:lnTo>
                  <a:lnTo>
                    <a:pt x="754" y="2533"/>
                  </a:lnTo>
                  <a:lnTo>
                    <a:pt x="775" y="2470"/>
                  </a:lnTo>
                  <a:lnTo>
                    <a:pt x="691" y="2386"/>
                  </a:lnTo>
                  <a:lnTo>
                    <a:pt x="649" y="2386"/>
                  </a:lnTo>
                  <a:lnTo>
                    <a:pt x="649" y="2302"/>
                  </a:lnTo>
                  <a:lnTo>
                    <a:pt x="733" y="2261"/>
                  </a:lnTo>
                  <a:lnTo>
                    <a:pt x="733" y="2177"/>
                  </a:lnTo>
                  <a:lnTo>
                    <a:pt x="670" y="2135"/>
                  </a:lnTo>
                  <a:lnTo>
                    <a:pt x="670" y="2072"/>
                  </a:lnTo>
                  <a:lnTo>
                    <a:pt x="754" y="2009"/>
                  </a:lnTo>
                  <a:cubicBezTo>
                    <a:pt x="775" y="2051"/>
                    <a:pt x="817" y="2093"/>
                    <a:pt x="838" y="2135"/>
                  </a:cubicBezTo>
                  <a:lnTo>
                    <a:pt x="838" y="2177"/>
                  </a:lnTo>
                  <a:lnTo>
                    <a:pt x="880" y="2302"/>
                  </a:lnTo>
                  <a:lnTo>
                    <a:pt x="984" y="2407"/>
                  </a:lnTo>
                  <a:lnTo>
                    <a:pt x="1089" y="2407"/>
                  </a:lnTo>
                  <a:lnTo>
                    <a:pt x="1152" y="2449"/>
                  </a:lnTo>
                  <a:lnTo>
                    <a:pt x="1256" y="2428"/>
                  </a:lnTo>
                  <a:cubicBezTo>
                    <a:pt x="1277" y="2428"/>
                    <a:pt x="1298" y="2428"/>
                    <a:pt x="1298" y="2407"/>
                  </a:cubicBezTo>
                  <a:cubicBezTo>
                    <a:pt x="1319" y="2407"/>
                    <a:pt x="1319" y="2428"/>
                    <a:pt x="1361" y="2428"/>
                  </a:cubicBezTo>
                  <a:lnTo>
                    <a:pt x="1361" y="2449"/>
                  </a:lnTo>
                  <a:lnTo>
                    <a:pt x="1298" y="2533"/>
                  </a:lnTo>
                  <a:lnTo>
                    <a:pt x="1319" y="2595"/>
                  </a:lnTo>
                  <a:lnTo>
                    <a:pt x="1382" y="2512"/>
                  </a:lnTo>
                  <a:lnTo>
                    <a:pt x="1403" y="2449"/>
                  </a:lnTo>
                  <a:cubicBezTo>
                    <a:pt x="1445" y="2491"/>
                    <a:pt x="1486" y="2512"/>
                    <a:pt x="1507" y="2553"/>
                  </a:cubicBezTo>
                  <a:lnTo>
                    <a:pt x="1507" y="2595"/>
                  </a:lnTo>
                  <a:lnTo>
                    <a:pt x="1465" y="2616"/>
                  </a:lnTo>
                  <a:lnTo>
                    <a:pt x="1507" y="2658"/>
                  </a:lnTo>
                  <a:lnTo>
                    <a:pt x="1675" y="2721"/>
                  </a:lnTo>
                  <a:lnTo>
                    <a:pt x="1821" y="2700"/>
                  </a:lnTo>
                  <a:lnTo>
                    <a:pt x="1884" y="2616"/>
                  </a:lnTo>
                  <a:lnTo>
                    <a:pt x="1905" y="2700"/>
                  </a:lnTo>
                  <a:lnTo>
                    <a:pt x="1926" y="2721"/>
                  </a:lnTo>
                  <a:lnTo>
                    <a:pt x="1926" y="2616"/>
                  </a:lnTo>
                  <a:lnTo>
                    <a:pt x="1968" y="2574"/>
                  </a:lnTo>
                  <a:cubicBezTo>
                    <a:pt x="2009" y="2533"/>
                    <a:pt x="2030" y="2512"/>
                    <a:pt x="2030" y="2470"/>
                  </a:cubicBezTo>
                  <a:lnTo>
                    <a:pt x="2093" y="2386"/>
                  </a:lnTo>
                  <a:lnTo>
                    <a:pt x="2177" y="2344"/>
                  </a:lnTo>
                  <a:lnTo>
                    <a:pt x="2135" y="2302"/>
                  </a:lnTo>
                  <a:lnTo>
                    <a:pt x="2072" y="2323"/>
                  </a:lnTo>
                  <a:lnTo>
                    <a:pt x="2009" y="2407"/>
                  </a:lnTo>
                  <a:lnTo>
                    <a:pt x="2009" y="2386"/>
                  </a:lnTo>
                  <a:cubicBezTo>
                    <a:pt x="1989" y="2344"/>
                    <a:pt x="1989" y="2344"/>
                    <a:pt x="1989" y="2323"/>
                  </a:cubicBezTo>
                  <a:lnTo>
                    <a:pt x="2009" y="2302"/>
                  </a:lnTo>
                  <a:lnTo>
                    <a:pt x="2009" y="2219"/>
                  </a:lnTo>
                  <a:lnTo>
                    <a:pt x="2135" y="2177"/>
                  </a:lnTo>
                  <a:lnTo>
                    <a:pt x="2198" y="2114"/>
                  </a:lnTo>
                  <a:lnTo>
                    <a:pt x="2177" y="2051"/>
                  </a:lnTo>
                  <a:lnTo>
                    <a:pt x="2072" y="1968"/>
                  </a:lnTo>
                  <a:lnTo>
                    <a:pt x="2072" y="1905"/>
                  </a:lnTo>
                  <a:lnTo>
                    <a:pt x="2198" y="1863"/>
                  </a:lnTo>
                  <a:lnTo>
                    <a:pt x="2219" y="1737"/>
                  </a:lnTo>
                  <a:lnTo>
                    <a:pt x="2219" y="1591"/>
                  </a:lnTo>
                  <a:lnTo>
                    <a:pt x="2198" y="1486"/>
                  </a:lnTo>
                  <a:lnTo>
                    <a:pt x="2072" y="1486"/>
                  </a:lnTo>
                  <a:lnTo>
                    <a:pt x="1905" y="1528"/>
                  </a:lnTo>
                  <a:lnTo>
                    <a:pt x="1863" y="1633"/>
                  </a:lnTo>
                  <a:lnTo>
                    <a:pt x="1905" y="1675"/>
                  </a:lnTo>
                  <a:lnTo>
                    <a:pt x="1989" y="1737"/>
                  </a:lnTo>
                  <a:lnTo>
                    <a:pt x="1989" y="1779"/>
                  </a:lnTo>
                  <a:lnTo>
                    <a:pt x="1926" y="1758"/>
                  </a:lnTo>
                  <a:lnTo>
                    <a:pt x="1905" y="1779"/>
                  </a:lnTo>
                  <a:lnTo>
                    <a:pt x="1800" y="1696"/>
                  </a:lnTo>
                  <a:lnTo>
                    <a:pt x="1800" y="1654"/>
                  </a:lnTo>
                  <a:lnTo>
                    <a:pt x="1758" y="1570"/>
                  </a:lnTo>
                  <a:lnTo>
                    <a:pt x="1696" y="1591"/>
                  </a:lnTo>
                  <a:lnTo>
                    <a:pt x="1654" y="1675"/>
                  </a:lnTo>
                  <a:lnTo>
                    <a:pt x="1570" y="1696"/>
                  </a:lnTo>
                  <a:lnTo>
                    <a:pt x="1591" y="1779"/>
                  </a:lnTo>
                  <a:lnTo>
                    <a:pt x="1654" y="1863"/>
                  </a:lnTo>
                  <a:lnTo>
                    <a:pt x="1654" y="1989"/>
                  </a:lnTo>
                  <a:lnTo>
                    <a:pt x="1717" y="2072"/>
                  </a:lnTo>
                  <a:lnTo>
                    <a:pt x="1800" y="2072"/>
                  </a:lnTo>
                  <a:lnTo>
                    <a:pt x="1926" y="2093"/>
                  </a:lnTo>
                  <a:lnTo>
                    <a:pt x="1968" y="2156"/>
                  </a:lnTo>
                  <a:lnTo>
                    <a:pt x="1905" y="2198"/>
                  </a:lnTo>
                  <a:lnTo>
                    <a:pt x="1968" y="2261"/>
                  </a:lnTo>
                  <a:cubicBezTo>
                    <a:pt x="1926" y="2281"/>
                    <a:pt x="1926" y="2323"/>
                    <a:pt x="1926" y="2365"/>
                  </a:cubicBezTo>
                  <a:lnTo>
                    <a:pt x="1905" y="2386"/>
                  </a:lnTo>
                  <a:lnTo>
                    <a:pt x="1863" y="2386"/>
                  </a:lnTo>
                  <a:lnTo>
                    <a:pt x="1779" y="2407"/>
                  </a:lnTo>
                  <a:lnTo>
                    <a:pt x="1675" y="2261"/>
                  </a:lnTo>
                  <a:lnTo>
                    <a:pt x="1612" y="2281"/>
                  </a:lnTo>
                  <a:cubicBezTo>
                    <a:pt x="1591" y="2261"/>
                    <a:pt x="1570" y="2261"/>
                    <a:pt x="1549" y="2219"/>
                  </a:cubicBezTo>
                  <a:lnTo>
                    <a:pt x="1549" y="2198"/>
                  </a:lnTo>
                  <a:lnTo>
                    <a:pt x="1465" y="2114"/>
                  </a:lnTo>
                  <a:lnTo>
                    <a:pt x="1465" y="2177"/>
                  </a:lnTo>
                  <a:cubicBezTo>
                    <a:pt x="1465" y="2177"/>
                    <a:pt x="1445" y="2177"/>
                    <a:pt x="1445" y="2156"/>
                  </a:cubicBezTo>
                  <a:cubicBezTo>
                    <a:pt x="1403" y="2156"/>
                    <a:pt x="1403" y="2156"/>
                    <a:pt x="1382" y="2177"/>
                  </a:cubicBezTo>
                  <a:lnTo>
                    <a:pt x="1403" y="2093"/>
                  </a:lnTo>
                  <a:lnTo>
                    <a:pt x="1382" y="2009"/>
                  </a:lnTo>
                  <a:lnTo>
                    <a:pt x="1298" y="1863"/>
                  </a:lnTo>
                  <a:lnTo>
                    <a:pt x="1235" y="1863"/>
                  </a:lnTo>
                  <a:lnTo>
                    <a:pt x="1089" y="1779"/>
                  </a:lnTo>
                  <a:lnTo>
                    <a:pt x="1026" y="1612"/>
                  </a:lnTo>
                  <a:lnTo>
                    <a:pt x="1047" y="1654"/>
                  </a:lnTo>
                  <a:lnTo>
                    <a:pt x="1173" y="1591"/>
                  </a:lnTo>
                  <a:lnTo>
                    <a:pt x="1173" y="1445"/>
                  </a:lnTo>
                  <a:lnTo>
                    <a:pt x="1131" y="1340"/>
                  </a:lnTo>
                  <a:lnTo>
                    <a:pt x="1193" y="1256"/>
                  </a:lnTo>
                  <a:lnTo>
                    <a:pt x="1298" y="1235"/>
                  </a:lnTo>
                  <a:lnTo>
                    <a:pt x="1382" y="1298"/>
                  </a:lnTo>
                  <a:lnTo>
                    <a:pt x="1445" y="1277"/>
                  </a:lnTo>
                  <a:lnTo>
                    <a:pt x="1486" y="1298"/>
                  </a:lnTo>
                  <a:lnTo>
                    <a:pt x="1507" y="1256"/>
                  </a:lnTo>
                  <a:lnTo>
                    <a:pt x="1549" y="1152"/>
                  </a:lnTo>
                  <a:lnTo>
                    <a:pt x="1445" y="1047"/>
                  </a:lnTo>
                  <a:lnTo>
                    <a:pt x="1382" y="1110"/>
                  </a:lnTo>
                  <a:lnTo>
                    <a:pt x="1256" y="1110"/>
                  </a:lnTo>
                  <a:lnTo>
                    <a:pt x="1193" y="1026"/>
                  </a:lnTo>
                  <a:lnTo>
                    <a:pt x="1152" y="921"/>
                  </a:lnTo>
                  <a:lnTo>
                    <a:pt x="1089" y="921"/>
                  </a:lnTo>
                  <a:lnTo>
                    <a:pt x="1152" y="859"/>
                  </a:lnTo>
                  <a:lnTo>
                    <a:pt x="1152" y="754"/>
                  </a:lnTo>
                  <a:lnTo>
                    <a:pt x="1131" y="754"/>
                  </a:lnTo>
                  <a:cubicBezTo>
                    <a:pt x="1131" y="733"/>
                    <a:pt x="1152" y="712"/>
                    <a:pt x="1152" y="691"/>
                  </a:cubicBezTo>
                  <a:lnTo>
                    <a:pt x="1173" y="691"/>
                  </a:lnTo>
                  <a:lnTo>
                    <a:pt x="1277" y="503"/>
                  </a:lnTo>
                  <a:lnTo>
                    <a:pt x="1256" y="377"/>
                  </a:lnTo>
                  <a:lnTo>
                    <a:pt x="1277" y="315"/>
                  </a:lnTo>
                  <a:lnTo>
                    <a:pt x="1256" y="210"/>
                  </a:lnTo>
                  <a:lnTo>
                    <a:pt x="1340" y="64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3743300" y="1958025"/>
              <a:ext cx="290325" cy="337425"/>
            </a:xfrm>
            <a:custGeom>
              <a:avLst/>
              <a:gdLst/>
              <a:ahLst/>
              <a:cxnLst/>
              <a:rect l="l" t="t" r="r" b="b"/>
              <a:pathLst>
                <a:path w="11613" h="13497" extrusionOk="0">
                  <a:moveTo>
                    <a:pt x="9792" y="1"/>
                  </a:moveTo>
                  <a:lnTo>
                    <a:pt x="9709" y="64"/>
                  </a:lnTo>
                  <a:lnTo>
                    <a:pt x="9709" y="126"/>
                  </a:lnTo>
                  <a:lnTo>
                    <a:pt x="9792" y="231"/>
                  </a:lnTo>
                  <a:lnTo>
                    <a:pt x="9730" y="273"/>
                  </a:lnTo>
                  <a:lnTo>
                    <a:pt x="9688" y="273"/>
                  </a:lnTo>
                  <a:lnTo>
                    <a:pt x="9604" y="168"/>
                  </a:lnTo>
                  <a:lnTo>
                    <a:pt x="9541" y="231"/>
                  </a:lnTo>
                  <a:lnTo>
                    <a:pt x="9520" y="336"/>
                  </a:lnTo>
                  <a:lnTo>
                    <a:pt x="9541" y="357"/>
                  </a:lnTo>
                  <a:lnTo>
                    <a:pt x="9625" y="357"/>
                  </a:lnTo>
                  <a:lnTo>
                    <a:pt x="9688" y="419"/>
                  </a:lnTo>
                  <a:lnTo>
                    <a:pt x="9646" y="440"/>
                  </a:lnTo>
                  <a:lnTo>
                    <a:pt x="9604" y="482"/>
                  </a:lnTo>
                  <a:lnTo>
                    <a:pt x="9604" y="566"/>
                  </a:lnTo>
                  <a:lnTo>
                    <a:pt x="9520" y="587"/>
                  </a:lnTo>
                  <a:lnTo>
                    <a:pt x="9520" y="670"/>
                  </a:lnTo>
                  <a:lnTo>
                    <a:pt x="9541" y="691"/>
                  </a:lnTo>
                  <a:lnTo>
                    <a:pt x="9479" y="754"/>
                  </a:lnTo>
                  <a:lnTo>
                    <a:pt x="9520" y="859"/>
                  </a:lnTo>
                  <a:lnTo>
                    <a:pt x="9479" y="901"/>
                  </a:lnTo>
                  <a:lnTo>
                    <a:pt x="9416" y="859"/>
                  </a:lnTo>
                  <a:lnTo>
                    <a:pt x="9332" y="901"/>
                  </a:lnTo>
                  <a:lnTo>
                    <a:pt x="9332" y="942"/>
                  </a:lnTo>
                  <a:lnTo>
                    <a:pt x="9269" y="984"/>
                  </a:lnTo>
                  <a:lnTo>
                    <a:pt x="9228" y="880"/>
                  </a:lnTo>
                  <a:lnTo>
                    <a:pt x="9332" y="670"/>
                  </a:lnTo>
                  <a:lnTo>
                    <a:pt x="9269" y="649"/>
                  </a:lnTo>
                  <a:lnTo>
                    <a:pt x="9269" y="587"/>
                  </a:lnTo>
                  <a:lnTo>
                    <a:pt x="9311" y="545"/>
                  </a:lnTo>
                  <a:lnTo>
                    <a:pt x="9311" y="357"/>
                  </a:lnTo>
                  <a:lnTo>
                    <a:pt x="9290" y="315"/>
                  </a:lnTo>
                  <a:lnTo>
                    <a:pt x="9228" y="315"/>
                  </a:lnTo>
                  <a:lnTo>
                    <a:pt x="9102" y="545"/>
                  </a:lnTo>
                  <a:lnTo>
                    <a:pt x="9081" y="670"/>
                  </a:lnTo>
                  <a:lnTo>
                    <a:pt x="8956" y="880"/>
                  </a:lnTo>
                  <a:lnTo>
                    <a:pt x="8893" y="1005"/>
                  </a:lnTo>
                  <a:lnTo>
                    <a:pt x="8956" y="1068"/>
                  </a:lnTo>
                  <a:lnTo>
                    <a:pt x="8914" y="1193"/>
                  </a:lnTo>
                  <a:lnTo>
                    <a:pt x="8767" y="1361"/>
                  </a:lnTo>
                  <a:lnTo>
                    <a:pt x="8704" y="1382"/>
                  </a:lnTo>
                  <a:lnTo>
                    <a:pt x="8704" y="1298"/>
                  </a:lnTo>
                  <a:lnTo>
                    <a:pt x="8663" y="1214"/>
                  </a:lnTo>
                  <a:lnTo>
                    <a:pt x="8767" y="1068"/>
                  </a:lnTo>
                  <a:lnTo>
                    <a:pt x="8746" y="963"/>
                  </a:lnTo>
                  <a:lnTo>
                    <a:pt x="8788" y="880"/>
                  </a:lnTo>
                  <a:lnTo>
                    <a:pt x="8746" y="775"/>
                  </a:lnTo>
                  <a:lnTo>
                    <a:pt x="8893" y="587"/>
                  </a:lnTo>
                  <a:lnTo>
                    <a:pt x="8914" y="482"/>
                  </a:lnTo>
                  <a:lnTo>
                    <a:pt x="8956" y="461"/>
                  </a:lnTo>
                  <a:lnTo>
                    <a:pt x="8956" y="419"/>
                  </a:lnTo>
                  <a:lnTo>
                    <a:pt x="8851" y="419"/>
                  </a:lnTo>
                  <a:lnTo>
                    <a:pt x="8767" y="315"/>
                  </a:lnTo>
                  <a:lnTo>
                    <a:pt x="8704" y="336"/>
                  </a:lnTo>
                  <a:lnTo>
                    <a:pt x="8746" y="440"/>
                  </a:lnTo>
                  <a:lnTo>
                    <a:pt x="8663" y="482"/>
                  </a:lnTo>
                  <a:lnTo>
                    <a:pt x="8663" y="419"/>
                  </a:lnTo>
                  <a:lnTo>
                    <a:pt x="8579" y="336"/>
                  </a:lnTo>
                  <a:lnTo>
                    <a:pt x="8495" y="315"/>
                  </a:lnTo>
                  <a:lnTo>
                    <a:pt x="8432" y="336"/>
                  </a:lnTo>
                  <a:lnTo>
                    <a:pt x="8453" y="482"/>
                  </a:lnTo>
                  <a:lnTo>
                    <a:pt x="8391" y="545"/>
                  </a:lnTo>
                  <a:lnTo>
                    <a:pt x="8349" y="482"/>
                  </a:lnTo>
                  <a:lnTo>
                    <a:pt x="8286" y="461"/>
                  </a:lnTo>
                  <a:lnTo>
                    <a:pt x="8244" y="482"/>
                  </a:lnTo>
                  <a:lnTo>
                    <a:pt x="8265" y="545"/>
                  </a:lnTo>
                  <a:lnTo>
                    <a:pt x="8391" y="608"/>
                  </a:lnTo>
                  <a:lnTo>
                    <a:pt x="8432" y="733"/>
                  </a:lnTo>
                  <a:lnTo>
                    <a:pt x="8391" y="775"/>
                  </a:lnTo>
                  <a:lnTo>
                    <a:pt x="8349" y="691"/>
                  </a:lnTo>
                  <a:lnTo>
                    <a:pt x="8265" y="775"/>
                  </a:lnTo>
                  <a:lnTo>
                    <a:pt x="8265" y="838"/>
                  </a:lnTo>
                  <a:lnTo>
                    <a:pt x="8286" y="880"/>
                  </a:lnTo>
                  <a:lnTo>
                    <a:pt x="8265" y="901"/>
                  </a:lnTo>
                  <a:lnTo>
                    <a:pt x="8160" y="859"/>
                  </a:lnTo>
                  <a:lnTo>
                    <a:pt x="8119" y="859"/>
                  </a:lnTo>
                  <a:lnTo>
                    <a:pt x="8035" y="963"/>
                  </a:lnTo>
                  <a:lnTo>
                    <a:pt x="7951" y="1005"/>
                  </a:lnTo>
                  <a:lnTo>
                    <a:pt x="7951" y="1047"/>
                  </a:lnTo>
                  <a:lnTo>
                    <a:pt x="8014" y="1068"/>
                  </a:lnTo>
                  <a:lnTo>
                    <a:pt x="7909" y="1131"/>
                  </a:lnTo>
                  <a:lnTo>
                    <a:pt x="7868" y="1214"/>
                  </a:lnTo>
                  <a:lnTo>
                    <a:pt x="7972" y="1319"/>
                  </a:lnTo>
                  <a:lnTo>
                    <a:pt x="7909" y="1382"/>
                  </a:lnTo>
                  <a:lnTo>
                    <a:pt x="7972" y="1424"/>
                  </a:lnTo>
                  <a:lnTo>
                    <a:pt x="8035" y="1466"/>
                  </a:lnTo>
                  <a:lnTo>
                    <a:pt x="7972" y="1507"/>
                  </a:lnTo>
                  <a:lnTo>
                    <a:pt x="7847" y="1507"/>
                  </a:lnTo>
                  <a:lnTo>
                    <a:pt x="7805" y="1361"/>
                  </a:lnTo>
                  <a:lnTo>
                    <a:pt x="7742" y="1319"/>
                  </a:lnTo>
                  <a:lnTo>
                    <a:pt x="7805" y="1277"/>
                  </a:lnTo>
                  <a:lnTo>
                    <a:pt x="7721" y="1214"/>
                  </a:lnTo>
                  <a:lnTo>
                    <a:pt x="7491" y="1214"/>
                  </a:lnTo>
                  <a:lnTo>
                    <a:pt x="7303" y="1089"/>
                  </a:lnTo>
                  <a:lnTo>
                    <a:pt x="7240" y="1089"/>
                  </a:lnTo>
                  <a:lnTo>
                    <a:pt x="7198" y="1131"/>
                  </a:lnTo>
                  <a:lnTo>
                    <a:pt x="7177" y="1068"/>
                  </a:lnTo>
                  <a:lnTo>
                    <a:pt x="7072" y="1173"/>
                  </a:lnTo>
                  <a:lnTo>
                    <a:pt x="6968" y="1173"/>
                  </a:lnTo>
                  <a:lnTo>
                    <a:pt x="6968" y="1214"/>
                  </a:lnTo>
                  <a:lnTo>
                    <a:pt x="7093" y="1382"/>
                  </a:lnTo>
                  <a:lnTo>
                    <a:pt x="7177" y="1382"/>
                  </a:lnTo>
                  <a:lnTo>
                    <a:pt x="7219" y="1424"/>
                  </a:lnTo>
                  <a:lnTo>
                    <a:pt x="7344" y="1424"/>
                  </a:lnTo>
                  <a:lnTo>
                    <a:pt x="7303" y="1528"/>
                  </a:lnTo>
                  <a:lnTo>
                    <a:pt x="7303" y="1633"/>
                  </a:lnTo>
                  <a:lnTo>
                    <a:pt x="7407" y="1779"/>
                  </a:lnTo>
                  <a:lnTo>
                    <a:pt x="7386" y="1842"/>
                  </a:lnTo>
                  <a:lnTo>
                    <a:pt x="7303" y="1800"/>
                  </a:lnTo>
                  <a:lnTo>
                    <a:pt x="7219" y="1654"/>
                  </a:lnTo>
                  <a:lnTo>
                    <a:pt x="7114" y="1612"/>
                  </a:lnTo>
                  <a:lnTo>
                    <a:pt x="7072" y="1528"/>
                  </a:lnTo>
                  <a:lnTo>
                    <a:pt x="7031" y="1633"/>
                  </a:lnTo>
                  <a:lnTo>
                    <a:pt x="6968" y="1717"/>
                  </a:lnTo>
                  <a:lnTo>
                    <a:pt x="6926" y="1591"/>
                  </a:lnTo>
                  <a:lnTo>
                    <a:pt x="6863" y="1633"/>
                  </a:lnTo>
                  <a:lnTo>
                    <a:pt x="6863" y="1717"/>
                  </a:lnTo>
                  <a:lnTo>
                    <a:pt x="6759" y="1800"/>
                  </a:lnTo>
                  <a:lnTo>
                    <a:pt x="6759" y="1884"/>
                  </a:lnTo>
                  <a:lnTo>
                    <a:pt x="6884" y="1947"/>
                  </a:lnTo>
                  <a:lnTo>
                    <a:pt x="6926" y="2051"/>
                  </a:lnTo>
                  <a:lnTo>
                    <a:pt x="6821" y="2030"/>
                  </a:lnTo>
                  <a:lnTo>
                    <a:pt x="6779" y="1989"/>
                  </a:lnTo>
                  <a:lnTo>
                    <a:pt x="6696" y="2114"/>
                  </a:lnTo>
                  <a:lnTo>
                    <a:pt x="6675" y="2177"/>
                  </a:lnTo>
                  <a:lnTo>
                    <a:pt x="6549" y="2302"/>
                  </a:lnTo>
                  <a:lnTo>
                    <a:pt x="6549" y="2219"/>
                  </a:lnTo>
                  <a:lnTo>
                    <a:pt x="6654" y="2156"/>
                  </a:lnTo>
                  <a:lnTo>
                    <a:pt x="6591" y="2093"/>
                  </a:lnTo>
                  <a:lnTo>
                    <a:pt x="6696" y="1926"/>
                  </a:lnTo>
                  <a:lnTo>
                    <a:pt x="6612" y="1612"/>
                  </a:lnTo>
                  <a:lnTo>
                    <a:pt x="6549" y="1654"/>
                  </a:lnTo>
                  <a:lnTo>
                    <a:pt x="6403" y="1842"/>
                  </a:lnTo>
                  <a:lnTo>
                    <a:pt x="6403" y="2010"/>
                  </a:lnTo>
                  <a:lnTo>
                    <a:pt x="6445" y="2051"/>
                  </a:lnTo>
                  <a:lnTo>
                    <a:pt x="6340" y="2156"/>
                  </a:lnTo>
                  <a:lnTo>
                    <a:pt x="6340" y="2051"/>
                  </a:lnTo>
                  <a:lnTo>
                    <a:pt x="6382" y="1947"/>
                  </a:lnTo>
                  <a:lnTo>
                    <a:pt x="6340" y="1800"/>
                  </a:lnTo>
                  <a:lnTo>
                    <a:pt x="6277" y="1779"/>
                  </a:lnTo>
                  <a:lnTo>
                    <a:pt x="6173" y="1842"/>
                  </a:lnTo>
                  <a:lnTo>
                    <a:pt x="6089" y="1989"/>
                  </a:lnTo>
                  <a:lnTo>
                    <a:pt x="6152" y="2114"/>
                  </a:lnTo>
                  <a:lnTo>
                    <a:pt x="6152" y="2177"/>
                  </a:lnTo>
                  <a:lnTo>
                    <a:pt x="6298" y="2323"/>
                  </a:lnTo>
                  <a:lnTo>
                    <a:pt x="6340" y="2407"/>
                  </a:lnTo>
                  <a:lnTo>
                    <a:pt x="6277" y="2512"/>
                  </a:lnTo>
                  <a:lnTo>
                    <a:pt x="6235" y="2344"/>
                  </a:lnTo>
                  <a:lnTo>
                    <a:pt x="6131" y="2302"/>
                  </a:lnTo>
                  <a:lnTo>
                    <a:pt x="6047" y="2114"/>
                  </a:lnTo>
                  <a:lnTo>
                    <a:pt x="5984" y="2093"/>
                  </a:lnTo>
                  <a:lnTo>
                    <a:pt x="5859" y="2135"/>
                  </a:lnTo>
                  <a:lnTo>
                    <a:pt x="5838" y="2219"/>
                  </a:lnTo>
                  <a:lnTo>
                    <a:pt x="5984" y="2323"/>
                  </a:lnTo>
                  <a:lnTo>
                    <a:pt x="6047" y="2323"/>
                  </a:lnTo>
                  <a:lnTo>
                    <a:pt x="6089" y="2365"/>
                  </a:lnTo>
                  <a:lnTo>
                    <a:pt x="5984" y="2344"/>
                  </a:lnTo>
                  <a:lnTo>
                    <a:pt x="5880" y="2407"/>
                  </a:lnTo>
                  <a:lnTo>
                    <a:pt x="5963" y="2512"/>
                  </a:lnTo>
                  <a:lnTo>
                    <a:pt x="5838" y="2428"/>
                  </a:lnTo>
                  <a:lnTo>
                    <a:pt x="5838" y="2302"/>
                  </a:lnTo>
                  <a:lnTo>
                    <a:pt x="5775" y="2261"/>
                  </a:lnTo>
                  <a:lnTo>
                    <a:pt x="5754" y="2156"/>
                  </a:lnTo>
                  <a:lnTo>
                    <a:pt x="5712" y="2219"/>
                  </a:lnTo>
                  <a:lnTo>
                    <a:pt x="5671" y="2365"/>
                  </a:lnTo>
                  <a:lnTo>
                    <a:pt x="5733" y="2428"/>
                  </a:lnTo>
                  <a:lnTo>
                    <a:pt x="5712" y="2554"/>
                  </a:lnTo>
                  <a:lnTo>
                    <a:pt x="5629" y="2512"/>
                  </a:lnTo>
                  <a:lnTo>
                    <a:pt x="5545" y="2533"/>
                  </a:lnTo>
                  <a:lnTo>
                    <a:pt x="5419" y="2658"/>
                  </a:lnTo>
                  <a:lnTo>
                    <a:pt x="5440" y="2679"/>
                  </a:lnTo>
                  <a:lnTo>
                    <a:pt x="5524" y="2658"/>
                  </a:lnTo>
                  <a:lnTo>
                    <a:pt x="5608" y="2763"/>
                  </a:lnTo>
                  <a:lnTo>
                    <a:pt x="5503" y="2763"/>
                  </a:lnTo>
                  <a:lnTo>
                    <a:pt x="5440" y="2826"/>
                  </a:lnTo>
                  <a:lnTo>
                    <a:pt x="5503" y="2846"/>
                  </a:lnTo>
                  <a:lnTo>
                    <a:pt x="5461" y="2888"/>
                  </a:lnTo>
                  <a:lnTo>
                    <a:pt x="5357" y="2930"/>
                  </a:lnTo>
                  <a:lnTo>
                    <a:pt x="5357" y="2972"/>
                  </a:lnTo>
                  <a:lnTo>
                    <a:pt x="5399" y="2993"/>
                  </a:lnTo>
                  <a:lnTo>
                    <a:pt x="5336" y="2993"/>
                  </a:lnTo>
                  <a:lnTo>
                    <a:pt x="5294" y="2951"/>
                  </a:lnTo>
                  <a:lnTo>
                    <a:pt x="5210" y="2972"/>
                  </a:lnTo>
                  <a:lnTo>
                    <a:pt x="5127" y="3077"/>
                  </a:lnTo>
                  <a:lnTo>
                    <a:pt x="5147" y="3139"/>
                  </a:lnTo>
                  <a:lnTo>
                    <a:pt x="5127" y="3160"/>
                  </a:lnTo>
                  <a:lnTo>
                    <a:pt x="5022" y="3160"/>
                  </a:lnTo>
                  <a:lnTo>
                    <a:pt x="4938" y="3265"/>
                  </a:lnTo>
                  <a:lnTo>
                    <a:pt x="5043" y="3307"/>
                  </a:lnTo>
                  <a:lnTo>
                    <a:pt x="5315" y="3223"/>
                  </a:lnTo>
                  <a:lnTo>
                    <a:pt x="5357" y="3265"/>
                  </a:lnTo>
                  <a:lnTo>
                    <a:pt x="5461" y="3202"/>
                  </a:lnTo>
                  <a:lnTo>
                    <a:pt x="5524" y="3202"/>
                  </a:lnTo>
                  <a:lnTo>
                    <a:pt x="5524" y="3286"/>
                  </a:lnTo>
                  <a:lnTo>
                    <a:pt x="5461" y="3370"/>
                  </a:lnTo>
                  <a:lnTo>
                    <a:pt x="5440" y="3516"/>
                  </a:lnTo>
                  <a:lnTo>
                    <a:pt x="5419" y="3558"/>
                  </a:lnTo>
                  <a:lnTo>
                    <a:pt x="5357" y="3495"/>
                  </a:lnTo>
                  <a:lnTo>
                    <a:pt x="5336" y="3411"/>
                  </a:lnTo>
                  <a:lnTo>
                    <a:pt x="5252" y="3453"/>
                  </a:lnTo>
                  <a:lnTo>
                    <a:pt x="5210" y="3390"/>
                  </a:lnTo>
                  <a:lnTo>
                    <a:pt x="5106" y="3390"/>
                  </a:lnTo>
                  <a:lnTo>
                    <a:pt x="5127" y="3453"/>
                  </a:lnTo>
                  <a:lnTo>
                    <a:pt x="5106" y="3495"/>
                  </a:lnTo>
                  <a:lnTo>
                    <a:pt x="5022" y="3453"/>
                  </a:lnTo>
                  <a:lnTo>
                    <a:pt x="4938" y="3474"/>
                  </a:lnTo>
                  <a:lnTo>
                    <a:pt x="5043" y="3516"/>
                  </a:lnTo>
                  <a:lnTo>
                    <a:pt x="5085" y="3600"/>
                  </a:lnTo>
                  <a:lnTo>
                    <a:pt x="5022" y="3621"/>
                  </a:lnTo>
                  <a:lnTo>
                    <a:pt x="5001" y="3683"/>
                  </a:lnTo>
                  <a:lnTo>
                    <a:pt x="5001" y="3746"/>
                  </a:lnTo>
                  <a:lnTo>
                    <a:pt x="4980" y="3809"/>
                  </a:lnTo>
                  <a:lnTo>
                    <a:pt x="4938" y="3725"/>
                  </a:lnTo>
                  <a:lnTo>
                    <a:pt x="4938" y="3621"/>
                  </a:lnTo>
                  <a:lnTo>
                    <a:pt x="4875" y="3558"/>
                  </a:lnTo>
                  <a:lnTo>
                    <a:pt x="4792" y="3621"/>
                  </a:lnTo>
                  <a:lnTo>
                    <a:pt x="4708" y="3662"/>
                  </a:lnTo>
                  <a:lnTo>
                    <a:pt x="4666" y="3579"/>
                  </a:lnTo>
                  <a:lnTo>
                    <a:pt x="4687" y="3516"/>
                  </a:lnTo>
                  <a:lnTo>
                    <a:pt x="4624" y="3516"/>
                  </a:lnTo>
                  <a:lnTo>
                    <a:pt x="4520" y="3621"/>
                  </a:lnTo>
                  <a:lnTo>
                    <a:pt x="4603" y="3704"/>
                  </a:lnTo>
                  <a:lnTo>
                    <a:pt x="4729" y="3704"/>
                  </a:lnTo>
                  <a:lnTo>
                    <a:pt x="4834" y="3746"/>
                  </a:lnTo>
                  <a:lnTo>
                    <a:pt x="4792" y="3830"/>
                  </a:lnTo>
                  <a:lnTo>
                    <a:pt x="4583" y="3893"/>
                  </a:lnTo>
                  <a:lnTo>
                    <a:pt x="4520" y="3830"/>
                  </a:lnTo>
                  <a:lnTo>
                    <a:pt x="4457" y="3830"/>
                  </a:lnTo>
                  <a:lnTo>
                    <a:pt x="4394" y="3934"/>
                  </a:lnTo>
                  <a:lnTo>
                    <a:pt x="4478" y="4018"/>
                  </a:lnTo>
                  <a:lnTo>
                    <a:pt x="4394" y="4102"/>
                  </a:lnTo>
                  <a:lnTo>
                    <a:pt x="4478" y="4102"/>
                  </a:lnTo>
                  <a:lnTo>
                    <a:pt x="4583" y="3976"/>
                  </a:lnTo>
                  <a:lnTo>
                    <a:pt x="4687" y="3976"/>
                  </a:lnTo>
                  <a:lnTo>
                    <a:pt x="4729" y="4039"/>
                  </a:lnTo>
                  <a:lnTo>
                    <a:pt x="4583" y="4081"/>
                  </a:lnTo>
                  <a:lnTo>
                    <a:pt x="4562" y="4186"/>
                  </a:lnTo>
                  <a:lnTo>
                    <a:pt x="4603" y="4248"/>
                  </a:lnTo>
                  <a:lnTo>
                    <a:pt x="4729" y="4332"/>
                  </a:lnTo>
                  <a:lnTo>
                    <a:pt x="4729" y="4416"/>
                  </a:lnTo>
                  <a:lnTo>
                    <a:pt x="4666" y="4353"/>
                  </a:lnTo>
                  <a:lnTo>
                    <a:pt x="4583" y="4353"/>
                  </a:lnTo>
                  <a:lnTo>
                    <a:pt x="4499" y="4248"/>
                  </a:lnTo>
                  <a:lnTo>
                    <a:pt x="4457" y="4248"/>
                  </a:lnTo>
                  <a:lnTo>
                    <a:pt x="4373" y="4332"/>
                  </a:lnTo>
                  <a:lnTo>
                    <a:pt x="4457" y="4395"/>
                  </a:lnTo>
                  <a:lnTo>
                    <a:pt x="4352" y="4416"/>
                  </a:lnTo>
                  <a:lnTo>
                    <a:pt x="4248" y="4499"/>
                  </a:lnTo>
                  <a:lnTo>
                    <a:pt x="4248" y="4541"/>
                  </a:lnTo>
                  <a:lnTo>
                    <a:pt x="4352" y="4604"/>
                  </a:lnTo>
                  <a:lnTo>
                    <a:pt x="4457" y="4541"/>
                  </a:lnTo>
                  <a:lnTo>
                    <a:pt x="4499" y="4604"/>
                  </a:lnTo>
                  <a:lnTo>
                    <a:pt x="4603" y="4562"/>
                  </a:lnTo>
                  <a:lnTo>
                    <a:pt x="4624" y="4646"/>
                  </a:lnTo>
                  <a:lnTo>
                    <a:pt x="4708" y="4709"/>
                  </a:lnTo>
                  <a:lnTo>
                    <a:pt x="4708" y="4751"/>
                  </a:lnTo>
                  <a:lnTo>
                    <a:pt x="4562" y="4667"/>
                  </a:lnTo>
                  <a:lnTo>
                    <a:pt x="4415" y="4667"/>
                  </a:lnTo>
                  <a:lnTo>
                    <a:pt x="4373" y="4709"/>
                  </a:lnTo>
                  <a:lnTo>
                    <a:pt x="4206" y="4730"/>
                  </a:lnTo>
                  <a:lnTo>
                    <a:pt x="4206" y="4792"/>
                  </a:lnTo>
                  <a:lnTo>
                    <a:pt x="4143" y="4855"/>
                  </a:lnTo>
                  <a:lnTo>
                    <a:pt x="4080" y="4834"/>
                  </a:lnTo>
                  <a:lnTo>
                    <a:pt x="3955" y="4918"/>
                  </a:lnTo>
                  <a:lnTo>
                    <a:pt x="3871" y="4918"/>
                  </a:lnTo>
                  <a:lnTo>
                    <a:pt x="3850" y="4960"/>
                  </a:lnTo>
                  <a:lnTo>
                    <a:pt x="3955" y="4981"/>
                  </a:lnTo>
                  <a:lnTo>
                    <a:pt x="3997" y="5064"/>
                  </a:lnTo>
                  <a:lnTo>
                    <a:pt x="3934" y="5127"/>
                  </a:lnTo>
                  <a:lnTo>
                    <a:pt x="3871" y="5085"/>
                  </a:lnTo>
                  <a:lnTo>
                    <a:pt x="3850" y="5127"/>
                  </a:lnTo>
                  <a:lnTo>
                    <a:pt x="3934" y="5169"/>
                  </a:lnTo>
                  <a:lnTo>
                    <a:pt x="3892" y="5232"/>
                  </a:lnTo>
                  <a:lnTo>
                    <a:pt x="3787" y="5190"/>
                  </a:lnTo>
                  <a:lnTo>
                    <a:pt x="3766" y="5169"/>
                  </a:lnTo>
                  <a:lnTo>
                    <a:pt x="3746" y="5190"/>
                  </a:lnTo>
                  <a:lnTo>
                    <a:pt x="3829" y="5274"/>
                  </a:lnTo>
                  <a:lnTo>
                    <a:pt x="3766" y="5295"/>
                  </a:lnTo>
                  <a:lnTo>
                    <a:pt x="3787" y="5378"/>
                  </a:lnTo>
                  <a:lnTo>
                    <a:pt x="3850" y="5378"/>
                  </a:lnTo>
                  <a:lnTo>
                    <a:pt x="3787" y="5399"/>
                  </a:lnTo>
                  <a:lnTo>
                    <a:pt x="3725" y="5441"/>
                  </a:lnTo>
                  <a:lnTo>
                    <a:pt x="3662" y="5378"/>
                  </a:lnTo>
                  <a:lnTo>
                    <a:pt x="3662" y="5462"/>
                  </a:lnTo>
                  <a:lnTo>
                    <a:pt x="3641" y="5504"/>
                  </a:lnTo>
                  <a:lnTo>
                    <a:pt x="3683" y="5546"/>
                  </a:lnTo>
                  <a:lnTo>
                    <a:pt x="3850" y="5587"/>
                  </a:lnTo>
                  <a:lnTo>
                    <a:pt x="3871" y="5671"/>
                  </a:lnTo>
                  <a:lnTo>
                    <a:pt x="3934" y="5671"/>
                  </a:lnTo>
                  <a:lnTo>
                    <a:pt x="4039" y="5650"/>
                  </a:lnTo>
                  <a:lnTo>
                    <a:pt x="3955" y="5692"/>
                  </a:lnTo>
                  <a:lnTo>
                    <a:pt x="3955" y="5755"/>
                  </a:lnTo>
                  <a:lnTo>
                    <a:pt x="3850" y="5755"/>
                  </a:lnTo>
                  <a:lnTo>
                    <a:pt x="3829" y="5713"/>
                  </a:lnTo>
                  <a:lnTo>
                    <a:pt x="3662" y="5713"/>
                  </a:lnTo>
                  <a:lnTo>
                    <a:pt x="3557" y="5818"/>
                  </a:lnTo>
                  <a:lnTo>
                    <a:pt x="3578" y="5839"/>
                  </a:lnTo>
                  <a:lnTo>
                    <a:pt x="3683" y="5839"/>
                  </a:lnTo>
                  <a:lnTo>
                    <a:pt x="3725" y="5922"/>
                  </a:lnTo>
                  <a:lnTo>
                    <a:pt x="3766" y="5985"/>
                  </a:lnTo>
                  <a:lnTo>
                    <a:pt x="3766" y="6069"/>
                  </a:lnTo>
                  <a:lnTo>
                    <a:pt x="3683" y="6006"/>
                  </a:lnTo>
                  <a:lnTo>
                    <a:pt x="3641" y="6006"/>
                  </a:lnTo>
                  <a:lnTo>
                    <a:pt x="3578" y="6069"/>
                  </a:lnTo>
                  <a:lnTo>
                    <a:pt x="3578" y="6131"/>
                  </a:lnTo>
                  <a:lnTo>
                    <a:pt x="3557" y="6173"/>
                  </a:lnTo>
                  <a:lnTo>
                    <a:pt x="3620" y="6215"/>
                  </a:lnTo>
                  <a:lnTo>
                    <a:pt x="3641" y="6299"/>
                  </a:lnTo>
                  <a:lnTo>
                    <a:pt x="3578" y="6299"/>
                  </a:lnTo>
                  <a:lnTo>
                    <a:pt x="3515" y="6236"/>
                  </a:lnTo>
                  <a:lnTo>
                    <a:pt x="3474" y="6278"/>
                  </a:lnTo>
                  <a:lnTo>
                    <a:pt x="3474" y="6341"/>
                  </a:lnTo>
                  <a:lnTo>
                    <a:pt x="3578" y="6362"/>
                  </a:lnTo>
                  <a:lnTo>
                    <a:pt x="3578" y="6424"/>
                  </a:lnTo>
                  <a:lnTo>
                    <a:pt x="3578" y="6508"/>
                  </a:lnTo>
                  <a:lnTo>
                    <a:pt x="3453" y="6403"/>
                  </a:lnTo>
                  <a:lnTo>
                    <a:pt x="3411" y="6445"/>
                  </a:lnTo>
                  <a:lnTo>
                    <a:pt x="3411" y="6529"/>
                  </a:lnTo>
                  <a:lnTo>
                    <a:pt x="3432" y="6529"/>
                  </a:lnTo>
                  <a:lnTo>
                    <a:pt x="3432" y="6634"/>
                  </a:lnTo>
                  <a:lnTo>
                    <a:pt x="3474" y="6738"/>
                  </a:lnTo>
                  <a:lnTo>
                    <a:pt x="3536" y="6738"/>
                  </a:lnTo>
                  <a:lnTo>
                    <a:pt x="3578" y="6634"/>
                  </a:lnTo>
                  <a:lnTo>
                    <a:pt x="3641" y="6634"/>
                  </a:lnTo>
                  <a:lnTo>
                    <a:pt x="3578" y="6759"/>
                  </a:lnTo>
                  <a:lnTo>
                    <a:pt x="3536" y="6801"/>
                  </a:lnTo>
                  <a:lnTo>
                    <a:pt x="3432" y="6885"/>
                  </a:lnTo>
                  <a:lnTo>
                    <a:pt x="3348" y="6885"/>
                  </a:lnTo>
                  <a:lnTo>
                    <a:pt x="3264" y="6927"/>
                  </a:lnTo>
                  <a:lnTo>
                    <a:pt x="3264" y="6968"/>
                  </a:lnTo>
                  <a:lnTo>
                    <a:pt x="3202" y="7031"/>
                  </a:lnTo>
                  <a:lnTo>
                    <a:pt x="3118" y="7073"/>
                  </a:lnTo>
                  <a:lnTo>
                    <a:pt x="3202" y="7136"/>
                  </a:lnTo>
                  <a:lnTo>
                    <a:pt x="3160" y="7157"/>
                  </a:lnTo>
                  <a:lnTo>
                    <a:pt x="3013" y="7178"/>
                  </a:lnTo>
                  <a:lnTo>
                    <a:pt x="2950" y="7261"/>
                  </a:lnTo>
                  <a:lnTo>
                    <a:pt x="2950" y="7324"/>
                  </a:lnTo>
                  <a:lnTo>
                    <a:pt x="3055" y="7345"/>
                  </a:lnTo>
                  <a:lnTo>
                    <a:pt x="2992" y="7387"/>
                  </a:lnTo>
                  <a:lnTo>
                    <a:pt x="2930" y="7492"/>
                  </a:lnTo>
                  <a:lnTo>
                    <a:pt x="2846" y="7492"/>
                  </a:lnTo>
                  <a:lnTo>
                    <a:pt x="2825" y="7408"/>
                  </a:lnTo>
                  <a:lnTo>
                    <a:pt x="2783" y="7366"/>
                  </a:lnTo>
                  <a:lnTo>
                    <a:pt x="2741" y="7408"/>
                  </a:lnTo>
                  <a:lnTo>
                    <a:pt x="2678" y="7408"/>
                  </a:lnTo>
                  <a:lnTo>
                    <a:pt x="2699" y="7492"/>
                  </a:lnTo>
                  <a:lnTo>
                    <a:pt x="2637" y="7554"/>
                  </a:lnTo>
                  <a:lnTo>
                    <a:pt x="2637" y="7596"/>
                  </a:lnTo>
                  <a:lnTo>
                    <a:pt x="2678" y="7659"/>
                  </a:lnTo>
                  <a:lnTo>
                    <a:pt x="2532" y="7659"/>
                  </a:lnTo>
                  <a:lnTo>
                    <a:pt x="2490" y="7680"/>
                  </a:lnTo>
                  <a:lnTo>
                    <a:pt x="2490" y="7805"/>
                  </a:lnTo>
                  <a:lnTo>
                    <a:pt x="2386" y="7868"/>
                  </a:lnTo>
                  <a:lnTo>
                    <a:pt x="2406" y="7910"/>
                  </a:lnTo>
                  <a:lnTo>
                    <a:pt x="2386" y="8015"/>
                  </a:lnTo>
                  <a:lnTo>
                    <a:pt x="2302" y="8098"/>
                  </a:lnTo>
                  <a:lnTo>
                    <a:pt x="2197" y="8182"/>
                  </a:lnTo>
                  <a:lnTo>
                    <a:pt x="2218" y="8224"/>
                  </a:lnTo>
                  <a:lnTo>
                    <a:pt x="2365" y="8161"/>
                  </a:lnTo>
                  <a:lnTo>
                    <a:pt x="2406" y="8161"/>
                  </a:lnTo>
                  <a:lnTo>
                    <a:pt x="2406" y="8224"/>
                  </a:lnTo>
                  <a:lnTo>
                    <a:pt x="2323" y="8266"/>
                  </a:lnTo>
                  <a:lnTo>
                    <a:pt x="2323" y="8370"/>
                  </a:lnTo>
                  <a:lnTo>
                    <a:pt x="2386" y="8454"/>
                  </a:lnTo>
                  <a:lnTo>
                    <a:pt x="2511" y="8391"/>
                  </a:lnTo>
                  <a:lnTo>
                    <a:pt x="2637" y="8370"/>
                  </a:lnTo>
                  <a:lnTo>
                    <a:pt x="2804" y="8203"/>
                  </a:lnTo>
                  <a:lnTo>
                    <a:pt x="2804" y="8119"/>
                  </a:lnTo>
                  <a:lnTo>
                    <a:pt x="2720" y="8161"/>
                  </a:lnTo>
                  <a:lnTo>
                    <a:pt x="2804" y="8056"/>
                  </a:lnTo>
                  <a:lnTo>
                    <a:pt x="2825" y="7910"/>
                  </a:lnTo>
                  <a:lnTo>
                    <a:pt x="2846" y="7910"/>
                  </a:lnTo>
                  <a:lnTo>
                    <a:pt x="2909" y="7868"/>
                  </a:lnTo>
                  <a:lnTo>
                    <a:pt x="3013" y="7889"/>
                  </a:lnTo>
                  <a:lnTo>
                    <a:pt x="3055" y="7889"/>
                  </a:lnTo>
                  <a:lnTo>
                    <a:pt x="2909" y="7994"/>
                  </a:lnTo>
                  <a:lnTo>
                    <a:pt x="2909" y="8056"/>
                  </a:lnTo>
                  <a:lnTo>
                    <a:pt x="3055" y="8098"/>
                  </a:lnTo>
                  <a:lnTo>
                    <a:pt x="3013" y="8182"/>
                  </a:lnTo>
                  <a:lnTo>
                    <a:pt x="2930" y="8182"/>
                  </a:lnTo>
                  <a:lnTo>
                    <a:pt x="2783" y="8370"/>
                  </a:lnTo>
                  <a:lnTo>
                    <a:pt x="2888" y="8412"/>
                  </a:lnTo>
                  <a:lnTo>
                    <a:pt x="2804" y="8496"/>
                  </a:lnTo>
                  <a:lnTo>
                    <a:pt x="2825" y="8600"/>
                  </a:lnTo>
                  <a:lnTo>
                    <a:pt x="2720" y="8580"/>
                  </a:lnTo>
                  <a:lnTo>
                    <a:pt x="2637" y="8496"/>
                  </a:lnTo>
                  <a:lnTo>
                    <a:pt x="2511" y="8496"/>
                  </a:lnTo>
                  <a:lnTo>
                    <a:pt x="2427" y="8538"/>
                  </a:lnTo>
                  <a:lnTo>
                    <a:pt x="2427" y="8642"/>
                  </a:lnTo>
                  <a:lnTo>
                    <a:pt x="2365" y="8705"/>
                  </a:lnTo>
                  <a:lnTo>
                    <a:pt x="2260" y="8747"/>
                  </a:lnTo>
                  <a:lnTo>
                    <a:pt x="2260" y="8747"/>
                  </a:lnTo>
                  <a:lnTo>
                    <a:pt x="2323" y="8684"/>
                  </a:lnTo>
                  <a:lnTo>
                    <a:pt x="2386" y="8642"/>
                  </a:lnTo>
                  <a:lnTo>
                    <a:pt x="2302" y="8538"/>
                  </a:lnTo>
                  <a:lnTo>
                    <a:pt x="2302" y="8433"/>
                  </a:lnTo>
                  <a:lnTo>
                    <a:pt x="2218" y="8328"/>
                  </a:lnTo>
                  <a:lnTo>
                    <a:pt x="2155" y="8328"/>
                  </a:lnTo>
                  <a:lnTo>
                    <a:pt x="2093" y="8412"/>
                  </a:lnTo>
                  <a:lnTo>
                    <a:pt x="1988" y="8412"/>
                  </a:lnTo>
                  <a:lnTo>
                    <a:pt x="1988" y="8454"/>
                  </a:lnTo>
                  <a:lnTo>
                    <a:pt x="2155" y="8454"/>
                  </a:lnTo>
                  <a:lnTo>
                    <a:pt x="1988" y="8600"/>
                  </a:lnTo>
                  <a:lnTo>
                    <a:pt x="1883" y="8580"/>
                  </a:lnTo>
                  <a:lnTo>
                    <a:pt x="1800" y="8580"/>
                  </a:lnTo>
                  <a:lnTo>
                    <a:pt x="1695" y="8684"/>
                  </a:lnTo>
                  <a:lnTo>
                    <a:pt x="1758" y="8705"/>
                  </a:lnTo>
                  <a:lnTo>
                    <a:pt x="1842" y="8684"/>
                  </a:lnTo>
                  <a:lnTo>
                    <a:pt x="1862" y="8705"/>
                  </a:lnTo>
                  <a:lnTo>
                    <a:pt x="1737" y="8789"/>
                  </a:lnTo>
                  <a:lnTo>
                    <a:pt x="1674" y="8831"/>
                  </a:lnTo>
                  <a:lnTo>
                    <a:pt x="1632" y="8789"/>
                  </a:lnTo>
                  <a:lnTo>
                    <a:pt x="1549" y="8789"/>
                  </a:lnTo>
                  <a:lnTo>
                    <a:pt x="1549" y="8831"/>
                  </a:lnTo>
                  <a:lnTo>
                    <a:pt x="1674" y="8914"/>
                  </a:lnTo>
                  <a:lnTo>
                    <a:pt x="1800" y="8914"/>
                  </a:lnTo>
                  <a:lnTo>
                    <a:pt x="1779" y="8977"/>
                  </a:lnTo>
                  <a:lnTo>
                    <a:pt x="1862" y="9019"/>
                  </a:lnTo>
                  <a:lnTo>
                    <a:pt x="1842" y="9103"/>
                  </a:lnTo>
                  <a:lnTo>
                    <a:pt x="1695" y="9040"/>
                  </a:lnTo>
                  <a:lnTo>
                    <a:pt x="1695" y="8956"/>
                  </a:lnTo>
                  <a:lnTo>
                    <a:pt x="1590" y="8956"/>
                  </a:lnTo>
                  <a:lnTo>
                    <a:pt x="1486" y="8893"/>
                  </a:lnTo>
                  <a:lnTo>
                    <a:pt x="1465" y="8810"/>
                  </a:lnTo>
                  <a:lnTo>
                    <a:pt x="1444" y="8810"/>
                  </a:lnTo>
                  <a:lnTo>
                    <a:pt x="1423" y="8914"/>
                  </a:lnTo>
                  <a:lnTo>
                    <a:pt x="1528" y="9040"/>
                  </a:lnTo>
                  <a:lnTo>
                    <a:pt x="1632" y="9124"/>
                  </a:lnTo>
                  <a:lnTo>
                    <a:pt x="1695" y="9124"/>
                  </a:lnTo>
                  <a:lnTo>
                    <a:pt x="1758" y="9165"/>
                  </a:lnTo>
                  <a:lnTo>
                    <a:pt x="1653" y="9165"/>
                  </a:lnTo>
                  <a:lnTo>
                    <a:pt x="1486" y="9124"/>
                  </a:lnTo>
                  <a:lnTo>
                    <a:pt x="1360" y="8956"/>
                  </a:lnTo>
                  <a:lnTo>
                    <a:pt x="1277" y="8977"/>
                  </a:lnTo>
                  <a:lnTo>
                    <a:pt x="1214" y="8935"/>
                  </a:lnTo>
                  <a:lnTo>
                    <a:pt x="1067" y="8935"/>
                  </a:lnTo>
                  <a:lnTo>
                    <a:pt x="1026" y="8893"/>
                  </a:lnTo>
                  <a:lnTo>
                    <a:pt x="963" y="8935"/>
                  </a:lnTo>
                  <a:lnTo>
                    <a:pt x="1005" y="9019"/>
                  </a:lnTo>
                  <a:lnTo>
                    <a:pt x="942" y="9061"/>
                  </a:lnTo>
                  <a:lnTo>
                    <a:pt x="1026" y="9165"/>
                  </a:lnTo>
                  <a:lnTo>
                    <a:pt x="1214" y="9124"/>
                  </a:lnTo>
                  <a:lnTo>
                    <a:pt x="1235" y="9144"/>
                  </a:lnTo>
                  <a:lnTo>
                    <a:pt x="1151" y="9207"/>
                  </a:lnTo>
                  <a:lnTo>
                    <a:pt x="1214" y="9228"/>
                  </a:lnTo>
                  <a:lnTo>
                    <a:pt x="1339" y="9165"/>
                  </a:lnTo>
                  <a:lnTo>
                    <a:pt x="1423" y="9165"/>
                  </a:lnTo>
                  <a:lnTo>
                    <a:pt x="1381" y="9228"/>
                  </a:lnTo>
                  <a:lnTo>
                    <a:pt x="1214" y="9312"/>
                  </a:lnTo>
                  <a:lnTo>
                    <a:pt x="1151" y="9375"/>
                  </a:lnTo>
                  <a:lnTo>
                    <a:pt x="1026" y="9354"/>
                  </a:lnTo>
                  <a:lnTo>
                    <a:pt x="942" y="9228"/>
                  </a:lnTo>
                  <a:lnTo>
                    <a:pt x="900" y="9228"/>
                  </a:lnTo>
                  <a:lnTo>
                    <a:pt x="837" y="9270"/>
                  </a:lnTo>
                  <a:lnTo>
                    <a:pt x="753" y="9207"/>
                  </a:lnTo>
                  <a:lnTo>
                    <a:pt x="691" y="9249"/>
                  </a:lnTo>
                  <a:lnTo>
                    <a:pt x="628" y="9228"/>
                  </a:lnTo>
                  <a:lnTo>
                    <a:pt x="544" y="9270"/>
                  </a:lnTo>
                  <a:lnTo>
                    <a:pt x="586" y="9333"/>
                  </a:lnTo>
                  <a:lnTo>
                    <a:pt x="753" y="9354"/>
                  </a:lnTo>
                  <a:lnTo>
                    <a:pt x="858" y="9416"/>
                  </a:lnTo>
                  <a:lnTo>
                    <a:pt x="1005" y="9479"/>
                  </a:lnTo>
                  <a:lnTo>
                    <a:pt x="963" y="9584"/>
                  </a:lnTo>
                  <a:lnTo>
                    <a:pt x="1026" y="9668"/>
                  </a:lnTo>
                  <a:lnTo>
                    <a:pt x="921" y="9688"/>
                  </a:lnTo>
                  <a:lnTo>
                    <a:pt x="900" y="9668"/>
                  </a:lnTo>
                  <a:lnTo>
                    <a:pt x="900" y="9500"/>
                  </a:lnTo>
                  <a:lnTo>
                    <a:pt x="795" y="9479"/>
                  </a:lnTo>
                  <a:lnTo>
                    <a:pt x="691" y="9479"/>
                  </a:lnTo>
                  <a:lnTo>
                    <a:pt x="733" y="9563"/>
                  </a:lnTo>
                  <a:lnTo>
                    <a:pt x="712" y="9626"/>
                  </a:lnTo>
                  <a:lnTo>
                    <a:pt x="586" y="9542"/>
                  </a:lnTo>
                  <a:lnTo>
                    <a:pt x="481" y="9668"/>
                  </a:lnTo>
                  <a:lnTo>
                    <a:pt x="586" y="9730"/>
                  </a:lnTo>
                  <a:lnTo>
                    <a:pt x="502" y="9751"/>
                  </a:lnTo>
                  <a:lnTo>
                    <a:pt x="440" y="9772"/>
                  </a:lnTo>
                  <a:lnTo>
                    <a:pt x="398" y="9668"/>
                  </a:lnTo>
                  <a:lnTo>
                    <a:pt x="230" y="9647"/>
                  </a:lnTo>
                  <a:lnTo>
                    <a:pt x="293" y="9772"/>
                  </a:lnTo>
                  <a:lnTo>
                    <a:pt x="209" y="9793"/>
                  </a:lnTo>
                  <a:lnTo>
                    <a:pt x="189" y="9688"/>
                  </a:lnTo>
                  <a:lnTo>
                    <a:pt x="105" y="9626"/>
                  </a:lnTo>
                  <a:lnTo>
                    <a:pt x="63" y="9647"/>
                  </a:lnTo>
                  <a:lnTo>
                    <a:pt x="63" y="9688"/>
                  </a:lnTo>
                  <a:lnTo>
                    <a:pt x="168" y="9793"/>
                  </a:lnTo>
                  <a:lnTo>
                    <a:pt x="105" y="9856"/>
                  </a:lnTo>
                  <a:lnTo>
                    <a:pt x="168" y="9898"/>
                  </a:lnTo>
                  <a:lnTo>
                    <a:pt x="293" y="9877"/>
                  </a:lnTo>
                  <a:lnTo>
                    <a:pt x="481" y="9898"/>
                  </a:lnTo>
                  <a:lnTo>
                    <a:pt x="586" y="9981"/>
                  </a:lnTo>
                  <a:lnTo>
                    <a:pt x="733" y="9981"/>
                  </a:lnTo>
                  <a:lnTo>
                    <a:pt x="795" y="9940"/>
                  </a:lnTo>
                  <a:lnTo>
                    <a:pt x="858" y="9940"/>
                  </a:lnTo>
                  <a:lnTo>
                    <a:pt x="753" y="10023"/>
                  </a:lnTo>
                  <a:lnTo>
                    <a:pt x="607" y="10023"/>
                  </a:lnTo>
                  <a:lnTo>
                    <a:pt x="544" y="10065"/>
                  </a:lnTo>
                  <a:lnTo>
                    <a:pt x="377" y="9960"/>
                  </a:lnTo>
                  <a:lnTo>
                    <a:pt x="272" y="9981"/>
                  </a:lnTo>
                  <a:lnTo>
                    <a:pt x="209" y="9981"/>
                  </a:lnTo>
                  <a:lnTo>
                    <a:pt x="126" y="10023"/>
                  </a:lnTo>
                  <a:lnTo>
                    <a:pt x="0" y="10065"/>
                  </a:lnTo>
                  <a:lnTo>
                    <a:pt x="0" y="10107"/>
                  </a:lnTo>
                  <a:lnTo>
                    <a:pt x="189" y="10191"/>
                  </a:lnTo>
                  <a:lnTo>
                    <a:pt x="105" y="10274"/>
                  </a:lnTo>
                  <a:lnTo>
                    <a:pt x="209" y="10295"/>
                  </a:lnTo>
                  <a:lnTo>
                    <a:pt x="272" y="10253"/>
                  </a:lnTo>
                  <a:lnTo>
                    <a:pt x="419" y="10253"/>
                  </a:lnTo>
                  <a:lnTo>
                    <a:pt x="314" y="10316"/>
                  </a:lnTo>
                  <a:lnTo>
                    <a:pt x="126" y="10316"/>
                  </a:lnTo>
                  <a:lnTo>
                    <a:pt x="105" y="10358"/>
                  </a:lnTo>
                  <a:lnTo>
                    <a:pt x="63" y="10358"/>
                  </a:lnTo>
                  <a:lnTo>
                    <a:pt x="63" y="10379"/>
                  </a:lnTo>
                  <a:lnTo>
                    <a:pt x="126" y="10400"/>
                  </a:lnTo>
                  <a:lnTo>
                    <a:pt x="189" y="10400"/>
                  </a:lnTo>
                  <a:lnTo>
                    <a:pt x="105" y="10463"/>
                  </a:lnTo>
                  <a:lnTo>
                    <a:pt x="63" y="10484"/>
                  </a:lnTo>
                  <a:lnTo>
                    <a:pt x="63" y="10525"/>
                  </a:lnTo>
                  <a:lnTo>
                    <a:pt x="105" y="10546"/>
                  </a:lnTo>
                  <a:lnTo>
                    <a:pt x="168" y="10630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523" y="10546"/>
                  </a:lnTo>
                  <a:lnTo>
                    <a:pt x="649" y="10588"/>
                  </a:lnTo>
                  <a:lnTo>
                    <a:pt x="691" y="10609"/>
                  </a:lnTo>
                  <a:lnTo>
                    <a:pt x="753" y="10546"/>
                  </a:lnTo>
                  <a:lnTo>
                    <a:pt x="753" y="10484"/>
                  </a:lnTo>
                  <a:lnTo>
                    <a:pt x="837" y="10463"/>
                  </a:lnTo>
                  <a:lnTo>
                    <a:pt x="858" y="10525"/>
                  </a:lnTo>
                  <a:lnTo>
                    <a:pt x="963" y="10525"/>
                  </a:lnTo>
                  <a:lnTo>
                    <a:pt x="1067" y="10421"/>
                  </a:lnTo>
                  <a:lnTo>
                    <a:pt x="1130" y="10463"/>
                  </a:lnTo>
                  <a:lnTo>
                    <a:pt x="1130" y="10505"/>
                  </a:lnTo>
                  <a:lnTo>
                    <a:pt x="1046" y="10525"/>
                  </a:lnTo>
                  <a:lnTo>
                    <a:pt x="1151" y="10588"/>
                  </a:lnTo>
                  <a:lnTo>
                    <a:pt x="1214" y="10525"/>
                  </a:lnTo>
                  <a:lnTo>
                    <a:pt x="1214" y="10463"/>
                  </a:lnTo>
                  <a:lnTo>
                    <a:pt x="1277" y="10358"/>
                  </a:lnTo>
                  <a:lnTo>
                    <a:pt x="1256" y="10421"/>
                  </a:lnTo>
                  <a:lnTo>
                    <a:pt x="1339" y="10525"/>
                  </a:lnTo>
                  <a:lnTo>
                    <a:pt x="1277" y="10609"/>
                  </a:lnTo>
                  <a:lnTo>
                    <a:pt x="1130" y="10672"/>
                  </a:lnTo>
                  <a:lnTo>
                    <a:pt x="1046" y="10714"/>
                  </a:lnTo>
                  <a:lnTo>
                    <a:pt x="1109" y="10735"/>
                  </a:lnTo>
                  <a:lnTo>
                    <a:pt x="1046" y="10839"/>
                  </a:lnTo>
                  <a:lnTo>
                    <a:pt x="921" y="10839"/>
                  </a:lnTo>
                  <a:lnTo>
                    <a:pt x="921" y="10797"/>
                  </a:lnTo>
                  <a:lnTo>
                    <a:pt x="963" y="10735"/>
                  </a:lnTo>
                  <a:lnTo>
                    <a:pt x="942" y="10630"/>
                  </a:lnTo>
                  <a:lnTo>
                    <a:pt x="837" y="10609"/>
                  </a:lnTo>
                  <a:lnTo>
                    <a:pt x="733" y="10735"/>
                  </a:lnTo>
                  <a:lnTo>
                    <a:pt x="712" y="10797"/>
                  </a:lnTo>
                  <a:lnTo>
                    <a:pt x="628" y="10693"/>
                  </a:lnTo>
                  <a:lnTo>
                    <a:pt x="523" y="10672"/>
                  </a:lnTo>
                  <a:lnTo>
                    <a:pt x="419" y="10693"/>
                  </a:lnTo>
                  <a:lnTo>
                    <a:pt x="335" y="10672"/>
                  </a:lnTo>
                  <a:lnTo>
                    <a:pt x="209" y="10735"/>
                  </a:lnTo>
                  <a:lnTo>
                    <a:pt x="126" y="10735"/>
                  </a:lnTo>
                  <a:lnTo>
                    <a:pt x="63" y="10693"/>
                  </a:lnTo>
                  <a:lnTo>
                    <a:pt x="21" y="10693"/>
                  </a:lnTo>
                  <a:lnTo>
                    <a:pt x="63" y="10797"/>
                  </a:lnTo>
                  <a:lnTo>
                    <a:pt x="21" y="10839"/>
                  </a:lnTo>
                  <a:lnTo>
                    <a:pt x="84" y="10902"/>
                  </a:lnTo>
                  <a:lnTo>
                    <a:pt x="168" y="10881"/>
                  </a:lnTo>
                  <a:lnTo>
                    <a:pt x="209" y="10818"/>
                  </a:lnTo>
                  <a:lnTo>
                    <a:pt x="293" y="10818"/>
                  </a:lnTo>
                  <a:lnTo>
                    <a:pt x="209" y="10902"/>
                  </a:lnTo>
                  <a:lnTo>
                    <a:pt x="209" y="11007"/>
                  </a:lnTo>
                  <a:lnTo>
                    <a:pt x="168" y="11049"/>
                  </a:lnTo>
                  <a:lnTo>
                    <a:pt x="84" y="11007"/>
                  </a:lnTo>
                  <a:lnTo>
                    <a:pt x="126" y="11132"/>
                  </a:lnTo>
                  <a:lnTo>
                    <a:pt x="189" y="11195"/>
                  </a:lnTo>
                  <a:lnTo>
                    <a:pt x="335" y="11007"/>
                  </a:lnTo>
                  <a:lnTo>
                    <a:pt x="481" y="11049"/>
                  </a:lnTo>
                  <a:lnTo>
                    <a:pt x="419" y="11111"/>
                  </a:lnTo>
                  <a:lnTo>
                    <a:pt x="419" y="11195"/>
                  </a:lnTo>
                  <a:lnTo>
                    <a:pt x="293" y="11258"/>
                  </a:lnTo>
                  <a:lnTo>
                    <a:pt x="314" y="11300"/>
                  </a:lnTo>
                  <a:lnTo>
                    <a:pt x="398" y="11321"/>
                  </a:lnTo>
                  <a:lnTo>
                    <a:pt x="377" y="11404"/>
                  </a:lnTo>
                  <a:lnTo>
                    <a:pt x="419" y="11467"/>
                  </a:lnTo>
                  <a:lnTo>
                    <a:pt x="377" y="11572"/>
                  </a:lnTo>
                  <a:lnTo>
                    <a:pt x="419" y="11572"/>
                  </a:lnTo>
                  <a:lnTo>
                    <a:pt x="502" y="11446"/>
                  </a:lnTo>
                  <a:lnTo>
                    <a:pt x="586" y="11425"/>
                  </a:lnTo>
                  <a:lnTo>
                    <a:pt x="607" y="11300"/>
                  </a:lnTo>
                  <a:lnTo>
                    <a:pt x="816" y="11216"/>
                  </a:lnTo>
                  <a:lnTo>
                    <a:pt x="921" y="11216"/>
                  </a:lnTo>
                  <a:lnTo>
                    <a:pt x="1005" y="11195"/>
                  </a:lnTo>
                  <a:lnTo>
                    <a:pt x="942" y="11237"/>
                  </a:lnTo>
                  <a:lnTo>
                    <a:pt x="837" y="11321"/>
                  </a:lnTo>
                  <a:lnTo>
                    <a:pt x="837" y="11446"/>
                  </a:lnTo>
                  <a:lnTo>
                    <a:pt x="858" y="11530"/>
                  </a:lnTo>
                  <a:lnTo>
                    <a:pt x="795" y="11467"/>
                  </a:lnTo>
                  <a:lnTo>
                    <a:pt x="753" y="11341"/>
                  </a:lnTo>
                  <a:lnTo>
                    <a:pt x="712" y="11341"/>
                  </a:lnTo>
                  <a:lnTo>
                    <a:pt x="628" y="11467"/>
                  </a:lnTo>
                  <a:lnTo>
                    <a:pt x="586" y="11509"/>
                  </a:lnTo>
                  <a:lnTo>
                    <a:pt x="691" y="11530"/>
                  </a:lnTo>
                  <a:lnTo>
                    <a:pt x="586" y="11655"/>
                  </a:lnTo>
                  <a:lnTo>
                    <a:pt x="502" y="11655"/>
                  </a:lnTo>
                  <a:lnTo>
                    <a:pt x="481" y="11739"/>
                  </a:lnTo>
                  <a:lnTo>
                    <a:pt x="523" y="11760"/>
                  </a:lnTo>
                  <a:lnTo>
                    <a:pt x="691" y="11760"/>
                  </a:lnTo>
                  <a:lnTo>
                    <a:pt x="733" y="11823"/>
                  </a:lnTo>
                  <a:lnTo>
                    <a:pt x="607" y="11844"/>
                  </a:lnTo>
                  <a:lnTo>
                    <a:pt x="586" y="11885"/>
                  </a:lnTo>
                  <a:lnTo>
                    <a:pt x="544" y="11969"/>
                  </a:lnTo>
                  <a:lnTo>
                    <a:pt x="440" y="11885"/>
                  </a:lnTo>
                  <a:lnTo>
                    <a:pt x="398" y="11927"/>
                  </a:lnTo>
                  <a:lnTo>
                    <a:pt x="377" y="12032"/>
                  </a:lnTo>
                  <a:lnTo>
                    <a:pt x="335" y="11885"/>
                  </a:lnTo>
                  <a:lnTo>
                    <a:pt x="272" y="11948"/>
                  </a:lnTo>
                  <a:lnTo>
                    <a:pt x="168" y="12074"/>
                  </a:lnTo>
                  <a:lnTo>
                    <a:pt x="209" y="12178"/>
                  </a:lnTo>
                  <a:lnTo>
                    <a:pt x="335" y="12367"/>
                  </a:lnTo>
                  <a:lnTo>
                    <a:pt x="398" y="12262"/>
                  </a:lnTo>
                  <a:lnTo>
                    <a:pt x="419" y="12283"/>
                  </a:lnTo>
                  <a:lnTo>
                    <a:pt x="502" y="12262"/>
                  </a:lnTo>
                  <a:lnTo>
                    <a:pt x="481" y="12199"/>
                  </a:lnTo>
                  <a:lnTo>
                    <a:pt x="523" y="12095"/>
                  </a:lnTo>
                  <a:lnTo>
                    <a:pt x="649" y="12178"/>
                  </a:lnTo>
                  <a:lnTo>
                    <a:pt x="607" y="12241"/>
                  </a:lnTo>
                  <a:lnTo>
                    <a:pt x="649" y="12304"/>
                  </a:lnTo>
                  <a:lnTo>
                    <a:pt x="628" y="12388"/>
                  </a:lnTo>
                  <a:lnTo>
                    <a:pt x="586" y="12450"/>
                  </a:lnTo>
                  <a:lnTo>
                    <a:pt x="628" y="12597"/>
                  </a:lnTo>
                  <a:lnTo>
                    <a:pt x="691" y="12555"/>
                  </a:lnTo>
                  <a:lnTo>
                    <a:pt x="816" y="12513"/>
                  </a:lnTo>
                  <a:lnTo>
                    <a:pt x="900" y="12597"/>
                  </a:lnTo>
                  <a:lnTo>
                    <a:pt x="753" y="12597"/>
                  </a:lnTo>
                  <a:lnTo>
                    <a:pt x="712" y="12639"/>
                  </a:lnTo>
                  <a:lnTo>
                    <a:pt x="753" y="12722"/>
                  </a:lnTo>
                  <a:lnTo>
                    <a:pt x="753" y="12785"/>
                  </a:lnTo>
                  <a:lnTo>
                    <a:pt x="544" y="12618"/>
                  </a:lnTo>
                  <a:lnTo>
                    <a:pt x="481" y="12639"/>
                  </a:lnTo>
                  <a:lnTo>
                    <a:pt x="419" y="12597"/>
                  </a:lnTo>
                  <a:lnTo>
                    <a:pt x="314" y="12597"/>
                  </a:lnTo>
                  <a:lnTo>
                    <a:pt x="314" y="12701"/>
                  </a:lnTo>
                  <a:lnTo>
                    <a:pt x="272" y="12764"/>
                  </a:lnTo>
                  <a:lnTo>
                    <a:pt x="419" y="12994"/>
                  </a:lnTo>
                  <a:lnTo>
                    <a:pt x="523" y="13015"/>
                  </a:lnTo>
                  <a:lnTo>
                    <a:pt x="691" y="13141"/>
                  </a:lnTo>
                  <a:lnTo>
                    <a:pt x="900" y="13245"/>
                  </a:lnTo>
                  <a:lnTo>
                    <a:pt x="921" y="13308"/>
                  </a:lnTo>
                  <a:lnTo>
                    <a:pt x="858" y="13329"/>
                  </a:lnTo>
                  <a:lnTo>
                    <a:pt x="963" y="13413"/>
                  </a:lnTo>
                  <a:lnTo>
                    <a:pt x="1026" y="13392"/>
                  </a:lnTo>
                  <a:lnTo>
                    <a:pt x="1005" y="13287"/>
                  </a:lnTo>
                  <a:lnTo>
                    <a:pt x="1067" y="13287"/>
                  </a:lnTo>
                  <a:lnTo>
                    <a:pt x="1151" y="13329"/>
                  </a:lnTo>
                  <a:lnTo>
                    <a:pt x="1130" y="13350"/>
                  </a:lnTo>
                  <a:lnTo>
                    <a:pt x="1235" y="13497"/>
                  </a:lnTo>
                  <a:lnTo>
                    <a:pt x="1277" y="13434"/>
                  </a:lnTo>
                  <a:lnTo>
                    <a:pt x="1339" y="13455"/>
                  </a:lnTo>
                  <a:lnTo>
                    <a:pt x="1444" y="13413"/>
                  </a:lnTo>
                  <a:lnTo>
                    <a:pt x="1570" y="13308"/>
                  </a:lnTo>
                  <a:lnTo>
                    <a:pt x="1632" y="13287"/>
                  </a:lnTo>
                  <a:lnTo>
                    <a:pt x="1653" y="13225"/>
                  </a:lnTo>
                  <a:lnTo>
                    <a:pt x="1674" y="13245"/>
                  </a:lnTo>
                  <a:lnTo>
                    <a:pt x="1695" y="13329"/>
                  </a:lnTo>
                  <a:lnTo>
                    <a:pt x="1779" y="13329"/>
                  </a:lnTo>
                  <a:lnTo>
                    <a:pt x="1988" y="13120"/>
                  </a:lnTo>
                  <a:lnTo>
                    <a:pt x="1967" y="13078"/>
                  </a:lnTo>
                  <a:lnTo>
                    <a:pt x="1883" y="12932"/>
                  </a:lnTo>
                  <a:lnTo>
                    <a:pt x="2051" y="13036"/>
                  </a:lnTo>
                  <a:lnTo>
                    <a:pt x="2155" y="12911"/>
                  </a:lnTo>
                  <a:lnTo>
                    <a:pt x="2114" y="12890"/>
                  </a:lnTo>
                  <a:lnTo>
                    <a:pt x="2197" y="12827"/>
                  </a:lnTo>
                  <a:lnTo>
                    <a:pt x="2176" y="12764"/>
                  </a:lnTo>
                  <a:lnTo>
                    <a:pt x="2281" y="12701"/>
                  </a:lnTo>
                  <a:lnTo>
                    <a:pt x="2386" y="12681"/>
                  </a:lnTo>
                  <a:lnTo>
                    <a:pt x="2386" y="12597"/>
                  </a:lnTo>
                  <a:lnTo>
                    <a:pt x="2302" y="12492"/>
                  </a:lnTo>
                  <a:lnTo>
                    <a:pt x="2323" y="12409"/>
                  </a:lnTo>
                  <a:lnTo>
                    <a:pt x="2260" y="12304"/>
                  </a:lnTo>
                  <a:lnTo>
                    <a:pt x="2155" y="12241"/>
                  </a:lnTo>
                  <a:lnTo>
                    <a:pt x="2176" y="12157"/>
                  </a:lnTo>
                  <a:lnTo>
                    <a:pt x="2218" y="12178"/>
                  </a:lnTo>
                  <a:lnTo>
                    <a:pt x="2323" y="12304"/>
                  </a:lnTo>
                  <a:lnTo>
                    <a:pt x="2386" y="12471"/>
                  </a:lnTo>
                  <a:lnTo>
                    <a:pt x="2406" y="12492"/>
                  </a:lnTo>
                  <a:lnTo>
                    <a:pt x="2490" y="12513"/>
                  </a:lnTo>
                  <a:lnTo>
                    <a:pt x="2469" y="12576"/>
                  </a:lnTo>
                  <a:lnTo>
                    <a:pt x="2511" y="12639"/>
                  </a:lnTo>
                  <a:lnTo>
                    <a:pt x="2616" y="12597"/>
                  </a:lnTo>
                  <a:lnTo>
                    <a:pt x="2595" y="12513"/>
                  </a:lnTo>
                  <a:lnTo>
                    <a:pt x="2532" y="12492"/>
                  </a:lnTo>
                  <a:lnTo>
                    <a:pt x="2595" y="12409"/>
                  </a:lnTo>
                  <a:lnTo>
                    <a:pt x="2678" y="12492"/>
                  </a:lnTo>
                  <a:lnTo>
                    <a:pt x="2699" y="12555"/>
                  </a:lnTo>
                  <a:lnTo>
                    <a:pt x="2825" y="12409"/>
                  </a:lnTo>
                  <a:lnTo>
                    <a:pt x="2846" y="12283"/>
                  </a:lnTo>
                  <a:lnTo>
                    <a:pt x="2825" y="12178"/>
                  </a:lnTo>
                  <a:lnTo>
                    <a:pt x="2741" y="12157"/>
                  </a:lnTo>
                  <a:lnTo>
                    <a:pt x="2720" y="12074"/>
                  </a:lnTo>
                  <a:lnTo>
                    <a:pt x="2783" y="12053"/>
                  </a:lnTo>
                  <a:lnTo>
                    <a:pt x="2783" y="11990"/>
                  </a:lnTo>
                  <a:lnTo>
                    <a:pt x="2825" y="11990"/>
                  </a:lnTo>
                  <a:lnTo>
                    <a:pt x="2888" y="11948"/>
                  </a:lnTo>
                  <a:lnTo>
                    <a:pt x="2825" y="11865"/>
                  </a:lnTo>
                  <a:lnTo>
                    <a:pt x="2825" y="11760"/>
                  </a:lnTo>
                  <a:lnTo>
                    <a:pt x="2909" y="11718"/>
                  </a:lnTo>
                  <a:lnTo>
                    <a:pt x="2992" y="11781"/>
                  </a:lnTo>
                  <a:lnTo>
                    <a:pt x="2930" y="11885"/>
                  </a:lnTo>
                  <a:lnTo>
                    <a:pt x="2950" y="12032"/>
                  </a:lnTo>
                  <a:lnTo>
                    <a:pt x="2930" y="12095"/>
                  </a:lnTo>
                  <a:lnTo>
                    <a:pt x="2992" y="12199"/>
                  </a:lnTo>
                  <a:lnTo>
                    <a:pt x="3013" y="12283"/>
                  </a:lnTo>
                  <a:lnTo>
                    <a:pt x="3118" y="12409"/>
                  </a:lnTo>
                  <a:lnTo>
                    <a:pt x="3264" y="12409"/>
                  </a:lnTo>
                  <a:lnTo>
                    <a:pt x="3327" y="12450"/>
                  </a:lnTo>
                  <a:lnTo>
                    <a:pt x="3264" y="12492"/>
                  </a:lnTo>
                  <a:lnTo>
                    <a:pt x="3348" y="12555"/>
                  </a:lnTo>
                  <a:lnTo>
                    <a:pt x="3432" y="12639"/>
                  </a:lnTo>
                  <a:lnTo>
                    <a:pt x="3474" y="12555"/>
                  </a:lnTo>
                  <a:lnTo>
                    <a:pt x="3453" y="12178"/>
                  </a:lnTo>
                  <a:lnTo>
                    <a:pt x="3369" y="12032"/>
                  </a:lnTo>
                  <a:lnTo>
                    <a:pt x="3432" y="11948"/>
                  </a:lnTo>
                  <a:lnTo>
                    <a:pt x="3515" y="11885"/>
                  </a:lnTo>
                  <a:lnTo>
                    <a:pt x="3432" y="11781"/>
                  </a:lnTo>
                  <a:lnTo>
                    <a:pt x="3474" y="11718"/>
                  </a:lnTo>
                  <a:lnTo>
                    <a:pt x="3662" y="11676"/>
                  </a:lnTo>
                  <a:lnTo>
                    <a:pt x="3683" y="11593"/>
                  </a:lnTo>
                  <a:lnTo>
                    <a:pt x="3683" y="11467"/>
                  </a:lnTo>
                  <a:lnTo>
                    <a:pt x="3766" y="11321"/>
                  </a:lnTo>
                  <a:lnTo>
                    <a:pt x="3683" y="11195"/>
                  </a:lnTo>
                  <a:lnTo>
                    <a:pt x="3662" y="10923"/>
                  </a:lnTo>
                  <a:lnTo>
                    <a:pt x="3536" y="10714"/>
                  </a:lnTo>
                  <a:lnTo>
                    <a:pt x="3557" y="10609"/>
                  </a:lnTo>
                  <a:lnTo>
                    <a:pt x="3829" y="10525"/>
                  </a:lnTo>
                  <a:lnTo>
                    <a:pt x="3829" y="10358"/>
                  </a:lnTo>
                  <a:lnTo>
                    <a:pt x="3871" y="10212"/>
                  </a:lnTo>
                  <a:lnTo>
                    <a:pt x="3662" y="10002"/>
                  </a:lnTo>
                  <a:lnTo>
                    <a:pt x="3515" y="9898"/>
                  </a:lnTo>
                  <a:lnTo>
                    <a:pt x="3515" y="9688"/>
                  </a:lnTo>
                  <a:lnTo>
                    <a:pt x="3536" y="9479"/>
                  </a:lnTo>
                  <a:lnTo>
                    <a:pt x="3515" y="9249"/>
                  </a:lnTo>
                  <a:lnTo>
                    <a:pt x="3453" y="9103"/>
                  </a:lnTo>
                  <a:lnTo>
                    <a:pt x="3515" y="8914"/>
                  </a:lnTo>
                  <a:lnTo>
                    <a:pt x="3453" y="8621"/>
                  </a:lnTo>
                  <a:lnTo>
                    <a:pt x="3411" y="8308"/>
                  </a:lnTo>
                  <a:lnTo>
                    <a:pt x="3453" y="8077"/>
                  </a:lnTo>
                  <a:lnTo>
                    <a:pt x="3578" y="7847"/>
                  </a:lnTo>
                  <a:lnTo>
                    <a:pt x="3683" y="7764"/>
                  </a:lnTo>
                  <a:lnTo>
                    <a:pt x="3850" y="7784"/>
                  </a:lnTo>
                  <a:lnTo>
                    <a:pt x="4059" y="7805"/>
                  </a:lnTo>
                  <a:lnTo>
                    <a:pt x="4164" y="7680"/>
                  </a:lnTo>
                  <a:lnTo>
                    <a:pt x="4143" y="7450"/>
                  </a:lnTo>
                  <a:lnTo>
                    <a:pt x="4080" y="7366"/>
                  </a:lnTo>
                  <a:lnTo>
                    <a:pt x="4080" y="7240"/>
                  </a:lnTo>
                  <a:lnTo>
                    <a:pt x="4290" y="6738"/>
                  </a:lnTo>
                  <a:lnTo>
                    <a:pt x="4290" y="6487"/>
                  </a:lnTo>
                  <a:lnTo>
                    <a:pt x="4352" y="6215"/>
                  </a:lnTo>
                  <a:lnTo>
                    <a:pt x="4394" y="6069"/>
                  </a:lnTo>
                  <a:lnTo>
                    <a:pt x="4394" y="5901"/>
                  </a:lnTo>
                  <a:lnTo>
                    <a:pt x="4311" y="5818"/>
                  </a:lnTo>
                  <a:lnTo>
                    <a:pt x="4311" y="5692"/>
                  </a:lnTo>
                  <a:lnTo>
                    <a:pt x="4499" y="5587"/>
                  </a:lnTo>
                  <a:lnTo>
                    <a:pt x="4708" y="5567"/>
                  </a:lnTo>
                  <a:lnTo>
                    <a:pt x="4792" y="5483"/>
                  </a:lnTo>
                  <a:lnTo>
                    <a:pt x="4813" y="5357"/>
                  </a:lnTo>
                  <a:lnTo>
                    <a:pt x="4980" y="5064"/>
                  </a:lnTo>
                  <a:lnTo>
                    <a:pt x="5127" y="4855"/>
                  </a:lnTo>
                  <a:lnTo>
                    <a:pt x="5189" y="4730"/>
                  </a:lnTo>
                  <a:lnTo>
                    <a:pt x="5106" y="4541"/>
                  </a:lnTo>
                  <a:lnTo>
                    <a:pt x="5043" y="4458"/>
                  </a:lnTo>
                  <a:lnTo>
                    <a:pt x="5043" y="4206"/>
                  </a:lnTo>
                  <a:lnTo>
                    <a:pt x="5127" y="4186"/>
                  </a:lnTo>
                  <a:lnTo>
                    <a:pt x="5189" y="4081"/>
                  </a:lnTo>
                  <a:lnTo>
                    <a:pt x="5231" y="3934"/>
                  </a:lnTo>
                  <a:lnTo>
                    <a:pt x="5315" y="3893"/>
                  </a:lnTo>
                  <a:lnTo>
                    <a:pt x="5399" y="3704"/>
                  </a:lnTo>
                  <a:lnTo>
                    <a:pt x="5524" y="3600"/>
                  </a:lnTo>
                  <a:lnTo>
                    <a:pt x="5629" y="3683"/>
                  </a:lnTo>
                  <a:lnTo>
                    <a:pt x="5712" y="3725"/>
                  </a:lnTo>
                  <a:lnTo>
                    <a:pt x="5754" y="3725"/>
                  </a:lnTo>
                  <a:lnTo>
                    <a:pt x="5859" y="3621"/>
                  </a:lnTo>
                  <a:lnTo>
                    <a:pt x="5775" y="3516"/>
                  </a:lnTo>
                  <a:lnTo>
                    <a:pt x="5859" y="3474"/>
                  </a:lnTo>
                  <a:lnTo>
                    <a:pt x="5859" y="3390"/>
                  </a:lnTo>
                  <a:lnTo>
                    <a:pt x="5880" y="3349"/>
                  </a:lnTo>
                  <a:lnTo>
                    <a:pt x="5775" y="3181"/>
                  </a:lnTo>
                  <a:lnTo>
                    <a:pt x="5838" y="3160"/>
                  </a:lnTo>
                  <a:lnTo>
                    <a:pt x="6026" y="3160"/>
                  </a:lnTo>
                  <a:lnTo>
                    <a:pt x="6152" y="3077"/>
                  </a:lnTo>
                  <a:lnTo>
                    <a:pt x="6340" y="3139"/>
                  </a:lnTo>
                  <a:lnTo>
                    <a:pt x="6445" y="3202"/>
                  </a:lnTo>
                  <a:lnTo>
                    <a:pt x="6570" y="3223"/>
                  </a:lnTo>
                  <a:lnTo>
                    <a:pt x="6654" y="3286"/>
                  </a:lnTo>
                  <a:lnTo>
                    <a:pt x="6696" y="3265"/>
                  </a:lnTo>
                  <a:lnTo>
                    <a:pt x="6759" y="3307"/>
                  </a:lnTo>
                  <a:lnTo>
                    <a:pt x="6759" y="3160"/>
                  </a:lnTo>
                  <a:lnTo>
                    <a:pt x="6696" y="3077"/>
                  </a:lnTo>
                  <a:lnTo>
                    <a:pt x="6717" y="2888"/>
                  </a:lnTo>
                  <a:lnTo>
                    <a:pt x="6800" y="2846"/>
                  </a:lnTo>
                  <a:lnTo>
                    <a:pt x="6779" y="2700"/>
                  </a:lnTo>
                  <a:lnTo>
                    <a:pt x="6696" y="2658"/>
                  </a:lnTo>
                  <a:lnTo>
                    <a:pt x="6675" y="2554"/>
                  </a:lnTo>
                  <a:lnTo>
                    <a:pt x="6675" y="2554"/>
                  </a:lnTo>
                  <a:lnTo>
                    <a:pt x="6800" y="2616"/>
                  </a:lnTo>
                  <a:lnTo>
                    <a:pt x="6926" y="2574"/>
                  </a:lnTo>
                  <a:lnTo>
                    <a:pt x="6989" y="2554"/>
                  </a:lnTo>
                  <a:lnTo>
                    <a:pt x="7010" y="2533"/>
                  </a:lnTo>
                  <a:lnTo>
                    <a:pt x="7072" y="2533"/>
                  </a:lnTo>
                  <a:lnTo>
                    <a:pt x="7093" y="2512"/>
                  </a:lnTo>
                  <a:lnTo>
                    <a:pt x="7072" y="2428"/>
                  </a:lnTo>
                  <a:lnTo>
                    <a:pt x="7093" y="2323"/>
                  </a:lnTo>
                  <a:lnTo>
                    <a:pt x="7177" y="2261"/>
                  </a:lnTo>
                  <a:lnTo>
                    <a:pt x="7282" y="2261"/>
                  </a:lnTo>
                  <a:lnTo>
                    <a:pt x="7344" y="2407"/>
                  </a:lnTo>
                  <a:lnTo>
                    <a:pt x="7616" y="2616"/>
                  </a:lnTo>
                  <a:lnTo>
                    <a:pt x="7637" y="2742"/>
                  </a:lnTo>
                  <a:lnTo>
                    <a:pt x="7742" y="2846"/>
                  </a:lnTo>
                  <a:lnTo>
                    <a:pt x="7909" y="2930"/>
                  </a:lnTo>
                  <a:lnTo>
                    <a:pt x="8160" y="2930"/>
                  </a:lnTo>
                  <a:lnTo>
                    <a:pt x="8328" y="2784"/>
                  </a:lnTo>
                  <a:lnTo>
                    <a:pt x="8391" y="2700"/>
                  </a:lnTo>
                  <a:lnTo>
                    <a:pt x="8495" y="2700"/>
                  </a:lnTo>
                  <a:lnTo>
                    <a:pt x="8704" y="2846"/>
                  </a:lnTo>
                  <a:lnTo>
                    <a:pt x="8851" y="2867"/>
                  </a:lnTo>
                  <a:lnTo>
                    <a:pt x="8893" y="2742"/>
                  </a:lnTo>
                  <a:lnTo>
                    <a:pt x="8976" y="2679"/>
                  </a:lnTo>
                  <a:lnTo>
                    <a:pt x="9060" y="2616"/>
                  </a:lnTo>
                  <a:lnTo>
                    <a:pt x="9165" y="2616"/>
                  </a:lnTo>
                  <a:lnTo>
                    <a:pt x="9269" y="2554"/>
                  </a:lnTo>
                  <a:lnTo>
                    <a:pt x="9311" y="2470"/>
                  </a:lnTo>
                  <a:lnTo>
                    <a:pt x="9269" y="2365"/>
                  </a:lnTo>
                  <a:lnTo>
                    <a:pt x="9207" y="2219"/>
                  </a:lnTo>
                  <a:lnTo>
                    <a:pt x="9228" y="1905"/>
                  </a:lnTo>
                  <a:lnTo>
                    <a:pt x="9290" y="1821"/>
                  </a:lnTo>
                  <a:lnTo>
                    <a:pt x="9228" y="1717"/>
                  </a:lnTo>
                  <a:lnTo>
                    <a:pt x="9290" y="1696"/>
                  </a:lnTo>
                  <a:lnTo>
                    <a:pt x="9395" y="1570"/>
                  </a:lnTo>
                  <a:lnTo>
                    <a:pt x="9374" y="1507"/>
                  </a:lnTo>
                  <a:lnTo>
                    <a:pt x="9500" y="1424"/>
                  </a:lnTo>
                  <a:lnTo>
                    <a:pt x="9646" y="1486"/>
                  </a:lnTo>
                  <a:lnTo>
                    <a:pt x="9730" y="1466"/>
                  </a:lnTo>
                  <a:lnTo>
                    <a:pt x="9730" y="1403"/>
                  </a:lnTo>
                  <a:lnTo>
                    <a:pt x="9813" y="1298"/>
                  </a:lnTo>
                  <a:lnTo>
                    <a:pt x="10065" y="1298"/>
                  </a:lnTo>
                  <a:lnTo>
                    <a:pt x="10169" y="1382"/>
                  </a:lnTo>
                  <a:lnTo>
                    <a:pt x="10316" y="1528"/>
                  </a:lnTo>
                  <a:lnTo>
                    <a:pt x="10378" y="1633"/>
                  </a:lnTo>
                  <a:lnTo>
                    <a:pt x="10525" y="1654"/>
                  </a:lnTo>
                  <a:lnTo>
                    <a:pt x="10692" y="1696"/>
                  </a:lnTo>
                  <a:lnTo>
                    <a:pt x="10755" y="1800"/>
                  </a:lnTo>
                  <a:lnTo>
                    <a:pt x="10860" y="1905"/>
                  </a:lnTo>
                  <a:lnTo>
                    <a:pt x="10839" y="2030"/>
                  </a:lnTo>
                  <a:lnTo>
                    <a:pt x="10734" y="2177"/>
                  </a:lnTo>
                  <a:lnTo>
                    <a:pt x="10755" y="2428"/>
                  </a:lnTo>
                  <a:lnTo>
                    <a:pt x="10839" y="2428"/>
                  </a:lnTo>
                  <a:lnTo>
                    <a:pt x="10839" y="2219"/>
                  </a:lnTo>
                  <a:lnTo>
                    <a:pt x="10985" y="2051"/>
                  </a:lnTo>
                  <a:lnTo>
                    <a:pt x="11111" y="2030"/>
                  </a:lnTo>
                  <a:lnTo>
                    <a:pt x="11194" y="1926"/>
                  </a:lnTo>
                  <a:lnTo>
                    <a:pt x="11194" y="1779"/>
                  </a:lnTo>
                  <a:lnTo>
                    <a:pt x="11299" y="1738"/>
                  </a:lnTo>
                  <a:lnTo>
                    <a:pt x="11404" y="1800"/>
                  </a:lnTo>
                  <a:lnTo>
                    <a:pt x="11487" y="1717"/>
                  </a:lnTo>
                  <a:lnTo>
                    <a:pt x="11487" y="1591"/>
                  </a:lnTo>
                  <a:lnTo>
                    <a:pt x="11425" y="1591"/>
                  </a:lnTo>
                  <a:lnTo>
                    <a:pt x="11362" y="1507"/>
                  </a:lnTo>
                  <a:lnTo>
                    <a:pt x="11299" y="1507"/>
                  </a:lnTo>
                  <a:lnTo>
                    <a:pt x="11278" y="1528"/>
                  </a:lnTo>
                  <a:lnTo>
                    <a:pt x="11278" y="1612"/>
                  </a:lnTo>
                  <a:lnTo>
                    <a:pt x="11215" y="1570"/>
                  </a:lnTo>
                  <a:lnTo>
                    <a:pt x="11194" y="1507"/>
                  </a:lnTo>
                  <a:lnTo>
                    <a:pt x="11153" y="1507"/>
                  </a:lnTo>
                  <a:lnTo>
                    <a:pt x="11153" y="1570"/>
                  </a:lnTo>
                  <a:lnTo>
                    <a:pt x="11111" y="1696"/>
                  </a:lnTo>
                  <a:lnTo>
                    <a:pt x="11090" y="1654"/>
                  </a:lnTo>
                  <a:lnTo>
                    <a:pt x="11048" y="1591"/>
                  </a:lnTo>
                  <a:lnTo>
                    <a:pt x="10964" y="1633"/>
                  </a:lnTo>
                  <a:lnTo>
                    <a:pt x="10943" y="1696"/>
                  </a:lnTo>
                  <a:lnTo>
                    <a:pt x="10901" y="1612"/>
                  </a:lnTo>
                  <a:lnTo>
                    <a:pt x="10881" y="1486"/>
                  </a:lnTo>
                  <a:lnTo>
                    <a:pt x="10839" y="1486"/>
                  </a:lnTo>
                  <a:lnTo>
                    <a:pt x="10776" y="1361"/>
                  </a:lnTo>
                  <a:lnTo>
                    <a:pt x="10734" y="1319"/>
                  </a:lnTo>
                  <a:lnTo>
                    <a:pt x="10650" y="1319"/>
                  </a:lnTo>
                  <a:lnTo>
                    <a:pt x="10567" y="1298"/>
                  </a:lnTo>
                  <a:lnTo>
                    <a:pt x="10420" y="1277"/>
                  </a:lnTo>
                  <a:lnTo>
                    <a:pt x="10357" y="1193"/>
                  </a:lnTo>
                  <a:lnTo>
                    <a:pt x="10378" y="1173"/>
                  </a:lnTo>
                  <a:lnTo>
                    <a:pt x="10546" y="1214"/>
                  </a:lnTo>
                  <a:lnTo>
                    <a:pt x="10692" y="1193"/>
                  </a:lnTo>
                  <a:lnTo>
                    <a:pt x="10797" y="1214"/>
                  </a:lnTo>
                  <a:lnTo>
                    <a:pt x="11048" y="1256"/>
                  </a:lnTo>
                  <a:lnTo>
                    <a:pt x="11194" y="1193"/>
                  </a:lnTo>
                  <a:lnTo>
                    <a:pt x="11299" y="984"/>
                  </a:lnTo>
                  <a:lnTo>
                    <a:pt x="11508" y="942"/>
                  </a:lnTo>
                  <a:lnTo>
                    <a:pt x="11613" y="859"/>
                  </a:lnTo>
                  <a:lnTo>
                    <a:pt x="11613" y="838"/>
                  </a:lnTo>
                  <a:lnTo>
                    <a:pt x="11529" y="796"/>
                  </a:lnTo>
                  <a:lnTo>
                    <a:pt x="11508" y="754"/>
                  </a:lnTo>
                  <a:lnTo>
                    <a:pt x="11425" y="733"/>
                  </a:lnTo>
                  <a:lnTo>
                    <a:pt x="11320" y="754"/>
                  </a:lnTo>
                  <a:lnTo>
                    <a:pt x="11194" y="608"/>
                  </a:lnTo>
                  <a:lnTo>
                    <a:pt x="11111" y="608"/>
                  </a:lnTo>
                  <a:lnTo>
                    <a:pt x="11006" y="733"/>
                  </a:lnTo>
                  <a:lnTo>
                    <a:pt x="10964" y="733"/>
                  </a:lnTo>
                  <a:lnTo>
                    <a:pt x="10943" y="691"/>
                  </a:lnTo>
                  <a:lnTo>
                    <a:pt x="11048" y="649"/>
                  </a:lnTo>
                  <a:lnTo>
                    <a:pt x="11048" y="566"/>
                  </a:lnTo>
                  <a:lnTo>
                    <a:pt x="10943" y="524"/>
                  </a:lnTo>
                  <a:lnTo>
                    <a:pt x="10901" y="482"/>
                  </a:lnTo>
                  <a:lnTo>
                    <a:pt x="10839" y="482"/>
                  </a:lnTo>
                  <a:lnTo>
                    <a:pt x="10776" y="608"/>
                  </a:lnTo>
                  <a:lnTo>
                    <a:pt x="10734" y="608"/>
                  </a:lnTo>
                  <a:lnTo>
                    <a:pt x="10734" y="524"/>
                  </a:lnTo>
                  <a:lnTo>
                    <a:pt x="10671" y="545"/>
                  </a:lnTo>
                  <a:lnTo>
                    <a:pt x="10650" y="587"/>
                  </a:lnTo>
                  <a:lnTo>
                    <a:pt x="10588" y="587"/>
                  </a:lnTo>
                  <a:lnTo>
                    <a:pt x="10567" y="545"/>
                  </a:lnTo>
                  <a:lnTo>
                    <a:pt x="10650" y="482"/>
                  </a:lnTo>
                  <a:lnTo>
                    <a:pt x="10650" y="419"/>
                  </a:lnTo>
                  <a:lnTo>
                    <a:pt x="10546" y="357"/>
                  </a:lnTo>
                  <a:lnTo>
                    <a:pt x="10420" y="357"/>
                  </a:lnTo>
                  <a:lnTo>
                    <a:pt x="10357" y="377"/>
                  </a:lnTo>
                  <a:lnTo>
                    <a:pt x="10337" y="545"/>
                  </a:lnTo>
                  <a:lnTo>
                    <a:pt x="10253" y="587"/>
                  </a:lnTo>
                  <a:lnTo>
                    <a:pt x="10253" y="649"/>
                  </a:lnTo>
                  <a:lnTo>
                    <a:pt x="10316" y="796"/>
                  </a:lnTo>
                  <a:lnTo>
                    <a:pt x="10316" y="880"/>
                  </a:lnTo>
                  <a:lnTo>
                    <a:pt x="10253" y="942"/>
                  </a:lnTo>
                  <a:lnTo>
                    <a:pt x="10211" y="838"/>
                  </a:lnTo>
                  <a:lnTo>
                    <a:pt x="10127" y="838"/>
                  </a:lnTo>
                  <a:lnTo>
                    <a:pt x="10127" y="859"/>
                  </a:lnTo>
                  <a:lnTo>
                    <a:pt x="10023" y="838"/>
                  </a:lnTo>
                  <a:lnTo>
                    <a:pt x="9897" y="901"/>
                  </a:lnTo>
                  <a:lnTo>
                    <a:pt x="9897" y="901"/>
                  </a:lnTo>
                  <a:lnTo>
                    <a:pt x="10002" y="754"/>
                  </a:lnTo>
                  <a:lnTo>
                    <a:pt x="10065" y="733"/>
                  </a:lnTo>
                  <a:lnTo>
                    <a:pt x="10127" y="608"/>
                  </a:lnTo>
                  <a:lnTo>
                    <a:pt x="10127" y="566"/>
                  </a:lnTo>
                  <a:lnTo>
                    <a:pt x="10065" y="566"/>
                  </a:lnTo>
                  <a:lnTo>
                    <a:pt x="9960" y="649"/>
                  </a:lnTo>
                  <a:lnTo>
                    <a:pt x="9897" y="649"/>
                  </a:lnTo>
                  <a:lnTo>
                    <a:pt x="9918" y="587"/>
                  </a:lnTo>
                  <a:lnTo>
                    <a:pt x="10002" y="524"/>
                  </a:lnTo>
                  <a:lnTo>
                    <a:pt x="10002" y="482"/>
                  </a:lnTo>
                  <a:lnTo>
                    <a:pt x="9897" y="461"/>
                  </a:lnTo>
                  <a:lnTo>
                    <a:pt x="9855" y="419"/>
                  </a:lnTo>
                  <a:lnTo>
                    <a:pt x="9960" y="377"/>
                  </a:lnTo>
                  <a:lnTo>
                    <a:pt x="10002" y="419"/>
                  </a:lnTo>
                  <a:lnTo>
                    <a:pt x="10127" y="419"/>
                  </a:lnTo>
                  <a:lnTo>
                    <a:pt x="10169" y="231"/>
                  </a:lnTo>
                  <a:lnTo>
                    <a:pt x="10169" y="168"/>
                  </a:lnTo>
                  <a:lnTo>
                    <a:pt x="10044" y="210"/>
                  </a:lnTo>
                  <a:lnTo>
                    <a:pt x="10002" y="147"/>
                  </a:lnTo>
                  <a:lnTo>
                    <a:pt x="10023" y="64"/>
                  </a:lnTo>
                  <a:lnTo>
                    <a:pt x="10002" y="1"/>
                  </a:lnTo>
                  <a:lnTo>
                    <a:pt x="9918" y="64"/>
                  </a:lnTo>
                  <a:lnTo>
                    <a:pt x="9855" y="64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3823325" y="2021850"/>
              <a:ext cx="143875" cy="324875"/>
            </a:xfrm>
            <a:custGeom>
              <a:avLst/>
              <a:gdLst/>
              <a:ahLst/>
              <a:cxnLst/>
              <a:rect l="l" t="t" r="r" b="b"/>
              <a:pathLst>
                <a:path w="5755" h="12995" extrusionOk="0">
                  <a:moveTo>
                    <a:pt x="3788" y="1"/>
                  </a:moveTo>
                  <a:lnTo>
                    <a:pt x="3725" y="21"/>
                  </a:lnTo>
                  <a:lnTo>
                    <a:pt x="3599" y="63"/>
                  </a:lnTo>
                  <a:lnTo>
                    <a:pt x="3474" y="1"/>
                  </a:lnTo>
                  <a:lnTo>
                    <a:pt x="3474" y="1"/>
                  </a:lnTo>
                  <a:lnTo>
                    <a:pt x="3495" y="105"/>
                  </a:lnTo>
                  <a:lnTo>
                    <a:pt x="3578" y="147"/>
                  </a:lnTo>
                  <a:lnTo>
                    <a:pt x="3599" y="293"/>
                  </a:lnTo>
                  <a:lnTo>
                    <a:pt x="3516" y="335"/>
                  </a:lnTo>
                  <a:lnTo>
                    <a:pt x="3495" y="524"/>
                  </a:lnTo>
                  <a:lnTo>
                    <a:pt x="3558" y="607"/>
                  </a:lnTo>
                  <a:lnTo>
                    <a:pt x="3558" y="754"/>
                  </a:lnTo>
                  <a:lnTo>
                    <a:pt x="3495" y="712"/>
                  </a:lnTo>
                  <a:lnTo>
                    <a:pt x="3453" y="733"/>
                  </a:lnTo>
                  <a:lnTo>
                    <a:pt x="3369" y="670"/>
                  </a:lnTo>
                  <a:lnTo>
                    <a:pt x="3244" y="649"/>
                  </a:lnTo>
                  <a:lnTo>
                    <a:pt x="3139" y="586"/>
                  </a:lnTo>
                  <a:lnTo>
                    <a:pt x="2951" y="524"/>
                  </a:lnTo>
                  <a:lnTo>
                    <a:pt x="2825" y="607"/>
                  </a:lnTo>
                  <a:lnTo>
                    <a:pt x="2637" y="607"/>
                  </a:lnTo>
                  <a:lnTo>
                    <a:pt x="2574" y="628"/>
                  </a:lnTo>
                  <a:lnTo>
                    <a:pt x="2679" y="796"/>
                  </a:lnTo>
                  <a:lnTo>
                    <a:pt x="2658" y="837"/>
                  </a:lnTo>
                  <a:lnTo>
                    <a:pt x="2658" y="921"/>
                  </a:lnTo>
                  <a:lnTo>
                    <a:pt x="2574" y="963"/>
                  </a:lnTo>
                  <a:lnTo>
                    <a:pt x="2658" y="1068"/>
                  </a:lnTo>
                  <a:lnTo>
                    <a:pt x="2553" y="1172"/>
                  </a:lnTo>
                  <a:lnTo>
                    <a:pt x="2511" y="1172"/>
                  </a:lnTo>
                  <a:lnTo>
                    <a:pt x="2428" y="1130"/>
                  </a:lnTo>
                  <a:lnTo>
                    <a:pt x="2323" y="1047"/>
                  </a:lnTo>
                  <a:lnTo>
                    <a:pt x="2198" y="1151"/>
                  </a:lnTo>
                  <a:lnTo>
                    <a:pt x="2114" y="1340"/>
                  </a:lnTo>
                  <a:lnTo>
                    <a:pt x="2030" y="1381"/>
                  </a:lnTo>
                  <a:lnTo>
                    <a:pt x="1988" y="1528"/>
                  </a:lnTo>
                  <a:lnTo>
                    <a:pt x="1926" y="1633"/>
                  </a:lnTo>
                  <a:lnTo>
                    <a:pt x="1842" y="1653"/>
                  </a:lnTo>
                  <a:lnTo>
                    <a:pt x="1842" y="1905"/>
                  </a:lnTo>
                  <a:lnTo>
                    <a:pt x="1905" y="1988"/>
                  </a:lnTo>
                  <a:lnTo>
                    <a:pt x="1988" y="2177"/>
                  </a:lnTo>
                  <a:lnTo>
                    <a:pt x="1926" y="2302"/>
                  </a:lnTo>
                  <a:lnTo>
                    <a:pt x="1779" y="2511"/>
                  </a:lnTo>
                  <a:lnTo>
                    <a:pt x="1612" y="2804"/>
                  </a:lnTo>
                  <a:lnTo>
                    <a:pt x="1591" y="2930"/>
                  </a:lnTo>
                  <a:lnTo>
                    <a:pt x="1507" y="3014"/>
                  </a:lnTo>
                  <a:lnTo>
                    <a:pt x="1298" y="3034"/>
                  </a:lnTo>
                  <a:lnTo>
                    <a:pt x="1110" y="3139"/>
                  </a:lnTo>
                  <a:lnTo>
                    <a:pt x="1110" y="3265"/>
                  </a:lnTo>
                  <a:lnTo>
                    <a:pt x="1193" y="3348"/>
                  </a:lnTo>
                  <a:lnTo>
                    <a:pt x="1193" y="3516"/>
                  </a:lnTo>
                  <a:lnTo>
                    <a:pt x="1151" y="3662"/>
                  </a:lnTo>
                  <a:lnTo>
                    <a:pt x="1089" y="3934"/>
                  </a:lnTo>
                  <a:lnTo>
                    <a:pt x="1089" y="4185"/>
                  </a:lnTo>
                  <a:lnTo>
                    <a:pt x="879" y="4687"/>
                  </a:lnTo>
                  <a:lnTo>
                    <a:pt x="879" y="4813"/>
                  </a:lnTo>
                  <a:lnTo>
                    <a:pt x="942" y="4897"/>
                  </a:lnTo>
                  <a:lnTo>
                    <a:pt x="963" y="5127"/>
                  </a:lnTo>
                  <a:lnTo>
                    <a:pt x="858" y="5252"/>
                  </a:lnTo>
                  <a:lnTo>
                    <a:pt x="649" y="5231"/>
                  </a:lnTo>
                  <a:lnTo>
                    <a:pt x="482" y="5211"/>
                  </a:lnTo>
                  <a:lnTo>
                    <a:pt x="377" y="5294"/>
                  </a:lnTo>
                  <a:lnTo>
                    <a:pt x="252" y="5524"/>
                  </a:lnTo>
                  <a:lnTo>
                    <a:pt x="210" y="5755"/>
                  </a:lnTo>
                  <a:lnTo>
                    <a:pt x="252" y="6068"/>
                  </a:lnTo>
                  <a:lnTo>
                    <a:pt x="314" y="6361"/>
                  </a:lnTo>
                  <a:lnTo>
                    <a:pt x="252" y="6550"/>
                  </a:lnTo>
                  <a:lnTo>
                    <a:pt x="314" y="6696"/>
                  </a:lnTo>
                  <a:lnTo>
                    <a:pt x="335" y="6926"/>
                  </a:lnTo>
                  <a:lnTo>
                    <a:pt x="314" y="7135"/>
                  </a:lnTo>
                  <a:lnTo>
                    <a:pt x="314" y="7345"/>
                  </a:lnTo>
                  <a:lnTo>
                    <a:pt x="461" y="7449"/>
                  </a:lnTo>
                  <a:lnTo>
                    <a:pt x="670" y="7659"/>
                  </a:lnTo>
                  <a:lnTo>
                    <a:pt x="628" y="7805"/>
                  </a:lnTo>
                  <a:lnTo>
                    <a:pt x="628" y="7972"/>
                  </a:lnTo>
                  <a:lnTo>
                    <a:pt x="356" y="8056"/>
                  </a:lnTo>
                  <a:lnTo>
                    <a:pt x="335" y="8161"/>
                  </a:lnTo>
                  <a:lnTo>
                    <a:pt x="461" y="8370"/>
                  </a:lnTo>
                  <a:lnTo>
                    <a:pt x="482" y="8642"/>
                  </a:lnTo>
                  <a:lnTo>
                    <a:pt x="565" y="8768"/>
                  </a:lnTo>
                  <a:lnTo>
                    <a:pt x="482" y="8914"/>
                  </a:lnTo>
                  <a:lnTo>
                    <a:pt x="482" y="9040"/>
                  </a:lnTo>
                  <a:lnTo>
                    <a:pt x="461" y="9123"/>
                  </a:lnTo>
                  <a:lnTo>
                    <a:pt x="273" y="9165"/>
                  </a:lnTo>
                  <a:lnTo>
                    <a:pt x="231" y="9228"/>
                  </a:lnTo>
                  <a:lnTo>
                    <a:pt x="314" y="9332"/>
                  </a:lnTo>
                  <a:lnTo>
                    <a:pt x="231" y="9395"/>
                  </a:lnTo>
                  <a:lnTo>
                    <a:pt x="168" y="9479"/>
                  </a:lnTo>
                  <a:lnTo>
                    <a:pt x="252" y="9625"/>
                  </a:lnTo>
                  <a:lnTo>
                    <a:pt x="273" y="10002"/>
                  </a:lnTo>
                  <a:lnTo>
                    <a:pt x="231" y="10086"/>
                  </a:lnTo>
                  <a:lnTo>
                    <a:pt x="147" y="10002"/>
                  </a:lnTo>
                  <a:lnTo>
                    <a:pt x="63" y="9939"/>
                  </a:lnTo>
                  <a:lnTo>
                    <a:pt x="63" y="9960"/>
                  </a:lnTo>
                  <a:lnTo>
                    <a:pt x="1" y="10023"/>
                  </a:lnTo>
                  <a:lnTo>
                    <a:pt x="21" y="10253"/>
                  </a:lnTo>
                  <a:lnTo>
                    <a:pt x="42" y="10337"/>
                  </a:lnTo>
                  <a:lnTo>
                    <a:pt x="63" y="10525"/>
                  </a:lnTo>
                  <a:lnTo>
                    <a:pt x="147" y="10546"/>
                  </a:lnTo>
                  <a:lnTo>
                    <a:pt x="168" y="10588"/>
                  </a:lnTo>
                  <a:lnTo>
                    <a:pt x="147" y="10734"/>
                  </a:lnTo>
                  <a:lnTo>
                    <a:pt x="273" y="10672"/>
                  </a:lnTo>
                  <a:lnTo>
                    <a:pt x="210" y="10567"/>
                  </a:lnTo>
                  <a:lnTo>
                    <a:pt x="231" y="10483"/>
                  </a:lnTo>
                  <a:lnTo>
                    <a:pt x="273" y="10483"/>
                  </a:lnTo>
                  <a:lnTo>
                    <a:pt x="252" y="10546"/>
                  </a:lnTo>
                  <a:lnTo>
                    <a:pt x="335" y="10588"/>
                  </a:lnTo>
                  <a:lnTo>
                    <a:pt x="377" y="10672"/>
                  </a:lnTo>
                  <a:lnTo>
                    <a:pt x="252" y="10755"/>
                  </a:lnTo>
                  <a:lnTo>
                    <a:pt x="231" y="10860"/>
                  </a:lnTo>
                  <a:lnTo>
                    <a:pt x="273" y="10944"/>
                  </a:lnTo>
                  <a:lnTo>
                    <a:pt x="252" y="11069"/>
                  </a:lnTo>
                  <a:lnTo>
                    <a:pt x="210" y="11111"/>
                  </a:lnTo>
                  <a:lnTo>
                    <a:pt x="273" y="11216"/>
                  </a:lnTo>
                  <a:lnTo>
                    <a:pt x="356" y="11257"/>
                  </a:lnTo>
                  <a:lnTo>
                    <a:pt x="440" y="11383"/>
                  </a:lnTo>
                  <a:lnTo>
                    <a:pt x="482" y="11425"/>
                  </a:lnTo>
                  <a:lnTo>
                    <a:pt x="586" y="11634"/>
                  </a:lnTo>
                  <a:lnTo>
                    <a:pt x="586" y="11801"/>
                  </a:lnTo>
                  <a:lnTo>
                    <a:pt x="733" y="11843"/>
                  </a:lnTo>
                  <a:lnTo>
                    <a:pt x="754" y="11948"/>
                  </a:lnTo>
                  <a:lnTo>
                    <a:pt x="858" y="12094"/>
                  </a:lnTo>
                  <a:lnTo>
                    <a:pt x="984" y="12011"/>
                  </a:lnTo>
                  <a:lnTo>
                    <a:pt x="1005" y="12136"/>
                  </a:lnTo>
                  <a:lnTo>
                    <a:pt x="942" y="12304"/>
                  </a:lnTo>
                  <a:lnTo>
                    <a:pt x="775" y="12325"/>
                  </a:lnTo>
                  <a:lnTo>
                    <a:pt x="754" y="12366"/>
                  </a:lnTo>
                  <a:lnTo>
                    <a:pt x="838" y="12429"/>
                  </a:lnTo>
                  <a:lnTo>
                    <a:pt x="858" y="12534"/>
                  </a:lnTo>
                  <a:lnTo>
                    <a:pt x="984" y="12555"/>
                  </a:lnTo>
                  <a:lnTo>
                    <a:pt x="1047" y="12848"/>
                  </a:lnTo>
                  <a:lnTo>
                    <a:pt x="963" y="12952"/>
                  </a:lnTo>
                  <a:lnTo>
                    <a:pt x="1005" y="12994"/>
                  </a:lnTo>
                  <a:lnTo>
                    <a:pt x="1151" y="12994"/>
                  </a:lnTo>
                  <a:lnTo>
                    <a:pt x="1423" y="12931"/>
                  </a:lnTo>
                  <a:lnTo>
                    <a:pt x="1570" y="12973"/>
                  </a:lnTo>
                  <a:lnTo>
                    <a:pt x="1695" y="12869"/>
                  </a:lnTo>
                  <a:lnTo>
                    <a:pt x="1674" y="12764"/>
                  </a:lnTo>
                  <a:lnTo>
                    <a:pt x="1612" y="12701"/>
                  </a:lnTo>
                  <a:lnTo>
                    <a:pt x="1695" y="12534"/>
                  </a:lnTo>
                  <a:lnTo>
                    <a:pt x="1884" y="12513"/>
                  </a:lnTo>
                  <a:lnTo>
                    <a:pt x="1905" y="12325"/>
                  </a:lnTo>
                  <a:lnTo>
                    <a:pt x="1926" y="12408"/>
                  </a:lnTo>
                  <a:lnTo>
                    <a:pt x="2135" y="12450"/>
                  </a:lnTo>
                  <a:lnTo>
                    <a:pt x="2260" y="12366"/>
                  </a:lnTo>
                  <a:lnTo>
                    <a:pt x="2365" y="12429"/>
                  </a:lnTo>
                  <a:lnTo>
                    <a:pt x="2449" y="12513"/>
                  </a:lnTo>
                  <a:lnTo>
                    <a:pt x="2553" y="12345"/>
                  </a:lnTo>
                  <a:lnTo>
                    <a:pt x="2616" y="12115"/>
                  </a:lnTo>
                  <a:lnTo>
                    <a:pt x="2679" y="12032"/>
                  </a:lnTo>
                  <a:lnTo>
                    <a:pt x="2721" y="11739"/>
                  </a:lnTo>
                  <a:lnTo>
                    <a:pt x="2762" y="11634"/>
                  </a:lnTo>
                  <a:lnTo>
                    <a:pt x="2658" y="11571"/>
                  </a:lnTo>
                  <a:lnTo>
                    <a:pt x="2679" y="11467"/>
                  </a:lnTo>
                  <a:lnTo>
                    <a:pt x="2783" y="11320"/>
                  </a:lnTo>
                  <a:lnTo>
                    <a:pt x="2679" y="11216"/>
                  </a:lnTo>
                  <a:lnTo>
                    <a:pt x="2783" y="11111"/>
                  </a:lnTo>
                  <a:lnTo>
                    <a:pt x="2658" y="11048"/>
                  </a:lnTo>
                  <a:lnTo>
                    <a:pt x="2721" y="10965"/>
                  </a:lnTo>
                  <a:lnTo>
                    <a:pt x="2658" y="10839"/>
                  </a:lnTo>
                  <a:lnTo>
                    <a:pt x="2762" y="10881"/>
                  </a:lnTo>
                  <a:lnTo>
                    <a:pt x="2930" y="10860"/>
                  </a:lnTo>
                  <a:lnTo>
                    <a:pt x="2783" y="10755"/>
                  </a:lnTo>
                  <a:lnTo>
                    <a:pt x="2846" y="10609"/>
                  </a:lnTo>
                  <a:lnTo>
                    <a:pt x="2846" y="10546"/>
                  </a:lnTo>
                  <a:lnTo>
                    <a:pt x="2658" y="10483"/>
                  </a:lnTo>
                  <a:lnTo>
                    <a:pt x="2888" y="10483"/>
                  </a:lnTo>
                  <a:lnTo>
                    <a:pt x="2762" y="10358"/>
                  </a:lnTo>
                  <a:lnTo>
                    <a:pt x="2679" y="10358"/>
                  </a:lnTo>
                  <a:lnTo>
                    <a:pt x="2742" y="10274"/>
                  </a:lnTo>
                  <a:lnTo>
                    <a:pt x="2783" y="10274"/>
                  </a:lnTo>
                  <a:lnTo>
                    <a:pt x="2825" y="10316"/>
                  </a:lnTo>
                  <a:lnTo>
                    <a:pt x="2888" y="10232"/>
                  </a:lnTo>
                  <a:lnTo>
                    <a:pt x="2867" y="10148"/>
                  </a:lnTo>
                  <a:lnTo>
                    <a:pt x="2972" y="10232"/>
                  </a:lnTo>
                  <a:lnTo>
                    <a:pt x="2993" y="10128"/>
                  </a:lnTo>
                  <a:lnTo>
                    <a:pt x="3076" y="10023"/>
                  </a:lnTo>
                  <a:lnTo>
                    <a:pt x="3160" y="10023"/>
                  </a:lnTo>
                  <a:lnTo>
                    <a:pt x="3139" y="9939"/>
                  </a:lnTo>
                  <a:lnTo>
                    <a:pt x="3181" y="9897"/>
                  </a:lnTo>
                  <a:lnTo>
                    <a:pt x="3202" y="9939"/>
                  </a:lnTo>
                  <a:lnTo>
                    <a:pt x="3181" y="10044"/>
                  </a:lnTo>
                  <a:lnTo>
                    <a:pt x="3265" y="10044"/>
                  </a:lnTo>
                  <a:lnTo>
                    <a:pt x="3369" y="9897"/>
                  </a:lnTo>
                  <a:lnTo>
                    <a:pt x="3453" y="9897"/>
                  </a:lnTo>
                  <a:lnTo>
                    <a:pt x="3516" y="9835"/>
                  </a:lnTo>
                  <a:lnTo>
                    <a:pt x="3495" y="9730"/>
                  </a:lnTo>
                  <a:lnTo>
                    <a:pt x="3411" y="9646"/>
                  </a:lnTo>
                  <a:lnTo>
                    <a:pt x="3286" y="9625"/>
                  </a:lnTo>
                  <a:lnTo>
                    <a:pt x="3181" y="9688"/>
                  </a:lnTo>
                  <a:lnTo>
                    <a:pt x="3139" y="9646"/>
                  </a:lnTo>
                  <a:lnTo>
                    <a:pt x="3055" y="9709"/>
                  </a:lnTo>
                  <a:lnTo>
                    <a:pt x="2972" y="9604"/>
                  </a:lnTo>
                  <a:lnTo>
                    <a:pt x="2846" y="9563"/>
                  </a:lnTo>
                  <a:lnTo>
                    <a:pt x="2762" y="9521"/>
                  </a:lnTo>
                  <a:lnTo>
                    <a:pt x="2616" y="9542"/>
                  </a:lnTo>
                  <a:lnTo>
                    <a:pt x="2616" y="9604"/>
                  </a:lnTo>
                  <a:lnTo>
                    <a:pt x="2553" y="9542"/>
                  </a:lnTo>
                  <a:lnTo>
                    <a:pt x="2407" y="9542"/>
                  </a:lnTo>
                  <a:lnTo>
                    <a:pt x="2365" y="9500"/>
                  </a:lnTo>
                  <a:lnTo>
                    <a:pt x="2470" y="9479"/>
                  </a:lnTo>
                  <a:lnTo>
                    <a:pt x="2553" y="9521"/>
                  </a:lnTo>
                  <a:lnTo>
                    <a:pt x="2637" y="9395"/>
                  </a:lnTo>
                  <a:lnTo>
                    <a:pt x="2679" y="9437"/>
                  </a:lnTo>
                  <a:lnTo>
                    <a:pt x="2783" y="9416"/>
                  </a:lnTo>
                  <a:lnTo>
                    <a:pt x="2825" y="9332"/>
                  </a:lnTo>
                  <a:lnTo>
                    <a:pt x="2930" y="9374"/>
                  </a:lnTo>
                  <a:lnTo>
                    <a:pt x="2972" y="9416"/>
                  </a:lnTo>
                  <a:lnTo>
                    <a:pt x="3034" y="9416"/>
                  </a:lnTo>
                  <a:lnTo>
                    <a:pt x="3055" y="9332"/>
                  </a:lnTo>
                  <a:lnTo>
                    <a:pt x="3097" y="9416"/>
                  </a:lnTo>
                  <a:lnTo>
                    <a:pt x="3244" y="9437"/>
                  </a:lnTo>
                  <a:lnTo>
                    <a:pt x="3202" y="9521"/>
                  </a:lnTo>
                  <a:lnTo>
                    <a:pt x="3306" y="9563"/>
                  </a:lnTo>
                  <a:lnTo>
                    <a:pt x="3474" y="9542"/>
                  </a:lnTo>
                  <a:lnTo>
                    <a:pt x="3495" y="9416"/>
                  </a:lnTo>
                  <a:lnTo>
                    <a:pt x="3662" y="9270"/>
                  </a:lnTo>
                  <a:lnTo>
                    <a:pt x="3725" y="9102"/>
                  </a:lnTo>
                  <a:lnTo>
                    <a:pt x="3599" y="8977"/>
                  </a:lnTo>
                  <a:lnTo>
                    <a:pt x="3599" y="8893"/>
                  </a:lnTo>
                  <a:lnTo>
                    <a:pt x="3453" y="8788"/>
                  </a:lnTo>
                  <a:lnTo>
                    <a:pt x="3474" y="8747"/>
                  </a:lnTo>
                  <a:lnTo>
                    <a:pt x="3265" y="8579"/>
                  </a:lnTo>
                  <a:lnTo>
                    <a:pt x="3244" y="8475"/>
                  </a:lnTo>
                  <a:lnTo>
                    <a:pt x="3160" y="8391"/>
                  </a:lnTo>
                  <a:lnTo>
                    <a:pt x="3055" y="8516"/>
                  </a:lnTo>
                  <a:lnTo>
                    <a:pt x="2993" y="8433"/>
                  </a:lnTo>
                  <a:lnTo>
                    <a:pt x="2951" y="8454"/>
                  </a:lnTo>
                  <a:lnTo>
                    <a:pt x="2951" y="8349"/>
                  </a:lnTo>
                  <a:lnTo>
                    <a:pt x="2867" y="8349"/>
                  </a:lnTo>
                  <a:lnTo>
                    <a:pt x="2825" y="8244"/>
                  </a:lnTo>
                  <a:lnTo>
                    <a:pt x="2742" y="8182"/>
                  </a:lnTo>
                  <a:lnTo>
                    <a:pt x="2825" y="8077"/>
                  </a:lnTo>
                  <a:lnTo>
                    <a:pt x="2762" y="7952"/>
                  </a:lnTo>
                  <a:lnTo>
                    <a:pt x="2825" y="7931"/>
                  </a:lnTo>
                  <a:lnTo>
                    <a:pt x="2825" y="7847"/>
                  </a:lnTo>
                  <a:lnTo>
                    <a:pt x="2742" y="7826"/>
                  </a:lnTo>
                  <a:lnTo>
                    <a:pt x="2825" y="7721"/>
                  </a:lnTo>
                  <a:lnTo>
                    <a:pt x="2783" y="7533"/>
                  </a:lnTo>
                  <a:lnTo>
                    <a:pt x="2825" y="7512"/>
                  </a:lnTo>
                  <a:lnTo>
                    <a:pt x="2867" y="7554"/>
                  </a:lnTo>
                  <a:lnTo>
                    <a:pt x="2888" y="7449"/>
                  </a:lnTo>
                  <a:lnTo>
                    <a:pt x="2825" y="7345"/>
                  </a:lnTo>
                  <a:lnTo>
                    <a:pt x="2846" y="7198"/>
                  </a:lnTo>
                  <a:lnTo>
                    <a:pt x="2825" y="7073"/>
                  </a:lnTo>
                  <a:lnTo>
                    <a:pt x="2846" y="7010"/>
                  </a:lnTo>
                  <a:lnTo>
                    <a:pt x="2825" y="6884"/>
                  </a:lnTo>
                  <a:lnTo>
                    <a:pt x="2679" y="6696"/>
                  </a:lnTo>
                  <a:lnTo>
                    <a:pt x="2679" y="6696"/>
                  </a:lnTo>
                  <a:lnTo>
                    <a:pt x="2783" y="6759"/>
                  </a:lnTo>
                  <a:lnTo>
                    <a:pt x="2951" y="6717"/>
                  </a:lnTo>
                  <a:lnTo>
                    <a:pt x="3055" y="6571"/>
                  </a:lnTo>
                  <a:lnTo>
                    <a:pt x="2993" y="6466"/>
                  </a:lnTo>
                  <a:lnTo>
                    <a:pt x="3034" y="6403"/>
                  </a:lnTo>
                  <a:lnTo>
                    <a:pt x="3139" y="6424"/>
                  </a:lnTo>
                  <a:lnTo>
                    <a:pt x="3286" y="6299"/>
                  </a:lnTo>
                  <a:lnTo>
                    <a:pt x="3286" y="6236"/>
                  </a:lnTo>
                  <a:lnTo>
                    <a:pt x="3202" y="6236"/>
                  </a:lnTo>
                  <a:lnTo>
                    <a:pt x="3265" y="6131"/>
                  </a:lnTo>
                  <a:lnTo>
                    <a:pt x="3348" y="6047"/>
                  </a:lnTo>
                  <a:lnTo>
                    <a:pt x="3390" y="6089"/>
                  </a:lnTo>
                  <a:lnTo>
                    <a:pt x="3453" y="6089"/>
                  </a:lnTo>
                  <a:lnTo>
                    <a:pt x="3474" y="5964"/>
                  </a:lnTo>
                  <a:lnTo>
                    <a:pt x="3516" y="5964"/>
                  </a:lnTo>
                  <a:lnTo>
                    <a:pt x="3558" y="6047"/>
                  </a:lnTo>
                  <a:lnTo>
                    <a:pt x="3620" y="5964"/>
                  </a:lnTo>
                  <a:lnTo>
                    <a:pt x="3620" y="5838"/>
                  </a:lnTo>
                  <a:lnTo>
                    <a:pt x="3683" y="5734"/>
                  </a:lnTo>
                  <a:lnTo>
                    <a:pt x="3788" y="5734"/>
                  </a:lnTo>
                  <a:lnTo>
                    <a:pt x="3788" y="5817"/>
                  </a:lnTo>
                  <a:lnTo>
                    <a:pt x="3871" y="5817"/>
                  </a:lnTo>
                  <a:lnTo>
                    <a:pt x="3913" y="5713"/>
                  </a:lnTo>
                  <a:lnTo>
                    <a:pt x="4039" y="5629"/>
                  </a:lnTo>
                  <a:lnTo>
                    <a:pt x="4018" y="5524"/>
                  </a:lnTo>
                  <a:lnTo>
                    <a:pt x="4018" y="5420"/>
                  </a:lnTo>
                  <a:lnTo>
                    <a:pt x="4102" y="5503"/>
                  </a:lnTo>
                  <a:lnTo>
                    <a:pt x="4206" y="5378"/>
                  </a:lnTo>
                  <a:lnTo>
                    <a:pt x="4290" y="5378"/>
                  </a:lnTo>
                  <a:lnTo>
                    <a:pt x="4395" y="5190"/>
                  </a:lnTo>
                  <a:lnTo>
                    <a:pt x="4395" y="5001"/>
                  </a:lnTo>
                  <a:lnTo>
                    <a:pt x="4457" y="4897"/>
                  </a:lnTo>
                  <a:lnTo>
                    <a:pt x="4541" y="4897"/>
                  </a:lnTo>
                  <a:lnTo>
                    <a:pt x="4646" y="4771"/>
                  </a:lnTo>
                  <a:lnTo>
                    <a:pt x="4562" y="4771"/>
                  </a:lnTo>
                  <a:lnTo>
                    <a:pt x="4499" y="4666"/>
                  </a:lnTo>
                  <a:lnTo>
                    <a:pt x="4562" y="4625"/>
                  </a:lnTo>
                  <a:lnTo>
                    <a:pt x="4541" y="4562"/>
                  </a:lnTo>
                  <a:lnTo>
                    <a:pt x="4436" y="4562"/>
                  </a:lnTo>
                  <a:lnTo>
                    <a:pt x="4332" y="4457"/>
                  </a:lnTo>
                  <a:lnTo>
                    <a:pt x="4457" y="4415"/>
                  </a:lnTo>
                  <a:lnTo>
                    <a:pt x="4436" y="4332"/>
                  </a:lnTo>
                  <a:lnTo>
                    <a:pt x="4520" y="4164"/>
                  </a:lnTo>
                  <a:lnTo>
                    <a:pt x="4541" y="4081"/>
                  </a:lnTo>
                  <a:lnTo>
                    <a:pt x="4499" y="3997"/>
                  </a:lnTo>
                  <a:lnTo>
                    <a:pt x="4415" y="3997"/>
                  </a:lnTo>
                  <a:lnTo>
                    <a:pt x="4395" y="3934"/>
                  </a:lnTo>
                  <a:lnTo>
                    <a:pt x="4415" y="3892"/>
                  </a:lnTo>
                  <a:lnTo>
                    <a:pt x="4499" y="3934"/>
                  </a:lnTo>
                  <a:lnTo>
                    <a:pt x="4520" y="3955"/>
                  </a:lnTo>
                  <a:lnTo>
                    <a:pt x="4541" y="3955"/>
                  </a:lnTo>
                  <a:lnTo>
                    <a:pt x="4541" y="3871"/>
                  </a:lnTo>
                  <a:lnTo>
                    <a:pt x="4436" y="3850"/>
                  </a:lnTo>
                  <a:lnTo>
                    <a:pt x="4541" y="3788"/>
                  </a:lnTo>
                  <a:lnTo>
                    <a:pt x="4625" y="3788"/>
                  </a:lnTo>
                  <a:lnTo>
                    <a:pt x="4729" y="3725"/>
                  </a:lnTo>
                  <a:lnTo>
                    <a:pt x="4646" y="3662"/>
                  </a:lnTo>
                  <a:lnTo>
                    <a:pt x="4562" y="3516"/>
                  </a:lnTo>
                  <a:lnTo>
                    <a:pt x="4646" y="3537"/>
                  </a:lnTo>
                  <a:lnTo>
                    <a:pt x="4708" y="3620"/>
                  </a:lnTo>
                  <a:lnTo>
                    <a:pt x="4813" y="3578"/>
                  </a:lnTo>
                  <a:lnTo>
                    <a:pt x="4834" y="3474"/>
                  </a:lnTo>
                  <a:lnTo>
                    <a:pt x="4855" y="3369"/>
                  </a:lnTo>
                  <a:lnTo>
                    <a:pt x="4918" y="3327"/>
                  </a:lnTo>
                  <a:lnTo>
                    <a:pt x="4980" y="3453"/>
                  </a:lnTo>
                  <a:lnTo>
                    <a:pt x="5064" y="3348"/>
                  </a:lnTo>
                  <a:lnTo>
                    <a:pt x="5127" y="3453"/>
                  </a:lnTo>
                  <a:lnTo>
                    <a:pt x="5190" y="3474"/>
                  </a:lnTo>
                  <a:lnTo>
                    <a:pt x="5252" y="3369"/>
                  </a:lnTo>
                  <a:lnTo>
                    <a:pt x="5357" y="3432"/>
                  </a:lnTo>
                  <a:lnTo>
                    <a:pt x="5483" y="3348"/>
                  </a:lnTo>
                  <a:lnTo>
                    <a:pt x="5545" y="3432"/>
                  </a:lnTo>
                  <a:lnTo>
                    <a:pt x="5671" y="3432"/>
                  </a:lnTo>
                  <a:lnTo>
                    <a:pt x="5713" y="3369"/>
                  </a:lnTo>
                  <a:lnTo>
                    <a:pt x="5755" y="3411"/>
                  </a:lnTo>
                  <a:lnTo>
                    <a:pt x="5755" y="3265"/>
                  </a:lnTo>
                  <a:lnTo>
                    <a:pt x="5671" y="3202"/>
                  </a:lnTo>
                  <a:lnTo>
                    <a:pt x="5587" y="2993"/>
                  </a:lnTo>
                  <a:lnTo>
                    <a:pt x="5462" y="2951"/>
                  </a:lnTo>
                  <a:lnTo>
                    <a:pt x="5399" y="2762"/>
                  </a:lnTo>
                  <a:lnTo>
                    <a:pt x="5462" y="2700"/>
                  </a:lnTo>
                  <a:lnTo>
                    <a:pt x="5462" y="2490"/>
                  </a:lnTo>
                  <a:lnTo>
                    <a:pt x="5441" y="2386"/>
                  </a:lnTo>
                  <a:lnTo>
                    <a:pt x="5462" y="2302"/>
                  </a:lnTo>
                  <a:lnTo>
                    <a:pt x="5399" y="2093"/>
                  </a:lnTo>
                  <a:lnTo>
                    <a:pt x="5357" y="1988"/>
                  </a:lnTo>
                  <a:lnTo>
                    <a:pt x="5336" y="1842"/>
                  </a:lnTo>
                  <a:lnTo>
                    <a:pt x="5378" y="1758"/>
                  </a:lnTo>
                  <a:lnTo>
                    <a:pt x="5357" y="1633"/>
                  </a:lnTo>
                  <a:lnTo>
                    <a:pt x="5190" y="1591"/>
                  </a:lnTo>
                  <a:lnTo>
                    <a:pt x="5190" y="1486"/>
                  </a:lnTo>
                  <a:lnTo>
                    <a:pt x="5252" y="1361"/>
                  </a:lnTo>
                  <a:lnTo>
                    <a:pt x="5190" y="1172"/>
                  </a:lnTo>
                  <a:lnTo>
                    <a:pt x="5252" y="1068"/>
                  </a:lnTo>
                  <a:lnTo>
                    <a:pt x="5190" y="1005"/>
                  </a:lnTo>
                  <a:lnTo>
                    <a:pt x="5127" y="1005"/>
                  </a:lnTo>
                  <a:lnTo>
                    <a:pt x="5022" y="858"/>
                  </a:lnTo>
                  <a:lnTo>
                    <a:pt x="4939" y="858"/>
                  </a:lnTo>
                  <a:lnTo>
                    <a:pt x="4876" y="754"/>
                  </a:lnTo>
                  <a:lnTo>
                    <a:pt x="4771" y="628"/>
                  </a:lnTo>
                  <a:lnTo>
                    <a:pt x="4708" y="607"/>
                  </a:lnTo>
                  <a:lnTo>
                    <a:pt x="4604" y="545"/>
                  </a:lnTo>
                  <a:lnTo>
                    <a:pt x="4395" y="524"/>
                  </a:lnTo>
                  <a:lnTo>
                    <a:pt x="4227" y="419"/>
                  </a:lnTo>
                  <a:lnTo>
                    <a:pt x="4018" y="189"/>
                  </a:lnTo>
                  <a:lnTo>
                    <a:pt x="3892" y="105"/>
                  </a:lnTo>
                  <a:lnTo>
                    <a:pt x="37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3976075" y="2250975"/>
              <a:ext cx="57550" cy="52325"/>
            </a:xfrm>
            <a:custGeom>
              <a:avLst/>
              <a:gdLst/>
              <a:ahLst/>
              <a:cxnLst/>
              <a:rect l="l" t="t" r="r" b="b"/>
              <a:pathLst>
                <a:path w="2302" h="2093" extrusionOk="0">
                  <a:moveTo>
                    <a:pt x="1026" y="0"/>
                  </a:moveTo>
                  <a:lnTo>
                    <a:pt x="1026" y="63"/>
                  </a:lnTo>
                  <a:lnTo>
                    <a:pt x="942" y="63"/>
                  </a:lnTo>
                  <a:lnTo>
                    <a:pt x="942" y="105"/>
                  </a:lnTo>
                  <a:lnTo>
                    <a:pt x="1005" y="167"/>
                  </a:lnTo>
                  <a:lnTo>
                    <a:pt x="900" y="230"/>
                  </a:lnTo>
                  <a:lnTo>
                    <a:pt x="837" y="209"/>
                  </a:lnTo>
                  <a:lnTo>
                    <a:pt x="628" y="209"/>
                  </a:lnTo>
                  <a:lnTo>
                    <a:pt x="607" y="147"/>
                  </a:lnTo>
                  <a:lnTo>
                    <a:pt x="586" y="251"/>
                  </a:lnTo>
                  <a:lnTo>
                    <a:pt x="481" y="230"/>
                  </a:lnTo>
                  <a:lnTo>
                    <a:pt x="335" y="272"/>
                  </a:lnTo>
                  <a:lnTo>
                    <a:pt x="335" y="356"/>
                  </a:lnTo>
                  <a:lnTo>
                    <a:pt x="272" y="356"/>
                  </a:lnTo>
                  <a:lnTo>
                    <a:pt x="84" y="439"/>
                  </a:lnTo>
                  <a:lnTo>
                    <a:pt x="0" y="544"/>
                  </a:lnTo>
                  <a:lnTo>
                    <a:pt x="21" y="900"/>
                  </a:lnTo>
                  <a:lnTo>
                    <a:pt x="84" y="900"/>
                  </a:lnTo>
                  <a:lnTo>
                    <a:pt x="126" y="879"/>
                  </a:lnTo>
                  <a:lnTo>
                    <a:pt x="230" y="900"/>
                  </a:lnTo>
                  <a:lnTo>
                    <a:pt x="189" y="983"/>
                  </a:lnTo>
                  <a:lnTo>
                    <a:pt x="105" y="983"/>
                  </a:lnTo>
                  <a:lnTo>
                    <a:pt x="105" y="1151"/>
                  </a:lnTo>
                  <a:lnTo>
                    <a:pt x="209" y="1276"/>
                  </a:lnTo>
                  <a:lnTo>
                    <a:pt x="377" y="1423"/>
                  </a:lnTo>
                  <a:lnTo>
                    <a:pt x="419" y="1423"/>
                  </a:lnTo>
                  <a:lnTo>
                    <a:pt x="419" y="1318"/>
                  </a:lnTo>
                  <a:lnTo>
                    <a:pt x="544" y="1214"/>
                  </a:lnTo>
                  <a:lnTo>
                    <a:pt x="586" y="1318"/>
                  </a:lnTo>
                  <a:lnTo>
                    <a:pt x="523" y="1611"/>
                  </a:lnTo>
                  <a:lnTo>
                    <a:pt x="523" y="1695"/>
                  </a:lnTo>
                  <a:lnTo>
                    <a:pt x="586" y="1674"/>
                  </a:lnTo>
                  <a:lnTo>
                    <a:pt x="754" y="1569"/>
                  </a:lnTo>
                  <a:lnTo>
                    <a:pt x="900" y="1507"/>
                  </a:lnTo>
                  <a:lnTo>
                    <a:pt x="1046" y="1632"/>
                  </a:lnTo>
                  <a:lnTo>
                    <a:pt x="1130" y="1611"/>
                  </a:lnTo>
                  <a:lnTo>
                    <a:pt x="1151" y="1507"/>
                  </a:lnTo>
                  <a:lnTo>
                    <a:pt x="1235" y="1590"/>
                  </a:lnTo>
                  <a:lnTo>
                    <a:pt x="1277" y="1674"/>
                  </a:lnTo>
                  <a:lnTo>
                    <a:pt x="1339" y="1674"/>
                  </a:lnTo>
                  <a:lnTo>
                    <a:pt x="1528" y="1779"/>
                  </a:lnTo>
                  <a:lnTo>
                    <a:pt x="1570" y="1925"/>
                  </a:lnTo>
                  <a:lnTo>
                    <a:pt x="1695" y="1967"/>
                  </a:lnTo>
                  <a:lnTo>
                    <a:pt x="1779" y="2092"/>
                  </a:lnTo>
                  <a:lnTo>
                    <a:pt x="1988" y="2009"/>
                  </a:lnTo>
                  <a:lnTo>
                    <a:pt x="2155" y="2030"/>
                  </a:lnTo>
                  <a:lnTo>
                    <a:pt x="2260" y="1904"/>
                  </a:lnTo>
                  <a:lnTo>
                    <a:pt x="2218" y="1800"/>
                  </a:lnTo>
                  <a:lnTo>
                    <a:pt x="2302" y="1716"/>
                  </a:lnTo>
                  <a:lnTo>
                    <a:pt x="2302" y="1611"/>
                  </a:lnTo>
                  <a:lnTo>
                    <a:pt x="2051" y="1109"/>
                  </a:lnTo>
                  <a:lnTo>
                    <a:pt x="2093" y="691"/>
                  </a:lnTo>
                  <a:lnTo>
                    <a:pt x="2155" y="649"/>
                  </a:lnTo>
                  <a:lnTo>
                    <a:pt x="2197" y="481"/>
                  </a:lnTo>
                  <a:lnTo>
                    <a:pt x="2281" y="356"/>
                  </a:lnTo>
                  <a:lnTo>
                    <a:pt x="2302" y="335"/>
                  </a:lnTo>
                  <a:lnTo>
                    <a:pt x="2302" y="314"/>
                  </a:lnTo>
                  <a:lnTo>
                    <a:pt x="2260" y="230"/>
                  </a:lnTo>
                  <a:lnTo>
                    <a:pt x="2218" y="272"/>
                  </a:lnTo>
                  <a:lnTo>
                    <a:pt x="1758" y="251"/>
                  </a:lnTo>
                  <a:lnTo>
                    <a:pt x="1570" y="126"/>
                  </a:lnTo>
                  <a:lnTo>
                    <a:pt x="1339" y="126"/>
                  </a:lnTo>
                  <a:lnTo>
                    <a:pt x="1235" y="63"/>
                  </a:lnTo>
                  <a:lnTo>
                    <a:pt x="1130" y="105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3949400" y="2288625"/>
              <a:ext cx="91550" cy="49725"/>
            </a:xfrm>
            <a:custGeom>
              <a:avLst/>
              <a:gdLst/>
              <a:ahLst/>
              <a:cxnLst/>
              <a:rect l="l" t="t" r="r" b="b"/>
              <a:pathLst>
                <a:path w="3662" h="1989" extrusionOk="0">
                  <a:moveTo>
                    <a:pt x="1967" y="1"/>
                  </a:moveTo>
                  <a:lnTo>
                    <a:pt x="1821" y="63"/>
                  </a:lnTo>
                  <a:lnTo>
                    <a:pt x="1653" y="168"/>
                  </a:lnTo>
                  <a:lnTo>
                    <a:pt x="1590" y="189"/>
                  </a:lnTo>
                  <a:lnTo>
                    <a:pt x="1590" y="314"/>
                  </a:lnTo>
                  <a:lnTo>
                    <a:pt x="1653" y="586"/>
                  </a:lnTo>
                  <a:lnTo>
                    <a:pt x="1590" y="754"/>
                  </a:lnTo>
                  <a:lnTo>
                    <a:pt x="1402" y="963"/>
                  </a:lnTo>
                  <a:lnTo>
                    <a:pt x="1256" y="963"/>
                  </a:lnTo>
                  <a:lnTo>
                    <a:pt x="1130" y="838"/>
                  </a:lnTo>
                  <a:lnTo>
                    <a:pt x="1130" y="733"/>
                  </a:lnTo>
                  <a:lnTo>
                    <a:pt x="837" y="440"/>
                  </a:lnTo>
                  <a:lnTo>
                    <a:pt x="837" y="294"/>
                  </a:lnTo>
                  <a:lnTo>
                    <a:pt x="774" y="294"/>
                  </a:lnTo>
                  <a:lnTo>
                    <a:pt x="670" y="398"/>
                  </a:lnTo>
                  <a:lnTo>
                    <a:pt x="523" y="419"/>
                  </a:lnTo>
                  <a:lnTo>
                    <a:pt x="460" y="461"/>
                  </a:lnTo>
                  <a:lnTo>
                    <a:pt x="335" y="461"/>
                  </a:lnTo>
                  <a:lnTo>
                    <a:pt x="251" y="607"/>
                  </a:lnTo>
                  <a:lnTo>
                    <a:pt x="293" y="733"/>
                  </a:lnTo>
                  <a:lnTo>
                    <a:pt x="230" y="712"/>
                  </a:lnTo>
                  <a:lnTo>
                    <a:pt x="230" y="921"/>
                  </a:lnTo>
                  <a:lnTo>
                    <a:pt x="84" y="1110"/>
                  </a:lnTo>
                  <a:lnTo>
                    <a:pt x="84" y="1214"/>
                  </a:lnTo>
                  <a:lnTo>
                    <a:pt x="84" y="1319"/>
                  </a:lnTo>
                  <a:lnTo>
                    <a:pt x="0" y="1382"/>
                  </a:lnTo>
                  <a:lnTo>
                    <a:pt x="42" y="1674"/>
                  </a:lnTo>
                  <a:lnTo>
                    <a:pt x="126" y="1737"/>
                  </a:lnTo>
                  <a:lnTo>
                    <a:pt x="126" y="1758"/>
                  </a:lnTo>
                  <a:lnTo>
                    <a:pt x="230" y="1737"/>
                  </a:lnTo>
                  <a:lnTo>
                    <a:pt x="251" y="1591"/>
                  </a:lnTo>
                  <a:lnTo>
                    <a:pt x="440" y="1465"/>
                  </a:lnTo>
                  <a:lnTo>
                    <a:pt x="670" y="1382"/>
                  </a:lnTo>
                  <a:lnTo>
                    <a:pt x="879" y="1423"/>
                  </a:lnTo>
                  <a:lnTo>
                    <a:pt x="1025" y="1423"/>
                  </a:lnTo>
                  <a:lnTo>
                    <a:pt x="1088" y="1465"/>
                  </a:lnTo>
                  <a:lnTo>
                    <a:pt x="1235" y="1382"/>
                  </a:lnTo>
                  <a:lnTo>
                    <a:pt x="1339" y="1361"/>
                  </a:lnTo>
                  <a:lnTo>
                    <a:pt x="1360" y="1444"/>
                  </a:lnTo>
                  <a:lnTo>
                    <a:pt x="1465" y="1444"/>
                  </a:lnTo>
                  <a:lnTo>
                    <a:pt x="1548" y="1549"/>
                  </a:lnTo>
                  <a:lnTo>
                    <a:pt x="1716" y="1549"/>
                  </a:lnTo>
                  <a:lnTo>
                    <a:pt x="1779" y="1570"/>
                  </a:lnTo>
                  <a:lnTo>
                    <a:pt x="1967" y="1444"/>
                  </a:lnTo>
                  <a:lnTo>
                    <a:pt x="2176" y="1549"/>
                  </a:lnTo>
                  <a:lnTo>
                    <a:pt x="2344" y="1570"/>
                  </a:lnTo>
                  <a:lnTo>
                    <a:pt x="2511" y="1758"/>
                  </a:lnTo>
                  <a:lnTo>
                    <a:pt x="2637" y="1758"/>
                  </a:lnTo>
                  <a:lnTo>
                    <a:pt x="2762" y="1946"/>
                  </a:lnTo>
                  <a:lnTo>
                    <a:pt x="2929" y="1967"/>
                  </a:lnTo>
                  <a:lnTo>
                    <a:pt x="2971" y="1988"/>
                  </a:lnTo>
                  <a:lnTo>
                    <a:pt x="3160" y="1905"/>
                  </a:lnTo>
                  <a:lnTo>
                    <a:pt x="3390" y="1884"/>
                  </a:lnTo>
                  <a:lnTo>
                    <a:pt x="3432" y="1737"/>
                  </a:lnTo>
                  <a:lnTo>
                    <a:pt x="3536" y="1674"/>
                  </a:lnTo>
                  <a:lnTo>
                    <a:pt x="3578" y="1570"/>
                  </a:lnTo>
                  <a:lnTo>
                    <a:pt x="3662" y="1549"/>
                  </a:lnTo>
                  <a:lnTo>
                    <a:pt x="3662" y="1382"/>
                  </a:lnTo>
                  <a:lnTo>
                    <a:pt x="3578" y="1277"/>
                  </a:lnTo>
                  <a:lnTo>
                    <a:pt x="3494" y="1110"/>
                  </a:lnTo>
                  <a:lnTo>
                    <a:pt x="3473" y="1047"/>
                  </a:lnTo>
                  <a:lnTo>
                    <a:pt x="3390" y="921"/>
                  </a:lnTo>
                  <a:lnTo>
                    <a:pt x="3432" y="838"/>
                  </a:lnTo>
                  <a:lnTo>
                    <a:pt x="3369" y="733"/>
                  </a:lnTo>
                  <a:lnTo>
                    <a:pt x="3327" y="712"/>
                  </a:lnTo>
                  <a:lnTo>
                    <a:pt x="3348" y="649"/>
                  </a:lnTo>
                  <a:lnTo>
                    <a:pt x="3348" y="545"/>
                  </a:lnTo>
                  <a:lnTo>
                    <a:pt x="3055" y="503"/>
                  </a:lnTo>
                  <a:lnTo>
                    <a:pt x="2846" y="586"/>
                  </a:lnTo>
                  <a:lnTo>
                    <a:pt x="2762" y="461"/>
                  </a:lnTo>
                  <a:lnTo>
                    <a:pt x="2637" y="419"/>
                  </a:lnTo>
                  <a:lnTo>
                    <a:pt x="2595" y="273"/>
                  </a:lnTo>
                  <a:lnTo>
                    <a:pt x="2406" y="168"/>
                  </a:lnTo>
                  <a:lnTo>
                    <a:pt x="2344" y="168"/>
                  </a:lnTo>
                  <a:lnTo>
                    <a:pt x="2302" y="84"/>
                  </a:lnTo>
                  <a:lnTo>
                    <a:pt x="2218" y="1"/>
                  </a:lnTo>
                  <a:lnTo>
                    <a:pt x="2197" y="105"/>
                  </a:lnTo>
                  <a:lnTo>
                    <a:pt x="2113" y="126"/>
                  </a:lnTo>
                  <a:lnTo>
                    <a:pt x="19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3952525" y="2322625"/>
              <a:ext cx="71175" cy="52325"/>
            </a:xfrm>
            <a:custGeom>
              <a:avLst/>
              <a:gdLst/>
              <a:ahLst/>
              <a:cxnLst/>
              <a:rect l="l" t="t" r="r" b="b"/>
              <a:pathLst>
                <a:path w="2847" h="2093" extrusionOk="0">
                  <a:moveTo>
                    <a:pt x="1214" y="1"/>
                  </a:moveTo>
                  <a:lnTo>
                    <a:pt x="1110" y="22"/>
                  </a:lnTo>
                  <a:lnTo>
                    <a:pt x="963" y="105"/>
                  </a:lnTo>
                  <a:lnTo>
                    <a:pt x="900" y="63"/>
                  </a:lnTo>
                  <a:lnTo>
                    <a:pt x="754" y="63"/>
                  </a:lnTo>
                  <a:lnTo>
                    <a:pt x="545" y="22"/>
                  </a:lnTo>
                  <a:lnTo>
                    <a:pt x="315" y="105"/>
                  </a:lnTo>
                  <a:lnTo>
                    <a:pt x="126" y="231"/>
                  </a:lnTo>
                  <a:lnTo>
                    <a:pt x="105" y="377"/>
                  </a:lnTo>
                  <a:lnTo>
                    <a:pt x="1" y="398"/>
                  </a:lnTo>
                  <a:lnTo>
                    <a:pt x="1" y="586"/>
                  </a:lnTo>
                  <a:lnTo>
                    <a:pt x="63" y="712"/>
                  </a:lnTo>
                  <a:lnTo>
                    <a:pt x="1" y="796"/>
                  </a:lnTo>
                  <a:lnTo>
                    <a:pt x="22" y="817"/>
                  </a:lnTo>
                  <a:lnTo>
                    <a:pt x="231" y="754"/>
                  </a:lnTo>
                  <a:lnTo>
                    <a:pt x="398" y="1005"/>
                  </a:lnTo>
                  <a:lnTo>
                    <a:pt x="524" y="1047"/>
                  </a:lnTo>
                  <a:lnTo>
                    <a:pt x="733" y="1005"/>
                  </a:lnTo>
                  <a:lnTo>
                    <a:pt x="817" y="1047"/>
                  </a:lnTo>
                  <a:lnTo>
                    <a:pt x="838" y="1151"/>
                  </a:lnTo>
                  <a:lnTo>
                    <a:pt x="921" y="1172"/>
                  </a:lnTo>
                  <a:lnTo>
                    <a:pt x="963" y="1235"/>
                  </a:lnTo>
                  <a:lnTo>
                    <a:pt x="921" y="1340"/>
                  </a:lnTo>
                  <a:lnTo>
                    <a:pt x="921" y="1549"/>
                  </a:lnTo>
                  <a:lnTo>
                    <a:pt x="1047" y="1528"/>
                  </a:lnTo>
                  <a:lnTo>
                    <a:pt x="1172" y="1633"/>
                  </a:lnTo>
                  <a:lnTo>
                    <a:pt x="1256" y="1633"/>
                  </a:lnTo>
                  <a:lnTo>
                    <a:pt x="1319" y="1863"/>
                  </a:lnTo>
                  <a:lnTo>
                    <a:pt x="1319" y="1988"/>
                  </a:lnTo>
                  <a:lnTo>
                    <a:pt x="1361" y="2093"/>
                  </a:lnTo>
                  <a:lnTo>
                    <a:pt x="1486" y="2009"/>
                  </a:lnTo>
                  <a:lnTo>
                    <a:pt x="1696" y="1947"/>
                  </a:lnTo>
                  <a:lnTo>
                    <a:pt x="1863" y="2009"/>
                  </a:lnTo>
                  <a:lnTo>
                    <a:pt x="2009" y="1947"/>
                  </a:lnTo>
                  <a:lnTo>
                    <a:pt x="2114" y="1947"/>
                  </a:lnTo>
                  <a:lnTo>
                    <a:pt x="2051" y="1779"/>
                  </a:lnTo>
                  <a:lnTo>
                    <a:pt x="2219" y="1758"/>
                  </a:lnTo>
                  <a:lnTo>
                    <a:pt x="2281" y="1633"/>
                  </a:lnTo>
                  <a:lnTo>
                    <a:pt x="2386" y="1570"/>
                  </a:lnTo>
                  <a:lnTo>
                    <a:pt x="2407" y="1654"/>
                  </a:lnTo>
                  <a:lnTo>
                    <a:pt x="2532" y="1654"/>
                  </a:lnTo>
                  <a:lnTo>
                    <a:pt x="2532" y="1528"/>
                  </a:lnTo>
                  <a:lnTo>
                    <a:pt x="2386" y="1444"/>
                  </a:lnTo>
                  <a:lnTo>
                    <a:pt x="2428" y="1277"/>
                  </a:lnTo>
                  <a:lnTo>
                    <a:pt x="2512" y="1256"/>
                  </a:lnTo>
                  <a:lnTo>
                    <a:pt x="2616" y="1068"/>
                  </a:lnTo>
                  <a:lnTo>
                    <a:pt x="2825" y="963"/>
                  </a:lnTo>
                  <a:lnTo>
                    <a:pt x="2825" y="858"/>
                  </a:lnTo>
                  <a:lnTo>
                    <a:pt x="2721" y="817"/>
                  </a:lnTo>
                  <a:lnTo>
                    <a:pt x="2846" y="628"/>
                  </a:lnTo>
                  <a:lnTo>
                    <a:pt x="2804" y="607"/>
                  </a:lnTo>
                  <a:lnTo>
                    <a:pt x="2637" y="586"/>
                  </a:lnTo>
                  <a:lnTo>
                    <a:pt x="2512" y="398"/>
                  </a:lnTo>
                  <a:lnTo>
                    <a:pt x="2386" y="398"/>
                  </a:lnTo>
                  <a:lnTo>
                    <a:pt x="2219" y="210"/>
                  </a:lnTo>
                  <a:lnTo>
                    <a:pt x="2051" y="189"/>
                  </a:lnTo>
                  <a:lnTo>
                    <a:pt x="1842" y="84"/>
                  </a:lnTo>
                  <a:lnTo>
                    <a:pt x="1654" y="210"/>
                  </a:lnTo>
                  <a:lnTo>
                    <a:pt x="1591" y="189"/>
                  </a:lnTo>
                  <a:lnTo>
                    <a:pt x="1423" y="189"/>
                  </a:lnTo>
                  <a:lnTo>
                    <a:pt x="1340" y="84"/>
                  </a:lnTo>
                  <a:lnTo>
                    <a:pt x="1235" y="84"/>
                  </a:lnTo>
                  <a:lnTo>
                    <a:pt x="12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3986525" y="2326300"/>
              <a:ext cx="120875" cy="93650"/>
            </a:xfrm>
            <a:custGeom>
              <a:avLst/>
              <a:gdLst/>
              <a:ahLst/>
              <a:cxnLst/>
              <a:rect l="l" t="t" r="r" b="b"/>
              <a:pathLst>
                <a:path w="4835" h="3746" extrusionOk="0">
                  <a:moveTo>
                    <a:pt x="2470" y="0"/>
                  </a:moveTo>
                  <a:lnTo>
                    <a:pt x="2323" y="84"/>
                  </a:lnTo>
                  <a:lnTo>
                    <a:pt x="2219" y="42"/>
                  </a:lnTo>
                  <a:lnTo>
                    <a:pt x="2093" y="63"/>
                  </a:lnTo>
                  <a:lnTo>
                    <a:pt x="2051" y="167"/>
                  </a:lnTo>
                  <a:lnTo>
                    <a:pt x="1947" y="230"/>
                  </a:lnTo>
                  <a:lnTo>
                    <a:pt x="1905" y="377"/>
                  </a:lnTo>
                  <a:lnTo>
                    <a:pt x="1675" y="398"/>
                  </a:lnTo>
                  <a:lnTo>
                    <a:pt x="1486" y="481"/>
                  </a:lnTo>
                  <a:lnTo>
                    <a:pt x="1361" y="670"/>
                  </a:lnTo>
                  <a:lnTo>
                    <a:pt x="1465" y="711"/>
                  </a:lnTo>
                  <a:lnTo>
                    <a:pt x="1465" y="816"/>
                  </a:lnTo>
                  <a:lnTo>
                    <a:pt x="1256" y="921"/>
                  </a:lnTo>
                  <a:lnTo>
                    <a:pt x="1152" y="1109"/>
                  </a:lnTo>
                  <a:lnTo>
                    <a:pt x="1068" y="1130"/>
                  </a:lnTo>
                  <a:lnTo>
                    <a:pt x="1026" y="1297"/>
                  </a:lnTo>
                  <a:lnTo>
                    <a:pt x="1172" y="1381"/>
                  </a:lnTo>
                  <a:lnTo>
                    <a:pt x="1172" y="1507"/>
                  </a:lnTo>
                  <a:lnTo>
                    <a:pt x="1047" y="1507"/>
                  </a:lnTo>
                  <a:lnTo>
                    <a:pt x="1026" y="1423"/>
                  </a:lnTo>
                  <a:lnTo>
                    <a:pt x="921" y="1486"/>
                  </a:lnTo>
                  <a:lnTo>
                    <a:pt x="859" y="1611"/>
                  </a:lnTo>
                  <a:lnTo>
                    <a:pt x="691" y="1632"/>
                  </a:lnTo>
                  <a:lnTo>
                    <a:pt x="754" y="1800"/>
                  </a:lnTo>
                  <a:lnTo>
                    <a:pt x="649" y="1800"/>
                  </a:lnTo>
                  <a:lnTo>
                    <a:pt x="503" y="1862"/>
                  </a:lnTo>
                  <a:lnTo>
                    <a:pt x="336" y="1800"/>
                  </a:lnTo>
                  <a:lnTo>
                    <a:pt x="126" y="1862"/>
                  </a:lnTo>
                  <a:lnTo>
                    <a:pt x="1" y="1946"/>
                  </a:lnTo>
                  <a:lnTo>
                    <a:pt x="22" y="2009"/>
                  </a:lnTo>
                  <a:lnTo>
                    <a:pt x="126" y="2260"/>
                  </a:lnTo>
                  <a:lnTo>
                    <a:pt x="210" y="2385"/>
                  </a:lnTo>
                  <a:lnTo>
                    <a:pt x="231" y="2532"/>
                  </a:lnTo>
                  <a:lnTo>
                    <a:pt x="294" y="2574"/>
                  </a:lnTo>
                  <a:lnTo>
                    <a:pt x="294" y="2950"/>
                  </a:lnTo>
                  <a:lnTo>
                    <a:pt x="189" y="2992"/>
                  </a:lnTo>
                  <a:lnTo>
                    <a:pt x="105" y="3118"/>
                  </a:lnTo>
                  <a:lnTo>
                    <a:pt x="126" y="3306"/>
                  </a:lnTo>
                  <a:lnTo>
                    <a:pt x="273" y="3494"/>
                  </a:lnTo>
                  <a:lnTo>
                    <a:pt x="273" y="3536"/>
                  </a:lnTo>
                  <a:lnTo>
                    <a:pt x="336" y="3536"/>
                  </a:lnTo>
                  <a:lnTo>
                    <a:pt x="524" y="3620"/>
                  </a:lnTo>
                  <a:lnTo>
                    <a:pt x="628" y="3578"/>
                  </a:lnTo>
                  <a:lnTo>
                    <a:pt x="1047" y="3515"/>
                  </a:lnTo>
                  <a:lnTo>
                    <a:pt x="1235" y="3515"/>
                  </a:lnTo>
                  <a:lnTo>
                    <a:pt x="1340" y="3411"/>
                  </a:lnTo>
                  <a:lnTo>
                    <a:pt x="1424" y="3411"/>
                  </a:lnTo>
                  <a:lnTo>
                    <a:pt x="1549" y="3494"/>
                  </a:lnTo>
                  <a:lnTo>
                    <a:pt x="1884" y="3536"/>
                  </a:lnTo>
                  <a:lnTo>
                    <a:pt x="2009" y="3620"/>
                  </a:lnTo>
                  <a:lnTo>
                    <a:pt x="2051" y="3683"/>
                  </a:lnTo>
                  <a:lnTo>
                    <a:pt x="2260" y="3599"/>
                  </a:lnTo>
                  <a:lnTo>
                    <a:pt x="2365" y="3683"/>
                  </a:lnTo>
                  <a:lnTo>
                    <a:pt x="2428" y="3683"/>
                  </a:lnTo>
                  <a:lnTo>
                    <a:pt x="2470" y="3620"/>
                  </a:lnTo>
                  <a:lnTo>
                    <a:pt x="2637" y="3641"/>
                  </a:lnTo>
                  <a:lnTo>
                    <a:pt x="2721" y="3704"/>
                  </a:lnTo>
                  <a:lnTo>
                    <a:pt x="2909" y="3599"/>
                  </a:lnTo>
                  <a:lnTo>
                    <a:pt x="3056" y="3599"/>
                  </a:lnTo>
                  <a:lnTo>
                    <a:pt x="3097" y="3724"/>
                  </a:lnTo>
                  <a:lnTo>
                    <a:pt x="3202" y="3745"/>
                  </a:lnTo>
                  <a:lnTo>
                    <a:pt x="3307" y="3620"/>
                  </a:lnTo>
                  <a:lnTo>
                    <a:pt x="3411" y="3599"/>
                  </a:lnTo>
                  <a:lnTo>
                    <a:pt x="3516" y="3683"/>
                  </a:lnTo>
                  <a:lnTo>
                    <a:pt x="3662" y="3620"/>
                  </a:lnTo>
                  <a:lnTo>
                    <a:pt x="3767" y="3704"/>
                  </a:lnTo>
                  <a:lnTo>
                    <a:pt x="3893" y="3704"/>
                  </a:lnTo>
                  <a:lnTo>
                    <a:pt x="3893" y="3494"/>
                  </a:lnTo>
                  <a:lnTo>
                    <a:pt x="3997" y="3285"/>
                  </a:lnTo>
                  <a:lnTo>
                    <a:pt x="4165" y="3264"/>
                  </a:lnTo>
                  <a:lnTo>
                    <a:pt x="4395" y="3201"/>
                  </a:lnTo>
                  <a:lnTo>
                    <a:pt x="4416" y="3201"/>
                  </a:lnTo>
                  <a:lnTo>
                    <a:pt x="4416" y="3055"/>
                  </a:lnTo>
                  <a:lnTo>
                    <a:pt x="4290" y="2908"/>
                  </a:lnTo>
                  <a:lnTo>
                    <a:pt x="4311" y="2762"/>
                  </a:lnTo>
                  <a:lnTo>
                    <a:pt x="4185" y="2574"/>
                  </a:lnTo>
                  <a:lnTo>
                    <a:pt x="4185" y="2427"/>
                  </a:lnTo>
                  <a:lnTo>
                    <a:pt x="4248" y="2344"/>
                  </a:lnTo>
                  <a:lnTo>
                    <a:pt x="4374" y="2448"/>
                  </a:lnTo>
                  <a:lnTo>
                    <a:pt x="4667" y="2427"/>
                  </a:lnTo>
                  <a:lnTo>
                    <a:pt x="4771" y="2218"/>
                  </a:lnTo>
                  <a:lnTo>
                    <a:pt x="4834" y="2155"/>
                  </a:lnTo>
                  <a:lnTo>
                    <a:pt x="4688" y="2051"/>
                  </a:lnTo>
                  <a:lnTo>
                    <a:pt x="4688" y="1946"/>
                  </a:lnTo>
                  <a:lnTo>
                    <a:pt x="4457" y="1758"/>
                  </a:lnTo>
                  <a:lnTo>
                    <a:pt x="4269" y="1716"/>
                  </a:lnTo>
                  <a:lnTo>
                    <a:pt x="4206" y="1527"/>
                  </a:lnTo>
                  <a:lnTo>
                    <a:pt x="4102" y="1423"/>
                  </a:lnTo>
                  <a:lnTo>
                    <a:pt x="3955" y="1214"/>
                  </a:lnTo>
                  <a:lnTo>
                    <a:pt x="3872" y="1046"/>
                  </a:lnTo>
                  <a:lnTo>
                    <a:pt x="3746" y="921"/>
                  </a:lnTo>
                  <a:lnTo>
                    <a:pt x="3746" y="753"/>
                  </a:lnTo>
                  <a:lnTo>
                    <a:pt x="3662" y="649"/>
                  </a:lnTo>
                  <a:lnTo>
                    <a:pt x="3683" y="481"/>
                  </a:lnTo>
                  <a:lnTo>
                    <a:pt x="3662" y="356"/>
                  </a:lnTo>
                  <a:lnTo>
                    <a:pt x="3411" y="272"/>
                  </a:lnTo>
                  <a:lnTo>
                    <a:pt x="3328" y="272"/>
                  </a:lnTo>
                  <a:lnTo>
                    <a:pt x="3265" y="167"/>
                  </a:lnTo>
                  <a:lnTo>
                    <a:pt x="3097" y="230"/>
                  </a:lnTo>
                  <a:lnTo>
                    <a:pt x="2930" y="356"/>
                  </a:lnTo>
                  <a:lnTo>
                    <a:pt x="2825" y="147"/>
                  </a:lnTo>
                  <a:lnTo>
                    <a:pt x="2721" y="147"/>
                  </a:lnTo>
                  <a:lnTo>
                    <a:pt x="2574" y="188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3903350" y="2478500"/>
              <a:ext cx="83200" cy="53900"/>
            </a:xfrm>
            <a:custGeom>
              <a:avLst/>
              <a:gdLst/>
              <a:ahLst/>
              <a:cxnLst/>
              <a:rect l="l" t="t" r="r" b="b"/>
              <a:pathLst>
                <a:path w="3328" h="2156" extrusionOk="0">
                  <a:moveTo>
                    <a:pt x="2993" y="1"/>
                  </a:moveTo>
                  <a:lnTo>
                    <a:pt x="2867" y="64"/>
                  </a:lnTo>
                  <a:lnTo>
                    <a:pt x="2679" y="43"/>
                  </a:lnTo>
                  <a:lnTo>
                    <a:pt x="2449" y="43"/>
                  </a:lnTo>
                  <a:lnTo>
                    <a:pt x="2302" y="22"/>
                  </a:lnTo>
                  <a:lnTo>
                    <a:pt x="2135" y="43"/>
                  </a:lnTo>
                  <a:lnTo>
                    <a:pt x="2030" y="210"/>
                  </a:lnTo>
                  <a:lnTo>
                    <a:pt x="1926" y="273"/>
                  </a:lnTo>
                  <a:lnTo>
                    <a:pt x="1926" y="377"/>
                  </a:lnTo>
                  <a:lnTo>
                    <a:pt x="1758" y="210"/>
                  </a:lnTo>
                  <a:lnTo>
                    <a:pt x="1549" y="357"/>
                  </a:lnTo>
                  <a:lnTo>
                    <a:pt x="1403" y="419"/>
                  </a:lnTo>
                  <a:lnTo>
                    <a:pt x="1403" y="545"/>
                  </a:lnTo>
                  <a:lnTo>
                    <a:pt x="1089" y="566"/>
                  </a:lnTo>
                  <a:lnTo>
                    <a:pt x="880" y="629"/>
                  </a:lnTo>
                  <a:lnTo>
                    <a:pt x="691" y="587"/>
                  </a:lnTo>
                  <a:lnTo>
                    <a:pt x="294" y="357"/>
                  </a:lnTo>
                  <a:lnTo>
                    <a:pt x="294" y="440"/>
                  </a:lnTo>
                  <a:lnTo>
                    <a:pt x="315" y="566"/>
                  </a:lnTo>
                  <a:lnTo>
                    <a:pt x="294" y="670"/>
                  </a:lnTo>
                  <a:lnTo>
                    <a:pt x="64" y="670"/>
                  </a:lnTo>
                  <a:lnTo>
                    <a:pt x="43" y="733"/>
                  </a:lnTo>
                  <a:lnTo>
                    <a:pt x="147" y="838"/>
                  </a:lnTo>
                  <a:lnTo>
                    <a:pt x="85" y="984"/>
                  </a:lnTo>
                  <a:lnTo>
                    <a:pt x="64" y="1089"/>
                  </a:lnTo>
                  <a:lnTo>
                    <a:pt x="147" y="1193"/>
                  </a:lnTo>
                  <a:lnTo>
                    <a:pt x="43" y="1298"/>
                  </a:lnTo>
                  <a:lnTo>
                    <a:pt x="1" y="1298"/>
                  </a:lnTo>
                  <a:lnTo>
                    <a:pt x="168" y="1486"/>
                  </a:lnTo>
                  <a:lnTo>
                    <a:pt x="189" y="1675"/>
                  </a:lnTo>
                  <a:lnTo>
                    <a:pt x="273" y="1696"/>
                  </a:lnTo>
                  <a:lnTo>
                    <a:pt x="524" y="1905"/>
                  </a:lnTo>
                  <a:lnTo>
                    <a:pt x="629" y="1947"/>
                  </a:lnTo>
                  <a:lnTo>
                    <a:pt x="733" y="2030"/>
                  </a:lnTo>
                  <a:lnTo>
                    <a:pt x="1026" y="2093"/>
                  </a:lnTo>
                  <a:lnTo>
                    <a:pt x="1235" y="2156"/>
                  </a:lnTo>
                  <a:lnTo>
                    <a:pt x="1340" y="2030"/>
                  </a:lnTo>
                  <a:lnTo>
                    <a:pt x="1403" y="2051"/>
                  </a:lnTo>
                  <a:lnTo>
                    <a:pt x="1466" y="1989"/>
                  </a:lnTo>
                  <a:lnTo>
                    <a:pt x="1612" y="1926"/>
                  </a:lnTo>
                  <a:lnTo>
                    <a:pt x="1717" y="1926"/>
                  </a:lnTo>
                  <a:lnTo>
                    <a:pt x="1738" y="1884"/>
                  </a:lnTo>
                  <a:lnTo>
                    <a:pt x="1863" y="1779"/>
                  </a:lnTo>
                  <a:lnTo>
                    <a:pt x="1968" y="1800"/>
                  </a:lnTo>
                  <a:lnTo>
                    <a:pt x="2072" y="1821"/>
                  </a:lnTo>
                  <a:lnTo>
                    <a:pt x="2156" y="1842"/>
                  </a:lnTo>
                  <a:lnTo>
                    <a:pt x="2282" y="1717"/>
                  </a:lnTo>
                  <a:lnTo>
                    <a:pt x="2386" y="1696"/>
                  </a:lnTo>
                  <a:lnTo>
                    <a:pt x="2449" y="1591"/>
                  </a:lnTo>
                  <a:lnTo>
                    <a:pt x="2595" y="1612"/>
                  </a:lnTo>
                  <a:lnTo>
                    <a:pt x="2700" y="1507"/>
                  </a:lnTo>
                  <a:lnTo>
                    <a:pt x="2679" y="1403"/>
                  </a:lnTo>
                  <a:lnTo>
                    <a:pt x="2888" y="1089"/>
                  </a:lnTo>
                  <a:lnTo>
                    <a:pt x="3014" y="754"/>
                  </a:lnTo>
                  <a:lnTo>
                    <a:pt x="3118" y="524"/>
                  </a:lnTo>
                  <a:lnTo>
                    <a:pt x="3286" y="482"/>
                  </a:lnTo>
                  <a:lnTo>
                    <a:pt x="3328" y="357"/>
                  </a:lnTo>
                  <a:lnTo>
                    <a:pt x="3307" y="336"/>
                  </a:lnTo>
                  <a:lnTo>
                    <a:pt x="3286" y="231"/>
                  </a:lnTo>
                  <a:lnTo>
                    <a:pt x="3118" y="126"/>
                  </a:lnTo>
                  <a:lnTo>
                    <a:pt x="29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9"/>
            <p:cNvSpPr/>
            <p:nvPr/>
          </p:nvSpPr>
          <p:spPr>
            <a:xfrm>
              <a:off x="3910150" y="2462825"/>
              <a:ext cx="71700" cy="31400"/>
            </a:xfrm>
            <a:custGeom>
              <a:avLst/>
              <a:gdLst/>
              <a:ahLst/>
              <a:cxnLst/>
              <a:rect l="l" t="t" r="r" b="b"/>
              <a:pathLst>
                <a:path w="2868" h="1256" extrusionOk="0">
                  <a:moveTo>
                    <a:pt x="2240" y="0"/>
                  </a:moveTo>
                  <a:lnTo>
                    <a:pt x="2177" y="21"/>
                  </a:lnTo>
                  <a:lnTo>
                    <a:pt x="2093" y="105"/>
                  </a:lnTo>
                  <a:lnTo>
                    <a:pt x="2010" y="42"/>
                  </a:lnTo>
                  <a:lnTo>
                    <a:pt x="1884" y="42"/>
                  </a:lnTo>
                  <a:lnTo>
                    <a:pt x="1779" y="21"/>
                  </a:lnTo>
                  <a:lnTo>
                    <a:pt x="1696" y="42"/>
                  </a:lnTo>
                  <a:lnTo>
                    <a:pt x="1612" y="147"/>
                  </a:lnTo>
                  <a:lnTo>
                    <a:pt x="1507" y="168"/>
                  </a:lnTo>
                  <a:lnTo>
                    <a:pt x="1486" y="147"/>
                  </a:lnTo>
                  <a:lnTo>
                    <a:pt x="1235" y="126"/>
                  </a:lnTo>
                  <a:lnTo>
                    <a:pt x="1089" y="230"/>
                  </a:lnTo>
                  <a:lnTo>
                    <a:pt x="942" y="251"/>
                  </a:lnTo>
                  <a:lnTo>
                    <a:pt x="775" y="419"/>
                  </a:lnTo>
                  <a:lnTo>
                    <a:pt x="566" y="440"/>
                  </a:lnTo>
                  <a:lnTo>
                    <a:pt x="336" y="523"/>
                  </a:lnTo>
                  <a:lnTo>
                    <a:pt x="294" y="460"/>
                  </a:lnTo>
                  <a:lnTo>
                    <a:pt x="147" y="481"/>
                  </a:lnTo>
                  <a:lnTo>
                    <a:pt x="22" y="565"/>
                  </a:lnTo>
                  <a:lnTo>
                    <a:pt x="1" y="565"/>
                  </a:lnTo>
                  <a:lnTo>
                    <a:pt x="1" y="753"/>
                  </a:lnTo>
                  <a:lnTo>
                    <a:pt x="22" y="984"/>
                  </a:lnTo>
                  <a:lnTo>
                    <a:pt x="419" y="1214"/>
                  </a:lnTo>
                  <a:lnTo>
                    <a:pt x="608" y="1256"/>
                  </a:lnTo>
                  <a:lnTo>
                    <a:pt x="817" y="1193"/>
                  </a:lnTo>
                  <a:lnTo>
                    <a:pt x="1131" y="1172"/>
                  </a:lnTo>
                  <a:lnTo>
                    <a:pt x="1131" y="1046"/>
                  </a:lnTo>
                  <a:lnTo>
                    <a:pt x="1277" y="984"/>
                  </a:lnTo>
                  <a:lnTo>
                    <a:pt x="1486" y="837"/>
                  </a:lnTo>
                  <a:lnTo>
                    <a:pt x="1654" y="1004"/>
                  </a:lnTo>
                  <a:lnTo>
                    <a:pt x="1654" y="900"/>
                  </a:lnTo>
                  <a:lnTo>
                    <a:pt x="1758" y="837"/>
                  </a:lnTo>
                  <a:lnTo>
                    <a:pt x="1863" y="670"/>
                  </a:lnTo>
                  <a:lnTo>
                    <a:pt x="2030" y="649"/>
                  </a:lnTo>
                  <a:lnTo>
                    <a:pt x="2177" y="670"/>
                  </a:lnTo>
                  <a:lnTo>
                    <a:pt x="2407" y="670"/>
                  </a:lnTo>
                  <a:lnTo>
                    <a:pt x="2595" y="691"/>
                  </a:lnTo>
                  <a:lnTo>
                    <a:pt x="2742" y="628"/>
                  </a:lnTo>
                  <a:lnTo>
                    <a:pt x="2763" y="419"/>
                  </a:lnTo>
                  <a:lnTo>
                    <a:pt x="2867" y="147"/>
                  </a:lnTo>
                  <a:lnTo>
                    <a:pt x="2637" y="21"/>
                  </a:lnTo>
                  <a:lnTo>
                    <a:pt x="2407" y="21"/>
                  </a:lnTo>
                  <a:lnTo>
                    <a:pt x="2344" y="42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3947825" y="2585750"/>
              <a:ext cx="27225" cy="52325"/>
            </a:xfrm>
            <a:custGeom>
              <a:avLst/>
              <a:gdLst/>
              <a:ahLst/>
              <a:cxnLst/>
              <a:rect l="l" t="t" r="r" b="b"/>
              <a:pathLst>
                <a:path w="1089" h="2093" extrusionOk="0">
                  <a:moveTo>
                    <a:pt x="419" y="0"/>
                  </a:moveTo>
                  <a:lnTo>
                    <a:pt x="314" y="126"/>
                  </a:lnTo>
                  <a:lnTo>
                    <a:pt x="272" y="21"/>
                  </a:lnTo>
                  <a:lnTo>
                    <a:pt x="210" y="21"/>
                  </a:lnTo>
                  <a:lnTo>
                    <a:pt x="84" y="147"/>
                  </a:lnTo>
                  <a:lnTo>
                    <a:pt x="0" y="314"/>
                  </a:lnTo>
                  <a:lnTo>
                    <a:pt x="0" y="544"/>
                  </a:lnTo>
                  <a:lnTo>
                    <a:pt x="189" y="628"/>
                  </a:lnTo>
                  <a:lnTo>
                    <a:pt x="168" y="691"/>
                  </a:lnTo>
                  <a:lnTo>
                    <a:pt x="105" y="733"/>
                  </a:lnTo>
                  <a:lnTo>
                    <a:pt x="63" y="984"/>
                  </a:lnTo>
                  <a:lnTo>
                    <a:pt x="105" y="1172"/>
                  </a:lnTo>
                  <a:lnTo>
                    <a:pt x="63" y="1277"/>
                  </a:lnTo>
                  <a:lnTo>
                    <a:pt x="63" y="1423"/>
                  </a:lnTo>
                  <a:lnTo>
                    <a:pt x="147" y="1528"/>
                  </a:lnTo>
                  <a:lnTo>
                    <a:pt x="84" y="1674"/>
                  </a:lnTo>
                  <a:lnTo>
                    <a:pt x="147" y="1716"/>
                  </a:lnTo>
                  <a:lnTo>
                    <a:pt x="377" y="1737"/>
                  </a:lnTo>
                  <a:lnTo>
                    <a:pt x="482" y="2009"/>
                  </a:lnTo>
                  <a:lnTo>
                    <a:pt x="565" y="2093"/>
                  </a:lnTo>
                  <a:lnTo>
                    <a:pt x="628" y="2030"/>
                  </a:lnTo>
                  <a:lnTo>
                    <a:pt x="712" y="1883"/>
                  </a:lnTo>
                  <a:lnTo>
                    <a:pt x="733" y="1737"/>
                  </a:lnTo>
                  <a:lnTo>
                    <a:pt x="942" y="1674"/>
                  </a:lnTo>
                  <a:lnTo>
                    <a:pt x="1047" y="1507"/>
                  </a:lnTo>
                  <a:lnTo>
                    <a:pt x="1088" y="1360"/>
                  </a:lnTo>
                  <a:lnTo>
                    <a:pt x="942" y="1256"/>
                  </a:lnTo>
                  <a:lnTo>
                    <a:pt x="900" y="1109"/>
                  </a:lnTo>
                  <a:lnTo>
                    <a:pt x="795" y="963"/>
                  </a:lnTo>
                  <a:lnTo>
                    <a:pt x="775" y="753"/>
                  </a:lnTo>
                  <a:lnTo>
                    <a:pt x="795" y="544"/>
                  </a:lnTo>
                  <a:lnTo>
                    <a:pt x="775" y="481"/>
                  </a:lnTo>
                  <a:lnTo>
                    <a:pt x="775" y="335"/>
                  </a:lnTo>
                  <a:lnTo>
                    <a:pt x="712" y="230"/>
                  </a:lnTo>
                  <a:lnTo>
                    <a:pt x="607" y="147"/>
                  </a:lnTo>
                  <a:lnTo>
                    <a:pt x="565" y="147"/>
                  </a:lnTo>
                  <a:lnTo>
                    <a:pt x="482" y="21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934750" y="2566400"/>
              <a:ext cx="26175" cy="32975"/>
            </a:xfrm>
            <a:custGeom>
              <a:avLst/>
              <a:gdLst/>
              <a:ahLst/>
              <a:cxnLst/>
              <a:rect l="l" t="t" r="r" b="b"/>
              <a:pathLst>
                <a:path w="1047" h="1319" extrusionOk="0">
                  <a:moveTo>
                    <a:pt x="293" y="0"/>
                  </a:moveTo>
                  <a:lnTo>
                    <a:pt x="210" y="63"/>
                  </a:lnTo>
                  <a:lnTo>
                    <a:pt x="210" y="167"/>
                  </a:lnTo>
                  <a:lnTo>
                    <a:pt x="314" y="209"/>
                  </a:lnTo>
                  <a:lnTo>
                    <a:pt x="356" y="293"/>
                  </a:lnTo>
                  <a:lnTo>
                    <a:pt x="272" y="356"/>
                  </a:lnTo>
                  <a:lnTo>
                    <a:pt x="189" y="356"/>
                  </a:lnTo>
                  <a:lnTo>
                    <a:pt x="147" y="481"/>
                  </a:lnTo>
                  <a:lnTo>
                    <a:pt x="147" y="628"/>
                  </a:lnTo>
                  <a:lnTo>
                    <a:pt x="84" y="732"/>
                  </a:lnTo>
                  <a:lnTo>
                    <a:pt x="0" y="795"/>
                  </a:lnTo>
                  <a:lnTo>
                    <a:pt x="63" y="837"/>
                  </a:lnTo>
                  <a:lnTo>
                    <a:pt x="168" y="879"/>
                  </a:lnTo>
                  <a:lnTo>
                    <a:pt x="377" y="1151"/>
                  </a:lnTo>
                  <a:lnTo>
                    <a:pt x="398" y="1235"/>
                  </a:lnTo>
                  <a:lnTo>
                    <a:pt x="523" y="1318"/>
                  </a:lnTo>
                  <a:lnTo>
                    <a:pt x="523" y="1088"/>
                  </a:lnTo>
                  <a:lnTo>
                    <a:pt x="607" y="921"/>
                  </a:lnTo>
                  <a:lnTo>
                    <a:pt x="733" y="795"/>
                  </a:lnTo>
                  <a:lnTo>
                    <a:pt x="795" y="795"/>
                  </a:lnTo>
                  <a:lnTo>
                    <a:pt x="837" y="900"/>
                  </a:lnTo>
                  <a:lnTo>
                    <a:pt x="942" y="774"/>
                  </a:lnTo>
                  <a:lnTo>
                    <a:pt x="984" y="711"/>
                  </a:lnTo>
                  <a:lnTo>
                    <a:pt x="1046" y="628"/>
                  </a:lnTo>
                  <a:lnTo>
                    <a:pt x="1046" y="502"/>
                  </a:lnTo>
                  <a:lnTo>
                    <a:pt x="900" y="481"/>
                  </a:lnTo>
                  <a:lnTo>
                    <a:pt x="816" y="398"/>
                  </a:lnTo>
                  <a:lnTo>
                    <a:pt x="691" y="398"/>
                  </a:lnTo>
                  <a:lnTo>
                    <a:pt x="628" y="314"/>
                  </a:lnTo>
                  <a:lnTo>
                    <a:pt x="628" y="251"/>
                  </a:lnTo>
                  <a:lnTo>
                    <a:pt x="502" y="105"/>
                  </a:lnTo>
                  <a:lnTo>
                    <a:pt x="502" y="146"/>
                  </a:lnTo>
                  <a:lnTo>
                    <a:pt x="398" y="84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9"/>
            <p:cNvSpPr/>
            <p:nvPr/>
          </p:nvSpPr>
          <p:spPr>
            <a:xfrm>
              <a:off x="3895525" y="2538675"/>
              <a:ext cx="54425" cy="47625"/>
            </a:xfrm>
            <a:custGeom>
              <a:avLst/>
              <a:gdLst/>
              <a:ahLst/>
              <a:cxnLst/>
              <a:rect l="l" t="t" r="r" b="b"/>
              <a:pathLst>
                <a:path w="2177" h="1905" extrusionOk="0">
                  <a:moveTo>
                    <a:pt x="105" y="0"/>
                  </a:moveTo>
                  <a:lnTo>
                    <a:pt x="63" y="42"/>
                  </a:lnTo>
                  <a:lnTo>
                    <a:pt x="63" y="167"/>
                  </a:lnTo>
                  <a:lnTo>
                    <a:pt x="0" y="230"/>
                  </a:lnTo>
                  <a:lnTo>
                    <a:pt x="42" y="314"/>
                  </a:lnTo>
                  <a:lnTo>
                    <a:pt x="84" y="314"/>
                  </a:lnTo>
                  <a:lnTo>
                    <a:pt x="209" y="439"/>
                  </a:lnTo>
                  <a:lnTo>
                    <a:pt x="251" y="544"/>
                  </a:lnTo>
                  <a:lnTo>
                    <a:pt x="314" y="649"/>
                  </a:lnTo>
                  <a:lnTo>
                    <a:pt x="272" y="670"/>
                  </a:lnTo>
                  <a:lnTo>
                    <a:pt x="293" y="753"/>
                  </a:lnTo>
                  <a:lnTo>
                    <a:pt x="774" y="1151"/>
                  </a:lnTo>
                  <a:lnTo>
                    <a:pt x="1151" y="1611"/>
                  </a:lnTo>
                  <a:lnTo>
                    <a:pt x="1109" y="1695"/>
                  </a:lnTo>
                  <a:lnTo>
                    <a:pt x="1193" y="1716"/>
                  </a:lnTo>
                  <a:lnTo>
                    <a:pt x="1402" y="1737"/>
                  </a:lnTo>
                  <a:lnTo>
                    <a:pt x="1465" y="1716"/>
                  </a:lnTo>
                  <a:lnTo>
                    <a:pt x="1569" y="1904"/>
                  </a:lnTo>
                  <a:lnTo>
                    <a:pt x="1653" y="1841"/>
                  </a:lnTo>
                  <a:lnTo>
                    <a:pt x="1716" y="1737"/>
                  </a:lnTo>
                  <a:lnTo>
                    <a:pt x="1716" y="1590"/>
                  </a:lnTo>
                  <a:lnTo>
                    <a:pt x="1758" y="1465"/>
                  </a:lnTo>
                  <a:lnTo>
                    <a:pt x="1841" y="1465"/>
                  </a:lnTo>
                  <a:lnTo>
                    <a:pt x="1925" y="1402"/>
                  </a:lnTo>
                  <a:lnTo>
                    <a:pt x="1883" y="1318"/>
                  </a:lnTo>
                  <a:lnTo>
                    <a:pt x="1779" y="1276"/>
                  </a:lnTo>
                  <a:lnTo>
                    <a:pt x="1779" y="1172"/>
                  </a:lnTo>
                  <a:lnTo>
                    <a:pt x="1862" y="1109"/>
                  </a:lnTo>
                  <a:lnTo>
                    <a:pt x="1967" y="1193"/>
                  </a:lnTo>
                  <a:lnTo>
                    <a:pt x="2071" y="1255"/>
                  </a:lnTo>
                  <a:lnTo>
                    <a:pt x="2134" y="1193"/>
                  </a:lnTo>
                  <a:lnTo>
                    <a:pt x="1988" y="1046"/>
                  </a:lnTo>
                  <a:lnTo>
                    <a:pt x="1988" y="900"/>
                  </a:lnTo>
                  <a:lnTo>
                    <a:pt x="2051" y="879"/>
                  </a:lnTo>
                  <a:lnTo>
                    <a:pt x="2155" y="942"/>
                  </a:lnTo>
                  <a:lnTo>
                    <a:pt x="2176" y="858"/>
                  </a:lnTo>
                  <a:lnTo>
                    <a:pt x="2134" y="795"/>
                  </a:lnTo>
                  <a:lnTo>
                    <a:pt x="2030" y="774"/>
                  </a:lnTo>
                  <a:lnTo>
                    <a:pt x="1862" y="649"/>
                  </a:lnTo>
                  <a:lnTo>
                    <a:pt x="1862" y="565"/>
                  </a:lnTo>
                  <a:lnTo>
                    <a:pt x="1967" y="419"/>
                  </a:lnTo>
                  <a:lnTo>
                    <a:pt x="1988" y="251"/>
                  </a:lnTo>
                  <a:lnTo>
                    <a:pt x="1925" y="251"/>
                  </a:lnTo>
                  <a:lnTo>
                    <a:pt x="1862" y="272"/>
                  </a:lnTo>
                  <a:lnTo>
                    <a:pt x="1820" y="230"/>
                  </a:lnTo>
                  <a:lnTo>
                    <a:pt x="1653" y="230"/>
                  </a:lnTo>
                  <a:lnTo>
                    <a:pt x="1548" y="126"/>
                  </a:lnTo>
                  <a:lnTo>
                    <a:pt x="1465" y="147"/>
                  </a:lnTo>
                  <a:lnTo>
                    <a:pt x="1339" y="105"/>
                  </a:lnTo>
                  <a:lnTo>
                    <a:pt x="1214" y="126"/>
                  </a:lnTo>
                  <a:lnTo>
                    <a:pt x="1193" y="63"/>
                  </a:lnTo>
                  <a:lnTo>
                    <a:pt x="1088" y="126"/>
                  </a:lnTo>
                  <a:lnTo>
                    <a:pt x="942" y="63"/>
                  </a:lnTo>
                  <a:lnTo>
                    <a:pt x="900" y="126"/>
                  </a:lnTo>
                  <a:lnTo>
                    <a:pt x="837" y="21"/>
                  </a:lnTo>
                  <a:lnTo>
                    <a:pt x="732" y="0"/>
                  </a:lnTo>
                  <a:lnTo>
                    <a:pt x="690" y="42"/>
                  </a:lnTo>
                  <a:lnTo>
                    <a:pt x="607" y="0"/>
                  </a:lnTo>
                  <a:lnTo>
                    <a:pt x="565" y="63"/>
                  </a:lnTo>
                  <a:lnTo>
                    <a:pt x="481" y="42"/>
                  </a:lnTo>
                  <a:lnTo>
                    <a:pt x="377" y="63"/>
                  </a:lnTo>
                  <a:lnTo>
                    <a:pt x="377" y="147"/>
                  </a:lnTo>
                  <a:lnTo>
                    <a:pt x="293" y="167"/>
                  </a:lnTo>
                  <a:lnTo>
                    <a:pt x="251" y="10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9"/>
            <p:cNvSpPr/>
            <p:nvPr/>
          </p:nvSpPr>
          <p:spPr>
            <a:xfrm>
              <a:off x="3865700" y="2510950"/>
              <a:ext cx="42400" cy="26700"/>
            </a:xfrm>
            <a:custGeom>
              <a:avLst/>
              <a:gdLst/>
              <a:ahLst/>
              <a:cxnLst/>
              <a:rect l="l" t="t" r="r" b="b"/>
              <a:pathLst>
                <a:path w="1696" h="1068" extrusionOk="0">
                  <a:moveTo>
                    <a:pt x="1507" y="0"/>
                  </a:moveTo>
                  <a:lnTo>
                    <a:pt x="1381" y="63"/>
                  </a:lnTo>
                  <a:lnTo>
                    <a:pt x="1130" y="209"/>
                  </a:lnTo>
                  <a:lnTo>
                    <a:pt x="1067" y="188"/>
                  </a:lnTo>
                  <a:lnTo>
                    <a:pt x="984" y="209"/>
                  </a:lnTo>
                  <a:lnTo>
                    <a:pt x="858" y="272"/>
                  </a:lnTo>
                  <a:lnTo>
                    <a:pt x="733" y="272"/>
                  </a:lnTo>
                  <a:lnTo>
                    <a:pt x="607" y="314"/>
                  </a:lnTo>
                  <a:lnTo>
                    <a:pt x="523" y="230"/>
                  </a:lnTo>
                  <a:lnTo>
                    <a:pt x="251" y="230"/>
                  </a:lnTo>
                  <a:lnTo>
                    <a:pt x="147" y="209"/>
                  </a:lnTo>
                  <a:lnTo>
                    <a:pt x="21" y="419"/>
                  </a:lnTo>
                  <a:lnTo>
                    <a:pt x="84" y="502"/>
                  </a:lnTo>
                  <a:lnTo>
                    <a:pt x="0" y="628"/>
                  </a:lnTo>
                  <a:lnTo>
                    <a:pt x="21" y="816"/>
                  </a:lnTo>
                  <a:lnTo>
                    <a:pt x="42" y="816"/>
                  </a:lnTo>
                  <a:lnTo>
                    <a:pt x="147" y="858"/>
                  </a:lnTo>
                  <a:lnTo>
                    <a:pt x="147" y="942"/>
                  </a:lnTo>
                  <a:lnTo>
                    <a:pt x="42" y="963"/>
                  </a:lnTo>
                  <a:lnTo>
                    <a:pt x="42" y="1067"/>
                  </a:lnTo>
                  <a:lnTo>
                    <a:pt x="251" y="1067"/>
                  </a:lnTo>
                  <a:lnTo>
                    <a:pt x="398" y="963"/>
                  </a:lnTo>
                  <a:lnTo>
                    <a:pt x="523" y="921"/>
                  </a:lnTo>
                  <a:lnTo>
                    <a:pt x="733" y="1025"/>
                  </a:lnTo>
                  <a:lnTo>
                    <a:pt x="858" y="1025"/>
                  </a:lnTo>
                  <a:lnTo>
                    <a:pt x="879" y="816"/>
                  </a:lnTo>
                  <a:lnTo>
                    <a:pt x="1067" y="732"/>
                  </a:lnTo>
                  <a:lnTo>
                    <a:pt x="1088" y="586"/>
                  </a:lnTo>
                  <a:lnTo>
                    <a:pt x="1444" y="398"/>
                  </a:lnTo>
                  <a:lnTo>
                    <a:pt x="1695" y="398"/>
                  </a:lnTo>
                  <a:lnTo>
                    <a:pt x="1674" y="188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3811300" y="2470650"/>
              <a:ext cx="99925" cy="48150"/>
            </a:xfrm>
            <a:custGeom>
              <a:avLst/>
              <a:gdLst/>
              <a:ahLst/>
              <a:cxnLst/>
              <a:rect l="l" t="t" r="r" b="b"/>
              <a:pathLst>
                <a:path w="3997" h="1926" extrusionOk="0">
                  <a:moveTo>
                    <a:pt x="2846" y="1"/>
                  </a:moveTo>
                  <a:lnTo>
                    <a:pt x="2804" y="106"/>
                  </a:lnTo>
                  <a:lnTo>
                    <a:pt x="2741" y="147"/>
                  </a:lnTo>
                  <a:lnTo>
                    <a:pt x="2720" y="252"/>
                  </a:lnTo>
                  <a:lnTo>
                    <a:pt x="2574" y="252"/>
                  </a:lnTo>
                  <a:lnTo>
                    <a:pt x="2511" y="315"/>
                  </a:lnTo>
                  <a:lnTo>
                    <a:pt x="2218" y="147"/>
                  </a:lnTo>
                  <a:lnTo>
                    <a:pt x="2155" y="147"/>
                  </a:lnTo>
                  <a:lnTo>
                    <a:pt x="2114" y="252"/>
                  </a:lnTo>
                  <a:lnTo>
                    <a:pt x="2114" y="357"/>
                  </a:lnTo>
                  <a:lnTo>
                    <a:pt x="2051" y="357"/>
                  </a:lnTo>
                  <a:lnTo>
                    <a:pt x="1967" y="461"/>
                  </a:lnTo>
                  <a:lnTo>
                    <a:pt x="1842" y="545"/>
                  </a:lnTo>
                  <a:lnTo>
                    <a:pt x="1674" y="733"/>
                  </a:lnTo>
                  <a:lnTo>
                    <a:pt x="1674" y="796"/>
                  </a:lnTo>
                  <a:lnTo>
                    <a:pt x="1842" y="880"/>
                  </a:lnTo>
                  <a:lnTo>
                    <a:pt x="1863" y="984"/>
                  </a:lnTo>
                  <a:lnTo>
                    <a:pt x="1779" y="1047"/>
                  </a:lnTo>
                  <a:lnTo>
                    <a:pt x="1653" y="963"/>
                  </a:lnTo>
                  <a:lnTo>
                    <a:pt x="1528" y="984"/>
                  </a:lnTo>
                  <a:lnTo>
                    <a:pt x="1381" y="963"/>
                  </a:lnTo>
                  <a:lnTo>
                    <a:pt x="1319" y="963"/>
                  </a:lnTo>
                  <a:lnTo>
                    <a:pt x="1130" y="1089"/>
                  </a:lnTo>
                  <a:lnTo>
                    <a:pt x="1026" y="1110"/>
                  </a:lnTo>
                  <a:lnTo>
                    <a:pt x="942" y="1089"/>
                  </a:lnTo>
                  <a:lnTo>
                    <a:pt x="837" y="1110"/>
                  </a:lnTo>
                  <a:lnTo>
                    <a:pt x="754" y="1047"/>
                  </a:lnTo>
                  <a:lnTo>
                    <a:pt x="440" y="1047"/>
                  </a:lnTo>
                  <a:lnTo>
                    <a:pt x="440" y="1110"/>
                  </a:lnTo>
                  <a:lnTo>
                    <a:pt x="419" y="1173"/>
                  </a:lnTo>
                  <a:lnTo>
                    <a:pt x="272" y="1152"/>
                  </a:lnTo>
                  <a:lnTo>
                    <a:pt x="189" y="1047"/>
                  </a:lnTo>
                  <a:lnTo>
                    <a:pt x="84" y="1089"/>
                  </a:lnTo>
                  <a:lnTo>
                    <a:pt x="21" y="1110"/>
                  </a:lnTo>
                  <a:lnTo>
                    <a:pt x="0" y="1110"/>
                  </a:lnTo>
                  <a:lnTo>
                    <a:pt x="63" y="1173"/>
                  </a:lnTo>
                  <a:lnTo>
                    <a:pt x="63" y="1256"/>
                  </a:lnTo>
                  <a:lnTo>
                    <a:pt x="105" y="1298"/>
                  </a:lnTo>
                  <a:lnTo>
                    <a:pt x="105" y="1403"/>
                  </a:lnTo>
                  <a:lnTo>
                    <a:pt x="210" y="1403"/>
                  </a:lnTo>
                  <a:lnTo>
                    <a:pt x="293" y="1382"/>
                  </a:lnTo>
                  <a:lnTo>
                    <a:pt x="398" y="1507"/>
                  </a:lnTo>
                  <a:lnTo>
                    <a:pt x="502" y="1403"/>
                  </a:lnTo>
                  <a:lnTo>
                    <a:pt x="586" y="1403"/>
                  </a:lnTo>
                  <a:lnTo>
                    <a:pt x="628" y="1507"/>
                  </a:lnTo>
                  <a:lnTo>
                    <a:pt x="837" y="1591"/>
                  </a:lnTo>
                  <a:lnTo>
                    <a:pt x="1130" y="1403"/>
                  </a:lnTo>
                  <a:lnTo>
                    <a:pt x="1256" y="1424"/>
                  </a:lnTo>
                  <a:lnTo>
                    <a:pt x="1444" y="1424"/>
                  </a:lnTo>
                  <a:lnTo>
                    <a:pt x="1444" y="1528"/>
                  </a:lnTo>
                  <a:lnTo>
                    <a:pt x="1737" y="1717"/>
                  </a:lnTo>
                  <a:lnTo>
                    <a:pt x="2072" y="1779"/>
                  </a:lnTo>
                  <a:lnTo>
                    <a:pt x="2260" y="1738"/>
                  </a:lnTo>
                  <a:lnTo>
                    <a:pt x="2323" y="1821"/>
                  </a:lnTo>
                  <a:lnTo>
                    <a:pt x="2427" y="1842"/>
                  </a:lnTo>
                  <a:lnTo>
                    <a:pt x="2699" y="1842"/>
                  </a:lnTo>
                  <a:lnTo>
                    <a:pt x="2783" y="1926"/>
                  </a:lnTo>
                  <a:lnTo>
                    <a:pt x="2909" y="1884"/>
                  </a:lnTo>
                  <a:lnTo>
                    <a:pt x="3034" y="1884"/>
                  </a:lnTo>
                  <a:lnTo>
                    <a:pt x="3160" y="1821"/>
                  </a:lnTo>
                  <a:lnTo>
                    <a:pt x="3243" y="1800"/>
                  </a:lnTo>
                  <a:lnTo>
                    <a:pt x="3306" y="1821"/>
                  </a:lnTo>
                  <a:lnTo>
                    <a:pt x="3557" y="1675"/>
                  </a:lnTo>
                  <a:lnTo>
                    <a:pt x="3683" y="1612"/>
                  </a:lnTo>
                  <a:lnTo>
                    <a:pt x="3725" y="1612"/>
                  </a:lnTo>
                  <a:lnTo>
                    <a:pt x="3829" y="1507"/>
                  </a:lnTo>
                  <a:lnTo>
                    <a:pt x="3746" y="1403"/>
                  </a:lnTo>
                  <a:lnTo>
                    <a:pt x="3767" y="1298"/>
                  </a:lnTo>
                  <a:lnTo>
                    <a:pt x="3829" y="1152"/>
                  </a:lnTo>
                  <a:lnTo>
                    <a:pt x="3725" y="1047"/>
                  </a:lnTo>
                  <a:lnTo>
                    <a:pt x="3746" y="984"/>
                  </a:lnTo>
                  <a:lnTo>
                    <a:pt x="3976" y="984"/>
                  </a:lnTo>
                  <a:lnTo>
                    <a:pt x="3997" y="880"/>
                  </a:lnTo>
                  <a:lnTo>
                    <a:pt x="3976" y="754"/>
                  </a:lnTo>
                  <a:lnTo>
                    <a:pt x="3976" y="671"/>
                  </a:lnTo>
                  <a:lnTo>
                    <a:pt x="3955" y="440"/>
                  </a:lnTo>
                  <a:lnTo>
                    <a:pt x="3955" y="252"/>
                  </a:lnTo>
                  <a:lnTo>
                    <a:pt x="3725" y="210"/>
                  </a:lnTo>
                  <a:lnTo>
                    <a:pt x="3641" y="127"/>
                  </a:lnTo>
                  <a:lnTo>
                    <a:pt x="3474" y="147"/>
                  </a:lnTo>
                  <a:lnTo>
                    <a:pt x="3327" y="147"/>
                  </a:lnTo>
                  <a:lnTo>
                    <a:pt x="3160" y="43"/>
                  </a:lnTo>
                  <a:lnTo>
                    <a:pt x="2951" y="43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3867800" y="2355575"/>
              <a:ext cx="132350" cy="111450"/>
            </a:xfrm>
            <a:custGeom>
              <a:avLst/>
              <a:gdLst/>
              <a:ahLst/>
              <a:cxnLst/>
              <a:rect l="l" t="t" r="r" b="b"/>
              <a:pathLst>
                <a:path w="5294" h="4458" extrusionOk="0">
                  <a:moveTo>
                    <a:pt x="1883" y="1"/>
                  </a:moveTo>
                  <a:lnTo>
                    <a:pt x="1632" y="105"/>
                  </a:lnTo>
                  <a:lnTo>
                    <a:pt x="1486" y="105"/>
                  </a:lnTo>
                  <a:lnTo>
                    <a:pt x="1318" y="147"/>
                  </a:lnTo>
                  <a:lnTo>
                    <a:pt x="1214" y="315"/>
                  </a:lnTo>
                  <a:lnTo>
                    <a:pt x="1046" y="315"/>
                  </a:lnTo>
                  <a:lnTo>
                    <a:pt x="942" y="398"/>
                  </a:lnTo>
                  <a:lnTo>
                    <a:pt x="942" y="524"/>
                  </a:lnTo>
                  <a:lnTo>
                    <a:pt x="753" y="524"/>
                  </a:lnTo>
                  <a:lnTo>
                    <a:pt x="481" y="670"/>
                  </a:lnTo>
                  <a:lnTo>
                    <a:pt x="314" y="670"/>
                  </a:lnTo>
                  <a:lnTo>
                    <a:pt x="251" y="796"/>
                  </a:lnTo>
                  <a:lnTo>
                    <a:pt x="209" y="963"/>
                  </a:lnTo>
                  <a:lnTo>
                    <a:pt x="147" y="984"/>
                  </a:lnTo>
                  <a:lnTo>
                    <a:pt x="167" y="1047"/>
                  </a:lnTo>
                  <a:lnTo>
                    <a:pt x="126" y="1047"/>
                  </a:lnTo>
                  <a:lnTo>
                    <a:pt x="167" y="1298"/>
                  </a:lnTo>
                  <a:lnTo>
                    <a:pt x="147" y="1486"/>
                  </a:lnTo>
                  <a:lnTo>
                    <a:pt x="0" y="1570"/>
                  </a:lnTo>
                  <a:lnTo>
                    <a:pt x="0" y="1633"/>
                  </a:lnTo>
                  <a:lnTo>
                    <a:pt x="167" y="1842"/>
                  </a:lnTo>
                  <a:lnTo>
                    <a:pt x="147" y="1947"/>
                  </a:lnTo>
                  <a:lnTo>
                    <a:pt x="230" y="2051"/>
                  </a:lnTo>
                  <a:lnTo>
                    <a:pt x="230" y="2135"/>
                  </a:lnTo>
                  <a:lnTo>
                    <a:pt x="272" y="2261"/>
                  </a:lnTo>
                  <a:lnTo>
                    <a:pt x="230" y="2365"/>
                  </a:lnTo>
                  <a:lnTo>
                    <a:pt x="335" y="2616"/>
                  </a:lnTo>
                  <a:lnTo>
                    <a:pt x="419" y="2658"/>
                  </a:lnTo>
                  <a:lnTo>
                    <a:pt x="481" y="2742"/>
                  </a:lnTo>
                  <a:lnTo>
                    <a:pt x="481" y="3056"/>
                  </a:lnTo>
                  <a:lnTo>
                    <a:pt x="460" y="3097"/>
                  </a:lnTo>
                  <a:lnTo>
                    <a:pt x="523" y="3181"/>
                  </a:lnTo>
                  <a:lnTo>
                    <a:pt x="565" y="3139"/>
                  </a:lnTo>
                  <a:lnTo>
                    <a:pt x="649" y="3160"/>
                  </a:lnTo>
                  <a:lnTo>
                    <a:pt x="732" y="3097"/>
                  </a:lnTo>
                  <a:lnTo>
                    <a:pt x="963" y="3160"/>
                  </a:lnTo>
                  <a:lnTo>
                    <a:pt x="942" y="3202"/>
                  </a:lnTo>
                  <a:lnTo>
                    <a:pt x="1046" y="3307"/>
                  </a:lnTo>
                  <a:lnTo>
                    <a:pt x="1151" y="3307"/>
                  </a:lnTo>
                  <a:lnTo>
                    <a:pt x="1214" y="3390"/>
                  </a:lnTo>
                  <a:lnTo>
                    <a:pt x="1172" y="3495"/>
                  </a:lnTo>
                  <a:lnTo>
                    <a:pt x="1193" y="3579"/>
                  </a:lnTo>
                  <a:lnTo>
                    <a:pt x="1255" y="3600"/>
                  </a:lnTo>
                  <a:lnTo>
                    <a:pt x="1255" y="3704"/>
                  </a:lnTo>
                  <a:lnTo>
                    <a:pt x="1318" y="3725"/>
                  </a:lnTo>
                  <a:lnTo>
                    <a:pt x="1381" y="3683"/>
                  </a:lnTo>
                  <a:lnTo>
                    <a:pt x="1465" y="3683"/>
                  </a:lnTo>
                  <a:lnTo>
                    <a:pt x="1318" y="3516"/>
                  </a:lnTo>
                  <a:lnTo>
                    <a:pt x="1381" y="3474"/>
                  </a:lnTo>
                  <a:lnTo>
                    <a:pt x="1632" y="3621"/>
                  </a:lnTo>
                  <a:lnTo>
                    <a:pt x="1820" y="3600"/>
                  </a:lnTo>
                  <a:lnTo>
                    <a:pt x="1779" y="3704"/>
                  </a:lnTo>
                  <a:lnTo>
                    <a:pt x="1904" y="3809"/>
                  </a:lnTo>
                  <a:lnTo>
                    <a:pt x="2134" y="3767"/>
                  </a:lnTo>
                  <a:lnTo>
                    <a:pt x="2302" y="3809"/>
                  </a:lnTo>
                  <a:lnTo>
                    <a:pt x="2636" y="4081"/>
                  </a:lnTo>
                  <a:lnTo>
                    <a:pt x="2762" y="4248"/>
                  </a:lnTo>
                  <a:lnTo>
                    <a:pt x="2846" y="4248"/>
                  </a:lnTo>
                  <a:lnTo>
                    <a:pt x="2888" y="4206"/>
                  </a:lnTo>
                  <a:lnTo>
                    <a:pt x="3055" y="4206"/>
                  </a:lnTo>
                  <a:lnTo>
                    <a:pt x="3139" y="4290"/>
                  </a:lnTo>
                  <a:lnTo>
                    <a:pt x="3180" y="4437"/>
                  </a:lnTo>
                  <a:lnTo>
                    <a:pt x="3201" y="4458"/>
                  </a:lnTo>
                  <a:lnTo>
                    <a:pt x="3306" y="4437"/>
                  </a:lnTo>
                  <a:lnTo>
                    <a:pt x="3390" y="4332"/>
                  </a:lnTo>
                  <a:lnTo>
                    <a:pt x="3473" y="4311"/>
                  </a:lnTo>
                  <a:lnTo>
                    <a:pt x="3578" y="4332"/>
                  </a:lnTo>
                  <a:lnTo>
                    <a:pt x="3704" y="4332"/>
                  </a:lnTo>
                  <a:lnTo>
                    <a:pt x="3787" y="4395"/>
                  </a:lnTo>
                  <a:lnTo>
                    <a:pt x="3871" y="4311"/>
                  </a:lnTo>
                  <a:lnTo>
                    <a:pt x="3934" y="4290"/>
                  </a:lnTo>
                  <a:lnTo>
                    <a:pt x="4038" y="4332"/>
                  </a:lnTo>
                  <a:lnTo>
                    <a:pt x="4101" y="4311"/>
                  </a:lnTo>
                  <a:lnTo>
                    <a:pt x="4331" y="4311"/>
                  </a:lnTo>
                  <a:lnTo>
                    <a:pt x="4561" y="4437"/>
                  </a:lnTo>
                  <a:lnTo>
                    <a:pt x="4708" y="4458"/>
                  </a:lnTo>
                  <a:lnTo>
                    <a:pt x="4708" y="4290"/>
                  </a:lnTo>
                  <a:lnTo>
                    <a:pt x="4666" y="4123"/>
                  </a:lnTo>
                  <a:lnTo>
                    <a:pt x="5043" y="3725"/>
                  </a:lnTo>
                  <a:lnTo>
                    <a:pt x="5064" y="3558"/>
                  </a:lnTo>
                  <a:lnTo>
                    <a:pt x="5168" y="3474"/>
                  </a:lnTo>
                  <a:lnTo>
                    <a:pt x="5252" y="3474"/>
                  </a:lnTo>
                  <a:lnTo>
                    <a:pt x="5294" y="3286"/>
                  </a:lnTo>
                  <a:lnTo>
                    <a:pt x="5252" y="3202"/>
                  </a:lnTo>
                  <a:lnTo>
                    <a:pt x="5231" y="3139"/>
                  </a:lnTo>
                  <a:lnTo>
                    <a:pt x="5273" y="3056"/>
                  </a:lnTo>
                  <a:lnTo>
                    <a:pt x="5147" y="2972"/>
                  </a:lnTo>
                  <a:lnTo>
                    <a:pt x="5064" y="2825"/>
                  </a:lnTo>
                  <a:lnTo>
                    <a:pt x="5022" y="2742"/>
                  </a:lnTo>
                  <a:lnTo>
                    <a:pt x="4980" y="2470"/>
                  </a:lnTo>
                  <a:lnTo>
                    <a:pt x="5022" y="2365"/>
                  </a:lnTo>
                  <a:lnTo>
                    <a:pt x="5022" y="2323"/>
                  </a:lnTo>
                  <a:lnTo>
                    <a:pt x="4875" y="2135"/>
                  </a:lnTo>
                  <a:lnTo>
                    <a:pt x="4854" y="1947"/>
                  </a:lnTo>
                  <a:lnTo>
                    <a:pt x="4938" y="1821"/>
                  </a:lnTo>
                  <a:lnTo>
                    <a:pt x="5043" y="1779"/>
                  </a:lnTo>
                  <a:lnTo>
                    <a:pt x="5043" y="1403"/>
                  </a:lnTo>
                  <a:lnTo>
                    <a:pt x="4980" y="1361"/>
                  </a:lnTo>
                  <a:lnTo>
                    <a:pt x="4959" y="1214"/>
                  </a:lnTo>
                  <a:lnTo>
                    <a:pt x="4875" y="1089"/>
                  </a:lnTo>
                  <a:lnTo>
                    <a:pt x="4771" y="838"/>
                  </a:lnTo>
                  <a:lnTo>
                    <a:pt x="4750" y="775"/>
                  </a:lnTo>
                  <a:lnTo>
                    <a:pt x="4708" y="670"/>
                  </a:lnTo>
                  <a:lnTo>
                    <a:pt x="4708" y="545"/>
                  </a:lnTo>
                  <a:lnTo>
                    <a:pt x="4645" y="315"/>
                  </a:lnTo>
                  <a:lnTo>
                    <a:pt x="4561" y="315"/>
                  </a:lnTo>
                  <a:lnTo>
                    <a:pt x="4436" y="210"/>
                  </a:lnTo>
                  <a:lnTo>
                    <a:pt x="4310" y="231"/>
                  </a:lnTo>
                  <a:lnTo>
                    <a:pt x="3683" y="273"/>
                  </a:lnTo>
                  <a:lnTo>
                    <a:pt x="2950" y="231"/>
                  </a:lnTo>
                  <a:lnTo>
                    <a:pt x="2867" y="252"/>
                  </a:lnTo>
                  <a:lnTo>
                    <a:pt x="2678" y="440"/>
                  </a:lnTo>
                  <a:lnTo>
                    <a:pt x="2511" y="482"/>
                  </a:lnTo>
                  <a:lnTo>
                    <a:pt x="2469" y="440"/>
                  </a:lnTo>
                  <a:lnTo>
                    <a:pt x="2636" y="356"/>
                  </a:lnTo>
                  <a:lnTo>
                    <a:pt x="2783" y="210"/>
                  </a:lnTo>
                  <a:lnTo>
                    <a:pt x="2741" y="210"/>
                  </a:lnTo>
                  <a:lnTo>
                    <a:pt x="2616" y="315"/>
                  </a:lnTo>
                  <a:lnTo>
                    <a:pt x="2406" y="398"/>
                  </a:lnTo>
                  <a:lnTo>
                    <a:pt x="2134" y="356"/>
                  </a:lnTo>
                  <a:lnTo>
                    <a:pt x="2092" y="210"/>
                  </a:lnTo>
                  <a:lnTo>
                    <a:pt x="2134" y="126"/>
                  </a:lnTo>
                  <a:lnTo>
                    <a:pt x="2260" y="126"/>
                  </a:lnTo>
                  <a:lnTo>
                    <a:pt x="2323" y="168"/>
                  </a:lnTo>
                  <a:lnTo>
                    <a:pt x="2323" y="126"/>
                  </a:lnTo>
                  <a:lnTo>
                    <a:pt x="2155" y="43"/>
                  </a:lnTo>
                  <a:lnTo>
                    <a:pt x="18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3841625" y="2432475"/>
              <a:ext cx="105700" cy="46050"/>
            </a:xfrm>
            <a:custGeom>
              <a:avLst/>
              <a:gdLst/>
              <a:ahLst/>
              <a:cxnLst/>
              <a:rect l="l" t="t" r="r" b="b"/>
              <a:pathLst>
                <a:path w="4228" h="1842" extrusionOk="0">
                  <a:moveTo>
                    <a:pt x="1403" y="1"/>
                  </a:moveTo>
                  <a:lnTo>
                    <a:pt x="1319" y="63"/>
                  </a:lnTo>
                  <a:lnTo>
                    <a:pt x="1152" y="21"/>
                  </a:lnTo>
                  <a:lnTo>
                    <a:pt x="1152" y="126"/>
                  </a:lnTo>
                  <a:lnTo>
                    <a:pt x="1068" y="189"/>
                  </a:lnTo>
                  <a:lnTo>
                    <a:pt x="984" y="168"/>
                  </a:lnTo>
                  <a:lnTo>
                    <a:pt x="775" y="168"/>
                  </a:lnTo>
                  <a:lnTo>
                    <a:pt x="733" y="273"/>
                  </a:lnTo>
                  <a:lnTo>
                    <a:pt x="587" y="273"/>
                  </a:lnTo>
                  <a:lnTo>
                    <a:pt x="482" y="398"/>
                  </a:lnTo>
                  <a:lnTo>
                    <a:pt x="378" y="398"/>
                  </a:lnTo>
                  <a:lnTo>
                    <a:pt x="168" y="586"/>
                  </a:lnTo>
                  <a:lnTo>
                    <a:pt x="106" y="545"/>
                  </a:lnTo>
                  <a:lnTo>
                    <a:pt x="22" y="503"/>
                  </a:lnTo>
                  <a:lnTo>
                    <a:pt x="1" y="524"/>
                  </a:lnTo>
                  <a:lnTo>
                    <a:pt x="1" y="628"/>
                  </a:lnTo>
                  <a:lnTo>
                    <a:pt x="147" y="712"/>
                  </a:lnTo>
                  <a:lnTo>
                    <a:pt x="252" y="900"/>
                  </a:lnTo>
                  <a:lnTo>
                    <a:pt x="252" y="1047"/>
                  </a:lnTo>
                  <a:lnTo>
                    <a:pt x="273" y="1130"/>
                  </a:lnTo>
                  <a:lnTo>
                    <a:pt x="378" y="1172"/>
                  </a:lnTo>
                  <a:lnTo>
                    <a:pt x="587" y="1319"/>
                  </a:lnTo>
                  <a:lnTo>
                    <a:pt x="691" y="1382"/>
                  </a:lnTo>
                  <a:lnTo>
                    <a:pt x="942" y="1674"/>
                  </a:lnTo>
                  <a:lnTo>
                    <a:pt x="1005" y="1674"/>
                  </a:lnTo>
                  <a:lnTo>
                    <a:pt x="1298" y="1842"/>
                  </a:lnTo>
                  <a:lnTo>
                    <a:pt x="1361" y="1779"/>
                  </a:lnTo>
                  <a:lnTo>
                    <a:pt x="1507" y="1779"/>
                  </a:lnTo>
                  <a:lnTo>
                    <a:pt x="1528" y="1674"/>
                  </a:lnTo>
                  <a:lnTo>
                    <a:pt x="1591" y="1633"/>
                  </a:lnTo>
                  <a:lnTo>
                    <a:pt x="1633" y="1528"/>
                  </a:lnTo>
                  <a:lnTo>
                    <a:pt x="1738" y="1570"/>
                  </a:lnTo>
                  <a:lnTo>
                    <a:pt x="1947" y="1570"/>
                  </a:lnTo>
                  <a:lnTo>
                    <a:pt x="2114" y="1674"/>
                  </a:lnTo>
                  <a:lnTo>
                    <a:pt x="2261" y="1674"/>
                  </a:lnTo>
                  <a:lnTo>
                    <a:pt x="2428" y="1654"/>
                  </a:lnTo>
                  <a:lnTo>
                    <a:pt x="2512" y="1737"/>
                  </a:lnTo>
                  <a:lnTo>
                    <a:pt x="2742" y="1779"/>
                  </a:lnTo>
                  <a:lnTo>
                    <a:pt x="2763" y="1779"/>
                  </a:lnTo>
                  <a:lnTo>
                    <a:pt x="2888" y="1695"/>
                  </a:lnTo>
                  <a:lnTo>
                    <a:pt x="3035" y="1674"/>
                  </a:lnTo>
                  <a:lnTo>
                    <a:pt x="3077" y="1737"/>
                  </a:lnTo>
                  <a:lnTo>
                    <a:pt x="3307" y="1654"/>
                  </a:lnTo>
                  <a:lnTo>
                    <a:pt x="3516" y="1633"/>
                  </a:lnTo>
                  <a:lnTo>
                    <a:pt x="3683" y="1465"/>
                  </a:lnTo>
                  <a:lnTo>
                    <a:pt x="3830" y="1444"/>
                  </a:lnTo>
                  <a:lnTo>
                    <a:pt x="3976" y="1340"/>
                  </a:lnTo>
                  <a:lnTo>
                    <a:pt x="4227" y="1361"/>
                  </a:lnTo>
                  <a:lnTo>
                    <a:pt x="4186" y="1214"/>
                  </a:lnTo>
                  <a:lnTo>
                    <a:pt x="4102" y="1130"/>
                  </a:lnTo>
                  <a:lnTo>
                    <a:pt x="3935" y="1130"/>
                  </a:lnTo>
                  <a:lnTo>
                    <a:pt x="3893" y="1172"/>
                  </a:lnTo>
                  <a:lnTo>
                    <a:pt x="3809" y="1172"/>
                  </a:lnTo>
                  <a:lnTo>
                    <a:pt x="3683" y="1005"/>
                  </a:lnTo>
                  <a:lnTo>
                    <a:pt x="3349" y="733"/>
                  </a:lnTo>
                  <a:lnTo>
                    <a:pt x="3181" y="691"/>
                  </a:lnTo>
                  <a:lnTo>
                    <a:pt x="2951" y="733"/>
                  </a:lnTo>
                  <a:lnTo>
                    <a:pt x="2826" y="628"/>
                  </a:lnTo>
                  <a:lnTo>
                    <a:pt x="2867" y="524"/>
                  </a:lnTo>
                  <a:lnTo>
                    <a:pt x="2679" y="545"/>
                  </a:lnTo>
                  <a:lnTo>
                    <a:pt x="2428" y="398"/>
                  </a:lnTo>
                  <a:lnTo>
                    <a:pt x="2365" y="440"/>
                  </a:lnTo>
                  <a:lnTo>
                    <a:pt x="2512" y="607"/>
                  </a:lnTo>
                  <a:lnTo>
                    <a:pt x="2428" y="607"/>
                  </a:lnTo>
                  <a:lnTo>
                    <a:pt x="2365" y="649"/>
                  </a:lnTo>
                  <a:lnTo>
                    <a:pt x="2302" y="628"/>
                  </a:lnTo>
                  <a:lnTo>
                    <a:pt x="2302" y="524"/>
                  </a:lnTo>
                  <a:lnTo>
                    <a:pt x="2240" y="503"/>
                  </a:lnTo>
                  <a:lnTo>
                    <a:pt x="2219" y="419"/>
                  </a:lnTo>
                  <a:lnTo>
                    <a:pt x="2261" y="314"/>
                  </a:lnTo>
                  <a:lnTo>
                    <a:pt x="2198" y="231"/>
                  </a:lnTo>
                  <a:lnTo>
                    <a:pt x="2093" y="231"/>
                  </a:lnTo>
                  <a:lnTo>
                    <a:pt x="1989" y="126"/>
                  </a:lnTo>
                  <a:lnTo>
                    <a:pt x="2010" y="84"/>
                  </a:lnTo>
                  <a:lnTo>
                    <a:pt x="1779" y="21"/>
                  </a:lnTo>
                  <a:lnTo>
                    <a:pt x="1696" y="84"/>
                  </a:lnTo>
                  <a:lnTo>
                    <a:pt x="1612" y="63"/>
                  </a:lnTo>
                  <a:lnTo>
                    <a:pt x="1570" y="105"/>
                  </a:lnTo>
                  <a:lnTo>
                    <a:pt x="1507" y="21"/>
                  </a:lnTo>
                  <a:lnTo>
                    <a:pt x="1486" y="63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3759500" y="2356100"/>
              <a:ext cx="120350" cy="143875"/>
            </a:xfrm>
            <a:custGeom>
              <a:avLst/>
              <a:gdLst/>
              <a:ahLst/>
              <a:cxnLst/>
              <a:rect l="l" t="t" r="r" b="b"/>
              <a:pathLst>
                <a:path w="4814" h="5755" extrusionOk="0">
                  <a:moveTo>
                    <a:pt x="1340" y="1"/>
                  </a:moveTo>
                  <a:lnTo>
                    <a:pt x="1340" y="22"/>
                  </a:lnTo>
                  <a:lnTo>
                    <a:pt x="1340" y="126"/>
                  </a:lnTo>
                  <a:lnTo>
                    <a:pt x="1424" y="189"/>
                  </a:lnTo>
                  <a:lnTo>
                    <a:pt x="1466" y="189"/>
                  </a:lnTo>
                  <a:lnTo>
                    <a:pt x="1466" y="252"/>
                  </a:lnTo>
                  <a:lnTo>
                    <a:pt x="1612" y="377"/>
                  </a:lnTo>
                  <a:lnTo>
                    <a:pt x="1507" y="419"/>
                  </a:lnTo>
                  <a:lnTo>
                    <a:pt x="1403" y="419"/>
                  </a:lnTo>
                  <a:lnTo>
                    <a:pt x="1403" y="524"/>
                  </a:lnTo>
                  <a:lnTo>
                    <a:pt x="1507" y="461"/>
                  </a:lnTo>
                  <a:lnTo>
                    <a:pt x="1507" y="628"/>
                  </a:lnTo>
                  <a:lnTo>
                    <a:pt x="1612" y="670"/>
                  </a:lnTo>
                  <a:lnTo>
                    <a:pt x="1528" y="754"/>
                  </a:lnTo>
                  <a:lnTo>
                    <a:pt x="1528" y="838"/>
                  </a:lnTo>
                  <a:lnTo>
                    <a:pt x="1612" y="880"/>
                  </a:lnTo>
                  <a:lnTo>
                    <a:pt x="1738" y="880"/>
                  </a:lnTo>
                  <a:lnTo>
                    <a:pt x="1926" y="1068"/>
                  </a:lnTo>
                  <a:lnTo>
                    <a:pt x="2156" y="1172"/>
                  </a:lnTo>
                  <a:lnTo>
                    <a:pt x="1926" y="1131"/>
                  </a:lnTo>
                  <a:lnTo>
                    <a:pt x="1738" y="942"/>
                  </a:lnTo>
                  <a:lnTo>
                    <a:pt x="1612" y="963"/>
                  </a:lnTo>
                  <a:lnTo>
                    <a:pt x="1507" y="942"/>
                  </a:lnTo>
                  <a:lnTo>
                    <a:pt x="1424" y="942"/>
                  </a:lnTo>
                  <a:lnTo>
                    <a:pt x="1340" y="1068"/>
                  </a:lnTo>
                  <a:lnTo>
                    <a:pt x="1361" y="1152"/>
                  </a:lnTo>
                  <a:lnTo>
                    <a:pt x="1361" y="1340"/>
                  </a:lnTo>
                  <a:lnTo>
                    <a:pt x="1424" y="1444"/>
                  </a:lnTo>
                  <a:lnTo>
                    <a:pt x="1298" y="1277"/>
                  </a:lnTo>
                  <a:lnTo>
                    <a:pt x="1319" y="1152"/>
                  </a:lnTo>
                  <a:lnTo>
                    <a:pt x="1235" y="1068"/>
                  </a:lnTo>
                  <a:lnTo>
                    <a:pt x="1194" y="1089"/>
                  </a:lnTo>
                  <a:lnTo>
                    <a:pt x="1194" y="1172"/>
                  </a:lnTo>
                  <a:lnTo>
                    <a:pt x="1235" y="1277"/>
                  </a:lnTo>
                  <a:lnTo>
                    <a:pt x="1152" y="1361"/>
                  </a:lnTo>
                  <a:lnTo>
                    <a:pt x="1089" y="1235"/>
                  </a:lnTo>
                  <a:lnTo>
                    <a:pt x="1089" y="1089"/>
                  </a:lnTo>
                  <a:lnTo>
                    <a:pt x="942" y="1026"/>
                  </a:lnTo>
                  <a:lnTo>
                    <a:pt x="880" y="1047"/>
                  </a:lnTo>
                  <a:lnTo>
                    <a:pt x="608" y="1131"/>
                  </a:lnTo>
                  <a:lnTo>
                    <a:pt x="587" y="1235"/>
                  </a:lnTo>
                  <a:lnTo>
                    <a:pt x="629" y="1340"/>
                  </a:lnTo>
                  <a:lnTo>
                    <a:pt x="775" y="1361"/>
                  </a:lnTo>
                  <a:lnTo>
                    <a:pt x="796" y="1465"/>
                  </a:lnTo>
                  <a:lnTo>
                    <a:pt x="796" y="1486"/>
                  </a:lnTo>
                  <a:lnTo>
                    <a:pt x="733" y="1507"/>
                  </a:lnTo>
                  <a:lnTo>
                    <a:pt x="733" y="1591"/>
                  </a:lnTo>
                  <a:lnTo>
                    <a:pt x="691" y="1696"/>
                  </a:lnTo>
                  <a:lnTo>
                    <a:pt x="691" y="1800"/>
                  </a:lnTo>
                  <a:lnTo>
                    <a:pt x="608" y="1863"/>
                  </a:lnTo>
                  <a:lnTo>
                    <a:pt x="503" y="1800"/>
                  </a:lnTo>
                  <a:lnTo>
                    <a:pt x="461" y="1926"/>
                  </a:lnTo>
                  <a:lnTo>
                    <a:pt x="482" y="1988"/>
                  </a:lnTo>
                  <a:lnTo>
                    <a:pt x="608" y="1988"/>
                  </a:lnTo>
                  <a:lnTo>
                    <a:pt x="670" y="2030"/>
                  </a:lnTo>
                  <a:lnTo>
                    <a:pt x="629" y="2114"/>
                  </a:lnTo>
                  <a:lnTo>
                    <a:pt x="608" y="2240"/>
                  </a:lnTo>
                  <a:lnTo>
                    <a:pt x="524" y="2302"/>
                  </a:lnTo>
                  <a:lnTo>
                    <a:pt x="608" y="2407"/>
                  </a:lnTo>
                  <a:lnTo>
                    <a:pt x="524" y="2449"/>
                  </a:lnTo>
                  <a:lnTo>
                    <a:pt x="378" y="2407"/>
                  </a:lnTo>
                  <a:lnTo>
                    <a:pt x="210" y="2449"/>
                  </a:lnTo>
                  <a:lnTo>
                    <a:pt x="168" y="2553"/>
                  </a:lnTo>
                  <a:lnTo>
                    <a:pt x="85" y="2658"/>
                  </a:lnTo>
                  <a:lnTo>
                    <a:pt x="105" y="2825"/>
                  </a:lnTo>
                  <a:lnTo>
                    <a:pt x="85" y="3035"/>
                  </a:lnTo>
                  <a:lnTo>
                    <a:pt x="43" y="3139"/>
                  </a:lnTo>
                  <a:lnTo>
                    <a:pt x="43" y="3160"/>
                  </a:lnTo>
                  <a:lnTo>
                    <a:pt x="1" y="3244"/>
                  </a:lnTo>
                  <a:lnTo>
                    <a:pt x="85" y="3432"/>
                  </a:lnTo>
                  <a:lnTo>
                    <a:pt x="85" y="3474"/>
                  </a:lnTo>
                  <a:lnTo>
                    <a:pt x="168" y="3579"/>
                  </a:lnTo>
                  <a:lnTo>
                    <a:pt x="85" y="3746"/>
                  </a:lnTo>
                  <a:lnTo>
                    <a:pt x="147" y="3746"/>
                  </a:lnTo>
                  <a:lnTo>
                    <a:pt x="273" y="3913"/>
                  </a:lnTo>
                  <a:lnTo>
                    <a:pt x="294" y="4060"/>
                  </a:lnTo>
                  <a:lnTo>
                    <a:pt x="357" y="4102"/>
                  </a:lnTo>
                  <a:lnTo>
                    <a:pt x="357" y="4290"/>
                  </a:lnTo>
                  <a:lnTo>
                    <a:pt x="461" y="4374"/>
                  </a:lnTo>
                  <a:lnTo>
                    <a:pt x="461" y="4437"/>
                  </a:lnTo>
                  <a:lnTo>
                    <a:pt x="566" y="4520"/>
                  </a:lnTo>
                  <a:lnTo>
                    <a:pt x="629" y="4478"/>
                  </a:lnTo>
                  <a:lnTo>
                    <a:pt x="733" y="4478"/>
                  </a:lnTo>
                  <a:lnTo>
                    <a:pt x="817" y="4520"/>
                  </a:lnTo>
                  <a:lnTo>
                    <a:pt x="922" y="4478"/>
                  </a:lnTo>
                  <a:lnTo>
                    <a:pt x="1047" y="4541"/>
                  </a:lnTo>
                  <a:lnTo>
                    <a:pt x="1152" y="4541"/>
                  </a:lnTo>
                  <a:lnTo>
                    <a:pt x="1298" y="4625"/>
                  </a:lnTo>
                  <a:lnTo>
                    <a:pt x="1152" y="4750"/>
                  </a:lnTo>
                  <a:lnTo>
                    <a:pt x="1089" y="4918"/>
                  </a:lnTo>
                  <a:lnTo>
                    <a:pt x="1089" y="5022"/>
                  </a:lnTo>
                  <a:lnTo>
                    <a:pt x="1005" y="5106"/>
                  </a:lnTo>
                  <a:lnTo>
                    <a:pt x="942" y="5273"/>
                  </a:lnTo>
                  <a:lnTo>
                    <a:pt x="942" y="5441"/>
                  </a:lnTo>
                  <a:lnTo>
                    <a:pt x="1047" y="5525"/>
                  </a:lnTo>
                  <a:lnTo>
                    <a:pt x="1110" y="5629"/>
                  </a:lnTo>
                  <a:lnTo>
                    <a:pt x="1214" y="5650"/>
                  </a:lnTo>
                  <a:lnTo>
                    <a:pt x="1319" y="5587"/>
                  </a:lnTo>
                  <a:lnTo>
                    <a:pt x="1445" y="5650"/>
                  </a:lnTo>
                  <a:lnTo>
                    <a:pt x="1507" y="5566"/>
                  </a:lnTo>
                  <a:lnTo>
                    <a:pt x="1466" y="5525"/>
                  </a:lnTo>
                  <a:lnTo>
                    <a:pt x="1612" y="5462"/>
                  </a:lnTo>
                  <a:lnTo>
                    <a:pt x="1633" y="5566"/>
                  </a:lnTo>
                  <a:lnTo>
                    <a:pt x="1717" y="5587"/>
                  </a:lnTo>
                  <a:lnTo>
                    <a:pt x="1758" y="5545"/>
                  </a:lnTo>
                  <a:lnTo>
                    <a:pt x="1842" y="5545"/>
                  </a:lnTo>
                  <a:lnTo>
                    <a:pt x="1989" y="5671"/>
                  </a:lnTo>
                  <a:lnTo>
                    <a:pt x="2072" y="5692"/>
                  </a:lnTo>
                  <a:lnTo>
                    <a:pt x="2093" y="5692"/>
                  </a:lnTo>
                  <a:lnTo>
                    <a:pt x="2156" y="5671"/>
                  </a:lnTo>
                  <a:lnTo>
                    <a:pt x="2261" y="5629"/>
                  </a:lnTo>
                  <a:lnTo>
                    <a:pt x="2344" y="5734"/>
                  </a:lnTo>
                  <a:lnTo>
                    <a:pt x="2491" y="5755"/>
                  </a:lnTo>
                  <a:lnTo>
                    <a:pt x="2512" y="5692"/>
                  </a:lnTo>
                  <a:lnTo>
                    <a:pt x="2512" y="5629"/>
                  </a:lnTo>
                  <a:lnTo>
                    <a:pt x="2826" y="5629"/>
                  </a:lnTo>
                  <a:lnTo>
                    <a:pt x="2909" y="5692"/>
                  </a:lnTo>
                  <a:lnTo>
                    <a:pt x="3014" y="5671"/>
                  </a:lnTo>
                  <a:lnTo>
                    <a:pt x="3098" y="5692"/>
                  </a:lnTo>
                  <a:lnTo>
                    <a:pt x="3202" y="5671"/>
                  </a:lnTo>
                  <a:lnTo>
                    <a:pt x="3391" y="5545"/>
                  </a:lnTo>
                  <a:lnTo>
                    <a:pt x="3453" y="5545"/>
                  </a:lnTo>
                  <a:lnTo>
                    <a:pt x="3600" y="5566"/>
                  </a:lnTo>
                  <a:lnTo>
                    <a:pt x="3725" y="5545"/>
                  </a:lnTo>
                  <a:lnTo>
                    <a:pt x="3851" y="5629"/>
                  </a:lnTo>
                  <a:lnTo>
                    <a:pt x="3935" y="5566"/>
                  </a:lnTo>
                  <a:lnTo>
                    <a:pt x="3914" y="5462"/>
                  </a:lnTo>
                  <a:lnTo>
                    <a:pt x="3746" y="5378"/>
                  </a:lnTo>
                  <a:lnTo>
                    <a:pt x="3746" y="5315"/>
                  </a:lnTo>
                  <a:lnTo>
                    <a:pt x="3914" y="5127"/>
                  </a:lnTo>
                  <a:lnTo>
                    <a:pt x="4039" y="5043"/>
                  </a:lnTo>
                  <a:lnTo>
                    <a:pt x="4123" y="4939"/>
                  </a:lnTo>
                  <a:lnTo>
                    <a:pt x="4186" y="4939"/>
                  </a:lnTo>
                  <a:lnTo>
                    <a:pt x="4186" y="4834"/>
                  </a:lnTo>
                  <a:lnTo>
                    <a:pt x="4227" y="4729"/>
                  </a:lnTo>
                  <a:lnTo>
                    <a:pt x="3976" y="4437"/>
                  </a:lnTo>
                  <a:lnTo>
                    <a:pt x="3872" y="4374"/>
                  </a:lnTo>
                  <a:lnTo>
                    <a:pt x="3663" y="4227"/>
                  </a:lnTo>
                  <a:lnTo>
                    <a:pt x="3558" y="4185"/>
                  </a:lnTo>
                  <a:lnTo>
                    <a:pt x="3537" y="4102"/>
                  </a:lnTo>
                  <a:lnTo>
                    <a:pt x="3537" y="3955"/>
                  </a:lnTo>
                  <a:lnTo>
                    <a:pt x="3432" y="3767"/>
                  </a:lnTo>
                  <a:lnTo>
                    <a:pt x="3286" y="3683"/>
                  </a:lnTo>
                  <a:lnTo>
                    <a:pt x="3286" y="3579"/>
                  </a:lnTo>
                  <a:lnTo>
                    <a:pt x="3307" y="3558"/>
                  </a:lnTo>
                  <a:lnTo>
                    <a:pt x="3391" y="3600"/>
                  </a:lnTo>
                  <a:lnTo>
                    <a:pt x="3453" y="3641"/>
                  </a:lnTo>
                  <a:lnTo>
                    <a:pt x="3663" y="3453"/>
                  </a:lnTo>
                  <a:lnTo>
                    <a:pt x="3767" y="3453"/>
                  </a:lnTo>
                  <a:lnTo>
                    <a:pt x="3872" y="3328"/>
                  </a:lnTo>
                  <a:lnTo>
                    <a:pt x="4018" y="3328"/>
                  </a:lnTo>
                  <a:lnTo>
                    <a:pt x="4060" y="3223"/>
                  </a:lnTo>
                  <a:lnTo>
                    <a:pt x="4269" y="3223"/>
                  </a:lnTo>
                  <a:lnTo>
                    <a:pt x="4353" y="3244"/>
                  </a:lnTo>
                  <a:lnTo>
                    <a:pt x="4437" y="3181"/>
                  </a:lnTo>
                  <a:lnTo>
                    <a:pt x="4437" y="3076"/>
                  </a:lnTo>
                  <a:lnTo>
                    <a:pt x="4604" y="3118"/>
                  </a:lnTo>
                  <a:lnTo>
                    <a:pt x="4688" y="3056"/>
                  </a:lnTo>
                  <a:lnTo>
                    <a:pt x="4771" y="3118"/>
                  </a:lnTo>
                  <a:lnTo>
                    <a:pt x="4792" y="3076"/>
                  </a:lnTo>
                  <a:lnTo>
                    <a:pt x="4813" y="3035"/>
                  </a:lnTo>
                  <a:lnTo>
                    <a:pt x="4813" y="2721"/>
                  </a:lnTo>
                  <a:lnTo>
                    <a:pt x="4751" y="2637"/>
                  </a:lnTo>
                  <a:lnTo>
                    <a:pt x="4667" y="2595"/>
                  </a:lnTo>
                  <a:lnTo>
                    <a:pt x="4562" y="2344"/>
                  </a:lnTo>
                  <a:lnTo>
                    <a:pt x="4604" y="2240"/>
                  </a:lnTo>
                  <a:lnTo>
                    <a:pt x="4562" y="2114"/>
                  </a:lnTo>
                  <a:lnTo>
                    <a:pt x="4562" y="2030"/>
                  </a:lnTo>
                  <a:lnTo>
                    <a:pt x="4479" y="1926"/>
                  </a:lnTo>
                  <a:lnTo>
                    <a:pt x="4499" y="1821"/>
                  </a:lnTo>
                  <a:lnTo>
                    <a:pt x="4332" y="1612"/>
                  </a:lnTo>
                  <a:lnTo>
                    <a:pt x="4332" y="1549"/>
                  </a:lnTo>
                  <a:lnTo>
                    <a:pt x="4479" y="1465"/>
                  </a:lnTo>
                  <a:lnTo>
                    <a:pt x="4499" y="1277"/>
                  </a:lnTo>
                  <a:lnTo>
                    <a:pt x="4458" y="1026"/>
                  </a:lnTo>
                  <a:lnTo>
                    <a:pt x="4353" y="1026"/>
                  </a:lnTo>
                  <a:lnTo>
                    <a:pt x="4269" y="963"/>
                  </a:lnTo>
                  <a:lnTo>
                    <a:pt x="4165" y="963"/>
                  </a:lnTo>
                  <a:lnTo>
                    <a:pt x="4060" y="880"/>
                  </a:lnTo>
                  <a:lnTo>
                    <a:pt x="4081" y="775"/>
                  </a:lnTo>
                  <a:lnTo>
                    <a:pt x="4039" y="670"/>
                  </a:lnTo>
                  <a:lnTo>
                    <a:pt x="3914" y="712"/>
                  </a:lnTo>
                  <a:lnTo>
                    <a:pt x="3767" y="545"/>
                  </a:lnTo>
                  <a:lnTo>
                    <a:pt x="3663" y="545"/>
                  </a:lnTo>
                  <a:lnTo>
                    <a:pt x="3621" y="461"/>
                  </a:lnTo>
                  <a:lnTo>
                    <a:pt x="3558" y="503"/>
                  </a:lnTo>
                  <a:lnTo>
                    <a:pt x="3432" y="524"/>
                  </a:lnTo>
                  <a:lnTo>
                    <a:pt x="3328" y="608"/>
                  </a:lnTo>
                  <a:lnTo>
                    <a:pt x="3286" y="545"/>
                  </a:lnTo>
                  <a:lnTo>
                    <a:pt x="3349" y="503"/>
                  </a:lnTo>
                  <a:lnTo>
                    <a:pt x="3349" y="524"/>
                  </a:lnTo>
                  <a:lnTo>
                    <a:pt x="3411" y="461"/>
                  </a:lnTo>
                  <a:lnTo>
                    <a:pt x="3516" y="419"/>
                  </a:lnTo>
                  <a:lnTo>
                    <a:pt x="3391" y="419"/>
                  </a:lnTo>
                  <a:lnTo>
                    <a:pt x="3328" y="440"/>
                  </a:lnTo>
                  <a:lnTo>
                    <a:pt x="3307" y="503"/>
                  </a:lnTo>
                  <a:lnTo>
                    <a:pt x="3202" y="545"/>
                  </a:lnTo>
                  <a:lnTo>
                    <a:pt x="3202" y="608"/>
                  </a:lnTo>
                  <a:lnTo>
                    <a:pt x="2993" y="628"/>
                  </a:lnTo>
                  <a:lnTo>
                    <a:pt x="2909" y="733"/>
                  </a:lnTo>
                  <a:lnTo>
                    <a:pt x="2888" y="838"/>
                  </a:lnTo>
                  <a:lnTo>
                    <a:pt x="2763" y="838"/>
                  </a:lnTo>
                  <a:lnTo>
                    <a:pt x="2721" y="775"/>
                  </a:lnTo>
                  <a:lnTo>
                    <a:pt x="2616" y="754"/>
                  </a:lnTo>
                  <a:lnTo>
                    <a:pt x="2574" y="775"/>
                  </a:lnTo>
                  <a:lnTo>
                    <a:pt x="2407" y="733"/>
                  </a:lnTo>
                  <a:lnTo>
                    <a:pt x="2512" y="670"/>
                  </a:lnTo>
                  <a:lnTo>
                    <a:pt x="2595" y="670"/>
                  </a:lnTo>
                  <a:lnTo>
                    <a:pt x="2679" y="608"/>
                  </a:lnTo>
                  <a:lnTo>
                    <a:pt x="2679" y="503"/>
                  </a:lnTo>
                  <a:lnTo>
                    <a:pt x="2616" y="461"/>
                  </a:lnTo>
                  <a:lnTo>
                    <a:pt x="2512" y="545"/>
                  </a:lnTo>
                  <a:lnTo>
                    <a:pt x="2491" y="566"/>
                  </a:lnTo>
                  <a:lnTo>
                    <a:pt x="2365" y="461"/>
                  </a:lnTo>
                  <a:lnTo>
                    <a:pt x="2302" y="419"/>
                  </a:lnTo>
                  <a:lnTo>
                    <a:pt x="2261" y="440"/>
                  </a:lnTo>
                  <a:lnTo>
                    <a:pt x="2240" y="524"/>
                  </a:lnTo>
                  <a:lnTo>
                    <a:pt x="2135" y="566"/>
                  </a:lnTo>
                  <a:lnTo>
                    <a:pt x="2093" y="461"/>
                  </a:lnTo>
                  <a:lnTo>
                    <a:pt x="2030" y="440"/>
                  </a:lnTo>
                  <a:lnTo>
                    <a:pt x="1968" y="377"/>
                  </a:lnTo>
                  <a:lnTo>
                    <a:pt x="2051" y="335"/>
                  </a:lnTo>
                  <a:lnTo>
                    <a:pt x="2093" y="210"/>
                  </a:lnTo>
                  <a:lnTo>
                    <a:pt x="1989" y="189"/>
                  </a:lnTo>
                  <a:lnTo>
                    <a:pt x="1863" y="84"/>
                  </a:lnTo>
                  <a:lnTo>
                    <a:pt x="1758" y="84"/>
                  </a:lnTo>
                  <a:lnTo>
                    <a:pt x="1717" y="43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3727600" y="2387500"/>
              <a:ext cx="51800" cy="47100"/>
            </a:xfrm>
            <a:custGeom>
              <a:avLst/>
              <a:gdLst/>
              <a:ahLst/>
              <a:cxnLst/>
              <a:rect l="l" t="t" r="r" b="b"/>
              <a:pathLst>
                <a:path w="2072" h="1884" extrusionOk="0">
                  <a:moveTo>
                    <a:pt x="1695" y="0"/>
                  </a:moveTo>
                  <a:lnTo>
                    <a:pt x="1549" y="21"/>
                  </a:lnTo>
                  <a:lnTo>
                    <a:pt x="1444" y="126"/>
                  </a:lnTo>
                  <a:lnTo>
                    <a:pt x="1340" y="84"/>
                  </a:lnTo>
                  <a:lnTo>
                    <a:pt x="1277" y="126"/>
                  </a:lnTo>
                  <a:lnTo>
                    <a:pt x="1130" y="126"/>
                  </a:lnTo>
                  <a:lnTo>
                    <a:pt x="1005" y="251"/>
                  </a:lnTo>
                  <a:lnTo>
                    <a:pt x="796" y="398"/>
                  </a:lnTo>
                  <a:lnTo>
                    <a:pt x="754" y="335"/>
                  </a:lnTo>
                  <a:lnTo>
                    <a:pt x="628" y="398"/>
                  </a:lnTo>
                  <a:lnTo>
                    <a:pt x="628" y="544"/>
                  </a:lnTo>
                  <a:lnTo>
                    <a:pt x="524" y="628"/>
                  </a:lnTo>
                  <a:lnTo>
                    <a:pt x="545" y="753"/>
                  </a:lnTo>
                  <a:lnTo>
                    <a:pt x="524" y="879"/>
                  </a:lnTo>
                  <a:lnTo>
                    <a:pt x="482" y="984"/>
                  </a:lnTo>
                  <a:lnTo>
                    <a:pt x="440" y="1046"/>
                  </a:lnTo>
                  <a:lnTo>
                    <a:pt x="335" y="1130"/>
                  </a:lnTo>
                  <a:lnTo>
                    <a:pt x="335" y="1193"/>
                  </a:lnTo>
                  <a:lnTo>
                    <a:pt x="482" y="1339"/>
                  </a:lnTo>
                  <a:lnTo>
                    <a:pt x="607" y="1360"/>
                  </a:lnTo>
                  <a:lnTo>
                    <a:pt x="482" y="1360"/>
                  </a:lnTo>
                  <a:lnTo>
                    <a:pt x="419" y="1402"/>
                  </a:lnTo>
                  <a:lnTo>
                    <a:pt x="377" y="1444"/>
                  </a:lnTo>
                  <a:lnTo>
                    <a:pt x="419" y="1507"/>
                  </a:lnTo>
                  <a:lnTo>
                    <a:pt x="503" y="1507"/>
                  </a:lnTo>
                  <a:lnTo>
                    <a:pt x="503" y="1569"/>
                  </a:lnTo>
                  <a:lnTo>
                    <a:pt x="398" y="1569"/>
                  </a:lnTo>
                  <a:lnTo>
                    <a:pt x="293" y="1486"/>
                  </a:lnTo>
                  <a:lnTo>
                    <a:pt x="189" y="1444"/>
                  </a:lnTo>
                  <a:lnTo>
                    <a:pt x="105" y="1465"/>
                  </a:lnTo>
                  <a:lnTo>
                    <a:pt x="126" y="1507"/>
                  </a:lnTo>
                  <a:lnTo>
                    <a:pt x="210" y="1548"/>
                  </a:lnTo>
                  <a:lnTo>
                    <a:pt x="314" y="1611"/>
                  </a:lnTo>
                  <a:lnTo>
                    <a:pt x="335" y="1590"/>
                  </a:lnTo>
                  <a:lnTo>
                    <a:pt x="440" y="1674"/>
                  </a:lnTo>
                  <a:lnTo>
                    <a:pt x="335" y="1611"/>
                  </a:lnTo>
                  <a:lnTo>
                    <a:pt x="273" y="1653"/>
                  </a:lnTo>
                  <a:lnTo>
                    <a:pt x="105" y="1590"/>
                  </a:lnTo>
                  <a:lnTo>
                    <a:pt x="1" y="1590"/>
                  </a:lnTo>
                  <a:lnTo>
                    <a:pt x="84" y="1611"/>
                  </a:lnTo>
                  <a:lnTo>
                    <a:pt x="126" y="1695"/>
                  </a:lnTo>
                  <a:lnTo>
                    <a:pt x="210" y="1695"/>
                  </a:lnTo>
                  <a:lnTo>
                    <a:pt x="293" y="1758"/>
                  </a:lnTo>
                  <a:lnTo>
                    <a:pt x="335" y="1695"/>
                  </a:lnTo>
                  <a:lnTo>
                    <a:pt x="440" y="1674"/>
                  </a:lnTo>
                  <a:lnTo>
                    <a:pt x="482" y="1653"/>
                  </a:lnTo>
                  <a:lnTo>
                    <a:pt x="545" y="1653"/>
                  </a:lnTo>
                  <a:lnTo>
                    <a:pt x="586" y="1548"/>
                  </a:lnTo>
                  <a:lnTo>
                    <a:pt x="796" y="1548"/>
                  </a:lnTo>
                  <a:lnTo>
                    <a:pt x="837" y="1611"/>
                  </a:lnTo>
                  <a:lnTo>
                    <a:pt x="942" y="1611"/>
                  </a:lnTo>
                  <a:lnTo>
                    <a:pt x="1005" y="1695"/>
                  </a:lnTo>
                  <a:lnTo>
                    <a:pt x="1151" y="1695"/>
                  </a:lnTo>
                  <a:lnTo>
                    <a:pt x="1214" y="1779"/>
                  </a:lnTo>
                  <a:lnTo>
                    <a:pt x="1214" y="1862"/>
                  </a:lnTo>
                  <a:lnTo>
                    <a:pt x="1319" y="1883"/>
                  </a:lnTo>
                  <a:lnTo>
                    <a:pt x="1361" y="1779"/>
                  </a:lnTo>
                  <a:lnTo>
                    <a:pt x="1381" y="1569"/>
                  </a:lnTo>
                  <a:lnTo>
                    <a:pt x="1361" y="1402"/>
                  </a:lnTo>
                  <a:lnTo>
                    <a:pt x="1444" y="1297"/>
                  </a:lnTo>
                  <a:lnTo>
                    <a:pt x="1486" y="1193"/>
                  </a:lnTo>
                  <a:lnTo>
                    <a:pt x="1654" y="1151"/>
                  </a:lnTo>
                  <a:lnTo>
                    <a:pt x="1800" y="1193"/>
                  </a:lnTo>
                  <a:lnTo>
                    <a:pt x="1884" y="1151"/>
                  </a:lnTo>
                  <a:lnTo>
                    <a:pt x="1800" y="1046"/>
                  </a:lnTo>
                  <a:lnTo>
                    <a:pt x="1884" y="984"/>
                  </a:lnTo>
                  <a:lnTo>
                    <a:pt x="1905" y="858"/>
                  </a:lnTo>
                  <a:lnTo>
                    <a:pt x="1946" y="774"/>
                  </a:lnTo>
                  <a:lnTo>
                    <a:pt x="1884" y="732"/>
                  </a:lnTo>
                  <a:lnTo>
                    <a:pt x="1758" y="732"/>
                  </a:lnTo>
                  <a:lnTo>
                    <a:pt x="1737" y="670"/>
                  </a:lnTo>
                  <a:lnTo>
                    <a:pt x="1779" y="544"/>
                  </a:lnTo>
                  <a:lnTo>
                    <a:pt x="1884" y="607"/>
                  </a:lnTo>
                  <a:lnTo>
                    <a:pt x="1967" y="544"/>
                  </a:lnTo>
                  <a:lnTo>
                    <a:pt x="1967" y="440"/>
                  </a:lnTo>
                  <a:lnTo>
                    <a:pt x="2009" y="335"/>
                  </a:lnTo>
                  <a:lnTo>
                    <a:pt x="2009" y="251"/>
                  </a:lnTo>
                  <a:lnTo>
                    <a:pt x="2072" y="230"/>
                  </a:lnTo>
                  <a:lnTo>
                    <a:pt x="2072" y="209"/>
                  </a:lnTo>
                  <a:lnTo>
                    <a:pt x="1967" y="147"/>
                  </a:lnTo>
                  <a:lnTo>
                    <a:pt x="1863" y="84"/>
                  </a:lnTo>
                  <a:lnTo>
                    <a:pt x="16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3722900" y="2426200"/>
              <a:ext cx="40825" cy="35075"/>
            </a:xfrm>
            <a:custGeom>
              <a:avLst/>
              <a:gdLst/>
              <a:ahLst/>
              <a:cxnLst/>
              <a:rect l="l" t="t" r="r" b="b"/>
              <a:pathLst>
                <a:path w="1633" h="1403" extrusionOk="0">
                  <a:moveTo>
                    <a:pt x="774" y="0"/>
                  </a:moveTo>
                  <a:lnTo>
                    <a:pt x="733" y="105"/>
                  </a:lnTo>
                  <a:lnTo>
                    <a:pt x="670" y="105"/>
                  </a:lnTo>
                  <a:lnTo>
                    <a:pt x="628" y="126"/>
                  </a:lnTo>
                  <a:lnTo>
                    <a:pt x="523" y="147"/>
                  </a:lnTo>
                  <a:lnTo>
                    <a:pt x="481" y="210"/>
                  </a:lnTo>
                  <a:lnTo>
                    <a:pt x="398" y="147"/>
                  </a:lnTo>
                  <a:lnTo>
                    <a:pt x="314" y="147"/>
                  </a:lnTo>
                  <a:lnTo>
                    <a:pt x="272" y="63"/>
                  </a:lnTo>
                  <a:lnTo>
                    <a:pt x="189" y="42"/>
                  </a:lnTo>
                  <a:lnTo>
                    <a:pt x="84" y="126"/>
                  </a:lnTo>
                  <a:lnTo>
                    <a:pt x="0" y="272"/>
                  </a:lnTo>
                  <a:lnTo>
                    <a:pt x="63" y="335"/>
                  </a:lnTo>
                  <a:lnTo>
                    <a:pt x="84" y="524"/>
                  </a:lnTo>
                  <a:lnTo>
                    <a:pt x="209" y="565"/>
                  </a:lnTo>
                  <a:lnTo>
                    <a:pt x="251" y="670"/>
                  </a:lnTo>
                  <a:lnTo>
                    <a:pt x="398" y="796"/>
                  </a:lnTo>
                  <a:lnTo>
                    <a:pt x="481" y="796"/>
                  </a:lnTo>
                  <a:lnTo>
                    <a:pt x="565" y="858"/>
                  </a:lnTo>
                  <a:lnTo>
                    <a:pt x="628" y="879"/>
                  </a:lnTo>
                  <a:lnTo>
                    <a:pt x="628" y="1047"/>
                  </a:lnTo>
                  <a:lnTo>
                    <a:pt x="774" y="1109"/>
                  </a:lnTo>
                  <a:lnTo>
                    <a:pt x="816" y="1068"/>
                  </a:lnTo>
                  <a:lnTo>
                    <a:pt x="900" y="1068"/>
                  </a:lnTo>
                  <a:lnTo>
                    <a:pt x="942" y="1109"/>
                  </a:lnTo>
                  <a:lnTo>
                    <a:pt x="1025" y="1151"/>
                  </a:lnTo>
                  <a:lnTo>
                    <a:pt x="1151" y="1298"/>
                  </a:lnTo>
                  <a:lnTo>
                    <a:pt x="1256" y="1319"/>
                  </a:lnTo>
                  <a:lnTo>
                    <a:pt x="1360" y="1402"/>
                  </a:lnTo>
                  <a:lnTo>
                    <a:pt x="1423" y="1361"/>
                  </a:lnTo>
                  <a:lnTo>
                    <a:pt x="1507" y="1361"/>
                  </a:lnTo>
                  <a:lnTo>
                    <a:pt x="1507" y="1298"/>
                  </a:lnTo>
                  <a:lnTo>
                    <a:pt x="1444" y="1256"/>
                  </a:lnTo>
                  <a:lnTo>
                    <a:pt x="1444" y="1172"/>
                  </a:lnTo>
                  <a:lnTo>
                    <a:pt x="1423" y="1109"/>
                  </a:lnTo>
                  <a:lnTo>
                    <a:pt x="1465" y="1047"/>
                  </a:lnTo>
                  <a:lnTo>
                    <a:pt x="1528" y="942"/>
                  </a:lnTo>
                  <a:lnTo>
                    <a:pt x="1549" y="942"/>
                  </a:lnTo>
                  <a:lnTo>
                    <a:pt x="1632" y="775"/>
                  </a:lnTo>
                  <a:lnTo>
                    <a:pt x="1549" y="670"/>
                  </a:lnTo>
                  <a:lnTo>
                    <a:pt x="1549" y="628"/>
                  </a:lnTo>
                  <a:lnTo>
                    <a:pt x="1465" y="440"/>
                  </a:lnTo>
                  <a:lnTo>
                    <a:pt x="1507" y="356"/>
                  </a:lnTo>
                  <a:lnTo>
                    <a:pt x="1507" y="335"/>
                  </a:lnTo>
                  <a:lnTo>
                    <a:pt x="1402" y="314"/>
                  </a:lnTo>
                  <a:lnTo>
                    <a:pt x="1402" y="231"/>
                  </a:lnTo>
                  <a:lnTo>
                    <a:pt x="1339" y="147"/>
                  </a:lnTo>
                  <a:lnTo>
                    <a:pt x="1193" y="147"/>
                  </a:lnTo>
                  <a:lnTo>
                    <a:pt x="1130" y="63"/>
                  </a:lnTo>
                  <a:lnTo>
                    <a:pt x="1025" y="6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3758475" y="2449750"/>
              <a:ext cx="9950" cy="14125"/>
            </a:xfrm>
            <a:custGeom>
              <a:avLst/>
              <a:gdLst/>
              <a:ahLst/>
              <a:cxnLst/>
              <a:rect l="l" t="t" r="r" b="b"/>
              <a:pathLst>
                <a:path w="398" h="565" extrusionOk="0">
                  <a:moveTo>
                    <a:pt x="105" y="0"/>
                  </a:moveTo>
                  <a:lnTo>
                    <a:pt x="42" y="105"/>
                  </a:lnTo>
                  <a:lnTo>
                    <a:pt x="0" y="167"/>
                  </a:lnTo>
                  <a:lnTo>
                    <a:pt x="21" y="230"/>
                  </a:lnTo>
                  <a:lnTo>
                    <a:pt x="21" y="314"/>
                  </a:lnTo>
                  <a:lnTo>
                    <a:pt x="84" y="356"/>
                  </a:lnTo>
                  <a:lnTo>
                    <a:pt x="84" y="419"/>
                  </a:lnTo>
                  <a:lnTo>
                    <a:pt x="105" y="419"/>
                  </a:lnTo>
                  <a:lnTo>
                    <a:pt x="146" y="523"/>
                  </a:lnTo>
                  <a:lnTo>
                    <a:pt x="314" y="565"/>
                  </a:lnTo>
                  <a:lnTo>
                    <a:pt x="398" y="544"/>
                  </a:lnTo>
                  <a:lnTo>
                    <a:pt x="398" y="356"/>
                  </a:lnTo>
                  <a:lnTo>
                    <a:pt x="335" y="314"/>
                  </a:lnTo>
                  <a:lnTo>
                    <a:pt x="314" y="16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3552375" y="2346700"/>
              <a:ext cx="58075" cy="76900"/>
            </a:xfrm>
            <a:custGeom>
              <a:avLst/>
              <a:gdLst/>
              <a:ahLst/>
              <a:cxnLst/>
              <a:rect l="l" t="t" r="r" b="b"/>
              <a:pathLst>
                <a:path w="2323" h="3076" extrusionOk="0">
                  <a:moveTo>
                    <a:pt x="1737" y="0"/>
                  </a:moveTo>
                  <a:lnTo>
                    <a:pt x="1779" y="84"/>
                  </a:lnTo>
                  <a:lnTo>
                    <a:pt x="1653" y="84"/>
                  </a:lnTo>
                  <a:lnTo>
                    <a:pt x="1674" y="209"/>
                  </a:lnTo>
                  <a:lnTo>
                    <a:pt x="1590" y="314"/>
                  </a:lnTo>
                  <a:lnTo>
                    <a:pt x="1590" y="230"/>
                  </a:lnTo>
                  <a:lnTo>
                    <a:pt x="1653" y="188"/>
                  </a:lnTo>
                  <a:lnTo>
                    <a:pt x="1590" y="84"/>
                  </a:lnTo>
                  <a:lnTo>
                    <a:pt x="1528" y="105"/>
                  </a:lnTo>
                  <a:lnTo>
                    <a:pt x="1569" y="167"/>
                  </a:lnTo>
                  <a:lnTo>
                    <a:pt x="1465" y="188"/>
                  </a:lnTo>
                  <a:lnTo>
                    <a:pt x="1423" y="147"/>
                  </a:lnTo>
                  <a:lnTo>
                    <a:pt x="1256" y="167"/>
                  </a:lnTo>
                  <a:lnTo>
                    <a:pt x="1256" y="230"/>
                  </a:lnTo>
                  <a:lnTo>
                    <a:pt x="1214" y="230"/>
                  </a:lnTo>
                  <a:lnTo>
                    <a:pt x="1172" y="356"/>
                  </a:lnTo>
                  <a:lnTo>
                    <a:pt x="1256" y="377"/>
                  </a:lnTo>
                  <a:lnTo>
                    <a:pt x="1235" y="419"/>
                  </a:lnTo>
                  <a:lnTo>
                    <a:pt x="1151" y="419"/>
                  </a:lnTo>
                  <a:lnTo>
                    <a:pt x="1151" y="481"/>
                  </a:lnTo>
                  <a:lnTo>
                    <a:pt x="1046" y="502"/>
                  </a:lnTo>
                  <a:lnTo>
                    <a:pt x="1067" y="586"/>
                  </a:lnTo>
                  <a:lnTo>
                    <a:pt x="1214" y="586"/>
                  </a:lnTo>
                  <a:lnTo>
                    <a:pt x="1172" y="607"/>
                  </a:lnTo>
                  <a:lnTo>
                    <a:pt x="1276" y="586"/>
                  </a:lnTo>
                  <a:lnTo>
                    <a:pt x="1360" y="586"/>
                  </a:lnTo>
                  <a:lnTo>
                    <a:pt x="1235" y="711"/>
                  </a:lnTo>
                  <a:lnTo>
                    <a:pt x="1046" y="795"/>
                  </a:lnTo>
                  <a:lnTo>
                    <a:pt x="1130" y="837"/>
                  </a:lnTo>
                  <a:lnTo>
                    <a:pt x="942" y="879"/>
                  </a:lnTo>
                  <a:lnTo>
                    <a:pt x="858" y="837"/>
                  </a:lnTo>
                  <a:lnTo>
                    <a:pt x="795" y="921"/>
                  </a:lnTo>
                  <a:lnTo>
                    <a:pt x="753" y="816"/>
                  </a:lnTo>
                  <a:lnTo>
                    <a:pt x="502" y="753"/>
                  </a:lnTo>
                  <a:lnTo>
                    <a:pt x="502" y="816"/>
                  </a:lnTo>
                  <a:lnTo>
                    <a:pt x="335" y="753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419" y="942"/>
                  </a:lnTo>
                  <a:lnTo>
                    <a:pt x="440" y="984"/>
                  </a:lnTo>
                  <a:lnTo>
                    <a:pt x="481" y="1088"/>
                  </a:lnTo>
                  <a:lnTo>
                    <a:pt x="419" y="1088"/>
                  </a:lnTo>
                  <a:lnTo>
                    <a:pt x="398" y="1025"/>
                  </a:lnTo>
                  <a:lnTo>
                    <a:pt x="272" y="1025"/>
                  </a:lnTo>
                  <a:lnTo>
                    <a:pt x="419" y="1130"/>
                  </a:lnTo>
                  <a:lnTo>
                    <a:pt x="544" y="1109"/>
                  </a:lnTo>
                  <a:lnTo>
                    <a:pt x="586" y="1214"/>
                  </a:lnTo>
                  <a:lnTo>
                    <a:pt x="440" y="1235"/>
                  </a:lnTo>
                  <a:lnTo>
                    <a:pt x="419" y="1276"/>
                  </a:lnTo>
                  <a:lnTo>
                    <a:pt x="440" y="1339"/>
                  </a:lnTo>
                  <a:lnTo>
                    <a:pt x="293" y="1360"/>
                  </a:lnTo>
                  <a:lnTo>
                    <a:pt x="335" y="1444"/>
                  </a:lnTo>
                  <a:lnTo>
                    <a:pt x="272" y="1465"/>
                  </a:lnTo>
                  <a:lnTo>
                    <a:pt x="377" y="1528"/>
                  </a:lnTo>
                  <a:lnTo>
                    <a:pt x="419" y="1507"/>
                  </a:lnTo>
                  <a:lnTo>
                    <a:pt x="398" y="1548"/>
                  </a:lnTo>
                  <a:lnTo>
                    <a:pt x="523" y="1528"/>
                  </a:lnTo>
                  <a:lnTo>
                    <a:pt x="544" y="1674"/>
                  </a:lnTo>
                  <a:lnTo>
                    <a:pt x="858" y="1674"/>
                  </a:lnTo>
                  <a:lnTo>
                    <a:pt x="753" y="1758"/>
                  </a:lnTo>
                  <a:lnTo>
                    <a:pt x="691" y="1737"/>
                  </a:lnTo>
                  <a:lnTo>
                    <a:pt x="586" y="1925"/>
                  </a:lnTo>
                  <a:lnTo>
                    <a:pt x="628" y="1925"/>
                  </a:lnTo>
                  <a:lnTo>
                    <a:pt x="523" y="2051"/>
                  </a:lnTo>
                  <a:lnTo>
                    <a:pt x="335" y="2176"/>
                  </a:lnTo>
                  <a:lnTo>
                    <a:pt x="419" y="2176"/>
                  </a:lnTo>
                  <a:lnTo>
                    <a:pt x="523" y="2134"/>
                  </a:lnTo>
                  <a:lnTo>
                    <a:pt x="586" y="2155"/>
                  </a:lnTo>
                  <a:lnTo>
                    <a:pt x="732" y="2155"/>
                  </a:lnTo>
                  <a:lnTo>
                    <a:pt x="816" y="2072"/>
                  </a:lnTo>
                  <a:lnTo>
                    <a:pt x="816" y="2092"/>
                  </a:lnTo>
                  <a:lnTo>
                    <a:pt x="942" y="2134"/>
                  </a:lnTo>
                  <a:lnTo>
                    <a:pt x="691" y="2176"/>
                  </a:lnTo>
                  <a:lnTo>
                    <a:pt x="502" y="2197"/>
                  </a:lnTo>
                  <a:lnTo>
                    <a:pt x="440" y="2281"/>
                  </a:lnTo>
                  <a:lnTo>
                    <a:pt x="314" y="2302"/>
                  </a:lnTo>
                  <a:lnTo>
                    <a:pt x="377" y="2364"/>
                  </a:lnTo>
                  <a:lnTo>
                    <a:pt x="335" y="2406"/>
                  </a:lnTo>
                  <a:lnTo>
                    <a:pt x="398" y="2448"/>
                  </a:lnTo>
                  <a:lnTo>
                    <a:pt x="293" y="2469"/>
                  </a:lnTo>
                  <a:lnTo>
                    <a:pt x="209" y="2385"/>
                  </a:lnTo>
                  <a:lnTo>
                    <a:pt x="188" y="2448"/>
                  </a:lnTo>
                  <a:lnTo>
                    <a:pt x="168" y="2406"/>
                  </a:lnTo>
                  <a:lnTo>
                    <a:pt x="0" y="2490"/>
                  </a:lnTo>
                  <a:lnTo>
                    <a:pt x="21" y="2511"/>
                  </a:lnTo>
                  <a:lnTo>
                    <a:pt x="398" y="2511"/>
                  </a:lnTo>
                  <a:lnTo>
                    <a:pt x="272" y="2595"/>
                  </a:lnTo>
                  <a:lnTo>
                    <a:pt x="105" y="2657"/>
                  </a:lnTo>
                  <a:lnTo>
                    <a:pt x="63" y="2762"/>
                  </a:lnTo>
                  <a:lnTo>
                    <a:pt x="168" y="2762"/>
                  </a:lnTo>
                  <a:lnTo>
                    <a:pt x="188" y="2825"/>
                  </a:lnTo>
                  <a:lnTo>
                    <a:pt x="440" y="2762"/>
                  </a:lnTo>
                  <a:lnTo>
                    <a:pt x="440" y="2762"/>
                  </a:lnTo>
                  <a:lnTo>
                    <a:pt x="230" y="2888"/>
                  </a:lnTo>
                  <a:lnTo>
                    <a:pt x="168" y="2929"/>
                  </a:lnTo>
                  <a:lnTo>
                    <a:pt x="314" y="2929"/>
                  </a:lnTo>
                  <a:lnTo>
                    <a:pt x="502" y="2825"/>
                  </a:lnTo>
                  <a:lnTo>
                    <a:pt x="481" y="2908"/>
                  </a:lnTo>
                  <a:lnTo>
                    <a:pt x="314" y="2992"/>
                  </a:lnTo>
                  <a:lnTo>
                    <a:pt x="419" y="2992"/>
                  </a:lnTo>
                  <a:lnTo>
                    <a:pt x="398" y="3034"/>
                  </a:lnTo>
                  <a:lnTo>
                    <a:pt x="398" y="3034"/>
                  </a:lnTo>
                  <a:lnTo>
                    <a:pt x="523" y="3013"/>
                  </a:lnTo>
                  <a:lnTo>
                    <a:pt x="607" y="3076"/>
                  </a:lnTo>
                  <a:lnTo>
                    <a:pt x="795" y="3034"/>
                  </a:lnTo>
                  <a:lnTo>
                    <a:pt x="963" y="2992"/>
                  </a:lnTo>
                  <a:lnTo>
                    <a:pt x="1130" y="2888"/>
                  </a:lnTo>
                  <a:lnTo>
                    <a:pt x="1067" y="2783"/>
                  </a:lnTo>
                  <a:lnTo>
                    <a:pt x="1172" y="2783"/>
                  </a:lnTo>
                  <a:lnTo>
                    <a:pt x="1151" y="2867"/>
                  </a:lnTo>
                  <a:lnTo>
                    <a:pt x="1256" y="2867"/>
                  </a:lnTo>
                  <a:lnTo>
                    <a:pt x="1360" y="2720"/>
                  </a:lnTo>
                  <a:lnTo>
                    <a:pt x="1444" y="2762"/>
                  </a:lnTo>
                  <a:lnTo>
                    <a:pt x="1465" y="2657"/>
                  </a:lnTo>
                  <a:lnTo>
                    <a:pt x="1800" y="2595"/>
                  </a:lnTo>
                  <a:lnTo>
                    <a:pt x="1841" y="2511"/>
                  </a:lnTo>
                  <a:lnTo>
                    <a:pt x="1862" y="2616"/>
                  </a:lnTo>
                  <a:lnTo>
                    <a:pt x="1946" y="2553"/>
                  </a:lnTo>
                  <a:lnTo>
                    <a:pt x="2009" y="2574"/>
                  </a:lnTo>
                  <a:lnTo>
                    <a:pt x="2176" y="2574"/>
                  </a:lnTo>
                  <a:lnTo>
                    <a:pt x="2072" y="2406"/>
                  </a:lnTo>
                  <a:lnTo>
                    <a:pt x="2155" y="2385"/>
                  </a:lnTo>
                  <a:lnTo>
                    <a:pt x="2218" y="2281"/>
                  </a:lnTo>
                  <a:lnTo>
                    <a:pt x="2218" y="2176"/>
                  </a:lnTo>
                  <a:lnTo>
                    <a:pt x="2302" y="2072"/>
                  </a:lnTo>
                  <a:lnTo>
                    <a:pt x="2323" y="1967"/>
                  </a:lnTo>
                  <a:lnTo>
                    <a:pt x="2302" y="1716"/>
                  </a:lnTo>
                  <a:lnTo>
                    <a:pt x="2218" y="1674"/>
                  </a:lnTo>
                  <a:lnTo>
                    <a:pt x="2302" y="1632"/>
                  </a:lnTo>
                  <a:lnTo>
                    <a:pt x="2302" y="1507"/>
                  </a:lnTo>
                  <a:lnTo>
                    <a:pt x="2218" y="1402"/>
                  </a:lnTo>
                  <a:lnTo>
                    <a:pt x="2260" y="1256"/>
                  </a:lnTo>
                  <a:lnTo>
                    <a:pt x="2176" y="1214"/>
                  </a:lnTo>
                  <a:lnTo>
                    <a:pt x="2197" y="1130"/>
                  </a:lnTo>
                  <a:lnTo>
                    <a:pt x="2281" y="1151"/>
                  </a:lnTo>
                  <a:lnTo>
                    <a:pt x="2281" y="1151"/>
                  </a:lnTo>
                  <a:lnTo>
                    <a:pt x="2155" y="1088"/>
                  </a:lnTo>
                  <a:lnTo>
                    <a:pt x="2072" y="1046"/>
                  </a:lnTo>
                  <a:lnTo>
                    <a:pt x="1967" y="837"/>
                  </a:lnTo>
                  <a:lnTo>
                    <a:pt x="1800" y="732"/>
                  </a:lnTo>
                  <a:lnTo>
                    <a:pt x="1737" y="795"/>
                  </a:lnTo>
                  <a:lnTo>
                    <a:pt x="1695" y="942"/>
                  </a:lnTo>
                  <a:lnTo>
                    <a:pt x="1632" y="984"/>
                  </a:lnTo>
                  <a:lnTo>
                    <a:pt x="1360" y="732"/>
                  </a:lnTo>
                  <a:lnTo>
                    <a:pt x="1486" y="502"/>
                  </a:lnTo>
                  <a:lnTo>
                    <a:pt x="1632" y="481"/>
                  </a:lnTo>
                  <a:lnTo>
                    <a:pt x="1653" y="377"/>
                  </a:lnTo>
                  <a:lnTo>
                    <a:pt x="1737" y="356"/>
                  </a:lnTo>
                  <a:lnTo>
                    <a:pt x="1779" y="272"/>
                  </a:lnTo>
                  <a:lnTo>
                    <a:pt x="1737" y="293"/>
                  </a:lnTo>
                  <a:lnTo>
                    <a:pt x="1737" y="293"/>
                  </a:lnTo>
                  <a:lnTo>
                    <a:pt x="1841" y="188"/>
                  </a:lnTo>
                  <a:lnTo>
                    <a:pt x="1946" y="147"/>
                  </a:lnTo>
                  <a:lnTo>
                    <a:pt x="1841" y="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43" name="Google Shape;1143;p39"/>
            <p:cNvGrpSpPr/>
            <p:nvPr/>
          </p:nvGrpSpPr>
          <p:grpSpPr>
            <a:xfrm>
              <a:off x="3586375" y="2281300"/>
              <a:ext cx="125025" cy="175275"/>
              <a:chOff x="3586375" y="2281300"/>
              <a:chExt cx="125025" cy="175275"/>
            </a:xfrm>
          </p:grpSpPr>
          <p:sp>
            <p:nvSpPr>
              <p:cNvPr id="1144" name="Google Shape;1144;p39"/>
              <p:cNvSpPr/>
              <p:nvPr/>
            </p:nvSpPr>
            <p:spPr>
              <a:xfrm>
                <a:off x="3609900" y="2281300"/>
                <a:ext cx="101500" cy="175275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7011" extrusionOk="0">
                    <a:moveTo>
                      <a:pt x="1340" y="1"/>
                    </a:moveTo>
                    <a:lnTo>
                      <a:pt x="1277" y="63"/>
                    </a:lnTo>
                    <a:lnTo>
                      <a:pt x="1235" y="42"/>
                    </a:lnTo>
                    <a:lnTo>
                      <a:pt x="1110" y="84"/>
                    </a:lnTo>
                    <a:lnTo>
                      <a:pt x="1026" y="84"/>
                    </a:lnTo>
                    <a:lnTo>
                      <a:pt x="921" y="105"/>
                    </a:lnTo>
                    <a:lnTo>
                      <a:pt x="859" y="105"/>
                    </a:lnTo>
                    <a:lnTo>
                      <a:pt x="838" y="168"/>
                    </a:lnTo>
                    <a:lnTo>
                      <a:pt x="838" y="105"/>
                    </a:lnTo>
                    <a:lnTo>
                      <a:pt x="796" y="84"/>
                    </a:lnTo>
                    <a:lnTo>
                      <a:pt x="712" y="168"/>
                    </a:lnTo>
                    <a:lnTo>
                      <a:pt x="733" y="105"/>
                    </a:lnTo>
                    <a:lnTo>
                      <a:pt x="608" y="42"/>
                    </a:lnTo>
                    <a:lnTo>
                      <a:pt x="587" y="105"/>
                    </a:lnTo>
                    <a:lnTo>
                      <a:pt x="524" y="168"/>
                    </a:lnTo>
                    <a:lnTo>
                      <a:pt x="545" y="231"/>
                    </a:lnTo>
                    <a:lnTo>
                      <a:pt x="524" y="231"/>
                    </a:lnTo>
                    <a:lnTo>
                      <a:pt x="524" y="314"/>
                    </a:lnTo>
                    <a:lnTo>
                      <a:pt x="419" y="356"/>
                    </a:lnTo>
                    <a:lnTo>
                      <a:pt x="482" y="419"/>
                    </a:lnTo>
                    <a:lnTo>
                      <a:pt x="440" y="503"/>
                    </a:lnTo>
                    <a:lnTo>
                      <a:pt x="398" y="503"/>
                    </a:lnTo>
                    <a:lnTo>
                      <a:pt x="503" y="607"/>
                    </a:lnTo>
                    <a:lnTo>
                      <a:pt x="545" y="670"/>
                    </a:lnTo>
                    <a:lnTo>
                      <a:pt x="419" y="607"/>
                    </a:lnTo>
                    <a:lnTo>
                      <a:pt x="398" y="670"/>
                    </a:lnTo>
                    <a:lnTo>
                      <a:pt x="315" y="587"/>
                    </a:lnTo>
                    <a:lnTo>
                      <a:pt x="294" y="628"/>
                    </a:lnTo>
                    <a:lnTo>
                      <a:pt x="315" y="691"/>
                    </a:lnTo>
                    <a:lnTo>
                      <a:pt x="294" y="733"/>
                    </a:lnTo>
                    <a:lnTo>
                      <a:pt x="273" y="628"/>
                    </a:lnTo>
                    <a:lnTo>
                      <a:pt x="210" y="733"/>
                    </a:lnTo>
                    <a:lnTo>
                      <a:pt x="273" y="796"/>
                    </a:lnTo>
                    <a:lnTo>
                      <a:pt x="210" y="817"/>
                    </a:lnTo>
                    <a:lnTo>
                      <a:pt x="294" y="900"/>
                    </a:lnTo>
                    <a:lnTo>
                      <a:pt x="336" y="900"/>
                    </a:lnTo>
                    <a:lnTo>
                      <a:pt x="294" y="942"/>
                    </a:lnTo>
                    <a:lnTo>
                      <a:pt x="210" y="900"/>
                    </a:lnTo>
                    <a:lnTo>
                      <a:pt x="210" y="1026"/>
                    </a:lnTo>
                    <a:lnTo>
                      <a:pt x="210" y="1047"/>
                    </a:lnTo>
                    <a:lnTo>
                      <a:pt x="377" y="1026"/>
                    </a:lnTo>
                    <a:lnTo>
                      <a:pt x="273" y="1089"/>
                    </a:lnTo>
                    <a:lnTo>
                      <a:pt x="273" y="1110"/>
                    </a:lnTo>
                    <a:lnTo>
                      <a:pt x="294" y="1131"/>
                    </a:lnTo>
                    <a:lnTo>
                      <a:pt x="377" y="1110"/>
                    </a:lnTo>
                    <a:lnTo>
                      <a:pt x="336" y="1131"/>
                    </a:lnTo>
                    <a:lnTo>
                      <a:pt x="398" y="1151"/>
                    </a:lnTo>
                    <a:lnTo>
                      <a:pt x="398" y="1151"/>
                    </a:lnTo>
                    <a:lnTo>
                      <a:pt x="315" y="1131"/>
                    </a:lnTo>
                    <a:lnTo>
                      <a:pt x="294" y="1151"/>
                    </a:lnTo>
                    <a:lnTo>
                      <a:pt x="294" y="1214"/>
                    </a:lnTo>
                    <a:lnTo>
                      <a:pt x="315" y="1235"/>
                    </a:lnTo>
                    <a:lnTo>
                      <a:pt x="273" y="1256"/>
                    </a:lnTo>
                    <a:lnTo>
                      <a:pt x="231" y="1319"/>
                    </a:lnTo>
                    <a:lnTo>
                      <a:pt x="294" y="1319"/>
                    </a:lnTo>
                    <a:lnTo>
                      <a:pt x="294" y="1361"/>
                    </a:lnTo>
                    <a:lnTo>
                      <a:pt x="210" y="1340"/>
                    </a:lnTo>
                    <a:lnTo>
                      <a:pt x="189" y="1403"/>
                    </a:lnTo>
                    <a:lnTo>
                      <a:pt x="210" y="1444"/>
                    </a:lnTo>
                    <a:lnTo>
                      <a:pt x="189" y="1465"/>
                    </a:lnTo>
                    <a:lnTo>
                      <a:pt x="168" y="1528"/>
                    </a:lnTo>
                    <a:lnTo>
                      <a:pt x="63" y="1528"/>
                    </a:lnTo>
                    <a:lnTo>
                      <a:pt x="1" y="1549"/>
                    </a:lnTo>
                    <a:lnTo>
                      <a:pt x="63" y="1570"/>
                    </a:lnTo>
                    <a:lnTo>
                      <a:pt x="126" y="1570"/>
                    </a:lnTo>
                    <a:lnTo>
                      <a:pt x="189" y="1612"/>
                    </a:lnTo>
                    <a:lnTo>
                      <a:pt x="168" y="1633"/>
                    </a:lnTo>
                    <a:lnTo>
                      <a:pt x="105" y="1633"/>
                    </a:lnTo>
                    <a:lnTo>
                      <a:pt x="189" y="1716"/>
                    </a:lnTo>
                    <a:lnTo>
                      <a:pt x="210" y="1716"/>
                    </a:lnTo>
                    <a:lnTo>
                      <a:pt x="273" y="1737"/>
                    </a:lnTo>
                    <a:lnTo>
                      <a:pt x="503" y="1507"/>
                    </a:lnTo>
                    <a:lnTo>
                      <a:pt x="482" y="1570"/>
                    </a:lnTo>
                    <a:lnTo>
                      <a:pt x="503" y="1612"/>
                    </a:lnTo>
                    <a:lnTo>
                      <a:pt x="419" y="1633"/>
                    </a:lnTo>
                    <a:lnTo>
                      <a:pt x="377" y="1758"/>
                    </a:lnTo>
                    <a:lnTo>
                      <a:pt x="377" y="1779"/>
                    </a:lnTo>
                    <a:lnTo>
                      <a:pt x="315" y="1947"/>
                    </a:lnTo>
                    <a:lnTo>
                      <a:pt x="336" y="1947"/>
                    </a:lnTo>
                    <a:lnTo>
                      <a:pt x="294" y="2135"/>
                    </a:lnTo>
                    <a:lnTo>
                      <a:pt x="294" y="2239"/>
                    </a:lnTo>
                    <a:lnTo>
                      <a:pt x="231" y="2281"/>
                    </a:lnTo>
                    <a:lnTo>
                      <a:pt x="294" y="2323"/>
                    </a:lnTo>
                    <a:lnTo>
                      <a:pt x="315" y="2302"/>
                    </a:lnTo>
                    <a:lnTo>
                      <a:pt x="231" y="2449"/>
                    </a:lnTo>
                    <a:lnTo>
                      <a:pt x="231" y="2595"/>
                    </a:lnTo>
                    <a:lnTo>
                      <a:pt x="189" y="2658"/>
                    </a:lnTo>
                    <a:lnTo>
                      <a:pt x="189" y="2700"/>
                    </a:lnTo>
                    <a:lnTo>
                      <a:pt x="315" y="2700"/>
                    </a:lnTo>
                    <a:lnTo>
                      <a:pt x="294" y="2595"/>
                    </a:lnTo>
                    <a:lnTo>
                      <a:pt x="336" y="2491"/>
                    </a:lnTo>
                    <a:lnTo>
                      <a:pt x="336" y="2407"/>
                    </a:lnTo>
                    <a:lnTo>
                      <a:pt x="398" y="2323"/>
                    </a:lnTo>
                    <a:lnTo>
                      <a:pt x="336" y="2135"/>
                    </a:lnTo>
                    <a:lnTo>
                      <a:pt x="398" y="2135"/>
                    </a:lnTo>
                    <a:lnTo>
                      <a:pt x="545" y="1947"/>
                    </a:lnTo>
                    <a:lnTo>
                      <a:pt x="440" y="2135"/>
                    </a:lnTo>
                    <a:lnTo>
                      <a:pt x="419" y="2239"/>
                    </a:lnTo>
                    <a:lnTo>
                      <a:pt x="482" y="2260"/>
                    </a:lnTo>
                    <a:lnTo>
                      <a:pt x="482" y="2198"/>
                    </a:lnTo>
                    <a:lnTo>
                      <a:pt x="545" y="2135"/>
                    </a:lnTo>
                    <a:lnTo>
                      <a:pt x="587" y="2260"/>
                    </a:lnTo>
                    <a:lnTo>
                      <a:pt x="628" y="2135"/>
                    </a:lnTo>
                    <a:lnTo>
                      <a:pt x="628" y="2030"/>
                    </a:lnTo>
                    <a:lnTo>
                      <a:pt x="691" y="1988"/>
                    </a:lnTo>
                    <a:lnTo>
                      <a:pt x="649" y="2135"/>
                    </a:lnTo>
                    <a:lnTo>
                      <a:pt x="754" y="2198"/>
                    </a:lnTo>
                    <a:lnTo>
                      <a:pt x="649" y="2177"/>
                    </a:lnTo>
                    <a:lnTo>
                      <a:pt x="628" y="2323"/>
                    </a:lnTo>
                    <a:lnTo>
                      <a:pt x="649" y="2449"/>
                    </a:lnTo>
                    <a:lnTo>
                      <a:pt x="712" y="2470"/>
                    </a:lnTo>
                    <a:lnTo>
                      <a:pt x="754" y="2574"/>
                    </a:lnTo>
                    <a:lnTo>
                      <a:pt x="649" y="2658"/>
                    </a:lnTo>
                    <a:lnTo>
                      <a:pt x="587" y="2909"/>
                    </a:lnTo>
                    <a:lnTo>
                      <a:pt x="587" y="3014"/>
                    </a:lnTo>
                    <a:lnTo>
                      <a:pt x="503" y="2972"/>
                    </a:lnTo>
                    <a:lnTo>
                      <a:pt x="503" y="3097"/>
                    </a:lnTo>
                    <a:lnTo>
                      <a:pt x="628" y="3244"/>
                    </a:lnTo>
                    <a:lnTo>
                      <a:pt x="587" y="3097"/>
                    </a:lnTo>
                    <a:lnTo>
                      <a:pt x="649" y="3076"/>
                    </a:lnTo>
                    <a:lnTo>
                      <a:pt x="859" y="3223"/>
                    </a:lnTo>
                    <a:lnTo>
                      <a:pt x="859" y="3097"/>
                    </a:lnTo>
                    <a:lnTo>
                      <a:pt x="796" y="3035"/>
                    </a:lnTo>
                    <a:lnTo>
                      <a:pt x="838" y="3014"/>
                    </a:lnTo>
                    <a:lnTo>
                      <a:pt x="1005" y="3118"/>
                    </a:lnTo>
                    <a:lnTo>
                      <a:pt x="1131" y="3118"/>
                    </a:lnTo>
                    <a:lnTo>
                      <a:pt x="1131" y="3076"/>
                    </a:lnTo>
                    <a:lnTo>
                      <a:pt x="1235" y="3076"/>
                    </a:lnTo>
                    <a:lnTo>
                      <a:pt x="1256" y="2972"/>
                    </a:lnTo>
                    <a:lnTo>
                      <a:pt x="1549" y="2993"/>
                    </a:lnTo>
                    <a:lnTo>
                      <a:pt x="1361" y="3014"/>
                    </a:lnTo>
                    <a:lnTo>
                      <a:pt x="1235" y="3348"/>
                    </a:lnTo>
                    <a:lnTo>
                      <a:pt x="1382" y="3620"/>
                    </a:lnTo>
                    <a:lnTo>
                      <a:pt x="1444" y="3558"/>
                    </a:lnTo>
                    <a:lnTo>
                      <a:pt x="1444" y="3704"/>
                    </a:lnTo>
                    <a:lnTo>
                      <a:pt x="1549" y="3600"/>
                    </a:lnTo>
                    <a:lnTo>
                      <a:pt x="1654" y="3600"/>
                    </a:lnTo>
                    <a:lnTo>
                      <a:pt x="1633" y="3746"/>
                    </a:lnTo>
                    <a:lnTo>
                      <a:pt x="1654" y="3767"/>
                    </a:lnTo>
                    <a:lnTo>
                      <a:pt x="1549" y="3851"/>
                    </a:lnTo>
                    <a:lnTo>
                      <a:pt x="1570" y="4018"/>
                    </a:lnTo>
                    <a:lnTo>
                      <a:pt x="1528" y="4123"/>
                    </a:lnTo>
                    <a:lnTo>
                      <a:pt x="1570" y="4227"/>
                    </a:lnTo>
                    <a:lnTo>
                      <a:pt x="1654" y="4290"/>
                    </a:lnTo>
                    <a:lnTo>
                      <a:pt x="1737" y="4290"/>
                    </a:lnTo>
                    <a:lnTo>
                      <a:pt x="1675" y="4332"/>
                    </a:lnTo>
                    <a:lnTo>
                      <a:pt x="1591" y="4332"/>
                    </a:lnTo>
                    <a:lnTo>
                      <a:pt x="1549" y="4248"/>
                    </a:lnTo>
                    <a:lnTo>
                      <a:pt x="1465" y="4269"/>
                    </a:lnTo>
                    <a:lnTo>
                      <a:pt x="1528" y="4353"/>
                    </a:lnTo>
                    <a:lnTo>
                      <a:pt x="1591" y="4395"/>
                    </a:lnTo>
                    <a:lnTo>
                      <a:pt x="1486" y="4374"/>
                    </a:lnTo>
                    <a:lnTo>
                      <a:pt x="1424" y="4290"/>
                    </a:lnTo>
                    <a:lnTo>
                      <a:pt x="1235" y="4353"/>
                    </a:lnTo>
                    <a:lnTo>
                      <a:pt x="1152" y="4353"/>
                    </a:lnTo>
                    <a:lnTo>
                      <a:pt x="963" y="4436"/>
                    </a:lnTo>
                    <a:lnTo>
                      <a:pt x="859" y="4583"/>
                    </a:lnTo>
                    <a:lnTo>
                      <a:pt x="733" y="4667"/>
                    </a:lnTo>
                    <a:lnTo>
                      <a:pt x="691" y="4750"/>
                    </a:lnTo>
                    <a:lnTo>
                      <a:pt x="817" y="4750"/>
                    </a:lnTo>
                    <a:lnTo>
                      <a:pt x="817" y="4688"/>
                    </a:lnTo>
                    <a:lnTo>
                      <a:pt x="1026" y="4646"/>
                    </a:lnTo>
                    <a:lnTo>
                      <a:pt x="1005" y="4750"/>
                    </a:lnTo>
                    <a:lnTo>
                      <a:pt x="1068" y="4813"/>
                    </a:lnTo>
                    <a:lnTo>
                      <a:pt x="1005" y="4876"/>
                    </a:lnTo>
                    <a:lnTo>
                      <a:pt x="1026" y="4960"/>
                    </a:lnTo>
                    <a:lnTo>
                      <a:pt x="1068" y="4960"/>
                    </a:lnTo>
                    <a:lnTo>
                      <a:pt x="942" y="5190"/>
                    </a:lnTo>
                    <a:lnTo>
                      <a:pt x="859" y="5232"/>
                    </a:lnTo>
                    <a:lnTo>
                      <a:pt x="754" y="5294"/>
                    </a:lnTo>
                    <a:lnTo>
                      <a:pt x="733" y="5294"/>
                    </a:lnTo>
                    <a:lnTo>
                      <a:pt x="608" y="5378"/>
                    </a:lnTo>
                    <a:lnTo>
                      <a:pt x="524" y="5378"/>
                    </a:lnTo>
                    <a:lnTo>
                      <a:pt x="398" y="5483"/>
                    </a:lnTo>
                    <a:lnTo>
                      <a:pt x="503" y="5483"/>
                    </a:lnTo>
                    <a:lnTo>
                      <a:pt x="503" y="5545"/>
                    </a:lnTo>
                    <a:lnTo>
                      <a:pt x="419" y="5608"/>
                    </a:lnTo>
                    <a:lnTo>
                      <a:pt x="545" y="5629"/>
                    </a:lnTo>
                    <a:lnTo>
                      <a:pt x="524" y="5650"/>
                    </a:lnTo>
                    <a:lnTo>
                      <a:pt x="587" y="5692"/>
                    </a:lnTo>
                    <a:lnTo>
                      <a:pt x="649" y="5650"/>
                    </a:lnTo>
                    <a:lnTo>
                      <a:pt x="754" y="5608"/>
                    </a:lnTo>
                    <a:lnTo>
                      <a:pt x="900" y="5545"/>
                    </a:lnTo>
                    <a:lnTo>
                      <a:pt x="921" y="5629"/>
                    </a:lnTo>
                    <a:lnTo>
                      <a:pt x="1026" y="5650"/>
                    </a:lnTo>
                    <a:lnTo>
                      <a:pt x="942" y="5692"/>
                    </a:lnTo>
                    <a:lnTo>
                      <a:pt x="921" y="5734"/>
                    </a:lnTo>
                    <a:lnTo>
                      <a:pt x="1068" y="5734"/>
                    </a:lnTo>
                    <a:lnTo>
                      <a:pt x="1068" y="5713"/>
                    </a:lnTo>
                    <a:lnTo>
                      <a:pt x="1152" y="5692"/>
                    </a:lnTo>
                    <a:lnTo>
                      <a:pt x="1256" y="5796"/>
                    </a:lnTo>
                    <a:lnTo>
                      <a:pt x="1319" y="5859"/>
                    </a:lnTo>
                    <a:lnTo>
                      <a:pt x="1486" y="5859"/>
                    </a:lnTo>
                    <a:lnTo>
                      <a:pt x="1549" y="5796"/>
                    </a:lnTo>
                    <a:lnTo>
                      <a:pt x="1633" y="5755"/>
                    </a:lnTo>
                    <a:lnTo>
                      <a:pt x="1758" y="5713"/>
                    </a:lnTo>
                    <a:lnTo>
                      <a:pt x="1800" y="5650"/>
                    </a:lnTo>
                    <a:lnTo>
                      <a:pt x="1905" y="5608"/>
                    </a:lnTo>
                    <a:lnTo>
                      <a:pt x="1758" y="5755"/>
                    </a:lnTo>
                    <a:lnTo>
                      <a:pt x="1633" y="5901"/>
                    </a:lnTo>
                    <a:lnTo>
                      <a:pt x="1633" y="6048"/>
                    </a:lnTo>
                    <a:lnTo>
                      <a:pt x="1528" y="6048"/>
                    </a:lnTo>
                    <a:lnTo>
                      <a:pt x="1444" y="6068"/>
                    </a:lnTo>
                    <a:lnTo>
                      <a:pt x="1361" y="6027"/>
                    </a:lnTo>
                    <a:lnTo>
                      <a:pt x="1131" y="6006"/>
                    </a:lnTo>
                    <a:lnTo>
                      <a:pt x="963" y="6048"/>
                    </a:lnTo>
                    <a:lnTo>
                      <a:pt x="963" y="6131"/>
                    </a:lnTo>
                    <a:lnTo>
                      <a:pt x="900" y="6215"/>
                    </a:lnTo>
                    <a:lnTo>
                      <a:pt x="796" y="6215"/>
                    </a:lnTo>
                    <a:lnTo>
                      <a:pt x="796" y="6382"/>
                    </a:lnTo>
                    <a:lnTo>
                      <a:pt x="691" y="6487"/>
                    </a:lnTo>
                    <a:lnTo>
                      <a:pt x="649" y="6550"/>
                    </a:lnTo>
                    <a:lnTo>
                      <a:pt x="545" y="6550"/>
                    </a:lnTo>
                    <a:lnTo>
                      <a:pt x="524" y="6675"/>
                    </a:lnTo>
                    <a:lnTo>
                      <a:pt x="482" y="6675"/>
                    </a:lnTo>
                    <a:lnTo>
                      <a:pt x="440" y="6738"/>
                    </a:lnTo>
                    <a:lnTo>
                      <a:pt x="315" y="6843"/>
                    </a:lnTo>
                    <a:lnTo>
                      <a:pt x="231" y="6801"/>
                    </a:lnTo>
                    <a:lnTo>
                      <a:pt x="168" y="6864"/>
                    </a:lnTo>
                    <a:lnTo>
                      <a:pt x="168" y="6968"/>
                    </a:lnTo>
                    <a:lnTo>
                      <a:pt x="273" y="6968"/>
                    </a:lnTo>
                    <a:lnTo>
                      <a:pt x="273" y="6885"/>
                    </a:lnTo>
                    <a:lnTo>
                      <a:pt x="377" y="6905"/>
                    </a:lnTo>
                    <a:lnTo>
                      <a:pt x="419" y="7010"/>
                    </a:lnTo>
                    <a:lnTo>
                      <a:pt x="503" y="6968"/>
                    </a:lnTo>
                    <a:lnTo>
                      <a:pt x="482" y="6905"/>
                    </a:lnTo>
                    <a:lnTo>
                      <a:pt x="524" y="6843"/>
                    </a:lnTo>
                    <a:lnTo>
                      <a:pt x="545" y="6864"/>
                    </a:lnTo>
                    <a:lnTo>
                      <a:pt x="628" y="6801"/>
                    </a:lnTo>
                    <a:lnTo>
                      <a:pt x="649" y="6801"/>
                    </a:lnTo>
                    <a:lnTo>
                      <a:pt x="712" y="6696"/>
                    </a:lnTo>
                    <a:lnTo>
                      <a:pt x="817" y="6759"/>
                    </a:lnTo>
                    <a:lnTo>
                      <a:pt x="900" y="6696"/>
                    </a:lnTo>
                    <a:lnTo>
                      <a:pt x="963" y="6738"/>
                    </a:lnTo>
                    <a:lnTo>
                      <a:pt x="1005" y="6696"/>
                    </a:lnTo>
                    <a:lnTo>
                      <a:pt x="1047" y="6759"/>
                    </a:lnTo>
                    <a:lnTo>
                      <a:pt x="1110" y="6759"/>
                    </a:lnTo>
                    <a:lnTo>
                      <a:pt x="1172" y="6801"/>
                    </a:lnTo>
                    <a:lnTo>
                      <a:pt x="1277" y="6801"/>
                    </a:lnTo>
                    <a:lnTo>
                      <a:pt x="1256" y="6759"/>
                    </a:lnTo>
                    <a:lnTo>
                      <a:pt x="1340" y="6738"/>
                    </a:lnTo>
                    <a:lnTo>
                      <a:pt x="1361" y="6654"/>
                    </a:lnTo>
                    <a:lnTo>
                      <a:pt x="1340" y="6571"/>
                    </a:lnTo>
                    <a:lnTo>
                      <a:pt x="1382" y="6487"/>
                    </a:lnTo>
                    <a:lnTo>
                      <a:pt x="1444" y="6487"/>
                    </a:lnTo>
                    <a:lnTo>
                      <a:pt x="1465" y="6445"/>
                    </a:lnTo>
                    <a:lnTo>
                      <a:pt x="1675" y="6424"/>
                    </a:lnTo>
                    <a:lnTo>
                      <a:pt x="1779" y="6424"/>
                    </a:lnTo>
                    <a:lnTo>
                      <a:pt x="1905" y="6487"/>
                    </a:lnTo>
                    <a:lnTo>
                      <a:pt x="2093" y="6487"/>
                    </a:lnTo>
                    <a:lnTo>
                      <a:pt x="2177" y="6529"/>
                    </a:lnTo>
                    <a:lnTo>
                      <a:pt x="2198" y="6445"/>
                    </a:lnTo>
                    <a:lnTo>
                      <a:pt x="2323" y="6361"/>
                    </a:lnTo>
                    <a:lnTo>
                      <a:pt x="2407" y="6382"/>
                    </a:lnTo>
                    <a:lnTo>
                      <a:pt x="2512" y="6320"/>
                    </a:lnTo>
                    <a:lnTo>
                      <a:pt x="2616" y="6340"/>
                    </a:lnTo>
                    <a:lnTo>
                      <a:pt x="2637" y="6320"/>
                    </a:lnTo>
                    <a:lnTo>
                      <a:pt x="2721" y="6278"/>
                    </a:lnTo>
                    <a:lnTo>
                      <a:pt x="2721" y="6320"/>
                    </a:lnTo>
                    <a:lnTo>
                      <a:pt x="2804" y="6361"/>
                    </a:lnTo>
                    <a:lnTo>
                      <a:pt x="2888" y="6320"/>
                    </a:lnTo>
                    <a:lnTo>
                      <a:pt x="3056" y="6320"/>
                    </a:lnTo>
                    <a:lnTo>
                      <a:pt x="3202" y="6278"/>
                    </a:lnTo>
                    <a:lnTo>
                      <a:pt x="3307" y="6320"/>
                    </a:lnTo>
                    <a:lnTo>
                      <a:pt x="3349" y="6340"/>
                    </a:lnTo>
                    <a:lnTo>
                      <a:pt x="3453" y="6257"/>
                    </a:lnTo>
                    <a:lnTo>
                      <a:pt x="3537" y="6236"/>
                    </a:lnTo>
                    <a:lnTo>
                      <a:pt x="3621" y="6152"/>
                    </a:lnTo>
                    <a:lnTo>
                      <a:pt x="3683" y="6152"/>
                    </a:lnTo>
                    <a:lnTo>
                      <a:pt x="3746" y="6173"/>
                    </a:lnTo>
                    <a:lnTo>
                      <a:pt x="3725" y="6110"/>
                    </a:lnTo>
                    <a:lnTo>
                      <a:pt x="3851" y="6027"/>
                    </a:lnTo>
                    <a:lnTo>
                      <a:pt x="3955" y="6006"/>
                    </a:lnTo>
                    <a:lnTo>
                      <a:pt x="3955" y="5922"/>
                    </a:lnTo>
                    <a:lnTo>
                      <a:pt x="3934" y="5859"/>
                    </a:lnTo>
                    <a:lnTo>
                      <a:pt x="3955" y="5796"/>
                    </a:lnTo>
                    <a:lnTo>
                      <a:pt x="3788" y="5796"/>
                    </a:lnTo>
                    <a:lnTo>
                      <a:pt x="3683" y="5838"/>
                    </a:lnTo>
                    <a:lnTo>
                      <a:pt x="3641" y="5838"/>
                    </a:lnTo>
                    <a:lnTo>
                      <a:pt x="3537" y="5817"/>
                    </a:lnTo>
                    <a:lnTo>
                      <a:pt x="3474" y="5796"/>
                    </a:lnTo>
                    <a:lnTo>
                      <a:pt x="3537" y="5755"/>
                    </a:lnTo>
                    <a:lnTo>
                      <a:pt x="3558" y="5755"/>
                    </a:lnTo>
                    <a:lnTo>
                      <a:pt x="3558" y="5734"/>
                    </a:lnTo>
                    <a:lnTo>
                      <a:pt x="3474" y="5713"/>
                    </a:lnTo>
                    <a:lnTo>
                      <a:pt x="3411" y="5734"/>
                    </a:lnTo>
                    <a:lnTo>
                      <a:pt x="3516" y="5650"/>
                    </a:lnTo>
                    <a:lnTo>
                      <a:pt x="3579" y="5692"/>
                    </a:lnTo>
                    <a:lnTo>
                      <a:pt x="3662" y="5629"/>
                    </a:lnTo>
                    <a:lnTo>
                      <a:pt x="3641" y="5545"/>
                    </a:lnTo>
                    <a:lnTo>
                      <a:pt x="3558" y="5545"/>
                    </a:lnTo>
                    <a:lnTo>
                      <a:pt x="3621" y="5504"/>
                    </a:lnTo>
                    <a:lnTo>
                      <a:pt x="3662" y="5441"/>
                    </a:lnTo>
                    <a:lnTo>
                      <a:pt x="3725" y="5504"/>
                    </a:lnTo>
                    <a:lnTo>
                      <a:pt x="3788" y="5441"/>
                    </a:lnTo>
                    <a:lnTo>
                      <a:pt x="3851" y="5399"/>
                    </a:lnTo>
                    <a:lnTo>
                      <a:pt x="3788" y="5378"/>
                    </a:lnTo>
                    <a:lnTo>
                      <a:pt x="3830" y="5336"/>
                    </a:lnTo>
                    <a:lnTo>
                      <a:pt x="3725" y="5336"/>
                    </a:lnTo>
                    <a:lnTo>
                      <a:pt x="3767" y="5273"/>
                    </a:lnTo>
                    <a:lnTo>
                      <a:pt x="3830" y="5294"/>
                    </a:lnTo>
                    <a:lnTo>
                      <a:pt x="3851" y="5315"/>
                    </a:lnTo>
                    <a:lnTo>
                      <a:pt x="3893" y="5232"/>
                    </a:lnTo>
                    <a:lnTo>
                      <a:pt x="3976" y="5211"/>
                    </a:lnTo>
                    <a:lnTo>
                      <a:pt x="3976" y="5064"/>
                    </a:lnTo>
                    <a:lnTo>
                      <a:pt x="4060" y="4897"/>
                    </a:lnTo>
                    <a:lnTo>
                      <a:pt x="3997" y="4813"/>
                    </a:lnTo>
                    <a:lnTo>
                      <a:pt x="3976" y="4688"/>
                    </a:lnTo>
                    <a:lnTo>
                      <a:pt x="3767" y="4541"/>
                    </a:lnTo>
                    <a:lnTo>
                      <a:pt x="3349" y="4541"/>
                    </a:lnTo>
                    <a:lnTo>
                      <a:pt x="3328" y="4667"/>
                    </a:lnTo>
                    <a:lnTo>
                      <a:pt x="3307" y="4708"/>
                    </a:lnTo>
                    <a:lnTo>
                      <a:pt x="3202" y="4646"/>
                    </a:lnTo>
                    <a:lnTo>
                      <a:pt x="3097" y="4604"/>
                    </a:lnTo>
                    <a:lnTo>
                      <a:pt x="3265" y="4436"/>
                    </a:lnTo>
                    <a:lnTo>
                      <a:pt x="3265" y="4332"/>
                    </a:lnTo>
                    <a:lnTo>
                      <a:pt x="3139" y="4123"/>
                    </a:lnTo>
                    <a:lnTo>
                      <a:pt x="3097" y="4123"/>
                    </a:lnTo>
                    <a:lnTo>
                      <a:pt x="2951" y="4039"/>
                    </a:lnTo>
                    <a:lnTo>
                      <a:pt x="2909" y="3955"/>
                    </a:lnTo>
                    <a:lnTo>
                      <a:pt x="2846" y="3976"/>
                    </a:lnTo>
                    <a:lnTo>
                      <a:pt x="2825" y="3976"/>
                    </a:lnTo>
                    <a:lnTo>
                      <a:pt x="2742" y="3955"/>
                    </a:lnTo>
                    <a:lnTo>
                      <a:pt x="2825" y="3955"/>
                    </a:lnTo>
                    <a:lnTo>
                      <a:pt x="2930" y="3934"/>
                    </a:lnTo>
                    <a:lnTo>
                      <a:pt x="2993" y="3955"/>
                    </a:lnTo>
                    <a:lnTo>
                      <a:pt x="3014" y="4018"/>
                    </a:lnTo>
                    <a:lnTo>
                      <a:pt x="3139" y="4018"/>
                    </a:lnTo>
                    <a:lnTo>
                      <a:pt x="2993" y="3830"/>
                    </a:lnTo>
                    <a:lnTo>
                      <a:pt x="2909" y="3725"/>
                    </a:lnTo>
                    <a:lnTo>
                      <a:pt x="2951" y="3641"/>
                    </a:lnTo>
                    <a:lnTo>
                      <a:pt x="2993" y="3641"/>
                    </a:lnTo>
                    <a:lnTo>
                      <a:pt x="2909" y="3600"/>
                    </a:lnTo>
                    <a:lnTo>
                      <a:pt x="2888" y="3537"/>
                    </a:lnTo>
                    <a:lnTo>
                      <a:pt x="2846" y="3537"/>
                    </a:lnTo>
                    <a:lnTo>
                      <a:pt x="2784" y="3348"/>
                    </a:lnTo>
                    <a:lnTo>
                      <a:pt x="2616" y="3307"/>
                    </a:lnTo>
                    <a:lnTo>
                      <a:pt x="2428" y="3244"/>
                    </a:lnTo>
                    <a:lnTo>
                      <a:pt x="2428" y="3181"/>
                    </a:lnTo>
                    <a:lnTo>
                      <a:pt x="2386" y="3139"/>
                    </a:lnTo>
                    <a:lnTo>
                      <a:pt x="2323" y="2930"/>
                    </a:lnTo>
                    <a:lnTo>
                      <a:pt x="2260" y="2825"/>
                    </a:lnTo>
                    <a:lnTo>
                      <a:pt x="2198" y="2574"/>
                    </a:lnTo>
                    <a:lnTo>
                      <a:pt x="2156" y="2470"/>
                    </a:lnTo>
                    <a:lnTo>
                      <a:pt x="2093" y="2470"/>
                    </a:lnTo>
                    <a:lnTo>
                      <a:pt x="1947" y="2239"/>
                    </a:lnTo>
                    <a:lnTo>
                      <a:pt x="1842" y="2198"/>
                    </a:lnTo>
                    <a:lnTo>
                      <a:pt x="1758" y="2156"/>
                    </a:lnTo>
                    <a:lnTo>
                      <a:pt x="1654" y="2093"/>
                    </a:lnTo>
                    <a:lnTo>
                      <a:pt x="1591" y="2156"/>
                    </a:lnTo>
                    <a:lnTo>
                      <a:pt x="1486" y="2198"/>
                    </a:lnTo>
                    <a:lnTo>
                      <a:pt x="1361" y="2177"/>
                    </a:lnTo>
                    <a:lnTo>
                      <a:pt x="1277" y="2177"/>
                    </a:lnTo>
                    <a:lnTo>
                      <a:pt x="1172" y="2156"/>
                    </a:lnTo>
                    <a:lnTo>
                      <a:pt x="1152" y="2072"/>
                    </a:lnTo>
                    <a:lnTo>
                      <a:pt x="1152" y="2072"/>
                    </a:lnTo>
                    <a:lnTo>
                      <a:pt x="1214" y="2093"/>
                    </a:lnTo>
                    <a:lnTo>
                      <a:pt x="1340" y="2135"/>
                    </a:lnTo>
                    <a:lnTo>
                      <a:pt x="1465" y="2093"/>
                    </a:lnTo>
                    <a:lnTo>
                      <a:pt x="1486" y="1988"/>
                    </a:lnTo>
                    <a:lnTo>
                      <a:pt x="1591" y="1988"/>
                    </a:lnTo>
                    <a:lnTo>
                      <a:pt x="1696" y="1926"/>
                    </a:lnTo>
                    <a:lnTo>
                      <a:pt x="1591" y="1884"/>
                    </a:lnTo>
                    <a:lnTo>
                      <a:pt x="1591" y="1800"/>
                    </a:lnTo>
                    <a:lnTo>
                      <a:pt x="1549" y="1779"/>
                    </a:lnTo>
                    <a:lnTo>
                      <a:pt x="1424" y="1863"/>
                    </a:lnTo>
                    <a:lnTo>
                      <a:pt x="1382" y="1842"/>
                    </a:lnTo>
                    <a:lnTo>
                      <a:pt x="1486" y="1758"/>
                    </a:lnTo>
                    <a:lnTo>
                      <a:pt x="1633" y="1758"/>
                    </a:lnTo>
                    <a:lnTo>
                      <a:pt x="1696" y="1716"/>
                    </a:lnTo>
                    <a:lnTo>
                      <a:pt x="1696" y="1633"/>
                    </a:lnTo>
                    <a:lnTo>
                      <a:pt x="1758" y="1612"/>
                    </a:lnTo>
                    <a:lnTo>
                      <a:pt x="1842" y="1444"/>
                    </a:lnTo>
                    <a:lnTo>
                      <a:pt x="1884" y="1403"/>
                    </a:lnTo>
                    <a:lnTo>
                      <a:pt x="1884" y="1340"/>
                    </a:lnTo>
                    <a:lnTo>
                      <a:pt x="1947" y="1235"/>
                    </a:lnTo>
                    <a:lnTo>
                      <a:pt x="1905" y="1214"/>
                    </a:lnTo>
                    <a:lnTo>
                      <a:pt x="1968" y="1047"/>
                    </a:lnTo>
                    <a:lnTo>
                      <a:pt x="2072" y="984"/>
                    </a:lnTo>
                    <a:lnTo>
                      <a:pt x="2072" y="900"/>
                    </a:lnTo>
                    <a:lnTo>
                      <a:pt x="1905" y="754"/>
                    </a:lnTo>
                    <a:lnTo>
                      <a:pt x="1884" y="796"/>
                    </a:lnTo>
                    <a:lnTo>
                      <a:pt x="1675" y="796"/>
                    </a:lnTo>
                    <a:lnTo>
                      <a:pt x="1528" y="754"/>
                    </a:lnTo>
                    <a:lnTo>
                      <a:pt x="1486" y="817"/>
                    </a:lnTo>
                    <a:lnTo>
                      <a:pt x="1424" y="817"/>
                    </a:lnTo>
                    <a:lnTo>
                      <a:pt x="1340" y="754"/>
                    </a:lnTo>
                    <a:lnTo>
                      <a:pt x="1256" y="796"/>
                    </a:lnTo>
                    <a:lnTo>
                      <a:pt x="1256" y="817"/>
                    </a:lnTo>
                    <a:lnTo>
                      <a:pt x="1172" y="838"/>
                    </a:lnTo>
                    <a:lnTo>
                      <a:pt x="1068" y="900"/>
                    </a:lnTo>
                    <a:lnTo>
                      <a:pt x="1047" y="900"/>
                    </a:lnTo>
                    <a:lnTo>
                      <a:pt x="963" y="942"/>
                    </a:lnTo>
                    <a:lnTo>
                      <a:pt x="942" y="921"/>
                    </a:lnTo>
                    <a:lnTo>
                      <a:pt x="1047" y="817"/>
                    </a:lnTo>
                    <a:lnTo>
                      <a:pt x="1131" y="691"/>
                    </a:lnTo>
                    <a:lnTo>
                      <a:pt x="1131" y="691"/>
                    </a:lnTo>
                    <a:lnTo>
                      <a:pt x="1068" y="712"/>
                    </a:lnTo>
                    <a:lnTo>
                      <a:pt x="963" y="691"/>
                    </a:lnTo>
                    <a:lnTo>
                      <a:pt x="1026" y="670"/>
                    </a:lnTo>
                    <a:lnTo>
                      <a:pt x="1047" y="587"/>
                    </a:lnTo>
                    <a:lnTo>
                      <a:pt x="1277" y="419"/>
                    </a:lnTo>
                    <a:lnTo>
                      <a:pt x="1340" y="294"/>
                    </a:lnTo>
                    <a:lnTo>
                      <a:pt x="1424" y="273"/>
                    </a:lnTo>
                    <a:lnTo>
                      <a:pt x="1444" y="168"/>
                    </a:lnTo>
                    <a:lnTo>
                      <a:pt x="1424" y="147"/>
                    </a:lnTo>
                    <a:lnTo>
                      <a:pt x="1465" y="63"/>
                    </a:lnTo>
                    <a:lnTo>
                      <a:pt x="144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9"/>
              <p:cNvSpPr/>
              <p:nvPr/>
            </p:nvSpPr>
            <p:spPr>
              <a:xfrm>
                <a:off x="3586375" y="2350350"/>
                <a:ext cx="31925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05" extrusionOk="0">
                    <a:moveTo>
                      <a:pt x="732" y="1"/>
                    </a:moveTo>
                    <a:lnTo>
                      <a:pt x="628" y="63"/>
                    </a:lnTo>
                    <a:lnTo>
                      <a:pt x="544" y="63"/>
                    </a:lnTo>
                    <a:lnTo>
                      <a:pt x="523" y="126"/>
                    </a:lnTo>
                    <a:lnTo>
                      <a:pt x="419" y="126"/>
                    </a:lnTo>
                    <a:lnTo>
                      <a:pt x="377" y="210"/>
                    </a:lnTo>
                    <a:lnTo>
                      <a:pt x="293" y="231"/>
                    </a:lnTo>
                    <a:lnTo>
                      <a:pt x="272" y="335"/>
                    </a:lnTo>
                    <a:lnTo>
                      <a:pt x="126" y="356"/>
                    </a:lnTo>
                    <a:lnTo>
                      <a:pt x="0" y="586"/>
                    </a:lnTo>
                    <a:lnTo>
                      <a:pt x="272" y="838"/>
                    </a:lnTo>
                    <a:lnTo>
                      <a:pt x="335" y="796"/>
                    </a:lnTo>
                    <a:lnTo>
                      <a:pt x="377" y="649"/>
                    </a:lnTo>
                    <a:lnTo>
                      <a:pt x="440" y="586"/>
                    </a:lnTo>
                    <a:lnTo>
                      <a:pt x="607" y="691"/>
                    </a:lnTo>
                    <a:lnTo>
                      <a:pt x="712" y="900"/>
                    </a:lnTo>
                    <a:lnTo>
                      <a:pt x="795" y="942"/>
                    </a:lnTo>
                    <a:lnTo>
                      <a:pt x="921" y="1005"/>
                    </a:lnTo>
                    <a:lnTo>
                      <a:pt x="942" y="1005"/>
                    </a:lnTo>
                    <a:lnTo>
                      <a:pt x="942" y="942"/>
                    </a:lnTo>
                    <a:lnTo>
                      <a:pt x="1004" y="942"/>
                    </a:lnTo>
                    <a:lnTo>
                      <a:pt x="1067" y="858"/>
                    </a:lnTo>
                    <a:lnTo>
                      <a:pt x="1067" y="775"/>
                    </a:lnTo>
                    <a:lnTo>
                      <a:pt x="1214" y="796"/>
                    </a:lnTo>
                    <a:lnTo>
                      <a:pt x="1235" y="691"/>
                    </a:lnTo>
                    <a:lnTo>
                      <a:pt x="1151" y="691"/>
                    </a:lnTo>
                    <a:lnTo>
                      <a:pt x="1172" y="586"/>
                    </a:lnTo>
                    <a:lnTo>
                      <a:pt x="1151" y="545"/>
                    </a:lnTo>
                    <a:lnTo>
                      <a:pt x="1214" y="524"/>
                    </a:lnTo>
                    <a:lnTo>
                      <a:pt x="1277" y="733"/>
                    </a:lnTo>
                    <a:lnTo>
                      <a:pt x="1235" y="461"/>
                    </a:lnTo>
                    <a:lnTo>
                      <a:pt x="1109" y="461"/>
                    </a:lnTo>
                    <a:lnTo>
                      <a:pt x="1172" y="419"/>
                    </a:lnTo>
                    <a:lnTo>
                      <a:pt x="1004" y="147"/>
                    </a:lnTo>
                    <a:lnTo>
                      <a:pt x="1004" y="42"/>
                    </a:lnTo>
                    <a:lnTo>
                      <a:pt x="921" y="21"/>
                    </a:lnTo>
                    <a:lnTo>
                      <a:pt x="73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46" name="Google Shape;1146;p39"/>
            <p:cNvSpPr/>
            <p:nvPr/>
          </p:nvSpPr>
          <p:spPr>
            <a:xfrm>
              <a:off x="4300900" y="3419025"/>
              <a:ext cx="109875" cy="205600"/>
            </a:xfrm>
            <a:custGeom>
              <a:avLst/>
              <a:gdLst/>
              <a:ahLst/>
              <a:cxnLst/>
              <a:rect l="l" t="t" r="r" b="b"/>
              <a:pathLst>
                <a:path w="4395" h="8224" extrusionOk="0">
                  <a:moveTo>
                    <a:pt x="3914" y="1"/>
                  </a:moveTo>
                  <a:lnTo>
                    <a:pt x="3746" y="168"/>
                  </a:lnTo>
                  <a:lnTo>
                    <a:pt x="3809" y="252"/>
                  </a:lnTo>
                  <a:lnTo>
                    <a:pt x="3704" y="293"/>
                  </a:lnTo>
                  <a:lnTo>
                    <a:pt x="3600" y="252"/>
                  </a:lnTo>
                  <a:lnTo>
                    <a:pt x="3537" y="252"/>
                  </a:lnTo>
                  <a:lnTo>
                    <a:pt x="3621" y="377"/>
                  </a:lnTo>
                  <a:lnTo>
                    <a:pt x="3621" y="419"/>
                  </a:lnTo>
                  <a:lnTo>
                    <a:pt x="3704" y="503"/>
                  </a:lnTo>
                  <a:lnTo>
                    <a:pt x="3704" y="524"/>
                  </a:lnTo>
                  <a:lnTo>
                    <a:pt x="3600" y="670"/>
                  </a:lnTo>
                  <a:lnTo>
                    <a:pt x="3600" y="817"/>
                  </a:lnTo>
                  <a:lnTo>
                    <a:pt x="3516" y="921"/>
                  </a:lnTo>
                  <a:lnTo>
                    <a:pt x="3432" y="900"/>
                  </a:lnTo>
                  <a:lnTo>
                    <a:pt x="3328" y="1026"/>
                  </a:lnTo>
                  <a:lnTo>
                    <a:pt x="3328" y="1109"/>
                  </a:lnTo>
                  <a:lnTo>
                    <a:pt x="3244" y="1151"/>
                  </a:lnTo>
                  <a:lnTo>
                    <a:pt x="3181" y="1130"/>
                  </a:lnTo>
                  <a:lnTo>
                    <a:pt x="3181" y="1005"/>
                  </a:lnTo>
                  <a:lnTo>
                    <a:pt x="3118" y="984"/>
                  </a:lnTo>
                  <a:lnTo>
                    <a:pt x="3035" y="1047"/>
                  </a:lnTo>
                  <a:lnTo>
                    <a:pt x="3035" y="1193"/>
                  </a:lnTo>
                  <a:lnTo>
                    <a:pt x="3139" y="1298"/>
                  </a:lnTo>
                  <a:lnTo>
                    <a:pt x="3181" y="1340"/>
                  </a:lnTo>
                  <a:lnTo>
                    <a:pt x="3139" y="1402"/>
                  </a:lnTo>
                  <a:lnTo>
                    <a:pt x="3077" y="1361"/>
                  </a:lnTo>
                  <a:lnTo>
                    <a:pt x="2930" y="1402"/>
                  </a:lnTo>
                  <a:lnTo>
                    <a:pt x="2993" y="1507"/>
                  </a:lnTo>
                  <a:lnTo>
                    <a:pt x="3098" y="1549"/>
                  </a:lnTo>
                  <a:lnTo>
                    <a:pt x="3098" y="1612"/>
                  </a:lnTo>
                  <a:lnTo>
                    <a:pt x="3077" y="1674"/>
                  </a:lnTo>
                  <a:lnTo>
                    <a:pt x="2993" y="1612"/>
                  </a:lnTo>
                  <a:lnTo>
                    <a:pt x="2909" y="1633"/>
                  </a:lnTo>
                  <a:lnTo>
                    <a:pt x="2888" y="1716"/>
                  </a:lnTo>
                  <a:lnTo>
                    <a:pt x="2721" y="1842"/>
                  </a:lnTo>
                  <a:lnTo>
                    <a:pt x="2721" y="1716"/>
                  </a:lnTo>
                  <a:lnTo>
                    <a:pt x="2763" y="1674"/>
                  </a:lnTo>
                  <a:lnTo>
                    <a:pt x="2721" y="1612"/>
                  </a:lnTo>
                  <a:lnTo>
                    <a:pt x="2616" y="1716"/>
                  </a:lnTo>
                  <a:lnTo>
                    <a:pt x="2679" y="1758"/>
                  </a:lnTo>
                  <a:lnTo>
                    <a:pt x="2658" y="1821"/>
                  </a:lnTo>
                  <a:lnTo>
                    <a:pt x="2512" y="1884"/>
                  </a:lnTo>
                  <a:lnTo>
                    <a:pt x="2574" y="1988"/>
                  </a:lnTo>
                  <a:lnTo>
                    <a:pt x="2658" y="2030"/>
                  </a:lnTo>
                  <a:lnTo>
                    <a:pt x="2658" y="2072"/>
                  </a:lnTo>
                  <a:lnTo>
                    <a:pt x="2574" y="2093"/>
                  </a:lnTo>
                  <a:lnTo>
                    <a:pt x="2470" y="2156"/>
                  </a:lnTo>
                  <a:lnTo>
                    <a:pt x="2470" y="2072"/>
                  </a:lnTo>
                  <a:lnTo>
                    <a:pt x="2407" y="2072"/>
                  </a:lnTo>
                  <a:lnTo>
                    <a:pt x="2470" y="1967"/>
                  </a:lnTo>
                  <a:lnTo>
                    <a:pt x="2407" y="1946"/>
                  </a:lnTo>
                  <a:lnTo>
                    <a:pt x="2198" y="2135"/>
                  </a:lnTo>
                  <a:lnTo>
                    <a:pt x="2177" y="2281"/>
                  </a:lnTo>
                  <a:lnTo>
                    <a:pt x="2198" y="2365"/>
                  </a:lnTo>
                  <a:lnTo>
                    <a:pt x="2156" y="2407"/>
                  </a:lnTo>
                  <a:lnTo>
                    <a:pt x="2093" y="2386"/>
                  </a:lnTo>
                  <a:lnTo>
                    <a:pt x="2051" y="2365"/>
                  </a:lnTo>
                  <a:lnTo>
                    <a:pt x="2051" y="2197"/>
                  </a:lnTo>
                  <a:lnTo>
                    <a:pt x="1989" y="2197"/>
                  </a:lnTo>
                  <a:lnTo>
                    <a:pt x="1863" y="2344"/>
                  </a:lnTo>
                  <a:lnTo>
                    <a:pt x="1717" y="2239"/>
                  </a:lnTo>
                  <a:lnTo>
                    <a:pt x="1675" y="2281"/>
                  </a:lnTo>
                  <a:lnTo>
                    <a:pt x="1633" y="2281"/>
                  </a:lnTo>
                  <a:lnTo>
                    <a:pt x="1654" y="2449"/>
                  </a:lnTo>
                  <a:lnTo>
                    <a:pt x="1612" y="2449"/>
                  </a:lnTo>
                  <a:lnTo>
                    <a:pt x="1549" y="2469"/>
                  </a:lnTo>
                  <a:lnTo>
                    <a:pt x="1549" y="2365"/>
                  </a:lnTo>
                  <a:lnTo>
                    <a:pt x="1507" y="2344"/>
                  </a:lnTo>
                  <a:lnTo>
                    <a:pt x="1445" y="2449"/>
                  </a:lnTo>
                  <a:lnTo>
                    <a:pt x="1403" y="2344"/>
                  </a:lnTo>
                  <a:lnTo>
                    <a:pt x="1152" y="2553"/>
                  </a:lnTo>
                  <a:lnTo>
                    <a:pt x="1110" y="2553"/>
                  </a:lnTo>
                  <a:lnTo>
                    <a:pt x="1047" y="2511"/>
                  </a:lnTo>
                  <a:lnTo>
                    <a:pt x="921" y="2511"/>
                  </a:lnTo>
                  <a:lnTo>
                    <a:pt x="880" y="2595"/>
                  </a:lnTo>
                  <a:lnTo>
                    <a:pt x="901" y="2783"/>
                  </a:lnTo>
                  <a:lnTo>
                    <a:pt x="733" y="3034"/>
                  </a:lnTo>
                  <a:lnTo>
                    <a:pt x="733" y="3097"/>
                  </a:lnTo>
                  <a:lnTo>
                    <a:pt x="587" y="3244"/>
                  </a:lnTo>
                  <a:lnTo>
                    <a:pt x="587" y="3327"/>
                  </a:lnTo>
                  <a:lnTo>
                    <a:pt x="670" y="3411"/>
                  </a:lnTo>
                  <a:lnTo>
                    <a:pt x="587" y="3516"/>
                  </a:lnTo>
                  <a:lnTo>
                    <a:pt x="629" y="3704"/>
                  </a:lnTo>
                  <a:lnTo>
                    <a:pt x="629" y="3830"/>
                  </a:lnTo>
                  <a:lnTo>
                    <a:pt x="796" y="4143"/>
                  </a:lnTo>
                  <a:lnTo>
                    <a:pt x="796" y="4227"/>
                  </a:lnTo>
                  <a:lnTo>
                    <a:pt x="880" y="4332"/>
                  </a:lnTo>
                  <a:lnTo>
                    <a:pt x="880" y="4374"/>
                  </a:lnTo>
                  <a:lnTo>
                    <a:pt x="796" y="4457"/>
                  </a:lnTo>
                  <a:lnTo>
                    <a:pt x="817" y="4541"/>
                  </a:lnTo>
                  <a:lnTo>
                    <a:pt x="775" y="4792"/>
                  </a:lnTo>
                  <a:lnTo>
                    <a:pt x="670" y="4876"/>
                  </a:lnTo>
                  <a:lnTo>
                    <a:pt x="629" y="5022"/>
                  </a:lnTo>
                  <a:lnTo>
                    <a:pt x="566" y="5064"/>
                  </a:lnTo>
                  <a:lnTo>
                    <a:pt x="524" y="5127"/>
                  </a:lnTo>
                  <a:lnTo>
                    <a:pt x="419" y="5231"/>
                  </a:lnTo>
                  <a:lnTo>
                    <a:pt x="419" y="5441"/>
                  </a:lnTo>
                  <a:lnTo>
                    <a:pt x="357" y="5524"/>
                  </a:lnTo>
                  <a:lnTo>
                    <a:pt x="168" y="5545"/>
                  </a:lnTo>
                  <a:lnTo>
                    <a:pt x="147" y="5608"/>
                  </a:lnTo>
                  <a:lnTo>
                    <a:pt x="147" y="5796"/>
                  </a:lnTo>
                  <a:lnTo>
                    <a:pt x="43" y="5943"/>
                  </a:lnTo>
                  <a:lnTo>
                    <a:pt x="43" y="6068"/>
                  </a:lnTo>
                  <a:lnTo>
                    <a:pt x="1" y="6173"/>
                  </a:lnTo>
                  <a:lnTo>
                    <a:pt x="43" y="6236"/>
                  </a:lnTo>
                  <a:lnTo>
                    <a:pt x="43" y="6424"/>
                  </a:lnTo>
                  <a:lnTo>
                    <a:pt x="189" y="6591"/>
                  </a:lnTo>
                  <a:lnTo>
                    <a:pt x="168" y="6738"/>
                  </a:lnTo>
                  <a:lnTo>
                    <a:pt x="189" y="6843"/>
                  </a:lnTo>
                  <a:lnTo>
                    <a:pt x="273" y="6863"/>
                  </a:lnTo>
                  <a:lnTo>
                    <a:pt x="294" y="6863"/>
                  </a:lnTo>
                  <a:lnTo>
                    <a:pt x="273" y="6884"/>
                  </a:lnTo>
                  <a:lnTo>
                    <a:pt x="147" y="6905"/>
                  </a:lnTo>
                  <a:lnTo>
                    <a:pt x="147" y="7052"/>
                  </a:lnTo>
                  <a:lnTo>
                    <a:pt x="168" y="7219"/>
                  </a:lnTo>
                  <a:lnTo>
                    <a:pt x="147" y="7470"/>
                  </a:lnTo>
                  <a:lnTo>
                    <a:pt x="189" y="7512"/>
                  </a:lnTo>
                  <a:lnTo>
                    <a:pt x="189" y="7596"/>
                  </a:lnTo>
                  <a:lnTo>
                    <a:pt x="273" y="7638"/>
                  </a:lnTo>
                  <a:lnTo>
                    <a:pt x="357" y="7742"/>
                  </a:lnTo>
                  <a:lnTo>
                    <a:pt x="398" y="7784"/>
                  </a:lnTo>
                  <a:lnTo>
                    <a:pt x="461" y="7847"/>
                  </a:lnTo>
                  <a:lnTo>
                    <a:pt x="524" y="7951"/>
                  </a:lnTo>
                  <a:lnTo>
                    <a:pt x="608" y="7931"/>
                  </a:lnTo>
                  <a:lnTo>
                    <a:pt x="629" y="7951"/>
                  </a:lnTo>
                  <a:lnTo>
                    <a:pt x="733" y="7993"/>
                  </a:lnTo>
                  <a:lnTo>
                    <a:pt x="817" y="8119"/>
                  </a:lnTo>
                  <a:lnTo>
                    <a:pt x="901" y="8140"/>
                  </a:lnTo>
                  <a:lnTo>
                    <a:pt x="901" y="8161"/>
                  </a:lnTo>
                  <a:lnTo>
                    <a:pt x="921" y="8223"/>
                  </a:lnTo>
                  <a:lnTo>
                    <a:pt x="1005" y="8161"/>
                  </a:lnTo>
                  <a:lnTo>
                    <a:pt x="1131" y="8161"/>
                  </a:lnTo>
                  <a:lnTo>
                    <a:pt x="1256" y="8098"/>
                  </a:lnTo>
                  <a:lnTo>
                    <a:pt x="1361" y="7951"/>
                  </a:lnTo>
                  <a:lnTo>
                    <a:pt x="1737" y="7931"/>
                  </a:lnTo>
                  <a:lnTo>
                    <a:pt x="1842" y="7951"/>
                  </a:lnTo>
                  <a:lnTo>
                    <a:pt x="2030" y="7889"/>
                  </a:lnTo>
                  <a:lnTo>
                    <a:pt x="2093" y="7784"/>
                  </a:lnTo>
                  <a:lnTo>
                    <a:pt x="2177" y="7742"/>
                  </a:lnTo>
                  <a:lnTo>
                    <a:pt x="2240" y="7596"/>
                  </a:lnTo>
                  <a:lnTo>
                    <a:pt x="2344" y="7428"/>
                  </a:lnTo>
                  <a:lnTo>
                    <a:pt x="2344" y="7324"/>
                  </a:lnTo>
                  <a:lnTo>
                    <a:pt x="2449" y="7261"/>
                  </a:lnTo>
                  <a:lnTo>
                    <a:pt x="2449" y="7094"/>
                  </a:lnTo>
                  <a:lnTo>
                    <a:pt x="2407" y="7073"/>
                  </a:lnTo>
                  <a:lnTo>
                    <a:pt x="2491" y="6989"/>
                  </a:lnTo>
                  <a:lnTo>
                    <a:pt x="2554" y="6801"/>
                  </a:lnTo>
                  <a:lnTo>
                    <a:pt x="2512" y="6780"/>
                  </a:lnTo>
                  <a:lnTo>
                    <a:pt x="2574" y="6780"/>
                  </a:lnTo>
                  <a:lnTo>
                    <a:pt x="2679" y="6591"/>
                  </a:lnTo>
                  <a:lnTo>
                    <a:pt x="2763" y="6236"/>
                  </a:lnTo>
                  <a:lnTo>
                    <a:pt x="2805" y="6027"/>
                  </a:lnTo>
                  <a:lnTo>
                    <a:pt x="2909" y="5922"/>
                  </a:lnTo>
                  <a:lnTo>
                    <a:pt x="2972" y="5692"/>
                  </a:lnTo>
                  <a:lnTo>
                    <a:pt x="3118" y="5420"/>
                  </a:lnTo>
                  <a:lnTo>
                    <a:pt x="3286" y="4959"/>
                  </a:lnTo>
                  <a:lnTo>
                    <a:pt x="3390" y="4792"/>
                  </a:lnTo>
                  <a:lnTo>
                    <a:pt x="3390" y="4583"/>
                  </a:lnTo>
                  <a:lnTo>
                    <a:pt x="3495" y="4374"/>
                  </a:lnTo>
                  <a:lnTo>
                    <a:pt x="3516" y="4269"/>
                  </a:lnTo>
                  <a:lnTo>
                    <a:pt x="3642" y="4060"/>
                  </a:lnTo>
                  <a:lnTo>
                    <a:pt x="3704" y="3746"/>
                  </a:lnTo>
                  <a:lnTo>
                    <a:pt x="3746" y="3516"/>
                  </a:lnTo>
                  <a:lnTo>
                    <a:pt x="3809" y="3453"/>
                  </a:lnTo>
                  <a:lnTo>
                    <a:pt x="3830" y="3286"/>
                  </a:lnTo>
                  <a:lnTo>
                    <a:pt x="3809" y="3202"/>
                  </a:lnTo>
                  <a:lnTo>
                    <a:pt x="3830" y="3076"/>
                  </a:lnTo>
                  <a:lnTo>
                    <a:pt x="3934" y="2888"/>
                  </a:lnTo>
                  <a:lnTo>
                    <a:pt x="3934" y="2804"/>
                  </a:lnTo>
                  <a:lnTo>
                    <a:pt x="4018" y="2700"/>
                  </a:lnTo>
                  <a:lnTo>
                    <a:pt x="3976" y="2574"/>
                  </a:lnTo>
                  <a:lnTo>
                    <a:pt x="3934" y="2511"/>
                  </a:lnTo>
                  <a:lnTo>
                    <a:pt x="3976" y="2449"/>
                  </a:lnTo>
                  <a:lnTo>
                    <a:pt x="3976" y="2281"/>
                  </a:lnTo>
                  <a:lnTo>
                    <a:pt x="3934" y="2260"/>
                  </a:lnTo>
                  <a:lnTo>
                    <a:pt x="3934" y="2135"/>
                  </a:lnTo>
                  <a:lnTo>
                    <a:pt x="4018" y="2072"/>
                  </a:lnTo>
                  <a:lnTo>
                    <a:pt x="4060" y="2135"/>
                  </a:lnTo>
                  <a:lnTo>
                    <a:pt x="4081" y="2260"/>
                  </a:lnTo>
                  <a:lnTo>
                    <a:pt x="4186" y="2386"/>
                  </a:lnTo>
                  <a:lnTo>
                    <a:pt x="4269" y="2386"/>
                  </a:lnTo>
                  <a:lnTo>
                    <a:pt x="4290" y="2302"/>
                  </a:lnTo>
                  <a:lnTo>
                    <a:pt x="4332" y="2239"/>
                  </a:lnTo>
                  <a:lnTo>
                    <a:pt x="4353" y="2177"/>
                  </a:lnTo>
                  <a:lnTo>
                    <a:pt x="4353" y="2072"/>
                  </a:lnTo>
                  <a:lnTo>
                    <a:pt x="4395" y="2051"/>
                  </a:lnTo>
                  <a:lnTo>
                    <a:pt x="4374" y="1925"/>
                  </a:lnTo>
                  <a:lnTo>
                    <a:pt x="4269" y="1779"/>
                  </a:lnTo>
                  <a:lnTo>
                    <a:pt x="4248" y="1674"/>
                  </a:lnTo>
                  <a:lnTo>
                    <a:pt x="4269" y="1633"/>
                  </a:lnTo>
                  <a:lnTo>
                    <a:pt x="4269" y="1507"/>
                  </a:lnTo>
                  <a:lnTo>
                    <a:pt x="4248" y="1340"/>
                  </a:lnTo>
                  <a:lnTo>
                    <a:pt x="4269" y="1256"/>
                  </a:lnTo>
                  <a:lnTo>
                    <a:pt x="4269" y="984"/>
                  </a:lnTo>
                  <a:lnTo>
                    <a:pt x="4186" y="879"/>
                  </a:lnTo>
                  <a:lnTo>
                    <a:pt x="4186" y="607"/>
                  </a:lnTo>
                  <a:lnTo>
                    <a:pt x="4144" y="524"/>
                  </a:lnTo>
                  <a:lnTo>
                    <a:pt x="4081" y="524"/>
                  </a:lnTo>
                  <a:lnTo>
                    <a:pt x="3976" y="398"/>
                  </a:lnTo>
                  <a:lnTo>
                    <a:pt x="3976" y="293"/>
                  </a:lnTo>
                  <a:lnTo>
                    <a:pt x="3872" y="252"/>
                  </a:lnTo>
                  <a:lnTo>
                    <a:pt x="3934" y="147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47" name="Google Shape;1147;p39"/>
            <p:cNvGrpSpPr/>
            <p:nvPr/>
          </p:nvGrpSpPr>
          <p:grpSpPr>
            <a:xfrm>
              <a:off x="5298975" y="3412225"/>
              <a:ext cx="576450" cy="616225"/>
              <a:chOff x="5298975" y="3412225"/>
              <a:chExt cx="576450" cy="616225"/>
            </a:xfrm>
          </p:grpSpPr>
          <p:sp>
            <p:nvSpPr>
              <p:cNvPr id="1148" name="Google Shape;1148;p39"/>
              <p:cNvSpPr/>
              <p:nvPr/>
            </p:nvSpPr>
            <p:spPr>
              <a:xfrm>
                <a:off x="5298975" y="3412225"/>
                <a:ext cx="576450" cy="515275"/>
              </a:xfrm>
              <a:custGeom>
                <a:avLst/>
                <a:gdLst/>
                <a:ahLst/>
                <a:cxnLst/>
                <a:rect l="l" t="t" r="r" b="b"/>
                <a:pathLst>
                  <a:path w="23058" h="20611" extrusionOk="0">
                    <a:moveTo>
                      <a:pt x="18015" y="1"/>
                    </a:moveTo>
                    <a:lnTo>
                      <a:pt x="17890" y="42"/>
                    </a:lnTo>
                    <a:lnTo>
                      <a:pt x="17806" y="147"/>
                    </a:lnTo>
                    <a:lnTo>
                      <a:pt x="17806" y="335"/>
                    </a:lnTo>
                    <a:lnTo>
                      <a:pt x="17764" y="524"/>
                    </a:lnTo>
                    <a:lnTo>
                      <a:pt x="17764" y="565"/>
                    </a:lnTo>
                    <a:lnTo>
                      <a:pt x="17722" y="670"/>
                    </a:lnTo>
                    <a:lnTo>
                      <a:pt x="17660" y="670"/>
                    </a:lnTo>
                    <a:lnTo>
                      <a:pt x="17597" y="858"/>
                    </a:lnTo>
                    <a:lnTo>
                      <a:pt x="17492" y="1005"/>
                    </a:lnTo>
                    <a:lnTo>
                      <a:pt x="17576" y="1089"/>
                    </a:lnTo>
                    <a:lnTo>
                      <a:pt x="17681" y="1172"/>
                    </a:lnTo>
                    <a:lnTo>
                      <a:pt x="17618" y="1214"/>
                    </a:lnTo>
                    <a:lnTo>
                      <a:pt x="17555" y="1193"/>
                    </a:lnTo>
                    <a:lnTo>
                      <a:pt x="17492" y="1319"/>
                    </a:lnTo>
                    <a:lnTo>
                      <a:pt x="17450" y="1423"/>
                    </a:lnTo>
                    <a:lnTo>
                      <a:pt x="17513" y="1570"/>
                    </a:lnTo>
                    <a:lnTo>
                      <a:pt x="17513" y="1674"/>
                    </a:lnTo>
                    <a:lnTo>
                      <a:pt x="17450" y="1633"/>
                    </a:lnTo>
                    <a:lnTo>
                      <a:pt x="17367" y="1674"/>
                    </a:lnTo>
                    <a:lnTo>
                      <a:pt x="17304" y="1946"/>
                    </a:lnTo>
                    <a:lnTo>
                      <a:pt x="17367" y="2156"/>
                    </a:lnTo>
                    <a:lnTo>
                      <a:pt x="17346" y="2365"/>
                    </a:lnTo>
                    <a:lnTo>
                      <a:pt x="17388" y="2511"/>
                    </a:lnTo>
                    <a:lnTo>
                      <a:pt x="17388" y="2679"/>
                    </a:lnTo>
                    <a:lnTo>
                      <a:pt x="17262" y="2783"/>
                    </a:lnTo>
                    <a:lnTo>
                      <a:pt x="17262" y="2867"/>
                    </a:lnTo>
                    <a:lnTo>
                      <a:pt x="17157" y="3097"/>
                    </a:lnTo>
                    <a:lnTo>
                      <a:pt x="17137" y="3411"/>
                    </a:lnTo>
                    <a:lnTo>
                      <a:pt x="17032" y="3558"/>
                    </a:lnTo>
                    <a:lnTo>
                      <a:pt x="17074" y="3662"/>
                    </a:lnTo>
                    <a:lnTo>
                      <a:pt x="16990" y="3830"/>
                    </a:lnTo>
                    <a:lnTo>
                      <a:pt x="16885" y="3934"/>
                    </a:lnTo>
                    <a:lnTo>
                      <a:pt x="16885" y="4143"/>
                    </a:lnTo>
                    <a:lnTo>
                      <a:pt x="16718" y="4290"/>
                    </a:lnTo>
                    <a:lnTo>
                      <a:pt x="16341" y="4436"/>
                    </a:lnTo>
                    <a:lnTo>
                      <a:pt x="16195" y="4332"/>
                    </a:lnTo>
                    <a:lnTo>
                      <a:pt x="16028" y="4311"/>
                    </a:lnTo>
                    <a:lnTo>
                      <a:pt x="15944" y="4227"/>
                    </a:lnTo>
                    <a:lnTo>
                      <a:pt x="15818" y="4102"/>
                    </a:lnTo>
                    <a:lnTo>
                      <a:pt x="15818" y="4039"/>
                    </a:lnTo>
                    <a:lnTo>
                      <a:pt x="15776" y="3997"/>
                    </a:lnTo>
                    <a:lnTo>
                      <a:pt x="15735" y="3871"/>
                    </a:lnTo>
                    <a:lnTo>
                      <a:pt x="15609" y="3830"/>
                    </a:lnTo>
                    <a:lnTo>
                      <a:pt x="15484" y="3788"/>
                    </a:lnTo>
                    <a:lnTo>
                      <a:pt x="15316" y="3788"/>
                    </a:lnTo>
                    <a:lnTo>
                      <a:pt x="15149" y="3683"/>
                    </a:lnTo>
                    <a:lnTo>
                      <a:pt x="15107" y="3578"/>
                    </a:lnTo>
                    <a:lnTo>
                      <a:pt x="14981" y="3411"/>
                    </a:lnTo>
                    <a:lnTo>
                      <a:pt x="14835" y="3390"/>
                    </a:lnTo>
                    <a:lnTo>
                      <a:pt x="14688" y="3306"/>
                    </a:lnTo>
                    <a:lnTo>
                      <a:pt x="14688" y="3244"/>
                    </a:lnTo>
                    <a:lnTo>
                      <a:pt x="14626" y="3244"/>
                    </a:lnTo>
                    <a:lnTo>
                      <a:pt x="14563" y="3181"/>
                    </a:lnTo>
                    <a:lnTo>
                      <a:pt x="14437" y="3181"/>
                    </a:lnTo>
                    <a:lnTo>
                      <a:pt x="14333" y="3160"/>
                    </a:lnTo>
                    <a:lnTo>
                      <a:pt x="14354" y="3097"/>
                    </a:lnTo>
                    <a:lnTo>
                      <a:pt x="14207" y="2993"/>
                    </a:lnTo>
                    <a:lnTo>
                      <a:pt x="14165" y="2867"/>
                    </a:lnTo>
                    <a:lnTo>
                      <a:pt x="14040" y="2721"/>
                    </a:lnTo>
                    <a:lnTo>
                      <a:pt x="13935" y="2721"/>
                    </a:lnTo>
                    <a:lnTo>
                      <a:pt x="13810" y="2553"/>
                    </a:lnTo>
                    <a:lnTo>
                      <a:pt x="13810" y="2428"/>
                    </a:lnTo>
                    <a:lnTo>
                      <a:pt x="13914" y="2239"/>
                    </a:lnTo>
                    <a:lnTo>
                      <a:pt x="13935" y="2114"/>
                    </a:lnTo>
                    <a:lnTo>
                      <a:pt x="14061" y="2030"/>
                    </a:lnTo>
                    <a:lnTo>
                      <a:pt x="14103" y="1884"/>
                    </a:lnTo>
                    <a:lnTo>
                      <a:pt x="14144" y="1779"/>
                    </a:lnTo>
                    <a:lnTo>
                      <a:pt x="14040" y="1821"/>
                    </a:lnTo>
                    <a:lnTo>
                      <a:pt x="13956" y="1674"/>
                    </a:lnTo>
                    <a:lnTo>
                      <a:pt x="14061" y="1591"/>
                    </a:lnTo>
                    <a:lnTo>
                      <a:pt x="14040" y="1486"/>
                    </a:lnTo>
                    <a:lnTo>
                      <a:pt x="14124" y="1486"/>
                    </a:lnTo>
                    <a:lnTo>
                      <a:pt x="14165" y="1465"/>
                    </a:lnTo>
                    <a:lnTo>
                      <a:pt x="14228" y="1486"/>
                    </a:lnTo>
                    <a:lnTo>
                      <a:pt x="14333" y="1507"/>
                    </a:lnTo>
                    <a:lnTo>
                      <a:pt x="14458" y="1465"/>
                    </a:lnTo>
                    <a:lnTo>
                      <a:pt x="14521" y="1319"/>
                    </a:lnTo>
                    <a:lnTo>
                      <a:pt x="14416" y="1256"/>
                    </a:lnTo>
                    <a:lnTo>
                      <a:pt x="14479" y="1172"/>
                    </a:lnTo>
                    <a:lnTo>
                      <a:pt x="14563" y="1193"/>
                    </a:lnTo>
                    <a:lnTo>
                      <a:pt x="14626" y="1005"/>
                    </a:lnTo>
                    <a:lnTo>
                      <a:pt x="14688" y="963"/>
                    </a:lnTo>
                    <a:lnTo>
                      <a:pt x="14772" y="858"/>
                    </a:lnTo>
                    <a:lnTo>
                      <a:pt x="14772" y="796"/>
                    </a:lnTo>
                    <a:lnTo>
                      <a:pt x="14668" y="754"/>
                    </a:lnTo>
                    <a:lnTo>
                      <a:pt x="14584" y="837"/>
                    </a:lnTo>
                    <a:lnTo>
                      <a:pt x="14521" y="796"/>
                    </a:lnTo>
                    <a:lnTo>
                      <a:pt x="14521" y="586"/>
                    </a:lnTo>
                    <a:lnTo>
                      <a:pt x="14416" y="649"/>
                    </a:lnTo>
                    <a:lnTo>
                      <a:pt x="14270" y="796"/>
                    </a:lnTo>
                    <a:lnTo>
                      <a:pt x="14333" y="837"/>
                    </a:lnTo>
                    <a:lnTo>
                      <a:pt x="14333" y="900"/>
                    </a:lnTo>
                    <a:lnTo>
                      <a:pt x="14249" y="963"/>
                    </a:lnTo>
                    <a:lnTo>
                      <a:pt x="14144" y="900"/>
                    </a:lnTo>
                    <a:lnTo>
                      <a:pt x="14124" y="837"/>
                    </a:lnTo>
                    <a:lnTo>
                      <a:pt x="14103" y="775"/>
                    </a:lnTo>
                    <a:lnTo>
                      <a:pt x="14040" y="858"/>
                    </a:lnTo>
                    <a:lnTo>
                      <a:pt x="13956" y="879"/>
                    </a:lnTo>
                    <a:lnTo>
                      <a:pt x="13956" y="796"/>
                    </a:lnTo>
                    <a:lnTo>
                      <a:pt x="14040" y="733"/>
                    </a:lnTo>
                    <a:lnTo>
                      <a:pt x="14061" y="670"/>
                    </a:lnTo>
                    <a:lnTo>
                      <a:pt x="13998" y="691"/>
                    </a:lnTo>
                    <a:lnTo>
                      <a:pt x="13914" y="775"/>
                    </a:lnTo>
                    <a:lnTo>
                      <a:pt x="13789" y="837"/>
                    </a:lnTo>
                    <a:lnTo>
                      <a:pt x="13789" y="858"/>
                    </a:lnTo>
                    <a:lnTo>
                      <a:pt x="13705" y="879"/>
                    </a:lnTo>
                    <a:lnTo>
                      <a:pt x="13684" y="837"/>
                    </a:lnTo>
                    <a:lnTo>
                      <a:pt x="13538" y="837"/>
                    </a:lnTo>
                    <a:lnTo>
                      <a:pt x="13538" y="775"/>
                    </a:lnTo>
                    <a:lnTo>
                      <a:pt x="13475" y="649"/>
                    </a:lnTo>
                    <a:lnTo>
                      <a:pt x="13412" y="649"/>
                    </a:lnTo>
                    <a:lnTo>
                      <a:pt x="13287" y="691"/>
                    </a:lnTo>
                    <a:lnTo>
                      <a:pt x="13182" y="670"/>
                    </a:lnTo>
                    <a:lnTo>
                      <a:pt x="13119" y="691"/>
                    </a:lnTo>
                    <a:lnTo>
                      <a:pt x="13077" y="628"/>
                    </a:lnTo>
                    <a:lnTo>
                      <a:pt x="13015" y="628"/>
                    </a:lnTo>
                    <a:lnTo>
                      <a:pt x="12973" y="482"/>
                    </a:lnTo>
                    <a:lnTo>
                      <a:pt x="12847" y="545"/>
                    </a:lnTo>
                    <a:lnTo>
                      <a:pt x="12701" y="524"/>
                    </a:lnTo>
                    <a:lnTo>
                      <a:pt x="12575" y="461"/>
                    </a:lnTo>
                    <a:lnTo>
                      <a:pt x="12575" y="377"/>
                    </a:lnTo>
                    <a:lnTo>
                      <a:pt x="12491" y="273"/>
                    </a:lnTo>
                    <a:lnTo>
                      <a:pt x="12450" y="273"/>
                    </a:lnTo>
                    <a:lnTo>
                      <a:pt x="12450" y="335"/>
                    </a:lnTo>
                    <a:lnTo>
                      <a:pt x="12282" y="377"/>
                    </a:lnTo>
                    <a:lnTo>
                      <a:pt x="12240" y="273"/>
                    </a:lnTo>
                    <a:lnTo>
                      <a:pt x="12136" y="252"/>
                    </a:lnTo>
                    <a:lnTo>
                      <a:pt x="11968" y="168"/>
                    </a:lnTo>
                    <a:lnTo>
                      <a:pt x="11968" y="210"/>
                    </a:lnTo>
                    <a:lnTo>
                      <a:pt x="11906" y="147"/>
                    </a:lnTo>
                    <a:lnTo>
                      <a:pt x="11801" y="231"/>
                    </a:lnTo>
                    <a:lnTo>
                      <a:pt x="11906" y="314"/>
                    </a:lnTo>
                    <a:lnTo>
                      <a:pt x="11864" y="335"/>
                    </a:lnTo>
                    <a:lnTo>
                      <a:pt x="11968" y="356"/>
                    </a:lnTo>
                    <a:lnTo>
                      <a:pt x="12073" y="335"/>
                    </a:lnTo>
                    <a:lnTo>
                      <a:pt x="12240" y="461"/>
                    </a:lnTo>
                    <a:lnTo>
                      <a:pt x="12240" y="545"/>
                    </a:lnTo>
                    <a:lnTo>
                      <a:pt x="12261" y="733"/>
                    </a:lnTo>
                    <a:lnTo>
                      <a:pt x="12136" y="733"/>
                    </a:lnTo>
                    <a:lnTo>
                      <a:pt x="12115" y="858"/>
                    </a:lnTo>
                    <a:lnTo>
                      <a:pt x="12052" y="775"/>
                    </a:lnTo>
                    <a:lnTo>
                      <a:pt x="11968" y="754"/>
                    </a:lnTo>
                    <a:lnTo>
                      <a:pt x="11864" y="837"/>
                    </a:lnTo>
                    <a:lnTo>
                      <a:pt x="11550" y="837"/>
                    </a:lnTo>
                    <a:lnTo>
                      <a:pt x="11424" y="733"/>
                    </a:lnTo>
                    <a:lnTo>
                      <a:pt x="11403" y="775"/>
                    </a:lnTo>
                    <a:lnTo>
                      <a:pt x="11278" y="837"/>
                    </a:lnTo>
                    <a:lnTo>
                      <a:pt x="11299" y="942"/>
                    </a:lnTo>
                    <a:lnTo>
                      <a:pt x="11194" y="900"/>
                    </a:lnTo>
                    <a:lnTo>
                      <a:pt x="11215" y="1068"/>
                    </a:lnTo>
                    <a:lnTo>
                      <a:pt x="11173" y="1005"/>
                    </a:lnTo>
                    <a:lnTo>
                      <a:pt x="11027" y="963"/>
                    </a:lnTo>
                    <a:lnTo>
                      <a:pt x="10985" y="1047"/>
                    </a:lnTo>
                    <a:lnTo>
                      <a:pt x="11027" y="1109"/>
                    </a:lnTo>
                    <a:lnTo>
                      <a:pt x="11027" y="1172"/>
                    </a:lnTo>
                    <a:lnTo>
                      <a:pt x="10880" y="1109"/>
                    </a:lnTo>
                    <a:lnTo>
                      <a:pt x="10818" y="1193"/>
                    </a:lnTo>
                    <a:lnTo>
                      <a:pt x="10880" y="1256"/>
                    </a:lnTo>
                    <a:lnTo>
                      <a:pt x="10797" y="1298"/>
                    </a:lnTo>
                    <a:lnTo>
                      <a:pt x="10713" y="1361"/>
                    </a:lnTo>
                    <a:lnTo>
                      <a:pt x="10713" y="1402"/>
                    </a:lnTo>
                    <a:lnTo>
                      <a:pt x="10797" y="1507"/>
                    </a:lnTo>
                    <a:lnTo>
                      <a:pt x="10818" y="1570"/>
                    </a:lnTo>
                    <a:lnTo>
                      <a:pt x="10818" y="1570"/>
                    </a:lnTo>
                    <a:lnTo>
                      <a:pt x="10713" y="1507"/>
                    </a:lnTo>
                    <a:lnTo>
                      <a:pt x="10650" y="1591"/>
                    </a:lnTo>
                    <a:lnTo>
                      <a:pt x="10546" y="1591"/>
                    </a:lnTo>
                    <a:lnTo>
                      <a:pt x="10462" y="1737"/>
                    </a:lnTo>
                    <a:lnTo>
                      <a:pt x="10357" y="1925"/>
                    </a:lnTo>
                    <a:lnTo>
                      <a:pt x="10274" y="1946"/>
                    </a:lnTo>
                    <a:lnTo>
                      <a:pt x="10253" y="2114"/>
                    </a:lnTo>
                    <a:lnTo>
                      <a:pt x="10148" y="2156"/>
                    </a:lnTo>
                    <a:lnTo>
                      <a:pt x="10232" y="2239"/>
                    </a:lnTo>
                    <a:lnTo>
                      <a:pt x="10441" y="2260"/>
                    </a:lnTo>
                    <a:lnTo>
                      <a:pt x="10357" y="2302"/>
                    </a:lnTo>
                    <a:lnTo>
                      <a:pt x="10294" y="2365"/>
                    </a:lnTo>
                    <a:lnTo>
                      <a:pt x="10546" y="2449"/>
                    </a:lnTo>
                    <a:lnTo>
                      <a:pt x="10462" y="2511"/>
                    </a:lnTo>
                    <a:lnTo>
                      <a:pt x="10294" y="2469"/>
                    </a:lnTo>
                    <a:lnTo>
                      <a:pt x="10253" y="2407"/>
                    </a:lnTo>
                    <a:lnTo>
                      <a:pt x="10253" y="2407"/>
                    </a:lnTo>
                    <a:lnTo>
                      <a:pt x="10274" y="2469"/>
                    </a:lnTo>
                    <a:lnTo>
                      <a:pt x="10357" y="2553"/>
                    </a:lnTo>
                    <a:lnTo>
                      <a:pt x="10357" y="2679"/>
                    </a:lnTo>
                    <a:lnTo>
                      <a:pt x="10462" y="2825"/>
                    </a:lnTo>
                    <a:lnTo>
                      <a:pt x="10294" y="2679"/>
                    </a:lnTo>
                    <a:lnTo>
                      <a:pt x="10232" y="2532"/>
                    </a:lnTo>
                    <a:lnTo>
                      <a:pt x="10127" y="2511"/>
                    </a:lnTo>
                    <a:lnTo>
                      <a:pt x="10085" y="2574"/>
                    </a:lnTo>
                    <a:lnTo>
                      <a:pt x="10064" y="2658"/>
                    </a:lnTo>
                    <a:lnTo>
                      <a:pt x="10043" y="2574"/>
                    </a:lnTo>
                    <a:lnTo>
                      <a:pt x="9813" y="2428"/>
                    </a:lnTo>
                    <a:lnTo>
                      <a:pt x="9625" y="2449"/>
                    </a:lnTo>
                    <a:lnTo>
                      <a:pt x="9667" y="2511"/>
                    </a:lnTo>
                    <a:lnTo>
                      <a:pt x="9625" y="2574"/>
                    </a:lnTo>
                    <a:lnTo>
                      <a:pt x="9562" y="2532"/>
                    </a:lnTo>
                    <a:lnTo>
                      <a:pt x="9520" y="2532"/>
                    </a:lnTo>
                    <a:lnTo>
                      <a:pt x="9458" y="2574"/>
                    </a:lnTo>
                    <a:lnTo>
                      <a:pt x="9541" y="2721"/>
                    </a:lnTo>
                    <a:lnTo>
                      <a:pt x="9520" y="2762"/>
                    </a:lnTo>
                    <a:lnTo>
                      <a:pt x="9499" y="2721"/>
                    </a:lnTo>
                    <a:lnTo>
                      <a:pt x="9437" y="2741"/>
                    </a:lnTo>
                    <a:lnTo>
                      <a:pt x="9437" y="2783"/>
                    </a:lnTo>
                    <a:lnTo>
                      <a:pt x="9332" y="2846"/>
                    </a:lnTo>
                    <a:lnTo>
                      <a:pt x="9186" y="2888"/>
                    </a:lnTo>
                    <a:lnTo>
                      <a:pt x="9311" y="2825"/>
                    </a:lnTo>
                    <a:lnTo>
                      <a:pt x="9395" y="2721"/>
                    </a:lnTo>
                    <a:lnTo>
                      <a:pt x="9395" y="2532"/>
                    </a:lnTo>
                    <a:lnTo>
                      <a:pt x="9458" y="2428"/>
                    </a:lnTo>
                    <a:lnTo>
                      <a:pt x="9416" y="2344"/>
                    </a:lnTo>
                    <a:lnTo>
                      <a:pt x="9311" y="2323"/>
                    </a:lnTo>
                    <a:lnTo>
                      <a:pt x="9144" y="2030"/>
                    </a:lnTo>
                    <a:lnTo>
                      <a:pt x="9081" y="1905"/>
                    </a:lnTo>
                    <a:lnTo>
                      <a:pt x="8893" y="1842"/>
                    </a:lnTo>
                    <a:lnTo>
                      <a:pt x="8788" y="1800"/>
                    </a:lnTo>
                    <a:lnTo>
                      <a:pt x="8725" y="1821"/>
                    </a:lnTo>
                    <a:lnTo>
                      <a:pt x="8788" y="1884"/>
                    </a:lnTo>
                    <a:lnTo>
                      <a:pt x="8704" y="1905"/>
                    </a:lnTo>
                    <a:lnTo>
                      <a:pt x="8621" y="2030"/>
                    </a:lnTo>
                    <a:lnTo>
                      <a:pt x="8558" y="2009"/>
                    </a:lnTo>
                    <a:lnTo>
                      <a:pt x="8579" y="1946"/>
                    </a:lnTo>
                    <a:lnTo>
                      <a:pt x="8474" y="1988"/>
                    </a:lnTo>
                    <a:lnTo>
                      <a:pt x="8453" y="2051"/>
                    </a:lnTo>
                    <a:lnTo>
                      <a:pt x="8370" y="1884"/>
                    </a:lnTo>
                    <a:lnTo>
                      <a:pt x="8307" y="1884"/>
                    </a:lnTo>
                    <a:lnTo>
                      <a:pt x="8286" y="1946"/>
                    </a:lnTo>
                    <a:lnTo>
                      <a:pt x="8370" y="2009"/>
                    </a:lnTo>
                    <a:lnTo>
                      <a:pt x="8265" y="2093"/>
                    </a:lnTo>
                    <a:lnTo>
                      <a:pt x="8202" y="2218"/>
                    </a:lnTo>
                    <a:lnTo>
                      <a:pt x="8265" y="2260"/>
                    </a:lnTo>
                    <a:lnTo>
                      <a:pt x="8139" y="2344"/>
                    </a:lnTo>
                    <a:lnTo>
                      <a:pt x="8077" y="2260"/>
                    </a:lnTo>
                    <a:lnTo>
                      <a:pt x="8035" y="2260"/>
                    </a:lnTo>
                    <a:lnTo>
                      <a:pt x="7993" y="2197"/>
                    </a:lnTo>
                    <a:lnTo>
                      <a:pt x="8077" y="2114"/>
                    </a:lnTo>
                    <a:lnTo>
                      <a:pt x="7993" y="2114"/>
                    </a:lnTo>
                    <a:lnTo>
                      <a:pt x="7951" y="2239"/>
                    </a:lnTo>
                    <a:lnTo>
                      <a:pt x="7846" y="2260"/>
                    </a:lnTo>
                    <a:lnTo>
                      <a:pt x="7784" y="2323"/>
                    </a:lnTo>
                    <a:lnTo>
                      <a:pt x="7763" y="2449"/>
                    </a:lnTo>
                    <a:lnTo>
                      <a:pt x="7951" y="2511"/>
                    </a:lnTo>
                    <a:lnTo>
                      <a:pt x="7784" y="2637"/>
                    </a:lnTo>
                    <a:lnTo>
                      <a:pt x="7679" y="2574"/>
                    </a:lnTo>
                    <a:lnTo>
                      <a:pt x="7533" y="2658"/>
                    </a:lnTo>
                    <a:lnTo>
                      <a:pt x="7554" y="2741"/>
                    </a:lnTo>
                    <a:lnTo>
                      <a:pt x="7742" y="2762"/>
                    </a:lnTo>
                    <a:lnTo>
                      <a:pt x="7658" y="2846"/>
                    </a:lnTo>
                    <a:lnTo>
                      <a:pt x="7574" y="2867"/>
                    </a:lnTo>
                    <a:lnTo>
                      <a:pt x="7470" y="2741"/>
                    </a:lnTo>
                    <a:lnTo>
                      <a:pt x="7365" y="2846"/>
                    </a:lnTo>
                    <a:lnTo>
                      <a:pt x="7261" y="2867"/>
                    </a:lnTo>
                    <a:lnTo>
                      <a:pt x="7302" y="2951"/>
                    </a:lnTo>
                    <a:lnTo>
                      <a:pt x="7323" y="3034"/>
                    </a:lnTo>
                    <a:lnTo>
                      <a:pt x="7323" y="3097"/>
                    </a:lnTo>
                    <a:lnTo>
                      <a:pt x="7407" y="3076"/>
                    </a:lnTo>
                    <a:lnTo>
                      <a:pt x="7323" y="3181"/>
                    </a:lnTo>
                    <a:lnTo>
                      <a:pt x="7365" y="3286"/>
                    </a:lnTo>
                    <a:lnTo>
                      <a:pt x="7261" y="3306"/>
                    </a:lnTo>
                    <a:lnTo>
                      <a:pt x="7219" y="3390"/>
                    </a:lnTo>
                    <a:lnTo>
                      <a:pt x="7407" y="3453"/>
                    </a:lnTo>
                    <a:lnTo>
                      <a:pt x="7302" y="3495"/>
                    </a:lnTo>
                    <a:lnTo>
                      <a:pt x="7261" y="3558"/>
                    </a:lnTo>
                    <a:lnTo>
                      <a:pt x="7135" y="3516"/>
                    </a:lnTo>
                    <a:lnTo>
                      <a:pt x="7093" y="3453"/>
                    </a:lnTo>
                    <a:lnTo>
                      <a:pt x="7009" y="3390"/>
                    </a:lnTo>
                    <a:lnTo>
                      <a:pt x="6905" y="3474"/>
                    </a:lnTo>
                    <a:lnTo>
                      <a:pt x="6884" y="3369"/>
                    </a:lnTo>
                    <a:lnTo>
                      <a:pt x="6779" y="3306"/>
                    </a:lnTo>
                    <a:lnTo>
                      <a:pt x="6696" y="3369"/>
                    </a:lnTo>
                    <a:lnTo>
                      <a:pt x="6821" y="3474"/>
                    </a:lnTo>
                    <a:lnTo>
                      <a:pt x="6779" y="3495"/>
                    </a:lnTo>
                    <a:lnTo>
                      <a:pt x="6717" y="3599"/>
                    </a:lnTo>
                    <a:lnTo>
                      <a:pt x="6821" y="3704"/>
                    </a:lnTo>
                    <a:lnTo>
                      <a:pt x="6947" y="3704"/>
                    </a:lnTo>
                    <a:lnTo>
                      <a:pt x="6905" y="3809"/>
                    </a:lnTo>
                    <a:lnTo>
                      <a:pt x="6905" y="3913"/>
                    </a:lnTo>
                    <a:lnTo>
                      <a:pt x="6842" y="3871"/>
                    </a:lnTo>
                    <a:lnTo>
                      <a:pt x="6779" y="3871"/>
                    </a:lnTo>
                    <a:lnTo>
                      <a:pt x="6800" y="3997"/>
                    </a:lnTo>
                    <a:lnTo>
                      <a:pt x="6737" y="4122"/>
                    </a:lnTo>
                    <a:lnTo>
                      <a:pt x="6737" y="4248"/>
                    </a:lnTo>
                    <a:lnTo>
                      <a:pt x="6570" y="3871"/>
                    </a:lnTo>
                    <a:lnTo>
                      <a:pt x="6424" y="3620"/>
                    </a:lnTo>
                    <a:lnTo>
                      <a:pt x="6382" y="3558"/>
                    </a:lnTo>
                    <a:lnTo>
                      <a:pt x="6403" y="3390"/>
                    </a:lnTo>
                    <a:lnTo>
                      <a:pt x="6361" y="3474"/>
                    </a:lnTo>
                    <a:lnTo>
                      <a:pt x="6214" y="3558"/>
                    </a:lnTo>
                    <a:lnTo>
                      <a:pt x="6193" y="3704"/>
                    </a:lnTo>
                    <a:lnTo>
                      <a:pt x="6110" y="3725"/>
                    </a:lnTo>
                    <a:lnTo>
                      <a:pt x="6089" y="3809"/>
                    </a:lnTo>
                    <a:lnTo>
                      <a:pt x="5984" y="3788"/>
                    </a:lnTo>
                    <a:lnTo>
                      <a:pt x="5901" y="3892"/>
                    </a:lnTo>
                    <a:lnTo>
                      <a:pt x="5838" y="3976"/>
                    </a:lnTo>
                    <a:lnTo>
                      <a:pt x="5859" y="4102"/>
                    </a:lnTo>
                    <a:lnTo>
                      <a:pt x="5859" y="4415"/>
                    </a:lnTo>
                    <a:lnTo>
                      <a:pt x="5901" y="4436"/>
                    </a:lnTo>
                    <a:lnTo>
                      <a:pt x="5901" y="4541"/>
                    </a:lnTo>
                    <a:lnTo>
                      <a:pt x="5796" y="4604"/>
                    </a:lnTo>
                    <a:lnTo>
                      <a:pt x="5733" y="4708"/>
                    </a:lnTo>
                    <a:lnTo>
                      <a:pt x="5566" y="4750"/>
                    </a:lnTo>
                    <a:lnTo>
                      <a:pt x="5587" y="4834"/>
                    </a:lnTo>
                    <a:lnTo>
                      <a:pt x="5461" y="4918"/>
                    </a:lnTo>
                    <a:lnTo>
                      <a:pt x="5461" y="5064"/>
                    </a:lnTo>
                    <a:lnTo>
                      <a:pt x="5377" y="5127"/>
                    </a:lnTo>
                    <a:lnTo>
                      <a:pt x="5210" y="5378"/>
                    </a:lnTo>
                    <a:lnTo>
                      <a:pt x="4854" y="5587"/>
                    </a:lnTo>
                    <a:lnTo>
                      <a:pt x="4561" y="5608"/>
                    </a:lnTo>
                    <a:lnTo>
                      <a:pt x="4436" y="5650"/>
                    </a:lnTo>
                    <a:lnTo>
                      <a:pt x="4268" y="5671"/>
                    </a:lnTo>
                    <a:lnTo>
                      <a:pt x="4122" y="5692"/>
                    </a:lnTo>
                    <a:lnTo>
                      <a:pt x="3996" y="5671"/>
                    </a:lnTo>
                    <a:lnTo>
                      <a:pt x="3808" y="5754"/>
                    </a:lnTo>
                    <a:lnTo>
                      <a:pt x="3787" y="5859"/>
                    </a:lnTo>
                    <a:lnTo>
                      <a:pt x="3683" y="5901"/>
                    </a:lnTo>
                    <a:lnTo>
                      <a:pt x="3285" y="5880"/>
                    </a:lnTo>
                    <a:lnTo>
                      <a:pt x="3222" y="5922"/>
                    </a:lnTo>
                    <a:lnTo>
                      <a:pt x="3160" y="6027"/>
                    </a:lnTo>
                    <a:lnTo>
                      <a:pt x="2929" y="6131"/>
                    </a:lnTo>
                    <a:lnTo>
                      <a:pt x="2762" y="6131"/>
                    </a:lnTo>
                    <a:lnTo>
                      <a:pt x="2657" y="6089"/>
                    </a:lnTo>
                    <a:lnTo>
                      <a:pt x="2553" y="6110"/>
                    </a:lnTo>
                    <a:lnTo>
                      <a:pt x="2532" y="6027"/>
                    </a:lnTo>
                    <a:lnTo>
                      <a:pt x="2427" y="6089"/>
                    </a:lnTo>
                    <a:lnTo>
                      <a:pt x="2344" y="6215"/>
                    </a:lnTo>
                    <a:lnTo>
                      <a:pt x="2113" y="6278"/>
                    </a:lnTo>
                    <a:lnTo>
                      <a:pt x="2092" y="6319"/>
                    </a:lnTo>
                    <a:lnTo>
                      <a:pt x="2009" y="6319"/>
                    </a:lnTo>
                    <a:lnTo>
                      <a:pt x="1820" y="6487"/>
                    </a:lnTo>
                    <a:lnTo>
                      <a:pt x="1569" y="6612"/>
                    </a:lnTo>
                    <a:lnTo>
                      <a:pt x="1255" y="6717"/>
                    </a:lnTo>
                    <a:lnTo>
                      <a:pt x="1088" y="6905"/>
                    </a:lnTo>
                    <a:lnTo>
                      <a:pt x="1088" y="7115"/>
                    </a:lnTo>
                    <a:lnTo>
                      <a:pt x="963" y="7219"/>
                    </a:lnTo>
                    <a:lnTo>
                      <a:pt x="879" y="7156"/>
                    </a:lnTo>
                    <a:lnTo>
                      <a:pt x="900" y="7073"/>
                    </a:lnTo>
                    <a:lnTo>
                      <a:pt x="900" y="7010"/>
                    </a:lnTo>
                    <a:lnTo>
                      <a:pt x="963" y="6843"/>
                    </a:lnTo>
                    <a:lnTo>
                      <a:pt x="963" y="6738"/>
                    </a:lnTo>
                    <a:lnTo>
                      <a:pt x="774" y="6863"/>
                    </a:lnTo>
                    <a:lnTo>
                      <a:pt x="732" y="7052"/>
                    </a:lnTo>
                    <a:lnTo>
                      <a:pt x="607" y="7282"/>
                    </a:lnTo>
                    <a:lnTo>
                      <a:pt x="711" y="7470"/>
                    </a:lnTo>
                    <a:lnTo>
                      <a:pt x="628" y="7638"/>
                    </a:lnTo>
                    <a:lnTo>
                      <a:pt x="649" y="7889"/>
                    </a:lnTo>
                    <a:lnTo>
                      <a:pt x="419" y="8161"/>
                    </a:lnTo>
                    <a:lnTo>
                      <a:pt x="335" y="8537"/>
                    </a:lnTo>
                    <a:lnTo>
                      <a:pt x="377" y="8726"/>
                    </a:lnTo>
                    <a:lnTo>
                      <a:pt x="356" y="9019"/>
                    </a:lnTo>
                    <a:lnTo>
                      <a:pt x="565" y="9353"/>
                    </a:lnTo>
                    <a:lnTo>
                      <a:pt x="565" y="9479"/>
                    </a:lnTo>
                    <a:lnTo>
                      <a:pt x="649" y="9584"/>
                    </a:lnTo>
                    <a:lnTo>
                      <a:pt x="565" y="9751"/>
                    </a:lnTo>
                    <a:lnTo>
                      <a:pt x="628" y="9897"/>
                    </a:lnTo>
                    <a:lnTo>
                      <a:pt x="502" y="9960"/>
                    </a:lnTo>
                    <a:lnTo>
                      <a:pt x="439" y="9856"/>
                    </a:lnTo>
                    <a:lnTo>
                      <a:pt x="439" y="9667"/>
                    </a:lnTo>
                    <a:lnTo>
                      <a:pt x="356" y="9772"/>
                    </a:lnTo>
                    <a:lnTo>
                      <a:pt x="335" y="9730"/>
                    </a:lnTo>
                    <a:lnTo>
                      <a:pt x="335" y="9542"/>
                    </a:lnTo>
                    <a:lnTo>
                      <a:pt x="230" y="9312"/>
                    </a:lnTo>
                    <a:lnTo>
                      <a:pt x="147" y="9416"/>
                    </a:lnTo>
                    <a:lnTo>
                      <a:pt x="188" y="9667"/>
                    </a:lnTo>
                    <a:lnTo>
                      <a:pt x="335" y="9835"/>
                    </a:lnTo>
                    <a:lnTo>
                      <a:pt x="439" y="10023"/>
                    </a:lnTo>
                    <a:lnTo>
                      <a:pt x="293" y="10065"/>
                    </a:lnTo>
                    <a:lnTo>
                      <a:pt x="147" y="9897"/>
                    </a:lnTo>
                    <a:lnTo>
                      <a:pt x="126" y="9688"/>
                    </a:lnTo>
                    <a:lnTo>
                      <a:pt x="84" y="9772"/>
                    </a:lnTo>
                    <a:lnTo>
                      <a:pt x="0" y="9835"/>
                    </a:lnTo>
                    <a:lnTo>
                      <a:pt x="105" y="10002"/>
                    </a:lnTo>
                    <a:lnTo>
                      <a:pt x="314" y="10253"/>
                    </a:lnTo>
                    <a:lnTo>
                      <a:pt x="419" y="10588"/>
                    </a:lnTo>
                    <a:lnTo>
                      <a:pt x="377" y="11153"/>
                    </a:lnTo>
                    <a:lnTo>
                      <a:pt x="460" y="11257"/>
                    </a:lnTo>
                    <a:lnTo>
                      <a:pt x="544" y="11592"/>
                    </a:lnTo>
                    <a:lnTo>
                      <a:pt x="711" y="12032"/>
                    </a:lnTo>
                    <a:lnTo>
                      <a:pt x="649" y="12178"/>
                    </a:lnTo>
                    <a:lnTo>
                      <a:pt x="670" y="12827"/>
                    </a:lnTo>
                    <a:lnTo>
                      <a:pt x="649" y="12910"/>
                    </a:lnTo>
                    <a:lnTo>
                      <a:pt x="711" y="13099"/>
                    </a:lnTo>
                    <a:lnTo>
                      <a:pt x="711" y="13308"/>
                    </a:lnTo>
                    <a:lnTo>
                      <a:pt x="837" y="13559"/>
                    </a:lnTo>
                    <a:lnTo>
                      <a:pt x="837" y="13726"/>
                    </a:lnTo>
                    <a:lnTo>
                      <a:pt x="732" y="13810"/>
                    </a:lnTo>
                    <a:lnTo>
                      <a:pt x="774" y="13852"/>
                    </a:lnTo>
                    <a:lnTo>
                      <a:pt x="732" y="14019"/>
                    </a:lnTo>
                    <a:lnTo>
                      <a:pt x="711" y="14270"/>
                    </a:lnTo>
                    <a:lnTo>
                      <a:pt x="628" y="14354"/>
                    </a:lnTo>
                    <a:lnTo>
                      <a:pt x="649" y="14438"/>
                    </a:lnTo>
                    <a:lnTo>
                      <a:pt x="628" y="14584"/>
                    </a:lnTo>
                    <a:lnTo>
                      <a:pt x="523" y="14668"/>
                    </a:lnTo>
                    <a:lnTo>
                      <a:pt x="544" y="14793"/>
                    </a:lnTo>
                    <a:lnTo>
                      <a:pt x="335" y="14961"/>
                    </a:lnTo>
                    <a:lnTo>
                      <a:pt x="251" y="14877"/>
                    </a:lnTo>
                    <a:lnTo>
                      <a:pt x="126" y="15086"/>
                    </a:lnTo>
                    <a:lnTo>
                      <a:pt x="126" y="15442"/>
                    </a:lnTo>
                    <a:lnTo>
                      <a:pt x="209" y="15526"/>
                    </a:lnTo>
                    <a:lnTo>
                      <a:pt x="293" y="15526"/>
                    </a:lnTo>
                    <a:lnTo>
                      <a:pt x="544" y="15756"/>
                    </a:lnTo>
                    <a:lnTo>
                      <a:pt x="544" y="15861"/>
                    </a:lnTo>
                    <a:lnTo>
                      <a:pt x="565" y="15923"/>
                    </a:lnTo>
                    <a:lnTo>
                      <a:pt x="711" y="15944"/>
                    </a:lnTo>
                    <a:lnTo>
                      <a:pt x="753" y="16007"/>
                    </a:lnTo>
                    <a:lnTo>
                      <a:pt x="942" y="16028"/>
                    </a:lnTo>
                    <a:lnTo>
                      <a:pt x="983" y="16028"/>
                    </a:lnTo>
                    <a:lnTo>
                      <a:pt x="1025" y="16070"/>
                    </a:lnTo>
                    <a:lnTo>
                      <a:pt x="1151" y="16070"/>
                    </a:lnTo>
                    <a:lnTo>
                      <a:pt x="1297" y="16049"/>
                    </a:lnTo>
                    <a:lnTo>
                      <a:pt x="1339" y="16133"/>
                    </a:lnTo>
                    <a:lnTo>
                      <a:pt x="1402" y="16070"/>
                    </a:lnTo>
                    <a:lnTo>
                      <a:pt x="1423" y="16112"/>
                    </a:lnTo>
                    <a:lnTo>
                      <a:pt x="1611" y="16070"/>
                    </a:lnTo>
                    <a:lnTo>
                      <a:pt x="1758" y="16070"/>
                    </a:lnTo>
                    <a:lnTo>
                      <a:pt x="1779" y="16007"/>
                    </a:lnTo>
                    <a:lnTo>
                      <a:pt x="1862" y="15965"/>
                    </a:lnTo>
                    <a:lnTo>
                      <a:pt x="1946" y="15840"/>
                    </a:lnTo>
                    <a:lnTo>
                      <a:pt x="2113" y="15861"/>
                    </a:lnTo>
                    <a:lnTo>
                      <a:pt x="2113" y="15756"/>
                    </a:lnTo>
                    <a:lnTo>
                      <a:pt x="2218" y="15693"/>
                    </a:lnTo>
                    <a:lnTo>
                      <a:pt x="2323" y="15693"/>
                    </a:lnTo>
                    <a:lnTo>
                      <a:pt x="2406" y="15777"/>
                    </a:lnTo>
                    <a:lnTo>
                      <a:pt x="2511" y="15651"/>
                    </a:lnTo>
                    <a:lnTo>
                      <a:pt x="2532" y="15693"/>
                    </a:lnTo>
                    <a:lnTo>
                      <a:pt x="2616" y="15651"/>
                    </a:lnTo>
                    <a:lnTo>
                      <a:pt x="2636" y="15526"/>
                    </a:lnTo>
                    <a:lnTo>
                      <a:pt x="2950" y="15317"/>
                    </a:lnTo>
                    <a:lnTo>
                      <a:pt x="3076" y="15338"/>
                    </a:lnTo>
                    <a:lnTo>
                      <a:pt x="3160" y="15379"/>
                    </a:lnTo>
                    <a:lnTo>
                      <a:pt x="3264" y="15317"/>
                    </a:lnTo>
                    <a:lnTo>
                      <a:pt x="3557" y="15233"/>
                    </a:lnTo>
                    <a:lnTo>
                      <a:pt x="3599" y="15317"/>
                    </a:lnTo>
                    <a:lnTo>
                      <a:pt x="3787" y="15254"/>
                    </a:lnTo>
                    <a:lnTo>
                      <a:pt x="3850" y="15296"/>
                    </a:lnTo>
                    <a:lnTo>
                      <a:pt x="3955" y="15317"/>
                    </a:lnTo>
                    <a:lnTo>
                      <a:pt x="4038" y="15254"/>
                    </a:lnTo>
                    <a:lnTo>
                      <a:pt x="4101" y="15400"/>
                    </a:lnTo>
                    <a:lnTo>
                      <a:pt x="4185" y="15400"/>
                    </a:lnTo>
                    <a:lnTo>
                      <a:pt x="4268" y="15338"/>
                    </a:lnTo>
                    <a:lnTo>
                      <a:pt x="4310" y="15400"/>
                    </a:lnTo>
                    <a:lnTo>
                      <a:pt x="4415" y="15338"/>
                    </a:lnTo>
                    <a:lnTo>
                      <a:pt x="4624" y="15338"/>
                    </a:lnTo>
                    <a:lnTo>
                      <a:pt x="4624" y="15442"/>
                    </a:lnTo>
                    <a:lnTo>
                      <a:pt x="4645" y="15442"/>
                    </a:lnTo>
                    <a:lnTo>
                      <a:pt x="4792" y="15338"/>
                    </a:lnTo>
                    <a:lnTo>
                      <a:pt x="4917" y="15379"/>
                    </a:lnTo>
                    <a:lnTo>
                      <a:pt x="5064" y="15254"/>
                    </a:lnTo>
                    <a:lnTo>
                      <a:pt x="5126" y="15128"/>
                    </a:lnTo>
                    <a:lnTo>
                      <a:pt x="5168" y="15107"/>
                    </a:lnTo>
                    <a:lnTo>
                      <a:pt x="5315" y="14982"/>
                    </a:lnTo>
                    <a:lnTo>
                      <a:pt x="5377" y="14773"/>
                    </a:lnTo>
                    <a:lnTo>
                      <a:pt x="5524" y="14668"/>
                    </a:lnTo>
                    <a:lnTo>
                      <a:pt x="5670" y="14647"/>
                    </a:lnTo>
                    <a:lnTo>
                      <a:pt x="5754" y="14668"/>
                    </a:lnTo>
                    <a:lnTo>
                      <a:pt x="5984" y="14584"/>
                    </a:lnTo>
                    <a:lnTo>
                      <a:pt x="6277" y="14396"/>
                    </a:lnTo>
                    <a:lnTo>
                      <a:pt x="6486" y="14208"/>
                    </a:lnTo>
                    <a:lnTo>
                      <a:pt x="6570" y="14187"/>
                    </a:lnTo>
                    <a:lnTo>
                      <a:pt x="6737" y="14187"/>
                    </a:lnTo>
                    <a:lnTo>
                      <a:pt x="6905" y="14249"/>
                    </a:lnTo>
                    <a:lnTo>
                      <a:pt x="7051" y="14270"/>
                    </a:lnTo>
                    <a:lnTo>
                      <a:pt x="7198" y="14208"/>
                    </a:lnTo>
                    <a:lnTo>
                      <a:pt x="7407" y="14249"/>
                    </a:lnTo>
                    <a:lnTo>
                      <a:pt x="7742" y="14145"/>
                    </a:lnTo>
                    <a:lnTo>
                      <a:pt x="7930" y="14082"/>
                    </a:lnTo>
                    <a:lnTo>
                      <a:pt x="8056" y="13977"/>
                    </a:lnTo>
                    <a:lnTo>
                      <a:pt x="8139" y="13977"/>
                    </a:lnTo>
                    <a:lnTo>
                      <a:pt x="8307" y="13852"/>
                    </a:lnTo>
                    <a:lnTo>
                      <a:pt x="8558" y="13852"/>
                    </a:lnTo>
                    <a:lnTo>
                      <a:pt x="9186" y="13810"/>
                    </a:lnTo>
                    <a:lnTo>
                      <a:pt x="9395" y="13852"/>
                    </a:lnTo>
                    <a:lnTo>
                      <a:pt x="9520" y="13852"/>
                    </a:lnTo>
                    <a:lnTo>
                      <a:pt x="9709" y="13810"/>
                    </a:lnTo>
                    <a:lnTo>
                      <a:pt x="9834" y="13831"/>
                    </a:lnTo>
                    <a:lnTo>
                      <a:pt x="10022" y="13977"/>
                    </a:lnTo>
                    <a:lnTo>
                      <a:pt x="10148" y="14208"/>
                    </a:lnTo>
                    <a:lnTo>
                      <a:pt x="10253" y="14249"/>
                    </a:lnTo>
                    <a:lnTo>
                      <a:pt x="10336" y="14187"/>
                    </a:lnTo>
                    <a:lnTo>
                      <a:pt x="10378" y="14166"/>
                    </a:lnTo>
                    <a:lnTo>
                      <a:pt x="10441" y="14208"/>
                    </a:lnTo>
                    <a:lnTo>
                      <a:pt x="10504" y="14187"/>
                    </a:lnTo>
                    <a:lnTo>
                      <a:pt x="10650" y="14208"/>
                    </a:lnTo>
                    <a:lnTo>
                      <a:pt x="10755" y="14354"/>
                    </a:lnTo>
                    <a:lnTo>
                      <a:pt x="10880" y="14375"/>
                    </a:lnTo>
                    <a:lnTo>
                      <a:pt x="10964" y="14354"/>
                    </a:lnTo>
                    <a:lnTo>
                      <a:pt x="11194" y="14542"/>
                    </a:lnTo>
                    <a:lnTo>
                      <a:pt x="11194" y="14647"/>
                    </a:lnTo>
                    <a:lnTo>
                      <a:pt x="11278" y="14647"/>
                    </a:lnTo>
                    <a:lnTo>
                      <a:pt x="11341" y="14731"/>
                    </a:lnTo>
                    <a:lnTo>
                      <a:pt x="11320" y="14814"/>
                    </a:lnTo>
                    <a:lnTo>
                      <a:pt x="11215" y="14814"/>
                    </a:lnTo>
                    <a:lnTo>
                      <a:pt x="11194" y="14898"/>
                    </a:lnTo>
                    <a:lnTo>
                      <a:pt x="11299" y="15107"/>
                    </a:lnTo>
                    <a:lnTo>
                      <a:pt x="11403" y="15128"/>
                    </a:lnTo>
                    <a:lnTo>
                      <a:pt x="11508" y="15254"/>
                    </a:lnTo>
                    <a:lnTo>
                      <a:pt x="11550" y="15421"/>
                    </a:lnTo>
                    <a:lnTo>
                      <a:pt x="11529" y="15526"/>
                    </a:lnTo>
                    <a:lnTo>
                      <a:pt x="11655" y="15819"/>
                    </a:lnTo>
                    <a:lnTo>
                      <a:pt x="11613" y="15944"/>
                    </a:lnTo>
                    <a:lnTo>
                      <a:pt x="11655" y="16007"/>
                    </a:lnTo>
                    <a:lnTo>
                      <a:pt x="11634" y="16154"/>
                    </a:lnTo>
                    <a:lnTo>
                      <a:pt x="11613" y="16237"/>
                    </a:lnTo>
                    <a:lnTo>
                      <a:pt x="11529" y="16216"/>
                    </a:lnTo>
                    <a:lnTo>
                      <a:pt x="11508" y="16237"/>
                    </a:lnTo>
                    <a:lnTo>
                      <a:pt x="11592" y="16363"/>
                    </a:lnTo>
                    <a:lnTo>
                      <a:pt x="11655" y="16384"/>
                    </a:lnTo>
                    <a:lnTo>
                      <a:pt x="11717" y="16530"/>
                    </a:lnTo>
                    <a:lnTo>
                      <a:pt x="11822" y="16488"/>
                    </a:lnTo>
                    <a:lnTo>
                      <a:pt x="11927" y="16572"/>
                    </a:lnTo>
                    <a:lnTo>
                      <a:pt x="11927" y="16467"/>
                    </a:lnTo>
                    <a:lnTo>
                      <a:pt x="11864" y="16363"/>
                    </a:lnTo>
                    <a:lnTo>
                      <a:pt x="11927" y="16300"/>
                    </a:lnTo>
                    <a:lnTo>
                      <a:pt x="11968" y="16174"/>
                    </a:lnTo>
                    <a:lnTo>
                      <a:pt x="12073" y="16174"/>
                    </a:lnTo>
                    <a:lnTo>
                      <a:pt x="12136" y="16070"/>
                    </a:lnTo>
                    <a:lnTo>
                      <a:pt x="12240" y="16028"/>
                    </a:lnTo>
                    <a:lnTo>
                      <a:pt x="12261" y="15923"/>
                    </a:lnTo>
                    <a:lnTo>
                      <a:pt x="12366" y="15777"/>
                    </a:lnTo>
                    <a:lnTo>
                      <a:pt x="12596" y="15693"/>
                    </a:lnTo>
                    <a:lnTo>
                      <a:pt x="12638" y="15610"/>
                    </a:lnTo>
                    <a:lnTo>
                      <a:pt x="12680" y="15610"/>
                    </a:lnTo>
                    <a:lnTo>
                      <a:pt x="12868" y="15505"/>
                    </a:lnTo>
                    <a:lnTo>
                      <a:pt x="12910" y="15338"/>
                    </a:lnTo>
                    <a:lnTo>
                      <a:pt x="13077" y="15107"/>
                    </a:lnTo>
                    <a:lnTo>
                      <a:pt x="13224" y="15086"/>
                    </a:lnTo>
                    <a:lnTo>
                      <a:pt x="13307" y="14982"/>
                    </a:lnTo>
                    <a:lnTo>
                      <a:pt x="13266" y="14856"/>
                    </a:lnTo>
                    <a:lnTo>
                      <a:pt x="13287" y="14710"/>
                    </a:lnTo>
                    <a:lnTo>
                      <a:pt x="13370" y="14877"/>
                    </a:lnTo>
                    <a:lnTo>
                      <a:pt x="13370" y="15024"/>
                    </a:lnTo>
                    <a:lnTo>
                      <a:pt x="13370" y="15191"/>
                    </a:lnTo>
                    <a:lnTo>
                      <a:pt x="13287" y="15254"/>
                    </a:lnTo>
                    <a:lnTo>
                      <a:pt x="13266" y="15547"/>
                    </a:lnTo>
                    <a:lnTo>
                      <a:pt x="13015" y="15714"/>
                    </a:lnTo>
                    <a:lnTo>
                      <a:pt x="12973" y="15840"/>
                    </a:lnTo>
                    <a:lnTo>
                      <a:pt x="12910" y="15923"/>
                    </a:lnTo>
                    <a:lnTo>
                      <a:pt x="12910" y="16070"/>
                    </a:lnTo>
                    <a:lnTo>
                      <a:pt x="12784" y="16258"/>
                    </a:lnTo>
                    <a:lnTo>
                      <a:pt x="12805" y="16300"/>
                    </a:lnTo>
                    <a:lnTo>
                      <a:pt x="12743" y="16593"/>
                    </a:lnTo>
                    <a:lnTo>
                      <a:pt x="12450" y="16572"/>
                    </a:lnTo>
                    <a:lnTo>
                      <a:pt x="12387" y="16739"/>
                    </a:lnTo>
                    <a:lnTo>
                      <a:pt x="12324" y="16823"/>
                    </a:lnTo>
                    <a:lnTo>
                      <a:pt x="12324" y="16886"/>
                    </a:lnTo>
                    <a:lnTo>
                      <a:pt x="12491" y="16823"/>
                    </a:lnTo>
                    <a:lnTo>
                      <a:pt x="12659" y="16760"/>
                    </a:lnTo>
                    <a:lnTo>
                      <a:pt x="12868" y="16823"/>
                    </a:lnTo>
                    <a:lnTo>
                      <a:pt x="13056" y="16530"/>
                    </a:lnTo>
                    <a:lnTo>
                      <a:pt x="13098" y="16216"/>
                    </a:lnTo>
                    <a:lnTo>
                      <a:pt x="13266" y="16049"/>
                    </a:lnTo>
                    <a:lnTo>
                      <a:pt x="13307" y="16112"/>
                    </a:lnTo>
                    <a:lnTo>
                      <a:pt x="13307" y="16384"/>
                    </a:lnTo>
                    <a:lnTo>
                      <a:pt x="13370" y="16551"/>
                    </a:lnTo>
                    <a:lnTo>
                      <a:pt x="13307" y="16551"/>
                    </a:lnTo>
                    <a:lnTo>
                      <a:pt x="13328" y="16823"/>
                    </a:lnTo>
                    <a:lnTo>
                      <a:pt x="13203" y="17074"/>
                    </a:lnTo>
                    <a:lnTo>
                      <a:pt x="12994" y="17158"/>
                    </a:lnTo>
                    <a:lnTo>
                      <a:pt x="13015" y="17221"/>
                    </a:lnTo>
                    <a:lnTo>
                      <a:pt x="13161" y="17200"/>
                    </a:lnTo>
                    <a:lnTo>
                      <a:pt x="13307" y="17221"/>
                    </a:lnTo>
                    <a:lnTo>
                      <a:pt x="13391" y="17158"/>
                    </a:lnTo>
                    <a:lnTo>
                      <a:pt x="13496" y="17116"/>
                    </a:lnTo>
                    <a:lnTo>
                      <a:pt x="13600" y="17011"/>
                    </a:lnTo>
                    <a:lnTo>
                      <a:pt x="13705" y="17053"/>
                    </a:lnTo>
                    <a:lnTo>
                      <a:pt x="13789" y="17053"/>
                    </a:lnTo>
                    <a:lnTo>
                      <a:pt x="13705" y="17158"/>
                    </a:lnTo>
                    <a:lnTo>
                      <a:pt x="13642" y="17221"/>
                    </a:lnTo>
                    <a:lnTo>
                      <a:pt x="13538" y="17221"/>
                    </a:lnTo>
                    <a:lnTo>
                      <a:pt x="13517" y="17283"/>
                    </a:lnTo>
                    <a:lnTo>
                      <a:pt x="13621" y="17430"/>
                    </a:lnTo>
                    <a:lnTo>
                      <a:pt x="13684" y="17576"/>
                    </a:lnTo>
                    <a:lnTo>
                      <a:pt x="13747" y="17744"/>
                    </a:lnTo>
                    <a:lnTo>
                      <a:pt x="13747" y="17953"/>
                    </a:lnTo>
                    <a:lnTo>
                      <a:pt x="13726" y="18225"/>
                    </a:lnTo>
                    <a:lnTo>
                      <a:pt x="13600" y="18371"/>
                    </a:lnTo>
                    <a:lnTo>
                      <a:pt x="13621" y="18455"/>
                    </a:lnTo>
                    <a:lnTo>
                      <a:pt x="13600" y="18664"/>
                    </a:lnTo>
                    <a:lnTo>
                      <a:pt x="13705" y="18748"/>
                    </a:lnTo>
                    <a:lnTo>
                      <a:pt x="13789" y="18895"/>
                    </a:lnTo>
                    <a:lnTo>
                      <a:pt x="13810" y="19083"/>
                    </a:lnTo>
                    <a:lnTo>
                      <a:pt x="14019" y="19355"/>
                    </a:lnTo>
                    <a:lnTo>
                      <a:pt x="14165" y="19397"/>
                    </a:lnTo>
                    <a:lnTo>
                      <a:pt x="14270" y="19480"/>
                    </a:lnTo>
                    <a:lnTo>
                      <a:pt x="14333" y="19606"/>
                    </a:lnTo>
                    <a:lnTo>
                      <a:pt x="14437" y="19627"/>
                    </a:lnTo>
                    <a:lnTo>
                      <a:pt x="14458" y="19585"/>
                    </a:lnTo>
                    <a:lnTo>
                      <a:pt x="14542" y="19564"/>
                    </a:lnTo>
                    <a:lnTo>
                      <a:pt x="14688" y="19585"/>
                    </a:lnTo>
                    <a:lnTo>
                      <a:pt x="14835" y="19731"/>
                    </a:lnTo>
                    <a:lnTo>
                      <a:pt x="14960" y="19773"/>
                    </a:lnTo>
                    <a:lnTo>
                      <a:pt x="15086" y="19899"/>
                    </a:lnTo>
                    <a:lnTo>
                      <a:pt x="15107" y="20003"/>
                    </a:lnTo>
                    <a:lnTo>
                      <a:pt x="15212" y="20045"/>
                    </a:lnTo>
                    <a:lnTo>
                      <a:pt x="15358" y="20192"/>
                    </a:lnTo>
                    <a:lnTo>
                      <a:pt x="15421" y="20192"/>
                    </a:lnTo>
                    <a:lnTo>
                      <a:pt x="15463" y="20108"/>
                    </a:lnTo>
                    <a:lnTo>
                      <a:pt x="15693" y="20003"/>
                    </a:lnTo>
                    <a:lnTo>
                      <a:pt x="15776" y="19899"/>
                    </a:lnTo>
                    <a:lnTo>
                      <a:pt x="15902" y="19899"/>
                    </a:lnTo>
                    <a:lnTo>
                      <a:pt x="16048" y="19773"/>
                    </a:lnTo>
                    <a:lnTo>
                      <a:pt x="16153" y="19773"/>
                    </a:lnTo>
                    <a:lnTo>
                      <a:pt x="16195" y="19711"/>
                    </a:lnTo>
                    <a:lnTo>
                      <a:pt x="16153" y="19669"/>
                    </a:lnTo>
                    <a:lnTo>
                      <a:pt x="16048" y="19627"/>
                    </a:lnTo>
                    <a:lnTo>
                      <a:pt x="16090" y="19564"/>
                    </a:lnTo>
                    <a:lnTo>
                      <a:pt x="16320" y="19397"/>
                    </a:lnTo>
                    <a:lnTo>
                      <a:pt x="16509" y="19522"/>
                    </a:lnTo>
                    <a:lnTo>
                      <a:pt x="16509" y="19669"/>
                    </a:lnTo>
                    <a:lnTo>
                      <a:pt x="16258" y="19794"/>
                    </a:lnTo>
                    <a:lnTo>
                      <a:pt x="16320" y="19899"/>
                    </a:lnTo>
                    <a:lnTo>
                      <a:pt x="16404" y="19920"/>
                    </a:lnTo>
                    <a:lnTo>
                      <a:pt x="16467" y="19815"/>
                    </a:lnTo>
                    <a:lnTo>
                      <a:pt x="16572" y="19731"/>
                    </a:lnTo>
                    <a:lnTo>
                      <a:pt x="16676" y="19815"/>
                    </a:lnTo>
                    <a:lnTo>
                      <a:pt x="16676" y="19920"/>
                    </a:lnTo>
                    <a:lnTo>
                      <a:pt x="16613" y="19920"/>
                    </a:lnTo>
                    <a:lnTo>
                      <a:pt x="16509" y="20003"/>
                    </a:lnTo>
                    <a:lnTo>
                      <a:pt x="16655" y="20192"/>
                    </a:lnTo>
                    <a:lnTo>
                      <a:pt x="16676" y="20401"/>
                    </a:lnTo>
                    <a:lnTo>
                      <a:pt x="16760" y="20338"/>
                    </a:lnTo>
                    <a:lnTo>
                      <a:pt x="16844" y="20359"/>
                    </a:lnTo>
                    <a:lnTo>
                      <a:pt x="16844" y="20464"/>
                    </a:lnTo>
                    <a:lnTo>
                      <a:pt x="16927" y="20610"/>
                    </a:lnTo>
                    <a:lnTo>
                      <a:pt x="16990" y="20443"/>
                    </a:lnTo>
                    <a:lnTo>
                      <a:pt x="16990" y="20296"/>
                    </a:lnTo>
                    <a:lnTo>
                      <a:pt x="16885" y="20359"/>
                    </a:lnTo>
                    <a:lnTo>
                      <a:pt x="16885" y="20317"/>
                    </a:lnTo>
                    <a:lnTo>
                      <a:pt x="16948" y="20234"/>
                    </a:lnTo>
                    <a:lnTo>
                      <a:pt x="17241" y="20234"/>
                    </a:lnTo>
                    <a:lnTo>
                      <a:pt x="17262" y="20296"/>
                    </a:lnTo>
                    <a:lnTo>
                      <a:pt x="17304" y="20234"/>
                    </a:lnTo>
                    <a:lnTo>
                      <a:pt x="17450" y="20024"/>
                    </a:lnTo>
                    <a:lnTo>
                      <a:pt x="17764" y="19836"/>
                    </a:lnTo>
                    <a:lnTo>
                      <a:pt x="17911" y="19711"/>
                    </a:lnTo>
                    <a:lnTo>
                      <a:pt x="17827" y="19711"/>
                    </a:lnTo>
                    <a:lnTo>
                      <a:pt x="17764" y="19731"/>
                    </a:lnTo>
                    <a:lnTo>
                      <a:pt x="17785" y="19711"/>
                    </a:lnTo>
                    <a:lnTo>
                      <a:pt x="17681" y="19669"/>
                    </a:lnTo>
                    <a:lnTo>
                      <a:pt x="17932" y="19669"/>
                    </a:lnTo>
                    <a:lnTo>
                      <a:pt x="18183" y="19606"/>
                    </a:lnTo>
                    <a:lnTo>
                      <a:pt x="18622" y="19501"/>
                    </a:lnTo>
                    <a:lnTo>
                      <a:pt x="18957" y="19585"/>
                    </a:lnTo>
                    <a:lnTo>
                      <a:pt x="19124" y="19501"/>
                    </a:lnTo>
                    <a:lnTo>
                      <a:pt x="19124" y="19397"/>
                    </a:lnTo>
                    <a:lnTo>
                      <a:pt x="19229" y="19397"/>
                    </a:lnTo>
                    <a:lnTo>
                      <a:pt x="19333" y="19313"/>
                    </a:lnTo>
                    <a:lnTo>
                      <a:pt x="19438" y="19104"/>
                    </a:lnTo>
                    <a:lnTo>
                      <a:pt x="19375" y="18895"/>
                    </a:lnTo>
                    <a:lnTo>
                      <a:pt x="19375" y="18769"/>
                    </a:lnTo>
                    <a:lnTo>
                      <a:pt x="19585" y="18560"/>
                    </a:lnTo>
                    <a:lnTo>
                      <a:pt x="19585" y="18225"/>
                    </a:lnTo>
                    <a:lnTo>
                      <a:pt x="19668" y="18099"/>
                    </a:lnTo>
                    <a:lnTo>
                      <a:pt x="19710" y="17869"/>
                    </a:lnTo>
                    <a:lnTo>
                      <a:pt x="19815" y="17827"/>
                    </a:lnTo>
                    <a:lnTo>
                      <a:pt x="19815" y="17702"/>
                    </a:lnTo>
                    <a:lnTo>
                      <a:pt x="20170" y="17283"/>
                    </a:lnTo>
                    <a:lnTo>
                      <a:pt x="20275" y="17262"/>
                    </a:lnTo>
                    <a:lnTo>
                      <a:pt x="20317" y="17011"/>
                    </a:lnTo>
                    <a:lnTo>
                      <a:pt x="20442" y="16823"/>
                    </a:lnTo>
                    <a:lnTo>
                      <a:pt x="20547" y="16593"/>
                    </a:lnTo>
                    <a:lnTo>
                      <a:pt x="20694" y="16446"/>
                    </a:lnTo>
                    <a:lnTo>
                      <a:pt x="20652" y="16342"/>
                    </a:lnTo>
                    <a:lnTo>
                      <a:pt x="20756" y="16258"/>
                    </a:lnTo>
                    <a:lnTo>
                      <a:pt x="20861" y="16049"/>
                    </a:lnTo>
                    <a:lnTo>
                      <a:pt x="20798" y="15965"/>
                    </a:lnTo>
                    <a:lnTo>
                      <a:pt x="20966" y="15902"/>
                    </a:lnTo>
                    <a:lnTo>
                      <a:pt x="21070" y="15714"/>
                    </a:lnTo>
                    <a:lnTo>
                      <a:pt x="21154" y="15630"/>
                    </a:lnTo>
                    <a:lnTo>
                      <a:pt x="21258" y="15442"/>
                    </a:lnTo>
                    <a:lnTo>
                      <a:pt x="21426" y="15400"/>
                    </a:lnTo>
                    <a:lnTo>
                      <a:pt x="21530" y="15338"/>
                    </a:lnTo>
                    <a:lnTo>
                      <a:pt x="21342" y="15338"/>
                    </a:lnTo>
                    <a:lnTo>
                      <a:pt x="21384" y="15296"/>
                    </a:lnTo>
                    <a:lnTo>
                      <a:pt x="21593" y="15254"/>
                    </a:lnTo>
                    <a:lnTo>
                      <a:pt x="21782" y="15170"/>
                    </a:lnTo>
                    <a:lnTo>
                      <a:pt x="21802" y="15003"/>
                    </a:lnTo>
                    <a:lnTo>
                      <a:pt x="21782" y="14961"/>
                    </a:lnTo>
                    <a:lnTo>
                      <a:pt x="21802" y="14814"/>
                    </a:lnTo>
                    <a:lnTo>
                      <a:pt x="22012" y="14689"/>
                    </a:lnTo>
                    <a:lnTo>
                      <a:pt x="22012" y="14563"/>
                    </a:lnTo>
                    <a:lnTo>
                      <a:pt x="22158" y="14501"/>
                    </a:lnTo>
                    <a:lnTo>
                      <a:pt x="22284" y="14291"/>
                    </a:lnTo>
                    <a:lnTo>
                      <a:pt x="22263" y="14187"/>
                    </a:lnTo>
                    <a:lnTo>
                      <a:pt x="22305" y="14019"/>
                    </a:lnTo>
                    <a:lnTo>
                      <a:pt x="22284" y="13957"/>
                    </a:lnTo>
                    <a:lnTo>
                      <a:pt x="22284" y="13852"/>
                    </a:lnTo>
                    <a:lnTo>
                      <a:pt x="22430" y="13496"/>
                    </a:lnTo>
                    <a:lnTo>
                      <a:pt x="22493" y="13287"/>
                    </a:lnTo>
                    <a:lnTo>
                      <a:pt x="22702" y="12910"/>
                    </a:lnTo>
                    <a:lnTo>
                      <a:pt x="22702" y="12785"/>
                    </a:lnTo>
                    <a:lnTo>
                      <a:pt x="22807" y="12492"/>
                    </a:lnTo>
                    <a:lnTo>
                      <a:pt x="22953" y="12366"/>
                    </a:lnTo>
                    <a:lnTo>
                      <a:pt x="23016" y="12199"/>
                    </a:lnTo>
                    <a:lnTo>
                      <a:pt x="22953" y="12053"/>
                    </a:lnTo>
                    <a:lnTo>
                      <a:pt x="23058" y="11927"/>
                    </a:lnTo>
                    <a:lnTo>
                      <a:pt x="22995" y="11655"/>
                    </a:lnTo>
                    <a:lnTo>
                      <a:pt x="22995" y="11529"/>
                    </a:lnTo>
                    <a:lnTo>
                      <a:pt x="22911" y="11320"/>
                    </a:lnTo>
                    <a:lnTo>
                      <a:pt x="22891" y="11236"/>
                    </a:lnTo>
                    <a:lnTo>
                      <a:pt x="22849" y="11111"/>
                    </a:lnTo>
                    <a:lnTo>
                      <a:pt x="22911" y="11069"/>
                    </a:lnTo>
                    <a:lnTo>
                      <a:pt x="22911" y="10923"/>
                    </a:lnTo>
                    <a:lnTo>
                      <a:pt x="23016" y="10776"/>
                    </a:lnTo>
                    <a:lnTo>
                      <a:pt x="23016" y="10713"/>
                    </a:lnTo>
                    <a:lnTo>
                      <a:pt x="22995" y="10379"/>
                    </a:lnTo>
                    <a:lnTo>
                      <a:pt x="23058" y="10253"/>
                    </a:lnTo>
                    <a:lnTo>
                      <a:pt x="23016" y="10190"/>
                    </a:lnTo>
                    <a:lnTo>
                      <a:pt x="22995" y="10065"/>
                    </a:lnTo>
                    <a:lnTo>
                      <a:pt x="22995" y="9856"/>
                    </a:lnTo>
                    <a:lnTo>
                      <a:pt x="22932" y="9835"/>
                    </a:lnTo>
                    <a:lnTo>
                      <a:pt x="22995" y="9688"/>
                    </a:lnTo>
                    <a:lnTo>
                      <a:pt x="22891" y="9667"/>
                    </a:lnTo>
                    <a:lnTo>
                      <a:pt x="22828" y="9542"/>
                    </a:lnTo>
                    <a:lnTo>
                      <a:pt x="22828" y="9416"/>
                    </a:lnTo>
                    <a:lnTo>
                      <a:pt x="22702" y="9312"/>
                    </a:lnTo>
                    <a:lnTo>
                      <a:pt x="22619" y="9144"/>
                    </a:lnTo>
                    <a:lnTo>
                      <a:pt x="22598" y="8956"/>
                    </a:lnTo>
                    <a:lnTo>
                      <a:pt x="22514" y="8830"/>
                    </a:lnTo>
                    <a:lnTo>
                      <a:pt x="22430" y="8830"/>
                    </a:lnTo>
                    <a:lnTo>
                      <a:pt x="22367" y="8851"/>
                    </a:lnTo>
                    <a:lnTo>
                      <a:pt x="22284" y="8809"/>
                    </a:lnTo>
                    <a:lnTo>
                      <a:pt x="22263" y="8642"/>
                    </a:lnTo>
                    <a:lnTo>
                      <a:pt x="22200" y="8621"/>
                    </a:lnTo>
                    <a:lnTo>
                      <a:pt x="22179" y="8537"/>
                    </a:lnTo>
                    <a:lnTo>
                      <a:pt x="22054" y="8412"/>
                    </a:lnTo>
                    <a:lnTo>
                      <a:pt x="21970" y="8370"/>
                    </a:lnTo>
                    <a:lnTo>
                      <a:pt x="22012" y="8265"/>
                    </a:lnTo>
                    <a:lnTo>
                      <a:pt x="21949" y="8119"/>
                    </a:lnTo>
                    <a:lnTo>
                      <a:pt x="22054" y="7993"/>
                    </a:lnTo>
                    <a:lnTo>
                      <a:pt x="22074" y="7805"/>
                    </a:lnTo>
                    <a:lnTo>
                      <a:pt x="22012" y="7742"/>
                    </a:lnTo>
                    <a:lnTo>
                      <a:pt x="22054" y="7638"/>
                    </a:lnTo>
                    <a:lnTo>
                      <a:pt x="21970" y="7575"/>
                    </a:lnTo>
                    <a:lnTo>
                      <a:pt x="21949" y="7638"/>
                    </a:lnTo>
                    <a:lnTo>
                      <a:pt x="21991" y="7679"/>
                    </a:lnTo>
                    <a:lnTo>
                      <a:pt x="21949" y="7763"/>
                    </a:lnTo>
                    <a:lnTo>
                      <a:pt x="21677" y="7533"/>
                    </a:lnTo>
                    <a:lnTo>
                      <a:pt x="21635" y="7366"/>
                    </a:lnTo>
                    <a:lnTo>
                      <a:pt x="21572" y="7387"/>
                    </a:lnTo>
                    <a:lnTo>
                      <a:pt x="21572" y="7470"/>
                    </a:lnTo>
                    <a:lnTo>
                      <a:pt x="21551" y="7575"/>
                    </a:lnTo>
                    <a:lnTo>
                      <a:pt x="21593" y="7763"/>
                    </a:lnTo>
                    <a:lnTo>
                      <a:pt x="21468" y="7596"/>
                    </a:lnTo>
                    <a:lnTo>
                      <a:pt x="21426" y="7659"/>
                    </a:lnTo>
                    <a:lnTo>
                      <a:pt x="21426" y="7554"/>
                    </a:lnTo>
                    <a:lnTo>
                      <a:pt x="21363" y="7470"/>
                    </a:lnTo>
                    <a:lnTo>
                      <a:pt x="21342" y="7135"/>
                    </a:lnTo>
                    <a:lnTo>
                      <a:pt x="21384" y="7115"/>
                    </a:lnTo>
                    <a:lnTo>
                      <a:pt x="21384" y="7031"/>
                    </a:lnTo>
                    <a:lnTo>
                      <a:pt x="21279" y="6947"/>
                    </a:lnTo>
                    <a:lnTo>
                      <a:pt x="21321" y="6863"/>
                    </a:lnTo>
                    <a:lnTo>
                      <a:pt x="21238" y="6801"/>
                    </a:lnTo>
                    <a:lnTo>
                      <a:pt x="21258" y="6696"/>
                    </a:lnTo>
                    <a:lnTo>
                      <a:pt x="21070" y="6529"/>
                    </a:lnTo>
                    <a:lnTo>
                      <a:pt x="21028" y="6424"/>
                    </a:lnTo>
                    <a:lnTo>
                      <a:pt x="21028" y="6299"/>
                    </a:lnTo>
                    <a:lnTo>
                      <a:pt x="21133" y="6319"/>
                    </a:lnTo>
                    <a:lnTo>
                      <a:pt x="21133" y="6194"/>
                    </a:lnTo>
                    <a:lnTo>
                      <a:pt x="21028" y="6027"/>
                    </a:lnTo>
                    <a:lnTo>
                      <a:pt x="20966" y="6068"/>
                    </a:lnTo>
                    <a:lnTo>
                      <a:pt x="20861" y="6068"/>
                    </a:lnTo>
                    <a:lnTo>
                      <a:pt x="20756" y="5880"/>
                    </a:lnTo>
                    <a:lnTo>
                      <a:pt x="20694" y="5880"/>
                    </a:lnTo>
                    <a:lnTo>
                      <a:pt x="20589" y="5796"/>
                    </a:lnTo>
                    <a:lnTo>
                      <a:pt x="20505" y="5859"/>
                    </a:lnTo>
                    <a:lnTo>
                      <a:pt x="20484" y="5796"/>
                    </a:lnTo>
                    <a:lnTo>
                      <a:pt x="20338" y="5754"/>
                    </a:lnTo>
                    <a:lnTo>
                      <a:pt x="20275" y="5817"/>
                    </a:lnTo>
                    <a:lnTo>
                      <a:pt x="20317" y="5713"/>
                    </a:lnTo>
                    <a:lnTo>
                      <a:pt x="20442" y="5692"/>
                    </a:lnTo>
                    <a:lnTo>
                      <a:pt x="20442" y="5608"/>
                    </a:lnTo>
                    <a:lnTo>
                      <a:pt x="20422" y="5545"/>
                    </a:lnTo>
                    <a:lnTo>
                      <a:pt x="20296" y="5566"/>
                    </a:lnTo>
                    <a:lnTo>
                      <a:pt x="20191" y="5545"/>
                    </a:lnTo>
                    <a:lnTo>
                      <a:pt x="20170" y="5482"/>
                    </a:lnTo>
                    <a:lnTo>
                      <a:pt x="20087" y="5482"/>
                    </a:lnTo>
                    <a:lnTo>
                      <a:pt x="19857" y="5336"/>
                    </a:lnTo>
                    <a:lnTo>
                      <a:pt x="19752" y="5127"/>
                    </a:lnTo>
                    <a:lnTo>
                      <a:pt x="19710" y="4918"/>
                    </a:lnTo>
                    <a:lnTo>
                      <a:pt x="19668" y="4771"/>
                    </a:lnTo>
                    <a:lnTo>
                      <a:pt x="19668" y="4666"/>
                    </a:lnTo>
                    <a:lnTo>
                      <a:pt x="19710" y="4646"/>
                    </a:lnTo>
                    <a:lnTo>
                      <a:pt x="19773" y="4415"/>
                    </a:lnTo>
                    <a:lnTo>
                      <a:pt x="19689" y="4122"/>
                    </a:lnTo>
                    <a:lnTo>
                      <a:pt x="19647" y="3976"/>
                    </a:lnTo>
                    <a:lnTo>
                      <a:pt x="19689" y="3934"/>
                    </a:lnTo>
                    <a:lnTo>
                      <a:pt x="19606" y="3892"/>
                    </a:lnTo>
                    <a:lnTo>
                      <a:pt x="19543" y="3892"/>
                    </a:lnTo>
                    <a:lnTo>
                      <a:pt x="19438" y="3662"/>
                    </a:lnTo>
                    <a:lnTo>
                      <a:pt x="19438" y="3369"/>
                    </a:lnTo>
                    <a:lnTo>
                      <a:pt x="19459" y="3348"/>
                    </a:lnTo>
                    <a:lnTo>
                      <a:pt x="19459" y="3265"/>
                    </a:lnTo>
                    <a:lnTo>
                      <a:pt x="19396" y="3202"/>
                    </a:lnTo>
                    <a:lnTo>
                      <a:pt x="19375" y="2846"/>
                    </a:lnTo>
                    <a:lnTo>
                      <a:pt x="19438" y="2762"/>
                    </a:lnTo>
                    <a:lnTo>
                      <a:pt x="19375" y="2637"/>
                    </a:lnTo>
                    <a:lnTo>
                      <a:pt x="19438" y="2616"/>
                    </a:lnTo>
                    <a:lnTo>
                      <a:pt x="19438" y="2532"/>
                    </a:lnTo>
                    <a:lnTo>
                      <a:pt x="19250" y="2323"/>
                    </a:lnTo>
                    <a:lnTo>
                      <a:pt x="19124" y="2260"/>
                    </a:lnTo>
                    <a:lnTo>
                      <a:pt x="19145" y="2218"/>
                    </a:lnTo>
                    <a:lnTo>
                      <a:pt x="19020" y="2093"/>
                    </a:lnTo>
                    <a:lnTo>
                      <a:pt x="18915" y="2156"/>
                    </a:lnTo>
                    <a:lnTo>
                      <a:pt x="18852" y="2114"/>
                    </a:lnTo>
                    <a:lnTo>
                      <a:pt x="18769" y="2239"/>
                    </a:lnTo>
                    <a:lnTo>
                      <a:pt x="18706" y="2239"/>
                    </a:lnTo>
                    <a:lnTo>
                      <a:pt x="18559" y="2051"/>
                    </a:lnTo>
                    <a:lnTo>
                      <a:pt x="18601" y="1988"/>
                    </a:lnTo>
                    <a:lnTo>
                      <a:pt x="18517" y="1800"/>
                    </a:lnTo>
                    <a:lnTo>
                      <a:pt x="18538" y="1591"/>
                    </a:lnTo>
                    <a:lnTo>
                      <a:pt x="18517" y="1319"/>
                    </a:lnTo>
                    <a:lnTo>
                      <a:pt x="18497" y="1361"/>
                    </a:lnTo>
                    <a:lnTo>
                      <a:pt x="18434" y="1256"/>
                    </a:lnTo>
                    <a:lnTo>
                      <a:pt x="18497" y="1151"/>
                    </a:lnTo>
                    <a:lnTo>
                      <a:pt x="18413" y="1047"/>
                    </a:lnTo>
                    <a:lnTo>
                      <a:pt x="18392" y="942"/>
                    </a:lnTo>
                    <a:lnTo>
                      <a:pt x="18329" y="900"/>
                    </a:lnTo>
                    <a:lnTo>
                      <a:pt x="18329" y="754"/>
                    </a:lnTo>
                    <a:lnTo>
                      <a:pt x="18413" y="670"/>
                    </a:lnTo>
                    <a:lnTo>
                      <a:pt x="18329" y="649"/>
                    </a:lnTo>
                    <a:lnTo>
                      <a:pt x="18225" y="670"/>
                    </a:lnTo>
                    <a:lnTo>
                      <a:pt x="18141" y="586"/>
                    </a:lnTo>
                    <a:lnTo>
                      <a:pt x="18204" y="314"/>
                    </a:lnTo>
                    <a:lnTo>
                      <a:pt x="18183" y="252"/>
                    </a:lnTo>
                    <a:lnTo>
                      <a:pt x="18120" y="105"/>
                    </a:lnTo>
                    <a:lnTo>
                      <a:pt x="18015" y="63"/>
                    </a:lnTo>
                    <a:lnTo>
                      <a:pt x="180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9"/>
              <p:cNvSpPr/>
              <p:nvPr/>
            </p:nvSpPr>
            <p:spPr>
              <a:xfrm>
                <a:off x="5683950" y="3957275"/>
                <a:ext cx="54950" cy="7117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847" extrusionOk="0">
                    <a:moveTo>
                      <a:pt x="168" y="1"/>
                    </a:moveTo>
                    <a:lnTo>
                      <a:pt x="126" y="64"/>
                    </a:lnTo>
                    <a:lnTo>
                      <a:pt x="126" y="189"/>
                    </a:lnTo>
                    <a:lnTo>
                      <a:pt x="105" y="210"/>
                    </a:lnTo>
                    <a:lnTo>
                      <a:pt x="105" y="336"/>
                    </a:lnTo>
                    <a:lnTo>
                      <a:pt x="126" y="587"/>
                    </a:lnTo>
                    <a:lnTo>
                      <a:pt x="105" y="733"/>
                    </a:lnTo>
                    <a:lnTo>
                      <a:pt x="126" y="1005"/>
                    </a:lnTo>
                    <a:lnTo>
                      <a:pt x="168" y="1214"/>
                    </a:lnTo>
                    <a:lnTo>
                      <a:pt x="126" y="1361"/>
                    </a:lnTo>
                    <a:lnTo>
                      <a:pt x="189" y="1382"/>
                    </a:lnTo>
                    <a:lnTo>
                      <a:pt x="189" y="1466"/>
                    </a:lnTo>
                    <a:lnTo>
                      <a:pt x="294" y="1570"/>
                    </a:lnTo>
                    <a:lnTo>
                      <a:pt x="168" y="1570"/>
                    </a:lnTo>
                    <a:lnTo>
                      <a:pt x="64" y="1466"/>
                    </a:lnTo>
                    <a:lnTo>
                      <a:pt x="1" y="1570"/>
                    </a:lnTo>
                    <a:lnTo>
                      <a:pt x="1" y="1779"/>
                    </a:lnTo>
                    <a:lnTo>
                      <a:pt x="85" y="1842"/>
                    </a:lnTo>
                    <a:lnTo>
                      <a:pt x="64" y="1884"/>
                    </a:lnTo>
                    <a:lnTo>
                      <a:pt x="64" y="2198"/>
                    </a:lnTo>
                    <a:lnTo>
                      <a:pt x="105" y="2261"/>
                    </a:lnTo>
                    <a:lnTo>
                      <a:pt x="85" y="2303"/>
                    </a:lnTo>
                    <a:lnTo>
                      <a:pt x="105" y="2470"/>
                    </a:lnTo>
                    <a:lnTo>
                      <a:pt x="210" y="2491"/>
                    </a:lnTo>
                    <a:lnTo>
                      <a:pt x="168" y="2575"/>
                    </a:lnTo>
                    <a:lnTo>
                      <a:pt x="168" y="2700"/>
                    </a:lnTo>
                    <a:lnTo>
                      <a:pt x="210" y="2721"/>
                    </a:lnTo>
                    <a:lnTo>
                      <a:pt x="315" y="2700"/>
                    </a:lnTo>
                    <a:lnTo>
                      <a:pt x="398" y="2784"/>
                    </a:lnTo>
                    <a:lnTo>
                      <a:pt x="503" y="2637"/>
                    </a:lnTo>
                    <a:lnTo>
                      <a:pt x="503" y="2742"/>
                    </a:lnTo>
                    <a:lnTo>
                      <a:pt x="545" y="2847"/>
                    </a:lnTo>
                    <a:lnTo>
                      <a:pt x="649" y="2847"/>
                    </a:lnTo>
                    <a:lnTo>
                      <a:pt x="754" y="2700"/>
                    </a:lnTo>
                    <a:lnTo>
                      <a:pt x="796" y="2595"/>
                    </a:lnTo>
                    <a:lnTo>
                      <a:pt x="838" y="2407"/>
                    </a:lnTo>
                    <a:lnTo>
                      <a:pt x="921" y="2491"/>
                    </a:lnTo>
                    <a:lnTo>
                      <a:pt x="942" y="2428"/>
                    </a:lnTo>
                    <a:lnTo>
                      <a:pt x="1047" y="2365"/>
                    </a:lnTo>
                    <a:lnTo>
                      <a:pt x="1110" y="2219"/>
                    </a:lnTo>
                    <a:lnTo>
                      <a:pt x="1110" y="2365"/>
                    </a:lnTo>
                    <a:lnTo>
                      <a:pt x="1173" y="2386"/>
                    </a:lnTo>
                    <a:lnTo>
                      <a:pt x="1235" y="2282"/>
                    </a:lnTo>
                    <a:lnTo>
                      <a:pt x="1340" y="2261"/>
                    </a:lnTo>
                    <a:lnTo>
                      <a:pt x="1382" y="2303"/>
                    </a:lnTo>
                    <a:lnTo>
                      <a:pt x="1361" y="2407"/>
                    </a:lnTo>
                    <a:lnTo>
                      <a:pt x="1256" y="2365"/>
                    </a:lnTo>
                    <a:lnTo>
                      <a:pt x="1256" y="2512"/>
                    </a:lnTo>
                    <a:lnTo>
                      <a:pt x="1361" y="2470"/>
                    </a:lnTo>
                    <a:lnTo>
                      <a:pt x="1424" y="2491"/>
                    </a:lnTo>
                    <a:lnTo>
                      <a:pt x="1549" y="2303"/>
                    </a:lnTo>
                    <a:lnTo>
                      <a:pt x="1549" y="2219"/>
                    </a:lnTo>
                    <a:lnTo>
                      <a:pt x="1466" y="2177"/>
                    </a:lnTo>
                    <a:lnTo>
                      <a:pt x="1549" y="2072"/>
                    </a:lnTo>
                    <a:lnTo>
                      <a:pt x="1549" y="1947"/>
                    </a:lnTo>
                    <a:lnTo>
                      <a:pt x="1633" y="1947"/>
                    </a:lnTo>
                    <a:lnTo>
                      <a:pt x="1675" y="1884"/>
                    </a:lnTo>
                    <a:lnTo>
                      <a:pt x="1675" y="1633"/>
                    </a:lnTo>
                    <a:lnTo>
                      <a:pt x="1758" y="1570"/>
                    </a:lnTo>
                    <a:lnTo>
                      <a:pt x="1800" y="1466"/>
                    </a:lnTo>
                    <a:lnTo>
                      <a:pt x="1842" y="1633"/>
                    </a:lnTo>
                    <a:lnTo>
                      <a:pt x="1863" y="1696"/>
                    </a:lnTo>
                    <a:lnTo>
                      <a:pt x="1905" y="1570"/>
                    </a:lnTo>
                    <a:lnTo>
                      <a:pt x="1905" y="1466"/>
                    </a:lnTo>
                    <a:lnTo>
                      <a:pt x="1947" y="1424"/>
                    </a:lnTo>
                    <a:lnTo>
                      <a:pt x="1905" y="1256"/>
                    </a:lnTo>
                    <a:lnTo>
                      <a:pt x="1989" y="1131"/>
                    </a:lnTo>
                    <a:lnTo>
                      <a:pt x="1989" y="922"/>
                    </a:lnTo>
                    <a:lnTo>
                      <a:pt x="2093" y="796"/>
                    </a:lnTo>
                    <a:lnTo>
                      <a:pt x="2156" y="503"/>
                    </a:lnTo>
                    <a:lnTo>
                      <a:pt x="2198" y="398"/>
                    </a:lnTo>
                    <a:lnTo>
                      <a:pt x="2072" y="294"/>
                    </a:lnTo>
                    <a:lnTo>
                      <a:pt x="1947" y="294"/>
                    </a:lnTo>
                    <a:lnTo>
                      <a:pt x="1947" y="315"/>
                    </a:lnTo>
                    <a:lnTo>
                      <a:pt x="1884" y="419"/>
                    </a:lnTo>
                    <a:lnTo>
                      <a:pt x="1863" y="398"/>
                    </a:lnTo>
                    <a:lnTo>
                      <a:pt x="1800" y="398"/>
                    </a:lnTo>
                    <a:lnTo>
                      <a:pt x="1738" y="440"/>
                    </a:lnTo>
                    <a:lnTo>
                      <a:pt x="1675" y="503"/>
                    </a:lnTo>
                    <a:lnTo>
                      <a:pt x="1340" y="482"/>
                    </a:lnTo>
                    <a:lnTo>
                      <a:pt x="1256" y="524"/>
                    </a:lnTo>
                    <a:lnTo>
                      <a:pt x="1256" y="629"/>
                    </a:lnTo>
                    <a:lnTo>
                      <a:pt x="1173" y="545"/>
                    </a:lnTo>
                    <a:lnTo>
                      <a:pt x="1068" y="545"/>
                    </a:lnTo>
                    <a:lnTo>
                      <a:pt x="1005" y="608"/>
                    </a:lnTo>
                    <a:lnTo>
                      <a:pt x="901" y="524"/>
                    </a:lnTo>
                    <a:lnTo>
                      <a:pt x="733" y="398"/>
                    </a:lnTo>
                    <a:lnTo>
                      <a:pt x="524" y="294"/>
                    </a:lnTo>
                    <a:lnTo>
                      <a:pt x="524" y="106"/>
                    </a:lnTo>
                    <a:lnTo>
                      <a:pt x="482" y="168"/>
                    </a:lnTo>
                    <a:lnTo>
                      <a:pt x="440" y="210"/>
                    </a:lnTo>
                    <a:lnTo>
                      <a:pt x="377" y="126"/>
                    </a:lnTo>
                    <a:lnTo>
                      <a:pt x="273" y="85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0" name="Google Shape;1150;p39"/>
            <p:cNvGrpSpPr/>
            <p:nvPr/>
          </p:nvGrpSpPr>
          <p:grpSpPr>
            <a:xfrm>
              <a:off x="5952300" y="3852150"/>
              <a:ext cx="231225" cy="287200"/>
              <a:chOff x="5952300" y="3852150"/>
              <a:chExt cx="231225" cy="287200"/>
            </a:xfrm>
          </p:grpSpPr>
          <p:sp>
            <p:nvSpPr>
              <p:cNvPr id="1151" name="Google Shape;1151;p39"/>
              <p:cNvSpPr/>
              <p:nvPr/>
            </p:nvSpPr>
            <p:spPr>
              <a:xfrm>
                <a:off x="5952300" y="3996525"/>
                <a:ext cx="145450" cy="1428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713" extrusionOk="0">
                    <a:moveTo>
                      <a:pt x="5064" y="0"/>
                    </a:moveTo>
                    <a:lnTo>
                      <a:pt x="4918" y="105"/>
                    </a:lnTo>
                    <a:lnTo>
                      <a:pt x="4834" y="126"/>
                    </a:lnTo>
                    <a:lnTo>
                      <a:pt x="4729" y="209"/>
                    </a:lnTo>
                    <a:lnTo>
                      <a:pt x="4729" y="377"/>
                    </a:lnTo>
                    <a:lnTo>
                      <a:pt x="4625" y="628"/>
                    </a:lnTo>
                    <a:lnTo>
                      <a:pt x="4520" y="753"/>
                    </a:lnTo>
                    <a:lnTo>
                      <a:pt x="4457" y="774"/>
                    </a:lnTo>
                    <a:lnTo>
                      <a:pt x="4332" y="942"/>
                    </a:lnTo>
                    <a:lnTo>
                      <a:pt x="4290" y="1025"/>
                    </a:lnTo>
                    <a:lnTo>
                      <a:pt x="4185" y="1067"/>
                    </a:lnTo>
                    <a:lnTo>
                      <a:pt x="4081" y="1046"/>
                    </a:lnTo>
                    <a:lnTo>
                      <a:pt x="3976" y="1130"/>
                    </a:lnTo>
                    <a:lnTo>
                      <a:pt x="3934" y="1235"/>
                    </a:lnTo>
                    <a:lnTo>
                      <a:pt x="3934" y="1339"/>
                    </a:lnTo>
                    <a:lnTo>
                      <a:pt x="3892" y="1360"/>
                    </a:lnTo>
                    <a:lnTo>
                      <a:pt x="3788" y="1465"/>
                    </a:lnTo>
                    <a:lnTo>
                      <a:pt x="3788" y="1590"/>
                    </a:lnTo>
                    <a:lnTo>
                      <a:pt x="3725" y="1674"/>
                    </a:lnTo>
                    <a:lnTo>
                      <a:pt x="3704" y="1758"/>
                    </a:lnTo>
                    <a:lnTo>
                      <a:pt x="3495" y="2009"/>
                    </a:lnTo>
                    <a:lnTo>
                      <a:pt x="3286" y="2176"/>
                    </a:lnTo>
                    <a:lnTo>
                      <a:pt x="3160" y="2197"/>
                    </a:lnTo>
                    <a:lnTo>
                      <a:pt x="2993" y="2281"/>
                    </a:lnTo>
                    <a:lnTo>
                      <a:pt x="2993" y="2344"/>
                    </a:lnTo>
                    <a:lnTo>
                      <a:pt x="2888" y="2344"/>
                    </a:lnTo>
                    <a:lnTo>
                      <a:pt x="2679" y="2469"/>
                    </a:lnTo>
                    <a:lnTo>
                      <a:pt x="2512" y="2616"/>
                    </a:lnTo>
                    <a:lnTo>
                      <a:pt x="2407" y="2637"/>
                    </a:lnTo>
                    <a:lnTo>
                      <a:pt x="2198" y="2783"/>
                    </a:lnTo>
                    <a:lnTo>
                      <a:pt x="2156" y="2846"/>
                    </a:lnTo>
                    <a:lnTo>
                      <a:pt x="2219" y="2929"/>
                    </a:lnTo>
                    <a:lnTo>
                      <a:pt x="2219" y="3055"/>
                    </a:lnTo>
                    <a:lnTo>
                      <a:pt x="2114" y="2950"/>
                    </a:lnTo>
                    <a:lnTo>
                      <a:pt x="2093" y="2929"/>
                    </a:lnTo>
                    <a:lnTo>
                      <a:pt x="1988" y="2950"/>
                    </a:lnTo>
                    <a:lnTo>
                      <a:pt x="1884" y="2992"/>
                    </a:lnTo>
                    <a:lnTo>
                      <a:pt x="1821" y="2950"/>
                    </a:lnTo>
                    <a:lnTo>
                      <a:pt x="1737" y="2950"/>
                    </a:lnTo>
                    <a:lnTo>
                      <a:pt x="1570" y="3118"/>
                    </a:lnTo>
                    <a:lnTo>
                      <a:pt x="1507" y="3201"/>
                    </a:lnTo>
                    <a:lnTo>
                      <a:pt x="1361" y="3327"/>
                    </a:lnTo>
                    <a:lnTo>
                      <a:pt x="1277" y="3348"/>
                    </a:lnTo>
                    <a:lnTo>
                      <a:pt x="1172" y="3453"/>
                    </a:lnTo>
                    <a:lnTo>
                      <a:pt x="1151" y="3620"/>
                    </a:lnTo>
                    <a:lnTo>
                      <a:pt x="1110" y="3536"/>
                    </a:lnTo>
                    <a:lnTo>
                      <a:pt x="1068" y="3473"/>
                    </a:lnTo>
                    <a:lnTo>
                      <a:pt x="1005" y="3557"/>
                    </a:lnTo>
                    <a:lnTo>
                      <a:pt x="942" y="3620"/>
                    </a:lnTo>
                    <a:lnTo>
                      <a:pt x="942" y="3746"/>
                    </a:lnTo>
                    <a:lnTo>
                      <a:pt x="879" y="3787"/>
                    </a:lnTo>
                    <a:lnTo>
                      <a:pt x="838" y="3766"/>
                    </a:lnTo>
                    <a:lnTo>
                      <a:pt x="670" y="3955"/>
                    </a:lnTo>
                    <a:lnTo>
                      <a:pt x="628" y="3955"/>
                    </a:lnTo>
                    <a:lnTo>
                      <a:pt x="566" y="4038"/>
                    </a:lnTo>
                    <a:lnTo>
                      <a:pt x="566" y="4206"/>
                    </a:lnTo>
                    <a:lnTo>
                      <a:pt x="524" y="4269"/>
                    </a:lnTo>
                    <a:lnTo>
                      <a:pt x="461" y="4164"/>
                    </a:lnTo>
                    <a:lnTo>
                      <a:pt x="419" y="4164"/>
                    </a:lnTo>
                    <a:lnTo>
                      <a:pt x="377" y="4206"/>
                    </a:lnTo>
                    <a:lnTo>
                      <a:pt x="335" y="4248"/>
                    </a:lnTo>
                    <a:lnTo>
                      <a:pt x="252" y="4415"/>
                    </a:lnTo>
                    <a:lnTo>
                      <a:pt x="252" y="4478"/>
                    </a:lnTo>
                    <a:lnTo>
                      <a:pt x="335" y="4582"/>
                    </a:lnTo>
                    <a:lnTo>
                      <a:pt x="377" y="4624"/>
                    </a:lnTo>
                    <a:lnTo>
                      <a:pt x="335" y="4666"/>
                    </a:lnTo>
                    <a:lnTo>
                      <a:pt x="252" y="4666"/>
                    </a:lnTo>
                    <a:lnTo>
                      <a:pt x="126" y="4687"/>
                    </a:lnTo>
                    <a:lnTo>
                      <a:pt x="1" y="4813"/>
                    </a:lnTo>
                    <a:lnTo>
                      <a:pt x="43" y="4834"/>
                    </a:lnTo>
                    <a:lnTo>
                      <a:pt x="126" y="4834"/>
                    </a:lnTo>
                    <a:lnTo>
                      <a:pt x="43" y="4896"/>
                    </a:lnTo>
                    <a:lnTo>
                      <a:pt x="43" y="5001"/>
                    </a:lnTo>
                    <a:lnTo>
                      <a:pt x="126" y="5085"/>
                    </a:lnTo>
                    <a:lnTo>
                      <a:pt x="168" y="5106"/>
                    </a:lnTo>
                    <a:lnTo>
                      <a:pt x="315" y="5106"/>
                    </a:lnTo>
                    <a:lnTo>
                      <a:pt x="335" y="5147"/>
                    </a:lnTo>
                    <a:lnTo>
                      <a:pt x="356" y="5147"/>
                    </a:lnTo>
                    <a:lnTo>
                      <a:pt x="377" y="5085"/>
                    </a:lnTo>
                    <a:lnTo>
                      <a:pt x="440" y="5085"/>
                    </a:lnTo>
                    <a:lnTo>
                      <a:pt x="524" y="5126"/>
                    </a:lnTo>
                    <a:lnTo>
                      <a:pt x="566" y="5210"/>
                    </a:lnTo>
                    <a:lnTo>
                      <a:pt x="545" y="5252"/>
                    </a:lnTo>
                    <a:lnTo>
                      <a:pt x="587" y="5315"/>
                    </a:lnTo>
                    <a:lnTo>
                      <a:pt x="670" y="5315"/>
                    </a:lnTo>
                    <a:lnTo>
                      <a:pt x="733" y="5336"/>
                    </a:lnTo>
                    <a:lnTo>
                      <a:pt x="754" y="5461"/>
                    </a:lnTo>
                    <a:lnTo>
                      <a:pt x="859" y="5545"/>
                    </a:lnTo>
                    <a:lnTo>
                      <a:pt x="942" y="5608"/>
                    </a:lnTo>
                    <a:lnTo>
                      <a:pt x="838" y="5670"/>
                    </a:lnTo>
                    <a:lnTo>
                      <a:pt x="879" y="5670"/>
                    </a:lnTo>
                    <a:lnTo>
                      <a:pt x="1005" y="5629"/>
                    </a:lnTo>
                    <a:lnTo>
                      <a:pt x="1005" y="5670"/>
                    </a:lnTo>
                    <a:lnTo>
                      <a:pt x="1110" y="5712"/>
                    </a:lnTo>
                    <a:lnTo>
                      <a:pt x="1256" y="5670"/>
                    </a:lnTo>
                    <a:lnTo>
                      <a:pt x="1465" y="5608"/>
                    </a:lnTo>
                    <a:lnTo>
                      <a:pt x="1612" y="5461"/>
                    </a:lnTo>
                    <a:lnTo>
                      <a:pt x="1737" y="5419"/>
                    </a:lnTo>
                    <a:lnTo>
                      <a:pt x="1737" y="5357"/>
                    </a:lnTo>
                    <a:lnTo>
                      <a:pt x="1716" y="5252"/>
                    </a:lnTo>
                    <a:lnTo>
                      <a:pt x="1800" y="5315"/>
                    </a:lnTo>
                    <a:lnTo>
                      <a:pt x="1779" y="5398"/>
                    </a:lnTo>
                    <a:lnTo>
                      <a:pt x="1905" y="5336"/>
                    </a:lnTo>
                    <a:lnTo>
                      <a:pt x="1926" y="5210"/>
                    </a:lnTo>
                    <a:lnTo>
                      <a:pt x="2009" y="5106"/>
                    </a:lnTo>
                    <a:lnTo>
                      <a:pt x="2198" y="5022"/>
                    </a:lnTo>
                    <a:lnTo>
                      <a:pt x="2323" y="5022"/>
                    </a:lnTo>
                    <a:lnTo>
                      <a:pt x="2365" y="5001"/>
                    </a:lnTo>
                    <a:lnTo>
                      <a:pt x="2365" y="4959"/>
                    </a:lnTo>
                    <a:lnTo>
                      <a:pt x="2260" y="4959"/>
                    </a:lnTo>
                    <a:lnTo>
                      <a:pt x="2323" y="4938"/>
                    </a:lnTo>
                    <a:lnTo>
                      <a:pt x="2344" y="4917"/>
                    </a:lnTo>
                    <a:lnTo>
                      <a:pt x="2323" y="4896"/>
                    </a:lnTo>
                    <a:lnTo>
                      <a:pt x="2449" y="4729"/>
                    </a:lnTo>
                    <a:lnTo>
                      <a:pt x="2532" y="4582"/>
                    </a:lnTo>
                    <a:lnTo>
                      <a:pt x="2574" y="4415"/>
                    </a:lnTo>
                    <a:lnTo>
                      <a:pt x="2658" y="4310"/>
                    </a:lnTo>
                    <a:lnTo>
                      <a:pt x="2930" y="4143"/>
                    </a:lnTo>
                    <a:lnTo>
                      <a:pt x="2972" y="4038"/>
                    </a:lnTo>
                    <a:lnTo>
                      <a:pt x="2993" y="3913"/>
                    </a:lnTo>
                    <a:lnTo>
                      <a:pt x="3097" y="3746"/>
                    </a:lnTo>
                    <a:lnTo>
                      <a:pt x="3160" y="3641"/>
                    </a:lnTo>
                    <a:lnTo>
                      <a:pt x="3181" y="3536"/>
                    </a:lnTo>
                    <a:lnTo>
                      <a:pt x="3265" y="3432"/>
                    </a:lnTo>
                    <a:lnTo>
                      <a:pt x="3369" y="3369"/>
                    </a:lnTo>
                    <a:lnTo>
                      <a:pt x="3390" y="3264"/>
                    </a:lnTo>
                    <a:lnTo>
                      <a:pt x="3474" y="3348"/>
                    </a:lnTo>
                    <a:lnTo>
                      <a:pt x="3516" y="3348"/>
                    </a:lnTo>
                    <a:lnTo>
                      <a:pt x="3558" y="3243"/>
                    </a:lnTo>
                    <a:lnTo>
                      <a:pt x="3662" y="3243"/>
                    </a:lnTo>
                    <a:lnTo>
                      <a:pt x="3725" y="3222"/>
                    </a:lnTo>
                    <a:lnTo>
                      <a:pt x="3788" y="3139"/>
                    </a:lnTo>
                    <a:lnTo>
                      <a:pt x="3788" y="3034"/>
                    </a:lnTo>
                    <a:lnTo>
                      <a:pt x="3704" y="2950"/>
                    </a:lnTo>
                    <a:lnTo>
                      <a:pt x="3704" y="2950"/>
                    </a:lnTo>
                    <a:lnTo>
                      <a:pt x="3809" y="3013"/>
                    </a:lnTo>
                    <a:lnTo>
                      <a:pt x="3830" y="3139"/>
                    </a:lnTo>
                    <a:lnTo>
                      <a:pt x="3892" y="3139"/>
                    </a:lnTo>
                    <a:lnTo>
                      <a:pt x="3976" y="3118"/>
                    </a:lnTo>
                    <a:lnTo>
                      <a:pt x="3976" y="3055"/>
                    </a:lnTo>
                    <a:lnTo>
                      <a:pt x="4039" y="3013"/>
                    </a:lnTo>
                    <a:lnTo>
                      <a:pt x="4123" y="3034"/>
                    </a:lnTo>
                    <a:lnTo>
                      <a:pt x="4123" y="3097"/>
                    </a:lnTo>
                    <a:lnTo>
                      <a:pt x="4018" y="3139"/>
                    </a:lnTo>
                    <a:lnTo>
                      <a:pt x="4123" y="3139"/>
                    </a:lnTo>
                    <a:lnTo>
                      <a:pt x="4227" y="3160"/>
                    </a:lnTo>
                    <a:lnTo>
                      <a:pt x="4248" y="3118"/>
                    </a:lnTo>
                    <a:lnTo>
                      <a:pt x="4248" y="3034"/>
                    </a:lnTo>
                    <a:lnTo>
                      <a:pt x="4290" y="2992"/>
                    </a:lnTo>
                    <a:lnTo>
                      <a:pt x="4311" y="3013"/>
                    </a:lnTo>
                    <a:lnTo>
                      <a:pt x="4311" y="3139"/>
                    </a:lnTo>
                    <a:lnTo>
                      <a:pt x="4332" y="3160"/>
                    </a:lnTo>
                    <a:lnTo>
                      <a:pt x="4395" y="3118"/>
                    </a:lnTo>
                    <a:lnTo>
                      <a:pt x="4416" y="2950"/>
                    </a:lnTo>
                    <a:lnTo>
                      <a:pt x="4353" y="2867"/>
                    </a:lnTo>
                    <a:lnTo>
                      <a:pt x="4290" y="2867"/>
                    </a:lnTo>
                    <a:lnTo>
                      <a:pt x="4311" y="2825"/>
                    </a:lnTo>
                    <a:lnTo>
                      <a:pt x="4311" y="2699"/>
                    </a:lnTo>
                    <a:lnTo>
                      <a:pt x="4332" y="2511"/>
                    </a:lnTo>
                    <a:lnTo>
                      <a:pt x="4416" y="2490"/>
                    </a:lnTo>
                    <a:lnTo>
                      <a:pt x="4562" y="2427"/>
                    </a:lnTo>
                    <a:lnTo>
                      <a:pt x="4750" y="2323"/>
                    </a:lnTo>
                    <a:lnTo>
                      <a:pt x="4771" y="2260"/>
                    </a:lnTo>
                    <a:lnTo>
                      <a:pt x="4918" y="2093"/>
                    </a:lnTo>
                    <a:lnTo>
                      <a:pt x="4918" y="1988"/>
                    </a:lnTo>
                    <a:lnTo>
                      <a:pt x="5043" y="1862"/>
                    </a:lnTo>
                    <a:lnTo>
                      <a:pt x="5127" y="1883"/>
                    </a:lnTo>
                    <a:lnTo>
                      <a:pt x="5127" y="1821"/>
                    </a:lnTo>
                    <a:lnTo>
                      <a:pt x="5336" y="1632"/>
                    </a:lnTo>
                    <a:lnTo>
                      <a:pt x="5336" y="1549"/>
                    </a:lnTo>
                    <a:lnTo>
                      <a:pt x="5650" y="1277"/>
                    </a:lnTo>
                    <a:lnTo>
                      <a:pt x="5755" y="1235"/>
                    </a:lnTo>
                    <a:lnTo>
                      <a:pt x="5692" y="1214"/>
                    </a:lnTo>
                    <a:lnTo>
                      <a:pt x="5671" y="1109"/>
                    </a:lnTo>
                    <a:lnTo>
                      <a:pt x="5608" y="1005"/>
                    </a:lnTo>
                    <a:lnTo>
                      <a:pt x="5650" y="900"/>
                    </a:lnTo>
                    <a:lnTo>
                      <a:pt x="5671" y="774"/>
                    </a:lnTo>
                    <a:lnTo>
                      <a:pt x="5692" y="816"/>
                    </a:lnTo>
                    <a:lnTo>
                      <a:pt x="5797" y="649"/>
                    </a:lnTo>
                    <a:lnTo>
                      <a:pt x="5713" y="691"/>
                    </a:lnTo>
                    <a:lnTo>
                      <a:pt x="5650" y="691"/>
                    </a:lnTo>
                    <a:lnTo>
                      <a:pt x="5755" y="628"/>
                    </a:lnTo>
                    <a:lnTo>
                      <a:pt x="5817" y="502"/>
                    </a:lnTo>
                    <a:lnTo>
                      <a:pt x="5797" y="502"/>
                    </a:lnTo>
                    <a:lnTo>
                      <a:pt x="5797" y="419"/>
                    </a:lnTo>
                    <a:lnTo>
                      <a:pt x="5713" y="419"/>
                    </a:lnTo>
                    <a:lnTo>
                      <a:pt x="5650" y="544"/>
                    </a:lnTo>
                    <a:lnTo>
                      <a:pt x="5671" y="586"/>
                    </a:lnTo>
                    <a:lnTo>
                      <a:pt x="5713" y="607"/>
                    </a:lnTo>
                    <a:lnTo>
                      <a:pt x="5608" y="649"/>
                    </a:lnTo>
                    <a:lnTo>
                      <a:pt x="5566" y="607"/>
                    </a:lnTo>
                    <a:lnTo>
                      <a:pt x="5566" y="544"/>
                    </a:lnTo>
                    <a:lnTo>
                      <a:pt x="5504" y="544"/>
                    </a:lnTo>
                    <a:lnTo>
                      <a:pt x="5441" y="523"/>
                    </a:lnTo>
                    <a:lnTo>
                      <a:pt x="5378" y="586"/>
                    </a:lnTo>
                    <a:lnTo>
                      <a:pt x="5294" y="691"/>
                    </a:lnTo>
                    <a:lnTo>
                      <a:pt x="5232" y="628"/>
                    </a:lnTo>
                    <a:lnTo>
                      <a:pt x="5169" y="481"/>
                    </a:lnTo>
                    <a:lnTo>
                      <a:pt x="5232" y="440"/>
                    </a:lnTo>
                    <a:lnTo>
                      <a:pt x="5273" y="377"/>
                    </a:lnTo>
                    <a:lnTo>
                      <a:pt x="5273" y="314"/>
                    </a:lnTo>
                    <a:lnTo>
                      <a:pt x="5252" y="293"/>
                    </a:lnTo>
                    <a:lnTo>
                      <a:pt x="5273" y="251"/>
                    </a:lnTo>
                    <a:lnTo>
                      <a:pt x="5232" y="209"/>
                    </a:lnTo>
                    <a:lnTo>
                      <a:pt x="5169" y="251"/>
                    </a:lnTo>
                    <a:lnTo>
                      <a:pt x="5127" y="230"/>
                    </a:lnTo>
                    <a:lnTo>
                      <a:pt x="5064" y="188"/>
                    </a:lnTo>
                    <a:lnTo>
                      <a:pt x="5085" y="105"/>
                    </a:lnTo>
                    <a:lnTo>
                      <a:pt x="516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9"/>
              <p:cNvSpPr/>
              <p:nvPr/>
            </p:nvSpPr>
            <p:spPr>
              <a:xfrm>
                <a:off x="6101375" y="3852150"/>
                <a:ext cx="821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6843" extrusionOk="0">
                    <a:moveTo>
                      <a:pt x="880" y="0"/>
                    </a:moveTo>
                    <a:lnTo>
                      <a:pt x="796" y="21"/>
                    </a:lnTo>
                    <a:lnTo>
                      <a:pt x="650" y="21"/>
                    </a:lnTo>
                    <a:lnTo>
                      <a:pt x="650" y="42"/>
                    </a:lnTo>
                    <a:lnTo>
                      <a:pt x="733" y="126"/>
                    </a:lnTo>
                    <a:lnTo>
                      <a:pt x="859" y="440"/>
                    </a:lnTo>
                    <a:lnTo>
                      <a:pt x="859" y="544"/>
                    </a:lnTo>
                    <a:lnTo>
                      <a:pt x="859" y="733"/>
                    </a:lnTo>
                    <a:lnTo>
                      <a:pt x="796" y="774"/>
                    </a:lnTo>
                    <a:lnTo>
                      <a:pt x="754" y="774"/>
                    </a:lnTo>
                    <a:lnTo>
                      <a:pt x="754" y="795"/>
                    </a:lnTo>
                    <a:lnTo>
                      <a:pt x="796" y="1046"/>
                    </a:lnTo>
                    <a:lnTo>
                      <a:pt x="838" y="1067"/>
                    </a:lnTo>
                    <a:lnTo>
                      <a:pt x="942" y="1026"/>
                    </a:lnTo>
                    <a:lnTo>
                      <a:pt x="1047" y="1026"/>
                    </a:lnTo>
                    <a:lnTo>
                      <a:pt x="963" y="1046"/>
                    </a:lnTo>
                    <a:lnTo>
                      <a:pt x="880" y="1151"/>
                    </a:lnTo>
                    <a:lnTo>
                      <a:pt x="901" y="1277"/>
                    </a:lnTo>
                    <a:lnTo>
                      <a:pt x="984" y="1444"/>
                    </a:lnTo>
                    <a:lnTo>
                      <a:pt x="1005" y="1716"/>
                    </a:lnTo>
                    <a:lnTo>
                      <a:pt x="1005" y="1904"/>
                    </a:lnTo>
                    <a:lnTo>
                      <a:pt x="1005" y="2030"/>
                    </a:lnTo>
                    <a:lnTo>
                      <a:pt x="1068" y="2009"/>
                    </a:lnTo>
                    <a:lnTo>
                      <a:pt x="1089" y="1904"/>
                    </a:lnTo>
                    <a:lnTo>
                      <a:pt x="1068" y="1821"/>
                    </a:lnTo>
                    <a:lnTo>
                      <a:pt x="1089" y="1800"/>
                    </a:lnTo>
                    <a:lnTo>
                      <a:pt x="1152" y="1842"/>
                    </a:lnTo>
                    <a:lnTo>
                      <a:pt x="1152" y="1967"/>
                    </a:lnTo>
                    <a:lnTo>
                      <a:pt x="1194" y="1967"/>
                    </a:lnTo>
                    <a:lnTo>
                      <a:pt x="1214" y="1904"/>
                    </a:lnTo>
                    <a:lnTo>
                      <a:pt x="1194" y="1842"/>
                    </a:lnTo>
                    <a:lnTo>
                      <a:pt x="1214" y="1842"/>
                    </a:lnTo>
                    <a:lnTo>
                      <a:pt x="1256" y="1925"/>
                    </a:lnTo>
                    <a:lnTo>
                      <a:pt x="1173" y="2030"/>
                    </a:lnTo>
                    <a:lnTo>
                      <a:pt x="1152" y="2134"/>
                    </a:lnTo>
                    <a:lnTo>
                      <a:pt x="1152" y="2197"/>
                    </a:lnTo>
                    <a:lnTo>
                      <a:pt x="1110" y="2218"/>
                    </a:lnTo>
                    <a:lnTo>
                      <a:pt x="1068" y="2134"/>
                    </a:lnTo>
                    <a:lnTo>
                      <a:pt x="1005" y="2134"/>
                    </a:lnTo>
                    <a:lnTo>
                      <a:pt x="1047" y="2323"/>
                    </a:lnTo>
                    <a:lnTo>
                      <a:pt x="1110" y="2532"/>
                    </a:lnTo>
                    <a:lnTo>
                      <a:pt x="1173" y="2553"/>
                    </a:lnTo>
                    <a:lnTo>
                      <a:pt x="1194" y="2532"/>
                    </a:lnTo>
                    <a:lnTo>
                      <a:pt x="1256" y="2616"/>
                    </a:lnTo>
                    <a:lnTo>
                      <a:pt x="1256" y="2658"/>
                    </a:lnTo>
                    <a:lnTo>
                      <a:pt x="1298" y="2699"/>
                    </a:lnTo>
                    <a:lnTo>
                      <a:pt x="1194" y="2762"/>
                    </a:lnTo>
                    <a:lnTo>
                      <a:pt x="1194" y="2825"/>
                    </a:lnTo>
                    <a:lnTo>
                      <a:pt x="1214" y="2867"/>
                    </a:lnTo>
                    <a:lnTo>
                      <a:pt x="1194" y="2950"/>
                    </a:lnTo>
                    <a:lnTo>
                      <a:pt x="1110" y="3139"/>
                    </a:lnTo>
                    <a:lnTo>
                      <a:pt x="1152" y="3243"/>
                    </a:lnTo>
                    <a:lnTo>
                      <a:pt x="1089" y="3264"/>
                    </a:lnTo>
                    <a:lnTo>
                      <a:pt x="1173" y="3348"/>
                    </a:lnTo>
                    <a:lnTo>
                      <a:pt x="1152" y="3369"/>
                    </a:lnTo>
                    <a:lnTo>
                      <a:pt x="1068" y="3369"/>
                    </a:lnTo>
                    <a:lnTo>
                      <a:pt x="1005" y="3474"/>
                    </a:lnTo>
                    <a:lnTo>
                      <a:pt x="1005" y="3536"/>
                    </a:lnTo>
                    <a:lnTo>
                      <a:pt x="1068" y="3599"/>
                    </a:lnTo>
                    <a:lnTo>
                      <a:pt x="1005" y="3641"/>
                    </a:lnTo>
                    <a:lnTo>
                      <a:pt x="942" y="3641"/>
                    </a:lnTo>
                    <a:lnTo>
                      <a:pt x="880" y="3767"/>
                    </a:lnTo>
                    <a:lnTo>
                      <a:pt x="796" y="4164"/>
                    </a:lnTo>
                    <a:lnTo>
                      <a:pt x="796" y="4269"/>
                    </a:lnTo>
                    <a:lnTo>
                      <a:pt x="733" y="4331"/>
                    </a:lnTo>
                    <a:lnTo>
                      <a:pt x="629" y="4331"/>
                    </a:lnTo>
                    <a:lnTo>
                      <a:pt x="545" y="4290"/>
                    </a:lnTo>
                    <a:lnTo>
                      <a:pt x="419" y="4311"/>
                    </a:lnTo>
                    <a:lnTo>
                      <a:pt x="210" y="4415"/>
                    </a:lnTo>
                    <a:lnTo>
                      <a:pt x="106" y="4520"/>
                    </a:lnTo>
                    <a:lnTo>
                      <a:pt x="64" y="4645"/>
                    </a:lnTo>
                    <a:lnTo>
                      <a:pt x="106" y="4834"/>
                    </a:lnTo>
                    <a:lnTo>
                      <a:pt x="210" y="4917"/>
                    </a:lnTo>
                    <a:lnTo>
                      <a:pt x="357" y="5022"/>
                    </a:lnTo>
                    <a:lnTo>
                      <a:pt x="440" y="5168"/>
                    </a:lnTo>
                    <a:lnTo>
                      <a:pt x="587" y="5231"/>
                    </a:lnTo>
                    <a:lnTo>
                      <a:pt x="650" y="5273"/>
                    </a:lnTo>
                    <a:lnTo>
                      <a:pt x="670" y="5545"/>
                    </a:lnTo>
                    <a:lnTo>
                      <a:pt x="691" y="5566"/>
                    </a:lnTo>
                    <a:lnTo>
                      <a:pt x="670" y="5587"/>
                    </a:lnTo>
                    <a:lnTo>
                      <a:pt x="670" y="5733"/>
                    </a:lnTo>
                    <a:lnTo>
                      <a:pt x="629" y="5838"/>
                    </a:lnTo>
                    <a:lnTo>
                      <a:pt x="378" y="6110"/>
                    </a:lnTo>
                    <a:lnTo>
                      <a:pt x="231" y="6277"/>
                    </a:lnTo>
                    <a:lnTo>
                      <a:pt x="43" y="6424"/>
                    </a:lnTo>
                    <a:lnTo>
                      <a:pt x="1" y="6508"/>
                    </a:lnTo>
                    <a:lnTo>
                      <a:pt x="22" y="6549"/>
                    </a:lnTo>
                    <a:lnTo>
                      <a:pt x="126" y="6591"/>
                    </a:lnTo>
                    <a:lnTo>
                      <a:pt x="147" y="6528"/>
                    </a:lnTo>
                    <a:lnTo>
                      <a:pt x="210" y="6528"/>
                    </a:lnTo>
                    <a:lnTo>
                      <a:pt x="210" y="6612"/>
                    </a:lnTo>
                    <a:lnTo>
                      <a:pt x="210" y="6675"/>
                    </a:lnTo>
                    <a:lnTo>
                      <a:pt x="231" y="6696"/>
                    </a:lnTo>
                    <a:lnTo>
                      <a:pt x="273" y="6675"/>
                    </a:lnTo>
                    <a:lnTo>
                      <a:pt x="315" y="6717"/>
                    </a:lnTo>
                    <a:lnTo>
                      <a:pt x="315" y="6800"/>
                    </a:lnTo>
                    <a:lnTo>
                      <a:pt x="336" y="6842"/>
                    </a:lnTo>
                    <a:lnTo>
                      <a:pt x="419" y="6821"/>
                    </a:lnTo>
                    <a:lnTo>
                      <a:pt x="629" y="6675"/>
                    </a:lnTo>
                    <a:lnTo>
                      <a:pt x="796" y="6528"/>
                    </a:lnTo>
                    <a:lnTo>
                      <a:pt x="984" y="6361"/>
                    </a:lnTo>
                    <a:lnTo>
                      <a:pt x="1152" y="6173"/>
                    </a:lnTo>
                    <a:lnTo>
                      <a:pt x="1319" y="5901"/>
                    </a:lnTo>
                    <a:lnTo>
                      <a:pt x="1424" y="5859"/>
                    </a:lnTo>
                    <a:lnTo>
                      <a:pt x="1507" y="5859"/>
                    </a:lnTo>
                    <a:lnTo>
                      <a:pt x="1570" y="5775"/>
                    </a:lnTo>
                    <a:lnTo>
                      <a:pt x="1570" y="5691"/>
                    </a:lnTo>
                    <a:lnTo>
                      <a:pt x="1612" y="5650"/>
                    </a:lnTo>
                    <a:lnTo>
                      <a:pt x="1717" y="5587"/>
                    </a:lnTo>
                    <a:lnTo>
                      <a:pt x="1800" y="5357"/>
                    </a:lnTo>
                    <a:lnTo>
                      <a:pt x="1905" y="5210"/>
                    </a:lnTo>
                    <a:lnTo>
                      <a:pt x="1905" y="5147"/>
                    </a:lnTo>
                    <a:lnTo>
                      <a:pt x="1989" y="5106"/>
                    </a:lnTo>
                    <a:lnTo>
                      <a:pt x="1884" y="4980"/>
                    </a:lnTo>
                    <a:lnTo>
                      <a:pt x="1717" y="4980"/>
                    </a:lnTo>
                    <a:lnTo>
                      <a:pt x="1800" y="4938"/>
                    </a:lnTo>
                    <a:lnTo>
                      <a:pt x="1884" y="4917"/>
                    </a:lnTo>
                    <a:lnTo>
                      <a:pt x="2114" y="4624"/>
                    </a:lnTo>
                    <a:lnTo>
                      <a:pt x="2240" y="4603"/>
                    </a:lnTo>
                    <a:lnTo>
                      <a:pt x="2428" y="4624"/>
                    </a:lnTo>
                    <a:lnTo>
                      <a:pt x="2512" y="4624"/>
                    </a:lnTo>
                    <a:lnTo>
                      <a:pt x="2512" y="4708"/>
                    </a:lnTo>
                    <a:lnTo>
                      <a:pt x="2512" y="4792"/>
                    </a:lnTo>
                    <a:lnTo>
                      <a:pt x="2616" y="4708"/>
                    </a:lnTo>
                    <a:lnTo>
                      <a:pt x="2679" y="4645"/>
                    </a:lnTo>
                    <a:lnTo>
                      <a:pt x="2533" y="4603"/>
                    </a:lnTo>
                    <a:lnTo>
                      <a:pt x="2554" y="4499"/>
                    </a:lnTo>
                    <a:lnTo>
                      <a:pt x="2637" y="4311"/>
                    </a:lnTo>
                    <a:lnTo>
                      <a:pt x="2679" y="4227"/>
                    </a:lnTo>
                    <a:lnTo>
                      <a:pt x="2784" y="4227"/>
                    </a:lnTo>
                    <a:lnTo>
                      <a:pt x="2826" y="4290"/>
                    </a:lnTo>
                    <a:lnTo>
                      <a:pt x="2867" y="4227"/>
                    </a:lnTo>
                    <a:lnTo>
                      <a:pt x="2930" y="4122"/>
                    </a:lnTo>
                    <a:lnTo>
                      <a:pt x="3077" y="3892"/>
                    </a:lnTo>
                    <a:lnTo>
                      <a:pt x="3077" y="3808"/>
                    </a:lnTo>
                    <a:lnTo>
                      <a:pt x="3077" y="3746"/>
                    </a:lnTo>
                    <a:lnTo>
                      <a:pt x="3098" y="3599"/>
                    </a:lnTo>
                    <a:lnTo>
                      <a:pt x="3202" y="3495"/>
                    </a:lnTo>
                    <a:lnTo>
                      <a:pt x="3286" y="3453"/>
                    </a:lnTo>
                    <a:lnTo>
                      <a:pt x="3286" y="3411"/>
                    </a:lnTo>
                    <a:lnTo>
                      <a:pt x="3160" y="3369"/>
                    </a:lnTo>
                    <a:lnTo>
                      <a:pt x="3098" y="3285"/>
                    </a:lnTo>
                    <a:lnTo>
                      <a:pt x="3139" y="3285"/>
                    </a:lnTo>
                    <a:lnTo>
                      <a:pt x="3160" y="3243"/>
                    </a:lnTo>
                    <a:lnTo>
                      <a:pt x="3035" y="3222"/>
                    </a:lnTo>
                    <a:lnTo>
                      <a:pt x="2888" y="3327"/>
                    </a:lnTo>
                    <a:lnTo>
                      <a:pt x="2679" y="3536"/>
                    </a:lnTo>
                    <a:lnTo>
                      <a:pt x="2554" y="3536"/>
                    </a:lnTo>
                    <a:lnTo>
                      <a:pt x="2470" y="3578"/>
                    </a:lnTo>
                    <a:lnTo>
                      <a:pt x="2365" y="3536"/>
                    </a:lnTo>
                    <a:lnTo>
                      <a:pt x="2135" y="3285"/>
                    </a:lnTo>
                    <a:lnTo>
                      <a:pt x="2051" y="3285"/>
                    </a:lnTo>
                    <a:lnTo>
                      <a:pt x="1989" y="3181"/>
                    </a:lnTo>
                    <a:lnTo>
                      <a:pt x="1947" y="3118"/>
                    </a:lnTo>
                    <a:lnTo>
                      <a:pt x="2010" y="3034"/>
                    </a:lnTo>
                    <a:lnTo>
                      <a:pt x="2030" y="2888"/>
                    </a:lnTo>
                    <a:lnTo>
                      <a:pt x="1926" y="2720"/>
                    </a:lnTo>
                    <a:lnTo>
                      <a:pt x="1926" y="2637"/>
                    </a:lnTo>
                    <a:lnTo>
                      <a:pt x="1905" y="2595"/>
                    </a:lnTo>
                    <a:lnTo>
                      <a:pt x="1905" y="2448"/>
                    </a:lnTo>
                    <a:lnTo>
                      <a:pt x="1947" y="2365"/>
                    </a:lnTo>
                    <a:lnTo>
                      <a:pt x="1884" y="2365"/>
                    </a:lnTo>
                    <a:lnTo>
                      <a:pt x="1884" y="2239"/>
                    </a:lnTo>
                    <a:lnTo>
                      <a:pt x="1842" y="2176"/>
                    </a:lnTo>
                    <a:lnTo>
                      <a:pt x="1800" y="2197"/>
                    </a:lnTo>
                    <a:lnTo>
                      <a:pt x="1717" y="2134"/>
                    </a:lnTo>
                    <a:lnTo>
                      <a:pt x="1675" y="2197"/>
                    </a:lnTo>
                    <a:lnTo>
                      <a:pt x="1779" y="2281"/>
                    </a:lnTo>
                    <a:lnTo>
                      <a:pt x="1738" y="2365"/>
                    </a:lnTo>
                    <a:lnTo>
                      <a:pt x="1779" y="2427"/>
                    </a:lnTo>
                    <a:lnTo>
                      <a:pt x="1696" y="2511"/>
                    </a:lnTo>
                    <a:lnTo>
                      <a:pt x="1696" y="2595"/>
                    </a:lnTo>
                    <a:lnTo>
                      <a:pt x="1779" y="2699"/>
                    </a:lnTo>
                    <a:lnTo>
                      <a:pt x="1779" y="2741"/>
                    </a:lnTo>
                    <a:lnTo>
                      <a:pt x="1675" y="2762"/>
                    </a:lnTo>
                    <a:lnTo>
                      <a:pt x="1612" y="2720"/>
                    </a:lnTo>
                    <a:lnTo>
                      <a:pt x="1591" y="2616"/>
                    </a:lnTo>
                    <a:lnTo>
                      <a:pt x="1486" y="2595"/>
                    </a:lnTo>
                    <a:lnTo>
                      <a:pt x="1486" y="2532"/>
                    </a:lnTo>
                    <a:lnTo>
                      <a:pt x="1382" y="2511"/>
                    </a:lnTo>
                    <a:lnTo>
                      <a:pt x="1319" y="2511"/>
                    </a:lnTo>
                    <a:lnTo>
                      <a:pt x="1298" y="2448"/>
                    </a:lnTo>
                    <a:lnTo>
                      <a:pt x="1403" y="2406"/>
                    </a:lnTo>
                    <a:lnTo>
                      <a:pt x="1424" y="2323"/>
                    </a:lnTo>
                    <a:lnTo>
                      <a:pt x="1319" y="2239"/>
                    </a:lnTo>
                    <a:lnTo>
                      <a:pt x="1403" y="2114"/>
                    </a:lnTo>
                    <a:lnTo>
                      <a:pt x="1486" y="2093"/>
                    </a:lnTo>
                    <a:lnTo>
                      <a:pt x="1507" y="1988"/>
                    </a:lnTo>
                    <a:lnTo>
                      <a:pt x="1486" y="1904"/>
                    </a:lnTo>
                    <a:lnTo>
                      <a:pt x="1507" y="1821"/>
                    </a:lnTo>
                    <a:lnTo>
                      <a:pt x="1466" y="1758"/>
                    </a:lnTo>
                    <a:lnTo>
                      <a:pt x="1486" y="1611"/>
                    </a:lnTo>
                    <a:lnTo>
                      <a:pt x="1361" y="1507"/>
                    </a:lnTo>
                    <a:lnTo>
                      <a:pt x="1361" y="1465"/>
                    </a:lnTo>
                    <a:lnTo>
                      <a:pt x="1424" y="1507"/>
                    </a:lnTo>
                    <a:lnTo>
                      <a:pt x="1528" y="1486"/>
                    </a:lnTo>
                    <a:lnTo>
                      <a:pt x="1570" y="1360"/>
                    </a:lnTo>
                    <a:lnTo>
                      <a:pt x="1591" y="1318"/>
                    </a:lnTo>
                    <a:lnTo>
                      <a:pt x="1591" y="1151"/>
                    </a:lnTo>
                    <a:lnTo>
                      <a:pt x="1570" y="1026"/>
                    </a:lnTo>
                    <a:lnTo>
                      <a:pt x="1570" y="921"/>
                    </a:lnTo>
                    <a:lnTo>
                      <a:pt x="1507" y="942"/>
                    </a:lnTo>
                    <a:lnTo>
                      <a:pt x="1382" y="984"/>
                    </a:lnTo>
                    <a:lnTo>
                      <a:pt x="1277" y="879"/>
                    </a:lnTo>
                    <a:lnTo>
                      <a:pt x="1361" y="837"/>
                    </a:lnTo>
                    <a:lnTo>
                      <a:pt x="1277" y="774"/>
                    </a:lnTo>
                    <a:lnTo>
                      <a:pt x="1214" y="754"/>
                    </a:lnTo>
                    <a:lnTo>
                      <a:pt x="1277" y="712"/>
                    </a:lnTo>
                    <a:lnTo>
                      <a:pt x="1361" y="649"/>
                    </a:lnTo>
                    <a:lnTo>
                      <a:pt x="1361" y="607"/>
                    </a:lnTo>
                    <a:lnTo>
                      <a:pt x="1256" y="565"/>
                    </a:lnTo>
                    <a:lnTo>
                      <a:pt x="1173" y="502"/>
                    </a:lnTo>
                    <a:lnTo>
                      <a:pt x="1089" y="544"/>
                    </a:lnTo>
                    <a:lnTo>
                      <a:pt x="1089" y="440"/>
                    </a:lnTo>
                    <a:lnTo>
                      <a:pt x="1110" y="440"/>
                    </a:lnTo>
                    <a:lnTo>
                      <a:pt x="1173" y="356"/>
                    </a:lnTo>
                    <a:lnTo>
                      <a:pt x="1110" y="356"/>
                    </a:lnTo>
                    <a:lnTo>
                      <a:pt x="1047" y="398"/>
                    </a:lnTo>
                    <a:lnTo>
                      <a:pt x="1047" y="461"/>
                    </a:lnTo>
                    <a:lnTo>
                      <a:pt x="1005" y="544"/>
                    </a:lnTo>
                    <a:lnTo>
                      <a:pt x="942" y="523"/>
                    </a:lnTo>
                    <a:lnTo>
                      <a:pt x="963" y="419"/>
                    </a:lnTo>
                    <a:lnTo>
                      <a:pt x="901" y="335"/>
                    </a:lnTo>
                    <a:lnTo>
                      <a:pt x="880" y="209"/>
                    </a:lnTo>
                    <a:lnTo>
                      <a:pt x="880" y="105"/>
                    </a:lnTo>
                    <a:lnTo>
                      <a:pt x="880" y="42"/>
                    </a:lnTo>
                    <a:lnTo>
                      <a:pt x="942" y="4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53" name="Google Shape;1153;p39"/>
            <p:cNvSpPr/>
            <p:nvPr/>
          </p:nvSpPr>
          <p:spPr>
            <a:xfrm>
              <a:off x="3399625" y="2088800"/>
              <a:ext cx="127125" cy="77450"/>
            </a:xfrm>
            <a:custGeom>
              <a:avLst/>
              <a:gdLst/>
              <a:ahLst/>
              <a:cxnLst/>
              <a:rect l="l" t="t" r="r" b="b"/>
              <a:pathLst>
                <a:path w="5085" h="3098" extrusionOk="0">
                  <a:moveTo>
                    <a:pt x="900" y="1"/>
                  </a:moveTo>
                  <a:lnTo>
                    <a:pt x="733" y="22"/>
                  </a:lnTo>
                  <a:lnTo>
                    <a:pt x="733" y="64"/>
                  </a:lnTo>
                  <a:lnTo>
                    <a:pt x="775" y="126"/>
                  </a:lnTo>
                  <a:lnTo>
                    <a:pt x="837" y="126"/>
                  </a:lnTo>
                  <a:lnTo>
                    <a:pt x="858" y="64"/>
                  </a:lnTo>
                  <a:lnTo>
                    <a:pt x="942" y="64"/>
                  </a:lnTo>
                  <a:lnTo>
                    <a:pt x="984" y="126"/>
                  </a:lnTo>
                  <a:lnTo>
                    <a:pt x="1088" y="147"/>
                  </a:lnTo>
                  <a:lnTo>
                    <a:pt x="1047" y="210"/>
                  </a:lnTo>
                  <a:lnTo>
                    <a:pt x="942" y="168"/>
                  </a:lnTo>
                  <a:lnTo>
                    <a:pt x="837" y="168"/>
                  </a:lnTo>
                  <a:lnTo>
                    <a:pt x="858" y="231"/>
                  </a:lnTo>
                  <a:lnTo>
                    <a:pt x="1005" y="315"/>
                  </a:lnTo>
                  <a:lnTo>
                    <a:pt x="1109" y="440"/>
                  </a:lnTo>
                  <a:lnTo>
                    <a:pt x="1088" y="524"/>
                  </a:lnTo>
                  <a:lnTo>
                    <a:pt x="1047" y="545"/>
                  </a:lnTo>
                  <a:lnTo>
                    <a:pt x="1047" y="461"/>
                  </a:lnTo>
                  <a:lnTo>
                    <a:pt x="900" y="377"/>
                  </a:lnTo>
                  <a:lnTo>
                    <a:pt x="837" y="461"/>
                  </a:lnTo>
                  <a:lnTo>
                    <a:pt x="775" y="440"/>
                  </a:lnTo>
                  <a:lnTo>
                    <a:pt x="796" y="356"/>
                  </a:lnTo>
                  <a:lnTo>
                    <a:pt x="691" y="252"/>
                  </a:lnTo>
                  <a:lnTo>
                    <a:pt x="586" y="210"/>
                  </a:lnTo>
                  <a:lnTo>
                    <a:pt x="524" y="252"/>
                  </a:lnTo>
                  <a:lnTo>
                    <a:pt x="586" y="356"/>
                  </a:lnTo>
                  <a:lnTo>
                    <a:pt x="565" y="419"/>
                  </a:lnTo>
                  <a:lnTo>
                    <a:pt x="524" y="315"/>
                  </a:lnTo>
                  <a:lnTo>
                    <a:pt x="419" y="273"/>
                  </a:lnTo>
                  <a:lnTo>
                    <a:pt x="377" y="356"/>
                  </a:lnTo>
                  <a:lnTo>
                    <a:pt x="461" y="440"/>
                  </a:lnTo>
                  <a:lnTo>
                    <a:pt x="524" y="482"/>
                  </a:lnTo>
                  <a:lnTo>
                    <a:pt x="565" y="545"/>
                  </a:lnTo>
                  <a:lnTo>
                    <a:pt x="461" y="482"/>
                  </a:lnTo>
                  <a:lnTo>
                    <a:pt x="356" y="545"/>
                  </a:lnTo>
                  <a:lnTo>
                    <a:pt x="419" y="608"/>
                  </a:lnTo>
                  <a:lnTo>
                    <a:pt x="565" y="670"/>
                  </a:lnTo>
                  <a:lnTo>
                    <a:pt x="482" y="670"/>
                  </a:lnTo>
                  <a:lnTo>
                    <a:pt x="461" y="733"/>
                  </a:lnTo>
                  <a:lnTo>
                    <a:pt x="482" y="775"/>
                  </a:lnTo>
                  <a:lnTo>
                    <a:pt x="461" y="775"/>
                  </a:lnTo>
                  <a:lnTo>
                    <a:pt x="272" y="649"/>
                  </a:lnTo>
                  <a:lnTo>
                    <a:pt x="231" y="608"/>
                  </a:lnTo>
                  <a:lnTo>
                    <a:pt x="168" y="670"/>
                  </a:lnTo>
                  <a:lnTo>
                    <a:pt x="252" y="796"/>
                  </a:lnTo>
                  <a:lnTo>
                    <a:pt x="314" y="880"/>
                  </a:lnTo>
                  <a:lnTo>
                    <a:pt x="252" y="900"/>
                  </a:lnTo>
                  <a:lnTo>
                    <a:pt x="147" y="775"/>
                  </a:lnTo>
                  <a:lnTo>
                    <a:pt x="63" y="754"/>
                  </a:lnTo>
                  <a:lnTo>
                    <a:pt x="0" y="859"/>
                  </a:lnTo>
                  <a:lnTo>
                    <a:pt x="126" y="900"/>
                  </a:lnTo>
                  <a:lnTo>
                    <a:pt x="231" y="1005"/>
                  </a:lnTo>
                  <a:lnTo>
                    <a:pt x="356" y="1047"/>
                  </a:lnTo>
                  <a:lnTo>
                    <a:pt x="440" y="942"/>
                  </a:lnTo>
                  <a:lnTo>
                    <a:pt x="565" y="900"/>
                  </a:lnTo>
                  <a:lnTo>
                    <a:pt x="628" y="796"/>
                  </a:lnTo>
                  <a:lnTo>
                    <a:pt x="649" y="859"/>
                  </a:lnTo>
                  <a:lnTo>
                    <a:pt x="649" y="900"/>
                  </a:lnTo>
                  <a:lnTo>
                    <a:pt x="691" y="900"/>
                  </a:lnTo>
                  <a:lnTo>
                    <a:pt x="775" y="880"/>
                  </a:lnTo>
                  <a:lnTo>
                    <a:pt x="796" y="984"/>
                  </a:lnTo>
                  <a:lnTo>
                    <a:pt x="858" y="984"/>
                  </a:lnTo>
                  <a:lnTo>
                    <a:pt x="942" y="900"/>
                  </a:lnTo>
                  <a:lnTo>
                    <a:pt x="963" y="859"/>
                  </a:lnTo>
                  <a:lnTo>
                    <a:pt x="984" y="963"/>
                  </a:lnTo>
                  <a:lnTo>
                    <a:pt x="1005" y="963"/>
                  </a:lnTo>
                  <a:lnTo>
                    <a:pt x="1151" y="859"/>
                  </a:lnTo>
                  <a:lnTo>
                    <a:pt x="1109" y="900"/>
                  </a:lnTo>
                  <a:lnTo>
                    <a:pt x="1088" y="1005"/>
                  </a:lnTo>
                  <a:lnTo>
                    <a:pt x="1151" y="1047"/>
                  </a:lnTo>
                  <a:lnTo>
                    <a:pt x="1214" y="984"/>
                  </a:lnTo>
                  <a:lnTo>
                    <a:pt x="1360" y="1068"/>
                  </a:lnTo>
                  <a:lnTo>
                    <a:pt x="1277" y="1089"/>
                  </a:lnTo>
                  <a:lnTo>
                    <a:pt x="1193" y="1089"/>
                  </a:lnTo>
                  <a:lnTo>
                    <a:pt x="1109" y="1131"/>
                  </a:lnTo>
                  <a:lnTo>
                    <a:pt x="1047" y="1131"/>
                  </a:lnTo>
                  <a:lnTo>
                    <a:pt x="879" y="1214"/>
                  </a:lnTo>
                  <a:lnTo>
                    <a:pt x="879" y="1256"/>
                  </a:lnTo>
                  <a:lnTo>
                    <a:pt x="1068" y="1298"/>
                  </a:lnTo>
                  <a:lnTo>
                    <a:pt x="1172" y="1298"/>
                  </a:lnTo>
                  <a:lnTo>
                    <a:pt x="1214" y="1214"/>
                  </a:lnTo>
                  <a:lnTo>
                    <a:pt x="1277" y="1193"/>
                  </a:lnTo>
                  <a:lnTo>
                    <a:pt x="1277" y="1298"/>
                  </a:lnTo>
                  <a:lnTo>
                    <a:pt x="1193" y="1382"/>
                  </a:lnTo>
                  <a:lnTo>
                    <a:pt x="1005" y="1403"/>
                  </a:lnTo>
                  <a:lnTo>
                    <a:pt x="942" y="1382"/>
                  </a:lnTo>
                  <a:lnTo>
                    <a:pt x="858" y="1486"/>
                  </a:lnTo>
                  <a:lnTo>
                    <a:pt x="796" y="1403"/>
                  </a:lnTo>
                  <a:lnTo>
                    <a:pt x="775" y="1382"/>
                  </a:lnTo>
                  <a:lnTo>
                    <a:pt x="775" y="1319"/>
                  </a:lnTo>
                  <a:lnTo>
                    <a:pt x="691" y="1319"/>
                  </a:lnTo>
                  <a:lnTo>
                    <a:pt x="691" y="1361"/>
                  </a:lnTo>
                  <a:lnTo>
                    <a:pt x="691" y="1382"/>
                  </a:lnTo>
                  <a:lnTo>
                    <a:pt x="628" y="1465"/>
                  </a:lnTo>
                  <a:lnTo>
                    <a:pt x="544" y="1403"/>
                  </a:lnTo>
                  <a:lnTo>
                    <a:pt x="461" y="1424"/>
                  </a:lnTo>
                  <a:lnTo>
                    <a:pt x="356" y="1486"/>
                  </a:lnTo>
                  <a:lnTo>
                    <a:pt x="252" y="1424"/>
                  </a:lnTo>
                  <a:lnTo>
                    <a:pt x="168" y="1465"/>
                  </a:lnTo>
                  <a:lnTo>
                    <a:pt x="126" y="1465"/>
                  </a:lnTo>
                  <a:lnTo>
                    <a:pt x="168" y="1591"/>
                  </a:lnTo>
                  <a:lnTo>
                    <a:pt x="231" y="1654"/>
                  </a:lnTo>
                  <a:lnTo>
                    <a:pt x="377" y="1696"/>
                  </a:lnTo>
                  <a:lnTo>
                    <a:pt x="377" y="1633"/>
                  </a:lnTo>
                  <a:lnTo>
                    <a:pt x="565" y="1696"/>
                  </a:lnTo>
                  <a:lnTo>
                    <a:pt x="900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837" y="1842"/>
                  </a:lnTo>
                  <a:lnTo>
                    <a:pt x="942" y="1926"/>
                  </a:lnTo>
                  <a:lnTo>
                    <a:pt x="963" y="2009"/>
                  </a:lnTo>
                  <a:lnTo>
                    <a:pt x="1005" y="2009"/>
                  </a:lnTo>
                  <a:lnTo>
                    <a:pt x="1172" y="1905"/>
                  </a:lnTo>
                  <a:lnTo>
                    <a:pt x="1151" y="1988"/>
                  </a:lnTo>
                  <a:lnTo>
                    <a:pt x="1047" y="2030"/>
                  </a:lnTo>
                  <a:lnTo>
                    <a:pt x="984" y="2135"/>
                  </a:lnTo>
                  <a:lnTo>
                    <a:pt x="1068" y="2177"/>
                  </a:lnTo>
                  <a:lnTo>
                    <a:pt x="1214" y="2051"/>
                  </a:lnTo>
                  <a:lnTo>
                    <a:pt x="1360" y="2114"/>
                  </a:lnTo>
                  <a:lnTo>
                    <a:pt x="1381" y="2156"/>
                  </a:lnTo>
                  <a:lnTo>
                    <a:pt x="1298" y="2114"/>
                  </a:lnTo>
                  <a:lnTo>
                    <a:pt x="1193" y="2156"/>
                  </a:lnTo>
                  <a:lnTo>
                    <a:pt x="1109" y="2240"/>
                  </a:lnTo>
                  <a:lnTo>
                    <a:pt x="984" y="2240"/>
                  </a:lnTo>
                  <a:lnTo>
                    <a:pt x="984" y="2323"/>
                  </a:lnTo>
                  <a:lnTo>
                    <a:pt x="942" y="2365"/>
                  </a:lnTo>
                  <a:lnTo>
                    <a:pt x="879" y="2365"/>
                  </a:lnTo>
                  <a:lnTo>
                    <a:pt x="796" y="2407"/>
                  </a:lnTo>
                  <a:lnTo>
                    <a:pt x="775" y="2344"/>
                  </a:lnTo>
                  <a:lnTo>
                    <a:pt x="670" y="2261"/>
                  </a:lnTo>
                  <a:lnTo>
                    <a:pt x="670" y="2323"/>
                  </a:lnTo>
                  <a:lnTo>
                    <a:pt x="628" y="2323"/>
                  </a:lnTo>
                  <a:lnTo>
                    <a:pt x="649" y="2449"/>
                  </a:lnTo>
                  <a:lnTo>
                    <a:pt x="691" y="2470"/>
                  </a:lnTo>
                  <a:lnTo>
                    <a:pt x="670" y="2512"/>
                  </a:lnTo>
                  <a:lnTo>
                    <a:pt x="649" y="2700"/>
                  </a:lnTo>
                  <a:lnTo>
                    <a:pt x="775" y="2679"/>
                  </a:lnTo>
                  <a:lnTo>
                    <a:pt x="837" y="2658"/>
                  </a:lnTo>
                  <a:lnTo>
                    <a:pt x="900" y="2700"/>
                  </a:lnTo>
                  <a:lnTo>
                    <a:pt x="1088" y="2742"/>
                  </a:lnTo>
                  <a:lnTo>
                    <a:pt x="1214" y="2637"/>
                  </a:lnTo>
                  <a:lnTo>
                    <a:pt x="1360" y="2679"/>
                  </a:lnTo>
                  <a:lnTo>
                    <a:pt x="1423" y="2637"/>
                  </a:lnTo>
                  <a:lnTo>
                    <a:pt x="1465" y="2679"/>
                  </a:lnTo>
                  <a:lnTo>
                    <a:pt x="1528" y="2700"/>
                  </a:lnTo>
                  <a:lnTo>
                    <a:pt x="1632" y="2679"/>
                  </a:lnTo>
                  <a:lnTo>
                    <a:pt x="1632" y="2784"/>
                  </a:lnTo>
                  <a:lnTo>
                    <a:pt x="1779" y="2930"/>
                  </a:lnTo>
                  <a:lnTo>
                    <a:pt x="1842" y="2972"/>
                  </a:lnTo>
                  <a:lnTo>
                    <a:pt x="1946" y="2888"/>
                  </a:lnTo>
                  <a:lnTo>
                    <a:pt x="2051" y="2888"/>
                  </a:lnTo>
                  <a:lnTo>
                    <a:pt x="2239" y="3077"/>
                  </a:lnTo>
                  <a:lnTo>
                    <a:pt x="2469" y="3077"/>
                  </a:lnTo>
                  <a:lnTo>
                    <a:pt x="2574" y="3097"/>
                  </a:lnTo>
                  <a:lnTo>
                    <a:pt x="2741" y="3056"/>
                  </a:lnTo>
                  <a:lnTo>
                    <a:pt x="2721" y="2951"/>
                  </a:lnTo>
                  <a:lnTo>
                    <a:pt x="2741" y="2867"/>
                  </a:lnTo>
                  <a:lnTo>
                    <a:pt x="2762" y="2951"/>
                  </a:lnTo>
                  <a:lnTo>
                    <a:pt x="2888" y="2972"/>
                  </a:lnTo>
                  <a:lnTo>
                    <a:pt x="3034" y="2867"/>
                  </a:lnTo>
                  <a:lnTo>
                    <a:pt x="3034" y="2700"/>
                  </a:lnTo>
                  <a:lnTo>
                    <a:pt x="3181" y="2700"/>
                  </a:lnTo>
                  <a:lnTo>
                    <a:pt x="3139" y="2763"/>
                  </a:lnTo>
                  <a:lnTo>
                    <a:pt x="3181" y="2846"/>
                  </a:lnTo>
                  <a:lnTo>
                    <a:pt x="3202" y="2763"/>
                  </a:lnTo>
                  <a:lnTo>
                    <a:pt x="3306" y="2763"/>
                  </a:lnTo>
                  <a:lnTo>
                    <a:pt x="3411" y="2637"/>
                  </a:lnTo>
                  <a:lnTo>
                    <a:pt x="3474" y="2658"/>
                  </a:lnTo>
                  <a:lnTo>
                    <a:pt x="3495" y="2637"/>
                  </a:lnTo>
                  <a:lnTo>
                    <a:pt x="3599" y="2658"/>
                  </a:lnTo>
                  <a:lnTo>
                    <a:pt x="3599" y="2679"/>
                  </a:lnTo>
                  <a:lnTo>
                    <a:pt x="3662" y="2658"/>
                  </a:lnTo>
                  <a:lnTo>
                    <a:pt x="3892" y="2449"/>
                  </a:lnTo>
                  <a:lnTo>
                    <a:pt x="3976" y="2323"/>
                  </a:lnTo>
                  <a:lnTo>
                    <a:pt x="4248" y="2261"/>
                  </a:lnTo>
                  <a:lnTo>
                    <a:pt x="4332" y="2177"/>
                  </a:lnTo>
                  <a:lnTo>
                    <a:pt x="4290" y="2135"/>
                  </a:lnTo>
                  <a:lnTo>
                    <a:pt x="4311" y="2051"/>
                  </a:lnTo>
                  <a:lnTo>
                    <a:pt x="4353" y="2051"/>
                  </a:lnTo>
                  <a:lnTo>
                    <a:pt x="4394" y="2156"/>
                  </a:lnTo>
                  <a:lnTo>
                    <a:pt x="4541" y="2177"/>
                  </a:lnTo>
                  <a:lnTo>
                    <a:pt x="4625" y="2114"/>
                  </a:lnTo>
                  <a:lnTo>
                    <a:pt x="4625" y="2030"/>
                  </a:lnTo>
                  <a:lnTo>
                    <a:pt x="4604" y="2009"/>
                  </a:lnTo>
                  <a:lnTo>
                    <a:pt x="4604" y="1926"/>
                  </a:lnTo>
                  <a:lnTo>
                    <a:pt x="4666" y="1905"/>
                  </a:lnTo>
                  <a:lnTo>
                    <a:pt x="4625" y="1779"/>
                  </a:lnTo>
                  <a:lnTo>
                    <a:pt x="4666" y="1716"/>
                  </a:lnTo>
                  <a:lnTo>
                    <a:pt x="4771" y="1779"/>
                  </a:lnTo>
                  <a:lnTo>
                    <a:pt x="4771" y="1884"/>
                  </a:lnTo>
                  <a:lnTo>
                    <a:pt x="4876" y="1842"/>
                  </a:lnTo>
                  <a:lnTo>
                    <a:pt x="4938" y="1716"/>
                  </a:lnTo>
                  <a:lnTo>
                    <a:pt x="4917" y="1612"/>
                  </a:lnTo>
                  <a:lnTo>
                    <a:pt x="4813" y="1507"/>
                  </a:lnTo>
                  <a:lnTo>
                    <a:pt x="4813" y="1403"/>
                  </a:lnTo>
                  <a:lnTo>
                    <a:pt x="4855" y="1361"/>
                  </a:lnTo>
                  <a:lnTo>
                    <a:pt x="4855" y="1256"/>
                  </a:lnTo>
                  <a:lnTo>
                    <a:pt x="4959" y="1193"/>
                  </a:lnTo>
                  <a:lnTo>
                    <a:pt x="5043" y="1193"/>
                  </a:lnTo>
                  <a:lnTo>
                    <a:pt x="5085" y="1110"/>
                  </a:lnTo>
                  <a:lnTo>
                    <a:pt x="5022" y="1005"/>
                  </a:lnTo>
                  <a:lnTo>
                    <a:pt x="4771" y="984"/>
                  </a:lnTo>
                  <a:lnTo>
                    <a:pt x="4708" y="1068"/>
                  </a:lnTo>
                  <a:lnTo>
                    <a:pt x="4750" y="963"/>
                  </a:lnTo>
                  <a:lnTo>
                    <a:pt x="4750" y="859"/>
                  </a:lnTo>
                  <a:lnTo>
                    <a:pt x="4625" y="859"/>
                  </a:lnTo>
                  <a:lnTo>
                    <a:pt x="4604" y="880"/>
                  </a:lnTo>
                  <a:lnTo>
                    <a:pt x="4541" y="775"/>
                  </a:lnTo>
                  <a:lnTo>
                    <a:pt x="4625" y="670"/>
                  </a:lnTo>
                  <a:lnTo>
                    <a:pt x="4708" y="649"/>
                  </a:lnTo>
                  <a:lnTo>
                    <a:pt x="4708" y="482"/>
                  </a:lnTo>
                  <a:lnTo>
                    <a:pt x="4645" y="461"/>
                  </a:lnTo>
                  <a:lnTo>
                    <a:pt x="4562" y="545"/>
                  </a:lnTo>
                  <a:lnTo>
                    <a:pt x="4457" y="482"/>
                  </a:lnTo>
                  <a:lnTo>
                    <a:pt x="4415" y="377"/>
                  </a:lnTo>
                  <a:lnTo>
                    <a:pt x="4520" y="336"/>
                  </a:lnTo>
                  <a:lnTo>
                    <a:pt x="4541" y="252"/>
                  </a:lnTo>
                  <a:lnTo>
                    <a:pt x="4604" y="210"/>
                  </a:lnTo>
                  <a:lnTo>
                    <a:pt x="4708" y="168"/>
                  </a:lnTo>
                  <a:lnTo>
                    <a:pt x="4562" y="126"/>
                  </a:lnTo>
                  <a:lnTo>
                    <a:pt x="4499" y="147"/>
                  </a:lnTo>
                  <a:lnTo>
                    <a:pt x="4311" y="336"/>
                  </a:lnTo>
                  <a:lnTo>
                    <a:pt x="4290" y="419"/>
                  </a:lnTo>
                  <a:lnTo>
                    <a:pt x="4206" y="440"/>
                  </a:lnTo>
                  <a:lnTo>
                    <a:pt x="4122" y="315"/>
                  </a:lnTo>
                  <a:lnTo>
                    <a:pt x="4185" y="252"/>
                  </a:lnTo>
                  <a:lnTo>
                    <a:pt x="4122" y="210"/>
                  </a:lnTo>
                  <a:lnTo>
                    <a:pt x="4101" y="84"/>
                  </a:lnTo>
                  <a:lnTo>
                    <a:pt x="3997" y="64"/>
                  </a:lnTo>
                  <a:lnTo>
                    <a:pt x="3913" y="126"/>
                  </a:lnTo>
                  <a:lnTo>
                    <a:pt x="3829" y="84"/>
                  </a:lnTo>
                  <a:lnTo>
                    <a:pt x="3788" y="168"/>
                  </a:lnTo>
                  <a:lnTo>
                    <a:pt x="3829" y="315"/>
                  </a:lnTo>
                  <a:lnTo>
                    <a:pt x="3788" y="377"/>
                  </a:lnTo>
                  <a:lnTo>
                    <a:pt x="3683" y="377"/>
                  </a:lnTo>
                  <a:lnTo>
                    <a:pt x="3578" y="440"/>
                  </a:lnTo>
                  <a:lnTo>
                    <a:pt x="3557" y="336"/>
                  </a:lnTo>
                  <a:lnTo>
                    <a:pt x="3495" y="315"/>
                  </a:lnTo>
                  <a:lnTo>
                    <a:pt x="3453" y="377"/>
                  </a:lnTo>
                  <a:lnTo>
                    <a:pt x="3369" y="545"/>
                  </a:lnTo>
                  <a:lnTo>
                    <a:pt x="3265" y="545"/>
                  </a:lnTo>
                  <a:lnTo>
                    <a:pt x="3160" y="356"/>
                  </a:lnTo>
                  <a:lnTo>
                    <a:pt x="3076" y="356"/>
                  </a:lnTo>
                  <a:lnTo>
                    <a:pt x="3034" y="336"/>
                  </a:lnTo>
                  <a:lnTo>
                    <a:pt x="2951" y="356"/>
                  </a:lnTo>
                  <a:lnTo>
                    <a:pt x="2888" y="545"/>
                  </a:lnTo>
                  <a:lnTo>
                    <a:pt x="2993" y="754"/>
                  </a:lnTo>
                  <a:lnTo>
                    <a:pt x="2888" y="1047"/>
                  </a:lnTo>
                  <a:lnTo>
                    <a:pt x="2930" y="775"/>
                  </a:lnTo>
                  <a:lnTo>
                    <a:pt x="2825" y="608"/>
                  </a:lnTo>
                  <a:lnTo>
                    <a:pt x="2825" y="524"/>
                  </a:lnTo>
                  <a:lnTo>
                    <a:pt x="2762" y="482"/>
                  </a:lnTo>
                  <a:lnTo>
                    <a:pt x="2783" y="356"/>
                  </a:lnTo>
                  <a:lnTo>
                    <a:pt x="2658" y="273"/>
                  </a:lnTo>
                  <a:lnTo>
                    <a:pt x="2448" y="440"/>
                  </a:lnTo>
                  <a:lnTo>
                    <a:pt x="2428" y="566"/>
                  </a:lnTo>
                  <a:lnTo>
                    <a:pt x="2448" y="649"/>
                  </a:lnTo>
                  <a:lnTo>
                    <a:pt x="2344" y="796"/>
                  </a:lnTo>
                  <a:lnTo>
                    <a:pt x="2260" y="796"/>
                  </a:lnTo>
                  <a:lnTo>
                    <a:pt x="2260" y="649"/>
                  </a:lnTo>
                  <a:lnTo>
                    <a:pt x="2156" y="587"/>
                  </a:lnTo>
                  <a:lnTo>
                    <a:pt x="2156" y="356"/>
                  </a:lnTo>
                  <a:lnTo>
                    <a:pt x="2093" y="315"/>
                  </a:lnTo>
                  <a:lnTo>
                    <a:pt x="1925" y="440"/>
                  </a:lnTo>
                  <a:lnTo>
                    <a:pt x="1946" y="691"/>
                  </a:lnTo>
                  <a:lnTo>
                    <a:pt x="2009" y="775"/>
                  </a:lnTo>
                  <a:lnTo>
                    <a:pt x="2009" y="963"/>
                  </a:lnTo>
                  <a:lnTo>
                    <a:pt x="1925" y="1047"/>
                  </a:lnTo>
                  <a:lnTo>
                    <a:pt x="1842" y="1047"/>
                  </a:lnTo>
                  <a:lnTo>
                    <a:pt x="1821" y="900"/>
                  </a:lnTo>
                  <a:lnTo>
                    <a:pt x="1716" y="963"/>
                  </a:lnTo>
                  <a:lnTo>
                    <a:pt x="1674" y="1110"/>
                  </a:lnTo>
                  <a:lnTo>
                    <a:pt x="1612" y="1131"/>
                  </a:lnTo>
                  <a:lnTo>
                    <a:pt x="1591" y="1319"/>
                  </a:lnTo>
                  <a:lnTo>
                    <a:pt x="1507" y="1131"/>
                  </a:lnTo>
                  <a:lnTo>
                    <a:pt x="1423" y="1131"/>
                  </a:lnTo>
                  <a:lnTo>
                    <a:pt x="1465" y="1068"/>
                  </a:lnTo>
                  <a:lnTo>
                    <a:pt x="1528" y="963"/>
                  </a:lnTo>
                  <a:lnTo>
                    <a:pt x="1528" y="859"/>
                  </a:lnTo>
                  <a:lnTo>
                    <a:pt x="1402" y="859"/>
                  </a:lnTo>
                  <a:lnTo>
                    <a:pt x="1465" y="775"/>
                  </a:lnTo>
                  <a:lnTo>
                    <a:pt x="1402" y="649"/>
                  </a:lnTo>
                  <a:lnTo>
                    <a:pt x="1486" y="691"/>
                  </a:lnTo>
                  <a:lnTo>
                    <a:pt x="1570" y="608"/>
                  </a:lnTo>
                  <a:lnTo>
                    <a:pt x="1528" y="545"/>
                  </a:lnTo>
                  <a:lnTo>
                    <a:pt x="1423" y="482"/>
                  </a:lnTo>
                  <a:lnTo>
                    <a:pt x="1528" y="440"/>
                  </a:lnTo>
                  <a:lnTo>
                    <a:pt x="1465" y="336"/>
                  </a:lnTo>
                  <a:lnTo>
                    <a:pt x="1381" y="377"/>
                  </a:lnTo>
                  <a:lnTo>
                    <a:pt x="1319" y="315"/>
                  </a:lnTo>
                  <a:lnTo>
                    <a:pt x="1193" y="231"/>
                  </a:lnTo>
                  <a:lnTo>
                    <a:pt x="1193" y="126"/>
                  </a:lnTo>
                  <a:lnTo>
                    <a:pt x="1109" y="22"/>
                  </a:lnTo>
                  <a:lnTo>
                    <a:pt x="1005" y="43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4616850" y="2275025"/>
              <a:ext cx="885625" cy="661225"/>
            </a:xfrm>
            <a:custGeom>
              <a:avLst/>
              <a:gdLst/>
              <a:ahLst/>
              <a:cxnLst/>
              <a:rect l="l" t="t" r="r" b="b"/>
              <a:pathLst>
                <a:path w="35425" h="26449" extrusionOk="0">
                  <a:moveTo>
                    <a:pt x="27390" y="1"/>
                  </a:moveTo>
                  <a:lnTo>
                    <a:pt x="27369" y="21"/>
                  </a:lnTo>
                  <a:lnTo>
                    <a:pt x="27180" y="42"/>
                  </a:lnTo>
                  <a:lnTo>
                    <a:pt x="27139" y="126"/>
                  </a:lnTo>
                  <a:lnTo>
                    <a:pt x="27097" y="126"/>
                  </a:lnTo>
                  <a:lnTo>
                    <a:pt x="27055" y="189"/>
                  </a:lnTo>
                  <a:lnTo>
                    <a:pt x="26867" y="189"/>
                  </a:lnTo>
                  <a:lnTo>
                    <a:pt x="26741" y="147"/>
                  </a:lnTo>
                  <a:lnTo>
                    <a:pt x="26678" y="231"/>
                  </a:lnTo>
                  <a:lnTo>
                    <a:pt x="26574" y="231"/>
                  </a:lnTo>
                  <a:lnTo>
                    <a:pt x="26532" y="335"/>
                  </a:lnTo>
                  <a:lnTo>
                    <a:pt x="26448" y="356"/>
                  </a:lnTo>
                  <a:lnTo>
                    <a:pt x="26344" y="356"/>
                  </a:lnTo>
                  <a:lnTo>
                    <a:pt x="26260" y="398"/>
                  </a:lnTo>
                  <a:lnTo>
                    <a:pt x="26176" y="419"/>
                  </a:lnTo>
                  <a:lnTo>
                    <a:pt x="26051" y="419"/>
                  </a:lnTo>
                  <a:lnTo>
                    <a:pt x="25967" y="461"/>
                  </a:lnTo>
                  <a:lnTo>
                    <a:pt x="25967" y="545"/>
                  </a:lnTo>
                  <a:lnTo>
                    <a:pt x="25904" y="649"/>
                  </a:lnTo>
                  <a:lnTo>
                    <a:pt x="25862" y="754"/>
                  </a:lnTo>
                  <a:lnTo>
                    <a:pt x="25820" y="817"/>
                  </a:lnTo>
                  <a:lnTo>
                    <a:pt x="25820" y="858"/>
                  </a:lnTo>
                  <a:lnTo>
                    <a:pt x="25800" y="921"/>
                  </a:lnTo>
                  <a:lnTo>
                    <a:pt x="25800" y="1068"/>
                  </a:lnTo>
                  <a:lnTo>
                    <a:pt x="25820" y="1089"/>
                  </a:lnTo>
                  <a:lnTo>
                    <a:pt x="25862" y="1130"/>
                  </a:lnTo>
                  <a:lnTo>
                    <a:pt x="26009" y="1047"/>
                  </a:lnTo>
                  <a:lnTo>
                    <a:pt x="26072" y="984"/>
                  </a:lnTo>
                  <a:lnTo>
                    <a:pt x="26155" y="1005"/>
                  </a:lnTo>
                  <a:lnTo>
                    <a:pt x="26239" y="1151"/>
                  </a:lnTo>
                  <a:lnTo>
                    <a:pt x="26281" y="1256"/>
                  </a:lnTo>
                  <a:lnTo>
                    <a:pt x="26364" y="1340"/>
                  </a:lnTo>
                  <a:lnTo>
                    <a:pt x="26364" y="1402"/>
                  </a:lnTo>
                  <a:lnTo>
                    <a:pt x="26385" y="1486"/>
                  </a:lnTo>
                  <a:lnTo>
                    <a:pt x="26385" y="1612"/>
                  </a:lnTo>
                  <a:lnTo>
                    <a:pt x="26323" y="1674"/>
                  </a:lnTo>
                  <a:lnTo>
                    <a:pt x="26239" y="1779"/>
                  </a:lnTo>
                  <a:lnTo>
                    <a:pt x="26218" y="1926"/>
                  </a:lnTo>
                  <a:lnTo>
                    <a:pt x="26134" y="1988"/>
                  </a:lnTo>
                  <a:lnTo>
                    <a:pt x="26072" y="2093"/>
                  </a:lnTo>
                  <a:lnTo>
                    <a:pt x="26051" y="2198"/>
                  </a:lnTo>
                  <a:lnTo>
                    <a:pt x="26134" y="2281"/>
                  </a:lnTo>
                  <a:lnTo>
                    <a:pt x="26092" y="2344"/>
                  </a:lnTo>
                  <a:lnTo>
                    <a:pt x="26134" y="2490"/>
                  </a:lnTo>
                  <a:lnTo>
                    <a:pt x="26176" y="2532"/>
                  </a:lnTo>
                  <a:lnTo>
                    <a:pt x="26176" y="2658"/>
                  </a:lnTo>
                  <a:lnTo>
                    <a:pt x="26092" y="2700"/>
                  </a:lnTo>
                  <a:lnTo>
                    <a:pt x="26072" y="2742"/>
                  </a:lnTo>
                  <a:lnTo>
                    <a:pt x="26134" y="2846"/>
                  </a:lnTo>
                  <a:lnTo>
                    <a:pt x="26134" y="3034"/>
                  </a:lnTo>
                  <a:lnTo>
                    <a:pt x="26092" y="3076"/>
                  </a:lnTo>
                  <a:lnTo>
                    <a:pt x="26092" y="3244"/>
                  </a:lnTo>
                  <a:lnTo>
                    <a:pt x="26155" y="3244"/>
                  </a:lnTo>
                  <a:lnTo>
                    <a:pt x="26218" y="3265"/>
                  </a:lnTo>
                  <a:lnTo>
                    <a:pt x="26260" y="3244"/>
                  </a:lnTo>
                  <a:lnTo>
                    <a:pt x="26281" y="3265"/>
                  </a:lnTo>
                  <a:lnTo>
                    <a:pt x="26323" y="3390"/>
                  </a:lnTo>
                  <a:lnTo>
                    <a:pt x="26281" y="3495"/>
                  </a:lnTo>
                  <a:lnTo>
                    <a:pt x="26218" y="3578"/>
                  </a:lnTo>
                  <a:lnTo>
                    <a:pt x="26009" y="3620"/>
                  </a:lnTo>
                  <a:lnTo>
                    <a:pt x="25862" y="3704"/>
                  </a:lnTo>
                  <a:lnTo>
                    <a:pt x="25569" y="3976"/>
                  </a:lnTo>
                  <a:lnTo>
                    <a:pt x="25527" y="3997"/>
                  </a:lnTo>
                  <a:lnTo>
                    <a:pt x="25444" y="3913"/>
                  </a:lnTo>
                  <a:lnTo>
                    <a:pt x="25276" y="3892"/>
                  </a:lnTo>
                  <a:lnTo>
                    <a:pt x="25172" y="3913"/>
                  </a:lnTo>
                  <a:lnTo>
                    <a:pt x="25130" y="3871"/>
                  </a:lnTo>
                  <a:lnTo>
                    <a:pt x="25004" y="3871"/>
                  </a:lnTo>
                  <a:lnTo>
                    <a:pt x="25004" y="3892"/>
                  </a:lnTo>
                  <a:lnTo>
                    <a:pt x="24879" y="4792"/>
                  </a:lnTo>
                  <a:lnTo>
                    <a:pt x="24900" y="4959"/>
                  </a:lnTo>
                  <a:lnTo>
                    <a:pt x="24858" y="5148"/>
                  </a:lnTo>
                  <a:lnTo>
                    <a:pt x="24879" y="5252"/>
                  </a:lnTo>
                  <a:lnTo>
                    <a:pt x="24795" y="5524"/>
                  </a:lnTo>
                  <a:lnTo>
                    <a:pt x="24900" y="5692"/>
                  </a:lnTo>
                  <a:lnTo>
                    <a:pt x="25172" y="5838"/>
                  </a:lnTo>
                  <a:lnTo>
                    <a:pt x="25339" y="5671"/>
                  </a:lnTo>
                  <a:lnTo>
                    <a:pt x="25569" y="5671"/>
                  </a:lnTo>
                  <a:lnTo>
                    <a:pt x="25841" y="5734"/>
                  </a:lnTo>
                  <a:lnTo>
                    <a:pt x="25946" y="5838"/>
                  </a:lnTo>
                  <a:lnTo>
                    <a:pt x="26072" y="5629"/>
                  </a:lnTo>
                  <a:lnTo>
                    <a:pt x="26072" y="5483"/>
                  </a:lnTo>
                  <a:lnTo>
                    <a:pt x="26072" y="5378"/>
                  </a:lnTo>
                  <a:lnTo>
                    <a:pt x="26239" y="5336"/>
                  </a:lnTo>
                  <a:lnTo>
                    <a:pt x="26281" y="5273"/>
                  </a:lnTo>
                  <a:lnTo>
                    <a:pt x="26553" y="5357"/>
                  </a:lnTo>
                  <a:lnTo>
                    <a:pt x="26699" y="5545"/>
                  </a:lnTo>
                  <a:lnTo>
                    <a:pt x="26908" y="5734"/>
                  </a:lnTo>
                  <a:lnTo>
                    <a:pt x="27076" y="5943"/>
                  </a:lnTo>
                  <a:lnTo>
                    <a:pt x="27285" y="6089"/>
                  </a:lnTo>
                  <a:lnTo>
                    <a:pt x="27306" y="6194"/>
                  </a:lnTo>
                  <a:lnTo>
                    <a:pt x="27327" y="6278"/>
                  </a:lnTo>
                  <a:lnTo>
                    <a:pt x="27327" y="6382"/>
                  </a:lnTo>
                  <a:lnTo>
                    <a:pt x="27285" y="6424"/>
                  </a:lnTo>
                  <a:lnTo>
                    <a:pt x="27285" y="6508"/>
                  </a:lnTo>
                  <a:lnTo>
                    <a:pt x="27264" y="6591"/>
                  </a:lnTo>
                  <a:lnTo>
                    <a:pt x="27139" y="6571"/>
                  </a:lnTo>
                  <a:lnTo>
                    <a:pt x="27097" y="6508"/>
                  </a:lnTo>
                  <a:lnTo>
                    <a:pt x="26992" y="6529"/>
                  </a:lnTo>
                  <a:lnTo>
                    <a:pt x="26908" y="6591"/>
                  </a:lnTo>
                  <a:lnTo>
                    <a:pt x="26762" y="6508"/>
                  </a:lnTo>
                  <a:lnTo>
                    <a:pt x="26657" y="6529"/>
                  </a:lnTo>
                  <a:lnTo>
                    <a:pt x="26553" y="6675"/>
                  </a:lnTo>
                  <a:lnTo>
                    <a:pt x="26385" y="6801"/>
                  </a:lnTo>
                  <a:lnTo>
                    <a:pt x="26323" y="6843"/>
                  </a:lnTo>
                  <a:lnTo>
                    <a:pt x="26218" y="6780"/>
                  </a:lnTo>
                  <a:lnTo>
                    <a:pt x="26155" y="6801"/>
                  </a:lnTo>
                  <a:lnTo>
                    <a:pt x="26155" y="6905"/>
                  </a:lnTo>
                  <a:lnTo>
                    <a:pt x="26092" y="6947"/>
                  </a:lnTo>
                  <a:lnTo>
                    <a:pt x="26030" y="6989"/>
                  </a:lnTo>
                  <a:lnTo>
                    <a:pt x="25967" y="6947"/>
                  </a:lnTo>
                  <a:lnTo>
                    <a:pt x="25925" y="7031"/>
                  </a:lnTo>
                  <a:lnTo>
                    <a:pt x="25820" y="7198"/>
                  </a:lnTo>
                  <a:lnTo>
                    <a:pt x="25800" y="7366"/>
                  </a:lnTo>
                  <a:lnTo>
                    <a:pt x="25800" y="7470"/>
                  </a:lnTo>
                  <a:lnTo>
                    <a:pt x="25737" y="7554"/>
                  </a:lnTo>
                  <a:lnTo>
                    <a:pt x="25611" y="7575"/>
                  </a:lnTo>
                  <a:lnTo>
                    <a:pt x="25381" y="7763"/>
                  </a:lnTo>
                  <a:lnTo>
                    <a:pt x="25214" y="7763"/>
                  </a:lnTo>
                  <a:lnTo>
                    <a:pt x="25088" y="7742"/>
                  </a:lnTo>
                  <a:lnTo>
                    <a:pt x="25004" y="7784"/>
                  </a:lnTo>
                  <a:lnTo>
                    <a:pt x="24900" y="7993"/>
                  </a:lnTo>
                  <a:lnTo>
                    <a:pt x="24795" y="8077"/>
                  </a:lnTo>
                  <a:lnTo>
                    <a:pt x="24670" y="8182"/>
                  </a:lnTo>
                  <a:lnTo>
                    <a:pt x="24586" y="8265"/>
                  </a:lnTo>
                  <a:lnTo>
                    <a:pt x="24565" y="8370"/>
                  </a:lnTo>
                  <a:lnTo>
                    <a:pt x="24502" y="8370"/>
                  </a:lnTo>
                  <a:lnTo>
                    <a:pt x="24377" y="8307"/>
                  </a:lnTo>
                  <a:lnTo>
                    <a:pt x="24251" y="8286"/>
                  </a:lnTo>
                  <a:lnTo>
                    <a:pt x="24063" y="8203"/>
                  </a:lnTo>
                  <a:lnTo>
                    <a:pt x="23937" y="8140"/>
                  </a:lnTo>
                  <a:lnTo>
                    <a:pt x="23770" y="8098"/>
                  </a:lnTo>
                  <a:lnTo>
                    <a:pt x="23561" y="8161"/>
                  </a:lnTo>
                  <a:lnTo>
                    <a:pt x="23435" y="8265"/>
                  </a:lnTo>
                  <a:lnTo>
                    <a:pt x="23331" y="8391"/>
                  </a:lnTo>
                  <a:lnTo>
                    <a:pt x="23331" y="8621"/>
                  </a:lnTo>
                  <a:lnTo>
                    <a:pt x="23351" y="8768"/>
                  </a:lnTo>
                  <a:lnTo>
                    <a:pt x="23331" y="8830"/>
                  </a:lnTo>
                  <a:lnTo>
                    <a:pt x="23603" y="9019"/>
                  </a:lnTo>
                  <a:lnTo>
                    <a:pt x="23833" y="9144"/>
                  </a:lnTo>
                  <a:lnTo>
                    <a:pt x="23833" y="9228"/>
                  </a:lnTo>
                  <a:lnTo>
                    <a:pt x="23770" y="9332"/>
                  </a:lnTo>
                  <a:lnTo>
                    <a:pt x="23707" y="9437"/>
                  </a:lnTo>
                  <a:lnTo>
                    <a:pt x="23435" y="9730"/>
                  </a:lnTo>
                  <a:lnTo>
                    <a:pt x="23310" y="9960"/>
                  </a:lnTo>
                  <a:lnTo>
                    <a:pt x="23226" y="10169"/>
                  </a:lnTo>
                  <a:lnTo>
                    <a:pt x="23121" y="10169"/>
                  </a:lnTo>
                  <a:lnTo>
                    <a:pt x="22933" y="10232"/>
                  </a:lnTo>
                  <a:lnTo>
                    <a:pt x="22807" y="10232"/>
                  </a:lnTo>
                  <a:lnTo>
                    <a:pt x="22661" y="10337"/>
                  </a:lnTo>
                  <a:lnTo>
                    <a:pt x="22494" y="10462"/>
                  </a:lnTo>
                  <a:lnTo>
                    <a:pt x="22347" y="10462"/>
                  </a:lnTo>
                  <a:lnTo>
                    <a:pt x="22096" y="10483"/>
                  </a:lnTo>
                  <a:lnTo>
                    <a:pt x="21908" y="10546"/>
                  </a:lnTo>
                  <a:lnTo>
                    <a:pt x="21740" y="10588"/>
                  </a:lnTo>
                  <a:lnTo>
                    <a:pt x="21322" y="10755"/>
                  </a:lnTo>
                  <a:lnTo>
                    <a:pt x="21008" y="10860"/>
                  </a:lnTo>
                  <a:lnTo>
                    <a:pt x="20841" y="11027"/>
                  </a:lnTo>
                  <a:lnTo>
                    <a:pt x="20590" y="11216"/>
                  </a:lnTo>
                  <a:lnTo>
                    <a:pt x="20485" y="11320"/>
                  </a:lnTo>
                  <a:lnTo>
                    <a:pt x="20338" y="11320"/>
                  </a:lnTo>
                  <a:lnTo>
                    <a:pt x="20192" y="11278"/>
                  </a:lnTo>
                  <a:lnTo>
                    <a:pt x="20192" y="11216"/>
                  </a:lnTo>
                  <a:lnTo>
                    <a:pt x="20171" y="11111"/>
                  </a:lnTo>
                  <a:lnTo>
                    <a:pt x="19899" y="11195"/>
                  </a:lnTo>
                  <a:lnTo>
                    <a:pt x="19732" y="11216"/>
                  </a:lnTo>
                  <a:lnTo>
                    <a:pt x="19522" y="11111"/>
                  </a:lnTo>
                  <a:lnTo>
                    <a:pt x="19355" y="11090"/>
                  </a:lnTo>
                  <a:lnTo>
                    <a:pt x="18999" y="10965"/>
                  </a:lnTo>
                  <a:lnTo>
                    <a:pt x="18623" y="10797"/>
                  </a:lnTo>
                  <a:lnTo>
                    <a:pt x="18413" y="10609"/>
                  </a:lnTo>
                  <a:lnTo>
                    <a:pt x="18288" y="10588"/>
                  </a:lnTo>
                  <a:lnTo>
                    <a:pt x="17869" y="10567"/>
                  </a:lnTo>
                  <a:lnTo>
                    <a:pt x="17493" y="10567"/>
                  </a:lnTo>
                  <a:lnTo>
                    <a:pt x="17430" y="10546"/>
                  </a:lnTo>
                  <a:lnTo>
                    <a:pt x="17367" y="10588"/>
                  </a:lnTo>
                  <a:lnTo>
                    <a:pt x="17325" y="10651"/>
                  </a:lnTo>
                  <a:lnTo>
                    <a:pt x="17137" y="10713"/>
                  </a:lnTo>
                  <a:lnTo>
                    <a:pt x="16865" y="10755"/>
                  </a:lnTo>
                  <a:lnTo>
                    <a:pt x="16384" y="10693"/>
                  </a:lnTo>
                  <a:lnTo>
                    <a:pt x="16028" y="10713"/>
                  </a:lnTo>
                  <a:lnTo>
                    <a:pt x="15777" y="10693"/>
                  </a:lnTo>
                  <a:lnTo>
                    <a:pt x="15547" y="10713"/>
                  </a:lnTo>
                  <a:lnTo>
                    <a:pt x="15442" y="10755"/>
                  </a:lnTo>
                  <a:lnTo>
                    <a:pt x="15338" y="10713"/>
                  </a:lnTo>
                  <a:lnTo>
                    <a:pt x="15191" y="10462"/>
                  </a:lnTo>
                  <a:lnTo>
                    <a:pt x="15149" y="10337"/>
                  </a:lnTo>
                  <a:lnTo>
                    <a:pt x="15024" y="10169"/>
                  </a:lnTo>
                  <a:lnTo>
                    <a:pt x="14919" y="10044"/>
                  </a:lnTo>
                  <a:lnTo>
                    <a:pt x="14856" y="9877"/>
                  </a:lnTo>
                  <a:lnTo>
                    <a:pt x="14856" y="9814"/>
                  </a:lnTo>
                  <a:lnTo>
                    <a:pt x="14752" y="9709"/>
                  </a:lnTo>
                  <a:lnTo>
                    <a:pt x="14668" y="9667"/>
                  </a:lnTo>
                  <a:lnTo>
                    <a:pt x="14626" y="9667"/>
                  </a:lnTo>
                  <a:lnTo>
                    <a:pt x="14584" y="9604"/>
                  </a:lnTo>
                  <a:lnTo>
                    <a:pt x="14564" y="9500"/>
                  </a:lnTo>
                  <a:lnTo>
                    <a:pt x="14333" y="9500"/>
                  </a:lnTo>
                  <a:lnTo>
                    <a:pt x="14187" y="9416"/>
                  </a:lnTo>
                  <a:lnTo>
                    <a:pt x="13978" y="9249"/>
                  </a:lnTo>
                  <a:lnTo>
                    <a:pt x="13873" y="9249"/>
                  </a:lnTo>
                  <a:lnTo>
                    <a:pt x="13768" y="9228"/>
                  </a:lnTo>
                  <a:lnTo>
                    <a:pt x="13706" y="9186"/>
                  </a:lnTo>
                  <a:lnTo>
                    <a:pt x="13517" y="9040"/>
                  </a:lnTo>
                  <a:lnTo>
                    <a:pt x="13141" y="8977"/>
                  </a:lnTo>
                  <a:lnTo>
                    <a:pt x="13099" y="8977"/>
                  </a:lnTo>
                  <a:lnTo>
                    <a:pt x="13057" y="9019"/>
                  </a:lnTo>
                  <a:lnTo>
                    <a:pt x="12890" y="9019"/>
                  </a:lnTo>
                  <a:lnTo>
                    <a:pt x="12639" y="9040"/>
                  </a:lnTo>
                  <a:lnTo>
                    <a:pt x="12053" y="8914"/>
                  </a:lnTo>
                  <a:lnTo>
                    <a:pt x="11948" y="8830"/>
                  </a:lnTo>
                  <a:lnTo>
                    <a:pt x="11823" y="8663"/>
                  </a:lnTo>
                  <a:lnTo>
                    <a:pt x="11802" y="8558"/>
                  </a:lnTo>
                  <a:lnTo>
                    <a:pt x="11802" y="8475"/>
                  </a:lnTo>
                  <a:lnTo>
                    <a:pt x="11823" y="8412"/>
                  </a:lnTo>
                  <a:lnTo>
                    <a:pt x="11906" y="8349"/>
                  </a:lnTo>
                  <a:lnTo>
                    <a:pt x="11948" y="8244"/>
                  </a:lnTo>
                  <a:lnTo>
                    <a:pt x="11885" y="8161"/>
                  </a:lnTo>
                  <a:lnTo>
                    <a:pt x="11843" y="8035"/>
                  </a:lnTo>
                  <a:lnTo>
                    <a:pt x="11885" y="7952"/>
                  </a:lnTo>
                  <a:lnTo>
                    <a:pt x="11885" y="7826"/>
                  </a:lnTo>
                  <a:lnTo>
                    <a:pt x="11823" y="7763"/>
                  </a:lnTo>
                  <a:lnTo>
                    <a:pt x="11739" y="7638"/>
                  </a:lnTo>
                  <a:lnTo>
                    <a:pt x="11676" y="7575"/>
                  </a:lnTo>
                  <a:lnTo>
                    <a:pt x="11592" y="7533"/>
                  </a:lnTo>
                  <a:lnTo>
                    <a:pt x="11530" y="7428"/>
                  </a:lnTo>
                  <a:lnTo>
                    <a:pt x="11488" y="7345"/>
                  </a:lnTo>
                  <a:lnTo>
                    <a:pt x="11446" y="7240"/>
                  </a:lnTo>
                  <a:lnTo>
                    <a:pt x="11425" y="7136"/>
                  </a:lnTo>
                  <a:lnTo>
                    <a:pt x="11383" y="7052"/>
                  </a:lnTo>
                  <a:lnTo>
                    <a:pt x="11279" y="6989"/>
                  </a:lnTo>
                  <a:lnTo>
                    <a:pt x="11195" y="6947"/>
                  </a:lnTo>
                  <a:lnTo>
                    <a:pt x="11153" y="6884"/>
                  </a:lnTo>
                  <a:lnTo>
                    <a:pt x="11069" y="6843"/>
                  </a:lnTo>
                  <a:lnTo>
                    <a:pt x="10965" y="6843"/>
                  </a:lnTo>
                  <a:lnTo>
                    <a:pt x="10902" y="6905"/>
                  </a:lnTo>
                  <a:lnTo>
                    <a:pt x="10860" y="6926"/>
                  </a:lnTo>
                  <a:lnTo>
                    <a:pt x="10776" y="6905"/>
                  </a:lnTo>
                  <a:lnTo>
                    <a:pt x="10693" y="6801"/>
                  </a:lnTo>
                  <a:lnTo>
                    <a:pt x="10672" y="6738"/>
                  </a:lnTo>
                  <a:lnTo>
                    <a:pt x="10567" y="6738"/>
                  </a:lnTo>
                  <a:lnTo>
                    <a:pt x="10442" y="6801"/>
                  </a:lnTo>
                  <a:lnTo>
                    <a:pt x="10400" y="6843"/>
                  </a:lnTo>
                  <a:lnTo>
                    <a:pt x="10379" y="6926"/>
                  </a:lnTo>
                  <a:lnTo>
                    <a:pt x="10337" y="6926"/>
                  </a:lnTo>
                  <a:lnTo>
                    <a:pt x="10211" y="6843"/>
                  </a:lnTo>
                  <a:lnTo>
                    <a:pt x="10170" y="6780"/>
                  </a:lnTo>
                  <a:lnTo>
                    <a:pt x="10170" y="6717"/>
                  </a:lnTo>
                  <a:lnTo>
                    <a:pt x="10107" y="6633"/>
                  </a:lnTo>
                  <a:lnTo>
                    <a:pt x="10002" y="6571"/>
                  </a:lnTo>
                  <a:lnTo>
                    <a:pt x="9877" y="6466"/>
                  </a:lnTo>
                  <a:lnTo>
                    <a:pt x="9835" y="6424"/>
                  </a:lnTo>
                  <a:lnTo>
                    <a:pt x="9751" y="6382"/>
                  </a:lnTo>
                  <a:lnTo>
                    <a:pt x="9730" y="6299"/>
                  </a:lnTo>
                  <a:lnTo>
                    <a:pt x="9730" y="6215"/>
                  </a:lnTo>
                  <a:lnTo>
                    <a:pt x="9709" y="6173"/>
                  </a:lnTo>
                  <a:lnTo>
                    <a:pt x="9688" y="6173"/>
                  </a:lnTo>
                  <a:lnTo>
                    <a:pt x="9688" y="6215"/>
                  </a:lnTo>
                  <a:lnTo>
                    <a:pt x="9646" y="6215"/>
                  </a:lnTo>
                  <a:lnTo>
                    <a:pt x="9605" y="6152"/>
                  </a:lnTo>
                  <a:lnTo>
                    <a:pt x="9584" y="6110"/>
                  </a:lnTo>
                  <a:lnTo>
                    <a:pt x="9584" y="5985"/>
                  </a:lnTo>
                  <a:lnTo>
                    <a:pt x="9542" y="5943"/>
                  </a:lnTo>
                  <a:lnTo>
                    <a:pt x="9521" y="5943"/>
                  </a:lnTo>
                  <a:lnTo>
                    <a:pt x="9395" y="5880"/>
                  </a:lnTo>
                  <a:lnTo>
                    <a:pt x="9312" y="5880"/>
                  </a:lnTo>
                  <a:lnTo>
                    <a:pt x="9333" y="5901"/>
                  </a:lnTo>
                  <a:lnTo>
                    <a:pt x="9228" y="6006"/>
                  </a:lnTo>
                  <a:lnTo>
                    <a:pt x="9123" y="6068"/>
                  </a:lnTo>
                  <a:lnTo>
                    <a:pt x="8998" y="6215"/>
                  </a:lnTo>
                  <a:lnTo>
                    <a:pt x="8977" y="6319"/>
                  </a:lnTo>
                  <a:lnTo>
                    <a:pt x="9019" y="6382"/>
                  </a:lnTo>
                  <a:lnTo>
                    <a:pt x="8956" y="6508"/>
                  </a:lnTo>
                  <a:lnTo>
                    <a:pt x="8768" y="6571"/>
                  </a:lnTo>
                  <a:lnTo>
                    <a:pt x="8684" y="6633"/>
                  </a:lnTo>
                  <a:lnTo>
                    <a:pt x="8663" y="6780"/>
                  </a:lnTo>
                  <a:lnTo>
                    <a:pt x="8663" y="7010"/>
                  </a:lnTo>
                  <a:lnTo>
                    <a:pt x="8768" y="7240"/>
                  </a:lnTo>
                  <a:lnTo>
                    <a:pt x="8872" y="7408"/>
                  </a:lnTo>
                  <a:lnTo>
                    <a:pt x="8872" y="7470"/>
                  </a:lnTo>
                  <a:lnTo>
                    <a:pt x="8705" y="7638"/>
                  </a:lnTo>
                  <a:lnTo>
                    <a:pt x="8579" y="7680"/>
                  </a:lnTo>
                  <a:lnTo>
                    <a:pt x="8496" y="7784"/>
                  </a:lnTo>
                  <a:lnTo>
                    <a:pt x="8433" y="7826"/>
                  </a:lnTo>
                  <a:lnTo>
                    <a:pt x="8349" y="7826"/>
                  </a:lnTo>
                  <a:lnTo>
                    <a:pt x="8307" y="7742"/>
                  </a:lnTo>
                  <a:lnTo>
                    <a:pt x="8245" y="7742"/>
                  </a:lnTo>
                  <a:lnTo>
                    <a:pt x="8014" y="7784"/>
                  </a:lnTo>
                  <a:lnTo>
                    <a:pt x="7847" y="7763"/>
                  </a:lnTo>
                  <a:lnTo>
                    <a:pt x="7638" y="7680"/>
                  </a:lnTo>
                  <a:lnTo>
                    <a:pt x="7429" y="7680"/>
                  </a:lnTo>
                  <a:lnTo>
                    <a:pt x="7387" y="7952"/>
                  </a:lnTo>
                  <a:lnTo>
                    <a:pt x="7324" y="8098"/>
                  </a:lnTo>
                  <a:lnTo>
                    <a:pt x="7324" y="8244"/>
                  </a:lnTo>
                  <a:lnTo>
                    <a:pt x="7261" y="8579"/>
                  </a:lnTo>
                  <a:lnTo>
                    <a:pt x="7261" y="8830"/>
                  </a:lnTo>
                  <a:lnTo>
                    <a:pt x="7240" y="8914"/>
                  </a:lnTo>
                  <a:lnTo>
                    <a:pt x="7303" y="8977"/>
                  </a:lnTo>
                  <a:lnTo>
                    <a:pt x="7429" y="9019"/>
                  </a:lnTo>
                  <a:lnTo>
                    <a:pt x="7387" y="9144"/>
                  </a:lnTo>
                  <a:lnTo>
                    <a:pt x="7387" y="9228"/>
                  </a:lnTo>
                  <a:lnTo>
                    <a:pt x="7303" y="9228"/>
                  </a:lnTo>
                  <a:lnTo>
                    <a:pt x="7219" y="9291"/>
                  </a:lnTo>
                  <a:lnTo>
                    <a:pt x="7136" y="9291"/>
                  </a:lnTo>
                  <a:lnTo>
                    <a:pt x="7073" y="9228"/>
                  </a:lnTo>
                  <a:lnTo>
                    <a:pt x="6989" y="9249"/>
                  </a:lnTo>
                  <a:lnTo>
                    <a:pt x="6864" y="9291"/>
                  </a:lnTo>
                  <a:lnTo>
                    <a:pt x="6592" y="9332"/>
                  </a:lnTo>
                  <a:lnTo>
                    <a:pt x="6445" y="9416"/>
                  </a:lnTo>
                  <a:lnTo>
                    <a:pt x="6341" y="9416"/>
                  </a:lnTo>
                  <a:lnTo>
                    <a:pt x="6278" y="9353"/>
                  </a:lnTo>
                  <a:lnTo>
                    <a:pt x="6173" y="9416"/>
                  </a:lnTo>
                  <a:lnTo>
                    <a:pt x="6069" y="9521"/>
                  </a:lnTo>
                  <a:lnTo>
                    <a:pt x="6069" y="9604"/>
                  </a:lnTo>
                  <a:lnTo>
                    <a:pt x="6173" y="9667"/>
                  </a:lnTo>
                  <a:lnTo>
                    <a:pt x="6341" y="9646"/>
                  </a:lnTo>
                  <a:lnTo>
                    <a:pt x="6466" y="9667"/>
                  </a:lnTo>
                  <a:lnTo>
                    <a:pt x="6466" y="9730"/>
                  </a:lnTo>
                  <a:lnTo>
                    <a:pt x="6382" y="9814"/>
                  </a:lnTo>
                  <a:lnTo>
                    <a:pt x="6445" y="9981"/>
                  </a:lnTo>
                  <a:lnTo>
                    <a:pt x="6445" y="10065"/>
                  </a:lnTo>
                  <a:lnTo>
                    <a:pt x="6487" y="10149"/>
                  </a:lnTo>
                  <a:lnTo>
                    <a:pt x="6508" y="10253"/>
                  </a:lnTo>
                  <a:lnTo>
                    <a:pt x="6613" y="10441"/>
                  </a:lnTo>
                  <a:lnTo>
                    <a:pt x="6654" y="10546"/>
                  </a:lnTo>
                  <a:lnTo>
                    <a:pt x="6780" y="10609"/>
                  </a:lnTo>
                  <a:lnTo>
                    <a:pt x="6822" y="10860"/>
                  </a:lnTo>
                  <a:lnTo>
                    <a:pt x="6738" y="10923"/>
                  </a:lnTo>
                  <a:lnTo>
                    <a:pt x="6696" y="11027"/>
                  </a:lnTo>
                  <a:lnTo>
                    <a:pt x="6801" y="11132"/>
                  </a:lnTo>
                  <a:lnTo>
                    <a:pt x="6738" y="11174"/>
                  </a:lnTo>
                  <a:lnTo>
                    <a:pt x="6738" y="11216"/>
                  </a:lnTo>
                  <a:lnTo>
                    <a:pt x="6613" y="11299"/>
                  </a:lnTo>
                  <a:lnTo>
                    <a:pt x="6654" y="11446"/>
                  </a:lnTo>
                  <a:lnTo>
                    <a:pt x="6508" y="11509"/>
                  </a:lnTo>
                  <a:lnTo>
                    <a:pt x="6278" y="11446"/>
                  </a:lnTo>
                  <a:lnTo>
                    <a:pt x="6027" y="11174"/>
                  </a:lnTo>
                  <a:lnTo>
                    <a:pt x="5922" y="11195"/>
                  </a:lnTo>
                  <a:lnTo>
                    <a:pt x="5671" y="11090"/>
                  </a:lnTo>
                  <a:lnTo>
                    <a:pt x="5336" y="11090"/>
                  </a:lnTo>
                  <a:lnTo>
                    <a:pt x="5148" y="11132"/>
                  </a:lnTo>
                  <a:lnTo>
                    <a:pt x="4876" y="11069"/>
                  </a:lnTo>
                  <a:lnTo>
                    <a:pt x="4583" y="11132"/>
                  </a:lnTo>
                  <a:lnTo>
                    <a:pt x="4457" y="11132"/>
                  </a:lnTo>
                  <a:lnTo>
                    <a:pt x="4311" y="11111"/>
                  </a:lnTo>
                  <a:lnTo>
                    <a:pt x="4206" y="11195"/>
                  </a:lnTo>
                  <a:lnTo>
                    <a:pt x="4102" y="11237"/>
                  </a:lnTo>
                  <a:lnTo>
                    <a:pt x="3767" y="11195"/>
                  </a:lnTo>
                  <a:lnTo>
                    <a:pt x="3558" y="11132"/>
                  </a:lnTo>
                  <a:lnTo>
                    <a:pt x="3432" y="11069"/>
                  </a:lnTo>
                  <a:lnTo>
                    <a:pt x="3244" y="11069"/>
                  </a:lnTo>
                  <a:lnTo>
                    <a:pt x="3202" y="11111"/>
                  </a:lnTo>
                  <a:lnTo>
                    <a:pt x="3035" y="11090"/>
                  </a:lnTo>
                  <a:lnTo>
                    <a:pt x="2930" y="11069"/>
                  </a:lnTo>
                  <a:lnTo>
                    <a:pt x="2888" y="11111"/>
                  </a:lnTo>
                  <a:lnTo>
                    <a:pt x="2888" y="11237"/>
                  </a:lnTo>
                  <a:lnTo>
                    <a:pt x="2909" y="11383"/>
                  </a:lnTo>
                  <a:lnTo>
                    <a:pt x="2930" y="11509"/>
                  </a:lnTo>
                  <a:lnTo>
                    <a:pt x="2742" y="11550"/>
                  </a:lnTo>
                  <a:lnTo>
                    <a:pt x="2386" y="11550"/>
                  </a:lnTo>
                  <a:lnTo>
                    <a:pt x="1968" y="11509"/>
                  </a:lnTo>
                  <a:lnTo>
                    <a:pt x="1863" y="11446"/>
                  </a:lnTo>
                  <a:lnTo>
                    <a:pt x="1675" y="11425"/>
                  </a:lnTo>
                  <a:lnTo>
                    <a:pt x="1570" y="11550"/>
                  </a:lnTo>
                  <a:lnTo>
                    <a:pt x="1591" y="11613"/>
                  </a:lnTo>
                  <a:lnTo>
                    <a:pt x="1465" y="11697"/>
                  </a:lnTo>
                  <a:lnTo>
                    <a:pt x="1465" y="11739"/>
                  </a:lnTo>
                  <a:lnTo>
                    <a:pt x="1507" y="11739"/>
                  </a:lnTo>
                  <a:lnTo>
                    <a:pt x="1507" y="11864"/>
                  </a:lnTo>
                  <a:lnTo>
                    <a:pt x="1340" y="12157"/>
                  </a:lnTo>
                  <a:lnTo>
                    <a:pt x="1256" y="12283"/>
                  </a:lnTo>
                  <a:lnTo>
                    <a:pt x="1361" y="12366"/>
                  </a:lnTo>
                  <a:lnTo>
                    <a:pt x="1633" y="12450"/>
                  </a:lnTo>
                  <a:lnTo>
                    <a:pt x="1737" y="12555"/>
                  </a:lnTo>
                  <a:lnTo>
                    <a:pt x="1842" y="12576"/>
                  </a:lnTo>
                  <a:lnTo>
                    <a:pt x="1947" y="12471"/>
                  </a:lnTo>
                  <a:lnTo>
                    <a:pt x="1947" y="12325"/>
                  </a:lnTo>
                  <a:lnTo>
                    <a:pt x="2009" y="12325"/>
                  </a:lnTo>
                  <a:lnTo>
                    <a:pt x="2302" y="12555"/>
                  </a:lnTo>
                  <a:lnTo>
                    <a:pt x="2323" y="12659"/>
                  </a:lnTo>
                  <a:lnTo>
                    <a:pt x="2177" y="12848"/>
                  </a:lnTo>
                  <a:lnTo>
                    <a:pt x="1968" y="12848"/>
                  </a:lnTo>
                  <a:lnTo>
                    <a:pt x="1675" y="12890"/>
                  </a:lnTo>
                  <a:lnTo>
                    <a:pt x="1654" y="12785"/>
                  </a:lnTo>
                  <a:lnTo>
                    <a:pt x="1507" y="12659"/>
                  </a:lnTo>
                  <a:lnTo>
                    <a:pt x="1340" y="12869"/>
                  </a:lnTo>
                  <a:lnTo>
                    <a:pt x="1235" y="12848"/>
                  </a:lnTo>
                  <a:lnTo>
                    <a:pt x="1068" y="12973"/>
                  </a:lnTo>
                  <a:lnTo>
                    <a:pt x="921" y="13015"/>
                  </a:lnTo>
                  <a:lnTo>
                    <a:pt x="921" y="13162"/>
                  </a:lnTo>
                  <a:lnTo>
                    <a:pt x="1110" y="13224"/>
                  </a:lnTo>
                  <a:lnTo>
                    <a:pt x="1068" y="13371"/>
                  </a:lnTo>
                  <a:lnTo>
                    <a:pt x="900" y="13434"/>
                  </a:lnTo>
                  <a:lnTo>
                    <a:pt x="628" y="13496"/>
                  </a:lnTo>
                  <a:lnTo>
                    <a:pt x="691" y="13538"/>
                  </a:lnTo>
                  <a:lnTo>
                    <a:pt x="733" y="13622"/>
                  </a:lnTo>
                  <a:lnTo>
                    <a:pt x="503" y="13706"/>
                  </a:lnTo>
                  <a:lnTo>
                    <a:pt x="503" y="13831"/>
                  </a:lnTo>
                  <a:lnTo>
                    <a:pt x="398" y="13852"/>
                  </a:lnTo>
                  <a:lnTo>
                    <a:pt x="126" y="13831"/>
                  </a:lnTo>
                  <a:lnTo>
                    <a:pt x="1" y="13936"/>
                  </a:lnTo>
                  <a:lnTo>
                    <a:pt x="1" y="14103"/>
                  </a:lnTo>
                  <a:lnTo>
                    <a:pt x="168" y="14333"/>
                  </a:lnTo>
                  <a:lnTo>
                    <a:pt x="273" y="14270"/>
                  </a:lnTo>
                  <a:lnTo>
                    <a:pt x="419" y="14250"/>
                  </a:lnTo>
                  <a:lnTo>
                    <a:pt x="440" y="14375"/>
                  </a:lnTo>
                  <a:lnTo>
                    <a:pt x="398" y="14522"/>
                  </a:lnTo>
                  <a:lnTo>
                    <a:pt x="461" y="14668"/>
                  </a:lnTo>
                  <a:lnTo>
                    <a:pt x="587" y="14731"/>
                  </a:lnTo>
                  <a:lnTo>
                    <a:pt x="607" y="14877"/>
                  </a:lnTo>
                  <a:lnTo>
                    <a:pt x="545" y="14940"/>
                  </a:lnTo>
                  <a:lnTo>
                    <a:pt x="419" y="15212"/>
                  </a:lnTo>
                  <a:lnTo>
                    <a:pt x="377" y="15589"/>
                  </a:lnTo>
                  <a:lnTo>
                    <a:pt x="335" y="15526"/>
                  </a:lnTo>
                  <a:lnTo>
                    <a:pt x="440" y="15693"/>
                  </a:lnTo>
                  <a:lnTo>
                    <a:pt x="545" y="15714"/>
                  </a:lnTo>
                  <a:lnTo>
                    <a:pt x="733" y="15693"/>
                  </a:lnTo>
                  <a:lnTo>
                    <a:pt x="859" y="15610"/>
                  </a:lnTo>
                  <a:lnTo>
                    <a:pt x="921" y="15526"/>
                  </a:lnTo>
                  <a:lnTo>
                    <a:pt x="984" y="15505"/>
                  </a:lnTo>
                  <a:lnTo>
                    <a:pt x="1047" y="15463"/>
                  </a:lnTo>
                  <a:lnTo>
                    <a:pt x="1110" y="15484"/>
                  </a:lnTo>
                  <a:lnTo>
                    <a:pt x="1172" y="15568"/>
                  </a:lnTo>
                  <a:lnTo>
                    <a:pt x="1361" y="15589"/>
                  </a:lnTo>
                  <a:lnTo>
                    <a:pt x="1361" y="15505"/>
                  </a:lnTo>
                  <a:lnTo>
                    <a:pt x="1319" y="15463"/>
                  </a:lnTo>
                  <a:lnTo>
                    <a:pt x="1319" y="15358"/>
                  </a:lnTo>
                  <a:lnTo>
                    <a:pt x="1444" y="15317"/>
                  </a:lnTo>
                  <a:lnTo>
                    <a:pt x="1486" y="15275"/>
                  </a:lnTo>
                  <a:lnTo>
                    <a:pt x="1549" y="15275"/>
                  </a:lnTo>
                  <a:lnTo>
                    <a:pt x="1570" y="15317"/>
                  </a:lnTo>
                  <a:lnTo>
                    <a:pt x="1695" y="15317"/>
                  </a:lnTo>
                  <a:lnTo>
                    <a:pt x="1779" y="15191"/>
                  </a:lnTo>
                  <a:lnTo>
                    <a:pt x="1758" y="15045"/>
                  </a:lnTo>
                  <a:lnTo>
                    <a:pt x="1779" y="14961"/>
                  </a:lnTo>
                  <a:lnTo>
                    <a:pt x="1863" y="14898"/>
                  </a:lnTo>
                  <a:lnTo>
                    <a:pt x="1884" y="14731"/>
                  </a:lnTo>
                  <a:lnTo>
                    <a:pt x="1947" y="14626"/>
                  </a:lnTo>
                  <a:lnTo>
                    <a:pt x="2072" y="14626"/>
                  </a:lnTo>
                  <a:lnTo>
                    <a:pt x="2177" y="14689"/>
                  </a:lnTo>
                  <a:lnTo>
                    <a:pt x="2281" y="14752"/>
                  </a:lnTo>
                  <a:lnTo>
                    <a:pt x="2281" y="14835"/>
                  </a:lnTo>
                  <a:lnTo>
                    <a:pt x="2260" y="14982"/>
                  </a:lnTo>
                  <a:lnTo>
                    <a:pt x="2281" y="15086"/>
                  </a:lnTo>
                  <a:lnTo>
                    <a:pt x="2386" y="15086"/>
                  </a:lnTo>
                  <a:lnTo>
                    <a:pt x="2428" y="15191"/>
                  </a:lnTo>
                  <a:lnTo>
                    <a:pt x="2407" y="15317"/>
                  </a:lnTo>
                  <a:lnTo>
                    <a:pt x="2428" y="15463"/>
                  </a:lnTo>
                  <a:lnTo>
                    <a:pt x="2428" y="15672"/>
                  </a:lnTo>
                  <a:lnTo>
                    <a:pt x="2532" y="15798"/>
                  </a:lnTo>
                  <a:lnTo>
                    <a:pt x="2532" y="15882"/>
                  </a:lnTo>
                  <a:lnTo>
                    <a:pt x="2637" y="15903"/>
                  </a:lnTo>
                  <a:lnTo>
                    <a:pt x="2784" y="15903"/>
                  </a:lnTo>
                  <a:lnTo>
                    <a:pt x="2888" y="15819"/>
                  </a:lnTo>
                  <a:lnTo>
                    <a:pt x="2909" y="15777"/>
                  </a:lnTo>
                  <a:lnTo>
                    <a:pt x="3076" y="15693"/>
                  </a:lnTo>
                  <a:lnTo>
                    <a:pt x="3202" y="15610"/>
                  </a:lnTo>
                  <a:lnTo>
                    <a:pt x="3223" y="15484"/>
                  </a:lnTo>
                  <a:lnTo>
                    <a:pt x="3307" y="15421"/>
                  </a:lnTo>
                  <a:lnTo>
                    <a:pt x="3558" y="15275"/>
                  </a:lnTo>
                  <a:lnTo>
                    <a:pt x="3725" y="15212"/>
                  </a:lnTo>
                  <a:lnTo>
                    <a:pt x="3746" y="15358"/>
                  </a:lnTo>
                  <a:lnTo>
                    <a:pt x="3976" y="15317"/>
                  </a:lnTo>
                  <a:lnTo>
                    <a:pt x="4039" y="15212"/>
                  </a:lnTo>
                  <a:lnTo>
                    <a:pt x="4290" y="15212"/>
                  </a:lnTo>
                  <a:lnTo>
                    <a:pt x="4311" y="15317"/>
                  </a:lnTo>
                  <a:lnTo>
                    <a:pt x="4123" y="15484"/>
                  </a:lnTo>
                  <a:lnTo>
                    <a:pt x="4248" y="15505"/>
                  </a:lnTo>
                  <a:lnTo>
                    <a:pt x="4290" y="15463"/>
                  </a:lnTo>
                  <a:lnTo>
                    <a:pt x="4374" y="15463"/>
                  </a:lnTo>
                  <a:lnTo>
                    <a:pt x="4478" y="15526"/>
                  </a:lnTo>
                  <a:lnTo>
                    <a:pt x="4520" y="15505"/>
                  </a:lnTo>
                  <a:lnTo>
                    <a:pt x="4625" y="15505"/>
                  </a:lnTo>
                  <a:lnTo>
                    <a:pt x="4688" y="15463"/>
                  </a:lnTo>
                  <a:lnTo>
                    <a:pt x="4729" y="15400"/>
                  </a:lnTo>
                  <a:lnTo>
                    <a:pt x="4813" y="15400"/>
                  </a:lnTo>
                  <a:lnTo>
                    <a:pt x="4897" y="15484"/>
                  </a:lnTo>
                  <a:lnTo>
                    <a:pt x="4981" y="15672"/>
                  </a:lnTo>
                  <a:lnTo>
                    <a:pt x="5232" y="16049"/>
                  </a:lnTo>
                  <a:lnTo>
                    <a:pt x="5357" y="16133"/>
                  </a:lnTo>
                  <a:lnTo>
                    <a:pt x="5399" y="16300"/>
                  </a:lnTo>
                  <a:lnTo>
                    <a:pt x="5462" y="16363"/>
                  </a:lnTo>
                  <a:lnTo>
                    <a:pt x="5545" y="16447"/>
                  </a:lnTo>
                  <a:lnTo>
                    <a:pt x="5776" y="16467"/>
                  </a:lnTo>
                  <a:lnTo>
                    <a:pt x="5985" y="16467"/>
                  </a:lnTo>
                  <a:lnTo>
                    <a:pt x="6089" y="16509"/>
                  </a:lnTo>
                  <a:lnTo>
                    <a:pt x="6131" y="16635"/>
                  </a:lnTo>
                  <a:lnTo>
                    <a:pt x="6361" y="16719"/>
                  </a:lnTo>
                  <a:lnTo>
                    <a:pt x="6550" y="16823"/>
                  </a:lnTo>
                  <a:lnTo>
                    <a:pt x="6654" y="17095"/>
                  </a:lnTo>
                  <a:lnTo>
                    <a:pt x="6801" y="17263"/>
                  </a:lnTo>
                  <a:lnTo>
                    <a:pt x="6989" y="17367"/>
                  </a:lnTo>
                  <a:lnTo>
                    <a:pt x="7073" y="17514"/>
                  </a:lnTo>
                  <a:lnTo>
                    <a:pt x="7073" y="17786"/>
                  </a:lnTo>
                  <a:lnTo>
                    <a:pt x="7177" y="18037"/>
                  </a:lnTo>
                  <a:lnTo>
                    <a:pt x="7324" y="18079"/>
                  </a:lnTo>
                  <a:lnTo>
                    <a:pt x="7387" y="18330"/>
                  </a:lnTo>
                  <a:lnTo>
                    <a:pt x="7429" y="18539"/>
                  </a:lnTo>
                  <a:lnTo>
                    <a:pt x="7345" y="18664"/>
                  </a:lnTo>
                  <a:lnTo>
                    <a:pt x="7324" y="18602"/>
                  </a:lnTo>
                  <a:lnTo>
                    <a:pt x="7219" y="18539"/>
                  </a:lnTo>
                  <a:lnTo>
                    <a:pt x="7073" y="18727"/>
                  </a:lnTo>
                  <a:lnTo>
                    <a:pt x="7094" y="18811"/>
                  </a:lnTo>
                  <a:lnTo>
                    <a:pt x="7115" y="18874"/>
                  </a:lnTo>
                  <a:lnTo>
                    <a:pt x="7261" y="18957"/>
                  </a:lnTo>
                  <a:lnTo>
                    <a:pt x="7240" y="19188"/>
                  </a:lnTo>
                  <a:lnTo>
                    <a:pt x="7303" y="19292"/>
                  </a:lnTo>
                  <a:lnTo>
                    <a:pt x="7261" y="19376"/>
                  </a:lnTo>
                  <a:lnTo>
                    <a:pt x="7324" y="19397"/>
                  </a:lnTo>
                  <a:lnTo>
                    <a:pt x="7408" y="19501"/>
                  </a:lnTo>
                  <a:lnTo>
                    <a:pt x="7408" y="19606"/>
                  </a:lnTo>
                  <a:lnTo>
                    <a:pt x="7449" y="19606"/>
                  </a:lnTo>
                  <a:lnTo>
                    <a:pt x="7491" y="19752"/>
                  </a:lnTo>
                  <a:lnTo>
                    <a:pt x="7617" y="19794"/>
                  </a:lnTo>
                  <a:lnTo>
                    <a:pt x="7701" y="19690"/>
                  </a:lnTo>
                  <a:lnTo>
                    <a:pt x="7826" y="19690"/>
                  </a:lnTo>
                  <a:lnTo>
                    <a:pt x="7868" y="19773"/>
                  </a:lnTo>
                  <a:lnTo>
                    <a:pt x="8014" y="19794"/>
                  </a:lnTo>
                  <a:lnTo>
                    <a:pt x="8119" y="19899"/>
                  </a:lnTo>
                  <a:lnTo>
                    <a:pt x="8182" y="19920"/>
                  </a:lnTo>
                  <a:lnTo>
                    <a:pt x="8266" y="20087"/>
                  </a:lnTo>
                  <a:lnTo>
                    <a:pt x="8370" y="20087"/>
                  </a:lnTo>
                  <a:lnTo>
                    <a:pt x="8391" y="20192"/>
                  </a:lnTo>
                  <a:lnTo>
                    <a:pt x="8433" y="20171"/>
                  </a:lnTo>
                  <a:lnTo>
                    <a:pt x="8454" y="20129"/>
                  </a:lnTo>
                  <a:lnTo>
                    <a:pt x="8600" y="20213"/>
                  </a:lnTo>
                  <a:lnTo>
                    <a:pt x="8663" y="20296"/>
                  </a:lnTo>
                  <a:lnTo>
                    <a:pt x="8768" y="20296"/>
                  </a:lnTo>
                  <a:lnTo>
                    <a:pt x="8830" y="20317"/>
                  </a:lnTo>
                  <a:lnTo>
                    <a:pt x="8893" y="20213"/>
                  </a:lnTo>
                  <a:lnTo>
                    <a:pt x="9061" y="20192"/>
                  </a:lnTo>
                  <a:lnTo>
                    <a:pt x="9270" y="20276"/>
                  </a:lnTo>
                  <a:lnTo>
                    <a:pt x="9312" y="20338"/>
                  </a:lnTo>
                  <a:lnTo>
                    <a:pt x="9437" y="20338"/>
                  </a:lnTo>
                  <a:lnTo>
                    <a:pt x="9542" y="20401"/>
                  </a:lnTo>
                  <a:lnTo>
                    <a:pt x="9709" y="20589"/>
                  </a:lnTo>
                  <a:lnTo>
                    <a:pt x="9835" y="20589"/>
                  </a:lnTo>
                  <a:lnTo>
                    <a:pt x="9960" y="20652"/>
                  </a:lnTo>
                  <a:lnTo>
                    <a:pt x="10023" y="20715"/>
                  </a:lnTo>
                  <a:lnTo>
                    <a:pt x="10128" y="20840"/>
                  </a:lnTo>
                  <a:lnTo>
                    <a:pt x="10170" y="20966"/>
                  </a:lnTo>
                  <a:lnTo>
                    <a:pt x="10232" y="20945"/>
                  </a:lnTo>
                  <a:lnTo>
                    <a:pt x="10232" y="20757"/>
                  </a:lnTo>
                  <a:lnTo>
                    <a:pt x="10316" y="20715"/>
                  </a:lnTo>
                  <a:lnTo>
                    <a:pt x="10337" y="20757"/>
                  </a:lnTo>
                  <a:lnTo>
                    <a:pt x="10462" y="20757"/>
                  </a:lnTo>
                  <a:lnTo>
                    <a:pt x="10588" y="20840"/>
                  </a:lnTo>
                  <a:lnTo>
                    <a:pt x="10588" y="21008"/>
                  </a:lnTo>
                  <a:lnTo>
                    <a:pt x="10755" y="21133"/>
                  </a:lnTo>
                  <a:lnTo>
                    <a:pt x="10923" y="21071"/>
                  </a:lnTo>
                  <a:lnTo>
                    <a:pt x="11069" y="21071"/>
                  </a:lnTo>
                  <a:lnTo>
                    <a:pt x="11048" y="21322"/>
                  </a:lnTo>
                  <a:lnTo>
                    <a:pt x="11090" y="21468"/>
                  </a:lnTo>
                  <a:lnTo>
                    <a:pt x="11195" y="21447"/>
                  </a:lnTo>
                  <a:lnTo>
                    <a:pt x="11362" y="21531"/>
                  </a:lnTo>
                  <a:lnTo>
                    <a:pt x="11425" y="21447"/>
                  </a:lnTo>
                  <a:lnTo>
                    <a:pt x="11571" y="21426"/>
                  </a:lnTo>
                  <a:lnTo>
                    <a:pt x="11676" y="21322"/>
                  </a:lnTo>
                  <a:lnTo>
                    <a:pt x="11885" y="21322"/>
                  </a:lnTo>
                  <a:lnTo>
                    <a:pt x="12011" y="21384"/>
                  </a:lnTo>
                  <a:lnTo>
                    <a:pt x="12053" y="21531"/>
                  </a:lnTo>
                  <a:lnTo>
                    <a:pt x="12220" y="21594"/>
                  </a:lnTo>
                  <a:lnTo>
                    <a:pt x="12346" y="21761"/>
                  </a:lnTo>
                  <a:lnTo>
                    <a:pt x="12429" y="21782"/>
                  </a:lnTo>
                  <a:lnTo>
                    <a:pt x="12576" y="21740"/>
                  </a:lnTo>
                  <a:lnTo>
                    <a:pt x="12639" y="21761"/>
                  </a:lnTo>
                  <a:lnTo>
                    <a:pt x="12785" y="21698"/>
                  </a:lnTo>
                  <a:lnTo>
                    <a:pt x="12931" y="21698"/>
                  </a:lnTo>
                  <a:lnTo>
                    <a:pt x="13015" y="21594"/>
                  </a:lnTo>
                  <a:lnTo>
                    <a:pt x="13162" y="21594"/>
                  </a:lnTo>
                  <a:lnTo>
                    <a:pt x="13203" y="21698"/>
                  </a:lnTo>
                  <a:lnTo>
                    <a:pt x="13245" y="21866"/>
                  </a:lnTo>
                  <a:lnTo>
                    <a:pt x="13350" y="21949"/>
                  </a:lnTo>
                  <a:lnTo>
                    <a:pt x="13475" y="21887"/>
                  </a:lnTo>
                  <a:lnTo>
                    <a:pt x="13601" y="21636"/>
                  </a:lnTo>
                  <a:lnTo>
                    <a:pt x="13873" y="21468"/>
                  </a:lnTo>
                  <a:lnTo>
                    <a:pt x="14040" y="21447"/>
                  </a:lnTo>
                  <a:lnTo>
                    <a:pt x="14124" y="21552"/>
                  </a:lnTo>
                  <a:lnTo>
                    <a:pt x="14396" y="21573"/>
                  </a:lnTo>
                  <a:lnTo>
                    <a:pt x="14501" y="21636"/>
                  </a:lnTo>
                  <a:lnTo>
                    <a:pt x="14647" y="21552"/>
                  </a:lnTo>
                  <a:lnTo>
                    <a:pt x="14815" y="21573"/>
                  </a:lnTo>
                  <a:lnTo>
                    <a:pt x="14877" y="21677"/>
                  </a:lnTo>
                  <a:lnTo>
                    <a:pt x="14982" y="21677"/>
                  </a:lnTo>
                  <a:lnTo>
                    <a:pt x="15191" y="21636"/>
                  </a:lnTo>
                  <a:lnTo>
                    <a:pt x="15296" y="21636"/>
                  </a:lnTo>
                  <a:lnTo>
                    <a:pt x="15359" y="21468"/>
                  </a:lnTo>
                  <a:lnTo>
                    <a:pt x="15442" y="21426"/>
                  </a:lnTo>
                  <a:lnTo>
                    <a:pt x="15547" y="21447"/>
                  </a:lnTo>
                  <a:lnTo>
                    <a:pt x="15547" y="21364"/>
                  </a:lnTo>
                  <a:lnTo>
                    <a:pt x="15631" y="21343"/>
                  </a:lnTo>
                  <a:lnTo>
                    <a:pt x="15693" y="21217"/>
                  </a:lnTo>
                  <a:lnTo>
                    <a:pt x="15798" y="21112"/>
                  </a:lnTo>
                  <a:lnTo>
                    <a:pt x="15903" y="21071"/>
                  </a:lnTo>
                  <a:lnTo>
                    <a:pt x="16133" y="21029"/>
                  </a:lnTo>
                  <a:lnTo>
                    <a:pt x="16237" y="20861"/>
                  </a:lnTo>
                  <a:lnTo>
                    <a:pt x="16237" y="20736"/>
                  </a:lnTo>
                  <a:lnTo>
                    <a:pt x="16321" y="20736"/>
                  </a:lnTo>
                  <a:lnTo>
                    <a:pt x="16447" y="20631"/>
                  </a:lnTo>
                  <a:lnTo>
                    <a:pt x="16551" y="20799"/>
                  </a:lnTo>
                  <a:lnTo>
                    <a:pt x="16719" y="20736"/>
                  </a:lnTo>
                  <a:lnTo>
                    <a:pt x="16928" y="20820"/>
                  </a:lnTo>
                  <a:lnTo>
                    <a:pt x="17012" y="20757"/>
                  </a:lnTo>
                  <a:lnTo>
                    <a:pt x="16970" y="20652"/>
                  </a:lnTo>
                  <a:lnTo>
                    <a:pt x="17242" y="20506"/>
                  </a:lnTo>
                  <a:lnTo>
                    <a:pt x="17325" y="20527"/>
                  </a:lnTo>
                  <a:lnTo>
                    <a:pt x="17367" y="20610"/>
                  </a:lnTo>
                  <a:lnTo>
                    <a:pt x="17451" y="20610"/>
                  </a:lnTo>
                  <a:lnTo>
                    <a:pt x="17472" y="20652"/>
                  </a:lnTo>
                  <a:lnTo>
                    <a:pt x="17388" y="20820"/>
                  </a:lnTo>
                  <a:lnTo>
                    <a:pt x="17451" y="20903"/>
                  </a:lnTo>
                  <a:lnTo>
                    <a:pt x="17535" y="20903"/>
                  </a:lnTo>
                  <a:lnTo>
                    <a:pt x="17597" y="20861"/>
                  </a:lnTo>
                  <a:lnTo>
                    <a:pt x="17639" y="20945"/>
                  </a:lnTo>
                  <a:lnTo>
                    <a:pt x="17702" y="21050"/>
                  </a:lnTo>
                  <a:lnTo>
                    <a:pt x="17702" y="21133"/>
                  </a:lnTo>
                  <a:lnTo>
                    <a:pt x="17597" y="21238"/>
                  </a:lnTo>
                  <a:lnTo>
                    <a:pt x="17639" y="21343"/>
                  </a:lnTo>
                  <a:lnTo>
                    <a:pt x="17765" y="21364"/>
                  </a:lnTo>
                  <a:lnTo>
                    <a:pt x="17849" y="21322"/>
                  </a:lnTo>
                  <a:lnTo>
                    <a:pt x="17953" y="21364"/>
                  </a:lnTo>
                  <a:lnTo>
                    <a:pt x="18016" y="21468"/>
                  </a:lnTo>
                  <a:lnTo>
                    <a:pt x="18121" y="21426"/>
                  </a:lnTo>
                  <a:lnTo>
                    <a:pt x="18246" y="21468"/>
                  </a:lnTo>
                  <a:lnTo>
                    <a:pt x="18330" y="21426"/>
                  </a:lnTo>
                  <a:lnTo>
                    <a:pt x="18497" y="21426"/>
                  </a:lnTo>
                  <a:lnTo>
                    <a:pt x="18539" y="21573"/>
                  </a:lnTo>
                  <a:lnTo>
                    <a:pt x="18685" y="21677"/>
                  </a:lnTo>
                  <a:lnTo>
                    <a:pt x="18706" y="21845"/>
                  </a:lnTo>
                  <a:lnTo>
                    <a:pt x="18811" y="21845"/>
                  </a:lnTo>
                  <a:lnTo>
                    <a:pt x="18916" y="21970"/>
                  </a:lnTo>
                  <a:lnTo>
                    <a:pt x="18916" y="22117"/>
                  </a:lnTo>
                  <a:lnTo>
                    <a:pt x="18999" y="22326"/>
                  </a:lnTo>
                  <a:lnTo>
                    <a:pt x="19020" y="22493"/>
                  </a:lnTo>
                  <a:lnTo>
                    <a:pt x="18999" y="22745"/>
                  </a:lnTo>
                  <a:lnTo>
                    <a:pt x="18999" y="22849"/>
                  </a:lnTo>
                  <a:lnTo>
                    <a:pt x="18957" y="22933"/>
                  </a:lnTo>
                  <a:lnTo>
                    <a:pt x="18853" y="22996"/>
                  </a:lnTo>
                  <a:lnTo>
                    <a:pt x="18832" y="23100"/>
                  </a:lnTo>
                  <a:lnTo>
                    <a:pt x="18769" y="23121"/>
                  </a:lnTo>
                  <a:lnTo>
                    <a:pt x="18748" y="23205"/>
                  </a:lnTo>
                  <a:lnTo>
                    <a:pt x="18811" y="23309"/>
                  </a:lnTo>
                  <a:lnTo>
                    <a:pt x="18748" y="23351"/>
                  </a:lnTo>
                  <a:lnTo>
                    <a:pt x="18685" y="23330"/>
                  </a:lnTo>
                  <a:lnTo>
                    <a:pt x="18602" y="23435"/>
                  </a:lnTo>
                  <a:lnTo>
                    <a:pt x="18539" y="23519"/>
                  </a:lnTo>
                  <a:lnTo>
                    <a:pt x="18602" y="23581"/>
                  </a:lnTo>
                  <a:lnTo>
                    <a:pt x="18539" y="23665"/>
                  </a:lnTo>
                  <a:lnTo>
                    <a:pt x="18539" y="23770"/>
                  </a:lnTo>
                  <a:lnTo>
                    <a:pt x="18644" y="23833"/>
                  </a:lnTo>
                  <a:lnTo>
                    <a:pt x="18706" y="23895"/>
                  </a:lnTo>
                  <a:lnTo>
                    <a:pt x="18769" y="23958"/>
                  </a:lnTo>
                  <a:lnTo>
                    <a:pt x="18748" y="24105"/>
                  </a:lnTo>
                  <a:lnTo>
                    <a:pt x="18811" y="24251"/>
                  </a:lnTo>
                  <a:lnTo>
                    <a:pt x="18937" y="24146"/>
                  </a:lnTo>
                  <a:lnTo>
                    <a:pt x="19209" y="24084"/>
                  </a:lnTo>
                  <a:lnTo>
                    <a:pt x="19229" y="24167"/>
                  </a:lnTo>
                  <a:lnTo>
                    <a:pt x="19209" y="24251"/>
                  </a:lnTo>
                  <a:lnTo>
                    <a:pt x="19271" y="24293"/>
                  </a:lnTo>
                  <a:lnTo>
                    <a:pt x="19418" y="24272"/>
                  </a:lnTo>
                  <a:lnTo>
                    <a:pt x="19439" y="24377"/>
                  </a:lnTo>
                  <a:lnTo>
                    <a:pt x="19418" y="24481"/>
                  </a:lnTo>
                  <a:lnTo>
                    <a:pt x="19481" y="24565"/>
                  </a:lnTo>
                  <a:lnTo>
                    <a:pt x="19627" y="24586"/>
                  </a:lnTo>
                  <a:lnTo>
                    <a:pt x="19585" y="24628"/>
                  </a:lnTo>
                  <a:lnTo>
                    <a:pt x="19648" y="24711"/>
                  </a:lnTo>
                  <a:lnTo>
                    <a:pt x="19669" y="24670"/>
                  </a:lnTo>
                  <a:lnTo>
                    <a:pt x="19815" y="24670"/>
                  </a:lnTo>
                  <a:lnTo>
                    <a:pt x="19941" y="24732"/>
                  </a:lnTo>
                  <a:lnTo>
                    <a:pt x="19941" y="24816"/>
                  </a:lnTo>
                  <a:lnTo>
                    <a:pt x="19878" y="24921"/>
                  </a:lnTo>
                  <a:lnTo>
                    <a:pt x="19899" y="25004"/>
                  </a:lnTo>
                  <a:lnTo>
                    <a:pt x="19753" y="25193"/>
                  </a:lnTo>
                  <a:lnTo>
                    <a:pt x="19648" y="25297"/>
                  </a:lnTo>
                  <a:lnTo>
                    <a:pt x="19669" y="25360"/>
                  </a:lnTo>
                  <a:lnTo>
                    <a:pt x="19753" y="25339"/>
                  </a:lnTo>
                  <a:lnTo>
                    <a:pt x="19941" y="25339"/>
                  </a:lnTo>
                  <a:lnTo>
                    <a:pt x="19983" y="25402"/>
                  </a:lnTo>
                  <a:lnTo>
                    <a:pt x="20066" y="25318"/>
                  </a:lnTo>
                  <a:lnTo>
                    <a:pt x="20150" y="25423"/>
                  </a:lnTo>
                  <a:lnTo>
                    <a:pt x="20108" y="25548"/>
                  </a:lnTo>
                  <a:lnTo>
                    <a:pt x="20150" y="25674"/>
                  </a:lnTo>
                  <a:lnTo>
                    <a:pt x="20276" y="25737"/>
                  </a:lnTo>
                  <a:lnTo>
                    <a:pt x="20338" y="25653"/>
                  </a:lnTo>
                  <a:lnTo>
                    <a:pt x="20485" y="25653"/>
                  </a:lnTo>
                  <a:lnTo>
                    <a:pt x="20736" y="25548"/>
                  </a:lnTo>
                  <a:lnTo>
                    <a:pt x="20841" y="25569"/>
                  </a:lnTo>
                  <a:lnTo>
                    <a:pt x="20841" y="25716"/>
                  </a:lnTo>
                  <a:lnTo>
                    <a:pt x="20799" y="25737"/>
                  </a:lnTo>
                  <a:lnTo>
                    <a:pt x="20862" y="25778"/>
                  </a:lnTo>
                  <a:lnTo>
                    <a:pt x="20924" y="25883"/>
                  </a:lnTo>
                  <a:lnTo>
                    <a:pt x="21050" y="25841"/>
                  </a:lnTo>
                  <a:lnTo>
                    <a:pt x="21154" y="25862"/>
                  </a:lnTo>
                  <a:lnTo>
                    <a:pt x="21134" y="25716"/>
                  </a:lnTo>
                  <a:lnTo>
                    <a:pt x="21134" y="25569"/>
                  </a:lnTo>
                  <a:lnTo>
                    <a:pt x="21092" y="25465"/>
                  </a:lnTo>
                  <a:lnTo>
                    <a:pt x="21092" y="25255"/>
                  </a:lnTo>
                  <a:lnTo>
                    <a:pt x="21154" y="25214"/>
                  </a:lnTo>
                  <a:lnTo>
                    <a:pt x="21154" y="25130"/>
                  </a:lnTo>
                  <a:lnTo>
                    <a:pt x="21364" y="25130"/>
                  </a:lnTo>
                  <a:lnTo>
                    <a:pt x="21426" y="25109"/>
                  </a:lnTo>
                  <a:lnTo>
                    <a:pt x="21468" y="25088"/>
                  </a:lnTo>
                  <a:lnTo>
                    <a:pt x="21510" y="25025"/>
                  </a:lnTo>
                  <a:lnTo>
                    <a:pt x="21552" y="24983"/>
                  </a:lnTo>
                  <a:lnTo>
                    <a:pt x="21678" y="24921"/>
                  </a:lnTo>
                  <a:lnTo>
                    <a:pt x="21761" y="24942"/>
                  </a:lnTo>
                  <a:lnTo>
                    <a:pt x="21740" y="25025"/>
                  </a:lnTo>
                  <a:lnTo>
                    <a:pt x="21782" y="25046"/>
                  </a:lnTo>
                  <a:lnTo>
                    <a:pt x="21866" y="25046"/>
                  </a:lnTo>
                  <a:lnTo>
                    <a:pt x="21887" y="24942"/>
                  </a:lnTo>
                  <a:lnTo>
                    <a:pt x="21970" y="24900"/>
                  </a:lnTo>
                  <a:lnTo>
                    <a:pt x="22096" y="25004"/>
                  </a:lnTo>
                  <a:lnTo>
                    <a:pt x="22159" y="24921"/>
                  </a:lnTo>
                  <a:lnTo>
                    <a:pt x="22242" y="24921"/>
                  </a:lnTo>
                  <a:lnTo>
                    <a:pt x="22263" y="25004"/>
                  </a:lnTo>
                  <a:lnTo>
                    <a:pt x="22389" y="24942"/>
                  </a:lnTo>
                  <a:lnTo>
                    <a:pt x="22389" y="24879"/>
                  </a:lnTo>
                  <a:lnTo>
                    <a:pt x="22556" y="24816"/>
                  </a:lnTo>
                  <a:lnTo>
                    <a:pt x="22661" y="24900"/>
                  </a:lnTo>
                  <a:lnTo>
                    <a:pt x="22870" y="24816"/>
                  </a:lnTo>
                  <a:lnTo>
                    <a:pt x="22828" y="24628"/>
                  </a:lnTo>
                  <a:lnTo>
                    <a:pt x="22954" y="24586"/>
                  </a:lnTo>
                  <a:lnTo>
                    <a:pt x="23100" y="24586"/>
                  </a:lnTo>
                  <a:lnTo>
                    <a:pt x="23184" y="24502"/>
                  </a:lnTo>
                  <a:lnTo>
                    <a:pt x="23310" y="24586"/>
                  </a:lnTo>
                  <a:lnTo>
                    <a:pt x="23310" y="24670"/>
                  </a:lnTo>
                  <a:lnTo>
                    <a:pt x="23435" y="24690"/>
                  </a:lnTo>
                  <a:lnTo>
                    <a:pt x="23477" y="24774"/>
                  </a:lnTo>
                  <a:lnTo>
                    <a:pt x="23749" y="24774"/>
                  </a:lnTo>
                  <a:lnTo>
                    <a:pt x="23812" y="24816"/>
                  </a:lnTo>
                  <a:lnTo>
                    <a:pt x="23958" y="24774"/>
                  </a:lnTo>
                  <a:lnTo>
                    <a:pt x="24042" y="24837"/>
                  </a:lnTo>
                  <a:lnTo>
                    <a:pt x="24042" y="24942"/>
                  </a:lnTo>
                  <a:lnTo>
                    <a:pt x="23937" y="24983"/>
                  </a:lnTo>
                  <a:lnTo>
                    <a:pt x="23875" y="25193"/>
                  </a:lnTo>
                  <a:lnTo>
                    <a:pt x="23958" y="25214"/>
                  </a:lnTo>
                  <a:lnTo>
                    <a:pt x="23979" y="25318"/>
                  </a:lnTo>
                  <a:lnTo>
                    <a:pt x="24230" y="25402"/>
                  </a:lnTo>
                  <a:lnTo>
                    <a:pt x="24251" y="25506"/>
                  </a:lnTo>
                  <a:lnTo>
                    <a:pt x="24377" y="25527"/>
                  </a:lnTo>
                  <a:lnTo>
                    <a:pt x="24481" y="25611"/>
                  </a:lnTo>
                  <a:lnTo>
                    <a:pt x="24586" y="25548"/>
                  </a:lnTo>
                  <a:lnTo>
                    <a:pt x="24649" y="25611"/>
                  </a:lnTo>
                  <a:lnTo>
                    <a:pt x="24711" y="25569"/>
                  </a:lnTo>
                  <a:lnTo>
                    <a:pt x="24816" y="25632"/>
                  </a:lnTo>
                  <a:lnTo>
                    <a:pt x="24858" y="25632"/>
                  </a:lnTo>
                  <a:lnTo>
                    <a:pt x="24900" y="25611"/>
                  </a:lnTo>
                  <a:lnTo>
                    <a:pt x="24963" y="25653"/>
                  </a:lnTo>
                  <a:lnTo>
                    <a:pt x="25046" y="25611"/>
                  </a:lnTo>
                  <a:lnTo>
                    <a:pt x="25046" y="25548"/>
                  </a:lnTo>
                  <a:lnTo>
                    <a:pt x="25088" y="25423"/>
                  </a:lnTo>
                  <a:lnTo>
                    <a:pt x="25130" y="25527"/>
                  </a:lnTo>
                  <a:lnTo>
                    <a:pt x="25235" y="25653"/>
                  </a:lnTo>
                  <a:lnTo>
                    <a:pt x="25297" y="25632"/>
                  </a:lnTo>
                  <a:lnTo>
                    <a:pt x="25444" y="25737"/>
                  </a:lnTo>
                  <a:lnTo>
                    <a:pt x="25569" y="25737"/>
                  </a:lnTo>
                  <a:lnTo>
                    <a:pt x="25632" y="25632"/>
                  </a:lnTo>
                  <a:lnTo>
                    <a:pt x="25716" y="25716"/>
                  </a:lnTo>
                  <a:lnTo>
                    <a:pt x="25820" y="25674"/>
                  </a:lnTo>
                  <a:lnTo>
                    <a:pt x="25862" y="25716"/>
                  </a:lnTo>
                  <a:lnTo>
                    <a:pt x="25862" y="25737"/>
                  </a:lnTo>
                  <a:lnTo>
                    <a:pt x="25800" y="25758"/>
                  </a:lnTo>
                  <a:lnTo>
                    <a:pt x="25758" y="25862"/>
                  </a:lnTo>
                  <a:lnTo>
                    <a:pt x="25695" y="25967"/>
                  </a:lnTo>
                  <a:lnTo>
                    <a:pt x="25695" y="26030"/>
                  </a:lnTo>
                  <a:lnTo>
                    <a:pt x="25820" y="26197"/>
                  </a:lnTo>
                  <a:lnTo>
                    <a:pt x="25904" y="26260"/>
                  </a:lnTo>
                  <a:lnTo>
                    <a:pt x="25904" y="26302"/>
                  </a:lnTo>
                  <a:lnTo>
                    <a:pt x="25925" y="26448"/>
                  </a:lnTo>
                  <a:lnTo>
                    <a:pt x="25946" y="26406"/>
                  </a:lnTo>
                  <a:lnTo>
                    <a:pt x="26009" y="26343"/>
                  </a:lnTo>
                  <a:lnTo>
                    <a:pt x="26092" y="26364"/>
                  </a:lnTo>
                  <a:lnTo>
                    <a:pt x="26134" y="26385"/>
                  </a:lnTo>
                  <a:lnTo>
                    <a:pt x="26176" y="26385"/>
                  </a:lnTo>
                  <a:lnTo>
                    <a:pt x="26281" y="26281"/>
                  </a:lnTo>
                  <a:lnTo>
                    <a:pt x="26260" y="26239"/>
                  </a:lnTo>
                  <a:lnTo>
                    <a:pt x="26218" y="26197"/>
                  </a:lnTo>
                  <a:lnTo>
                    <a:pt x="26218" y="26176"/>
                  </a:lnTo>
                  <a:lnTo>
                    <a:pt x="26155" y="26071"/>
                  </a:lnTo>
                  <a:lnTo>
                    <a:pt x="26072" y="26071"/>
                  </a:lnTo>
                  <a:lnTo>
                    <a:pt x="26030" y="25967"/>
                  </a:lnTo>
                  <a:lnTo>
                    <a:pt x="26051" y="25925"/>
                  </a:lnTo>
                  <a:lnTo>
                    <a:pt x="26155" y="25841"/>
                  </a:lnTo>
                  <a:lnTo>
                    <a:pt x="26155" y="25758"/>
                  </a:lnTo>
                  <a:lnTo>
                    <a:pt x="26155" y="25716"/>
                  </a:lnTo>
                  <a:lnTo>
                    <a:pt x="26176" y="25716"/>
                  </a:lnTo>
                  <a:lnTo>
                    <a:pt x="26218" y="25653"/>
                  </a:lnTo>
                  <a:lnTo>
                    <a:pt x="26239" y="25716"/>
                  </a:lnTo>
                  <a:lnTo>
                    <a:pt x="26260" y="25737"/>
                  </a:lnTo>
                  <a:lnTo>
                    <a:pt x="26281" y="25737"/>
                  </a:lnTo>
                  <a:lnTo>
                    <a:pt x="26260" y="25758"/>
                  </a:lnTo>
                  <a:lnTo>
                    <a:pt x="26260" y="25778"/>
                  </a:lnTo>
                  <a:lnTo>
                    <a:pt x="26323" y="25778"/>
                  </a:lnTo>
                  <a:lnTo>
                    <a:pt x="26281" y="25820"/>
                  </a:lnTo>
                  <a:lnTo>
                    <a:pt x="26344" y="25841"/>
                  </a:lnTo>
                  <a:lnTo>
                    <a:pt x="26385" y="25758"/>
                  </a:lnTo>
                  <a:lnTo>
                    <a:pt x="26490" y="25737"/>
                  </a:lnTo>
                  <a:lnTo>
                    <a:pt x="26553" y="25653"/>
                  </a:lnTo>
                  <a:lnTo>
                    <a:pt x="26616" y="25716"/>
                  </a:lnTo>
                  <a:lnTo>
                    <a:pt x="26741" y="25653"/>
                  </a:lnTo>
                  <a:lnTo>
                    <a:pt x="26867" y="25611"/>
                  </a:lnTo>
                  <a:lnTo>
                    <a:pt x="26804" y="25527"/>
                  </a:lnTo>
                  <a:lnTo>
                    <a:pt x="26908" y="25527"/>
                  </a:lnTo>
                  <a:lnTo>
                    <a:pt x="27013" y="25465"/>
                  </a:lnTo>
                  <a:lnTo>
                    <a:pt x="27139" y="25527"/>
                  </a:lnTo>
                  <a:lnTo>
                    <a:pt x="27201" y="25506"/>
                  </a:lnTo>
                  <a:lnTo>
                    <a:pt x="27327" y="25444"/>
                  </a:lnTo>
                  <a:lnTo>
                    <a:pt x="27432" y="25339"/>
                  </a:lnTo>
                  <a:lnTo>
                    <a:pt x="27515" y="25234"/>
                  </a:lnTo>
                  <a:lnTo>
                    <a:pt x="27536" y="25193"/>
                  </a:lnTo>
                  <a:lnTo>
                    <a:pt x="27578" y="25214"/>
                  </a:lnTo>
                  <a:lnTo>
                    <a:pt x="27620" y="25255"/>
                  </a:lnTo>
                  <a:lnTo>
                    <a:pt x="27662" y="25214"/>
                  </a:lnTo>
                  <a:lnTo>
                    <a:pt x="27724" y="25130"/>
                  </a:lnTo>
                  <a:lnTo>
                    <a:pt x="27808" y="25088"/>
                  </a:lnTo>
                  <a:lnTo>
                    <a:pt x="27787" y="24942"/>
                  </a:lnTo>
                  <a:lnTo>
                    <a:pt x="27745" y="24837"/>
                  </a:lnTo>
                  <a:lnTo>
                    <a:pt x="27787" y="24774"/>
                  </a:lnTo>
                  <a:lnTo>
                    <a:pt x="27745" y="24690"/>
                  </a:lnTo>
                  <a:lnTo>
                    <a:pt x="27808" y="24732"/>
                  </a:lnTo>
                  <a:lnTo>
                    <a:pt x="27934" y="24816"/>
                  </a:lnTo>
                  <a:lnTo>
                    <a:pt x="27955" y="24900"/>
                  </a:lnTo>
                  <a:lnTo>
                    <a:pt x="28059" y="25004"/>
                  </a:lnTo>
                  <a:lnTo>
                    <a:pt x="28143" y="24983"/>
                  </a:lnTo>
                  <a:lnTo>
                    <a:pt x="28143" y="24983"/>
                  </a:lnTo>
                  <a:lnTo>
                    <a:pt x="28101" y="25046"/>
                  </a:lnTo>
                  <a:lnTo>
                    <a:pt x="28017" y="25109"/>
                  </a:lnTo>
                  <a:lnTo>
                    <a:pt x="28038" y="25151"/>
                  </a:lnTo>
                  <a:lnTo>
                    <a:pt x="28248" y="25046"/>
                  </a:lnTo>
                  <a:lnTo>
                    <a:pt x="28248" y="24921"/>
                  </a:lnTo>
                  <a:lnTo>
                    <a:pt x="28352" y="24900"/>
                  </a:lnTo>
                  <a:lnTo>
                    <a:pt x="28415" y="24837"/>
                  </a:lnTo>
                  <a:lnTo>
                    <a:pt x="28520" y="24900"/>
                  </a:lnTo>
                  <a:lnTo>
                    <a:pt x="28582" y="24879"/>
                  </a:lnTo>
                  <a:lnTo>
                    <a:pt x="28624" y="24795"/>
                  </a:lnTo>
                  <a:lnTo>
                    <a:pt x="28687" y="24795"/>
                  </a:lnTo>
                  <a:lnTo>
                    <a:pt x="28708" y="24711"/>
                  </a:lnTo>
                  <a:lnTo>
                    <a:pt x="28771" y="24795"/>
                  </a:lnTo>
                  <a:lnTo>
                    <a:pt x="28854" y="24900"/>
                  </a:lnTo>
                  <a:lnTo>
                    <a:pt x="28896" y="24837"/>
                  </a:lnTo>
                  <a:lnTo>
                    <a:pt x="28938" y="24732"/>
                  </a:lnTo>
                  <a:lnTo>
                    <a:pt x="28980" y="24732"/>
                  </a:lnTo>
                  <a:lnTo>
                    <a:pt x="29001" y="24774"/>
                  </a:lnTo>
                  <a:lnTo>
                    <a:pt x="29085" y="24774"/>
                  </a:lnTo>
                  <a:lnTo>
                    <a:pt x="29105" y="24711"/>
                  </a:lnTo>
                  <a:lnTo>
                    <a:pt x="29231" y="24711"/>
                  </a:lnTo>
                  <a:lnTo>
                    <a:pt x="29294" y="24628"/>
                  </a:lnTo>
                  <a:lnTo>
                    <a:pt x="29357" y="24586"/>
                  </a:lnTo>
                  <a:lnTo>
                    <a:pt x="29377" y="24670"/>
                  </a:lnTo>
                  <a:lnTo>
                    <a:pt x="29398" y="24607"/>
                  </a:lnTo>
                  <a:lnTo>
                    <a:pt x="29482" y="24607"/>
                  </a:lnTo>
                  <a:lnTo>
                    <a:pt x="29566" y="24586"/>
                  </a:lnTo>
                  <a:lnTo>
                    <a:pt x="29524" y="24502"/>
                  </a:lnTo>
                  <a:lnTo>
                    <a:pt x="29587" y="24418"/>
                  </a:lnTo>
                  <a:lnTo>
                    <a:pt x="29608" y="24293"/>
                  </a:lnTo>
                  <a:lnTo>
                    <a:pt x="29566" y="24188"/>
                  </a:lnTo>
                  <a:lnTo>
                    <a:pt x="29566" y="24188"/>
                  </a:lnTo>
                  <a:lnTo>
                    <a:pt x="29608" y="24209"/>
                  </a:lnTo>
                  <a:lnTo>
                    <a:pt x="29670" y="24146"/>
                  </a:lnTo>
                  <a:lnTo>
                    <a:pt x="29796" y="24105"/>
                  </a:lnTo>
                  <a:lnTo>
                    <a:pt x="29817" y="24167"/>
                  </a:lnTo>
                  <a:lnTo>
                    <a:pt x="29921" y="24167"/>
                  </a:lnTo>
                  <a:lnTo>
                    <a:pt x="29942" y="24042"/>
                  </a:lnTo>
                  <a:lnTo>
                    <a:pt x="30005" y="24042"/>
                  </a:lnTo>
                  <a:lnTo>
                    <a:pt x="30026" y="23958"/>
                  </a:lnTo>
                  <a:lnTo>
                    <a:pt x="30089" y="23958"/>
                  </a:lnTo>
                  <a:lnTo>
                    <a:pt x="30089" y="23979"/>
                  </a:lnTo>
                  <a:lnTo>
                    <a:pt x="30110" y="23979"/>
                  </a:lnTo>
                  <a:lnTo>
                    <a:pt x="30193" y="23874"/>
                  </a:lnTo>
                  <a:lnTo>
                    <a:pt x="30256" y="23958"/>
                  </a:lnTo>
                  <a:lnTo>
                    <a:pt x="30256" y="23833"/>
                  </a:lnTo>
                  <a:lnTo>
                    <a:pt x="30340" y="23833"/>
                  </a:lnTo>
                  <a:lnTo>
                    <a:pt x="30361" y="23728"/>
                  </a:lnTo>
                  <a:lnTo>
                    <a:pt x="30277" y="23686"/>
                  </a:lnTo>
                  <a:lnTo>
                    <a:pt x="30193" y="23749"/>
                  </a:lnTo>
                  <a:lnTo>
                    <a:pt x="30047" y="23623"/>
                  </a:lnTo>
                  <a:lnTo>
                    <a:pt x="30235" y="23623"/>
                  </a:lnTo>
                  <a:lnTo>
                    <a:pt x="30340" y="23477"/>
                  </a:lnTo>
                  <a:lnTo>
                    <a:pt x="30361" y="23540"/>
                  </a:lnTo>
                  <a:lnTo>
                    <a:pt x="30445" y="23477"/>
                  </a:lnTo>
                  <a:lnTo>
                    <a:pt x="30612" y="23581"/>
                  </a:lnTo>
                  <a:lnTo>
                    <a:pt x="30633" y="23456"/>
                  </a:lnTo>
                  <a:lnTo>
                    <a:pt x="30549" y="23435"/>
                  </a:lnTo>
                  <a:lnTo>
                    <a:pt x="30507" y="23372"/>
                  </a:lnTo>
                  <a:lnTo>
                    <a:pt x="30528" y="23309"/>
                  </a:lnTo>
                  <a:lnTo>
                    <a:pt x="30633" y="23372"/>
                  </a:lnTo>
                  <a:lnTo>
                    <a:pt x="30717" y="23309"/>
                  </a:lnTo>
                  <a:lnTo>
                    <a:pt x="30675" y="23268"/>
                  </a:lnTo>
                  <a:lnTo>
                    <a:pt x="30612" y="23268"/>
                  </a:lnTo>
                  <a:lnTo>
                    <a:pt x="30612" y="23163"/>
                  </a:lnTo>
                  <a:lnTo>
                    <a:pt x="30528" y="23121"/>
                  </a:lnTo>
                  <a:lnTo>
                    <a:pt x="30612" y="23100"/>
                  </a:lnTo>
                  <a:lnTo>
                    <a:pt x="30654" y="23142"/>
                  </a:lnTo>
                  <a:lnTo>
                    <a:pt x="30717" y="23142"/>
                  </a:lnTo>
                  <a:lnTo>
                    <a:pt x="30758" y="23205"/>
                  </a:lnTo>
                  <a:lnTo>
                    <a:pt x="30758" y="23121"/>
                  </a:lnTo>
                  <a:lnTo>
                    <a:pt x="30654" y="23037"/>
                  </a:lnTo>
                  <a:lnTo>
                    <a:pt x="30654" y="22933"/>
                  </a:lnTo>
                  <a:lnTo>
                    <a:pt x="30737" y="22933"/>
                  </a:lnTo>
                  <a:lnTo>
                    <a:pt x="30758" y="22891"/>
                  </a:lnTo>
                  <a:lnTo>
                    <a:pt x="30863" y="22954"/>
                  </a:lnTo>
                  <a:lnTo>
                    <a:pt x="30863" y="23037"/>
                  </a:lnTo>
                  <a:lnTo>
                    <a:pt x="30926" y="23037"/>
                  </a:lnTo>
                  <a:lnTo>
                    <a:pt x="30968" y="23121"/>
                  </a:lnTo>
                  <a:lnTo>
                    <a:pt x="30989" y="22996"/>
                  </a:lnTo>
                  <a:lnTo>
                    <a:pt x="30947" y="22912"/>
                  </a:lnTo>
                  <a:lnTo>
                    <a:pt x="30884" y="22912"/>
                  </a:lnTo>
                  <a:lnTo>
                    <a:pt x="30863" y="22828"/>
                  </a:lnTo>
                  <a:lnTo>
                    <a:pt x="30947" y="22828"/>
                  </a:lnTo>
                  <a:lnTo>
                    <a:pt x="30947" y="22745"/>
                  </a:lnTo>
                  <a:lnTo>
                    <a:pt x="30863" y="22724"/>
                  </a:lnTo>
                  <a:lnTo>
                    <a:pt x="30989" y="22598"/>
                  </a:lnTo>
                  <a:lnTo>
                    <a:pt x="30926" y="22535"/>
                  </a:lnTo>
                  <a:lnTo>
                    <a:pt x="30842" y="22535"/>
                  </a:lnTo>
                  <a:lnTo>
                    <a:pt x="30779" y="22598"/>
                  </a:lnTo>
                  <a:lnTo>
                    <a:pt x="30800" y="22493"/>
                  </a:lnTo>
                  <a:lnTo>
                    <a:pt x="30947" y="22410"/>
                  </a:lnTo>
                  <a:lnTo>
                    <a:pt x="31135" y="22326"/>
                  </a:lnTo>
                  <a:lnTo>
                    <a:pt x="31072" y="22263"/>
                  </a:lnTo>
                  <a:lnTo>
                    <a:pt x="30989" y="22326"/>
                  </a:lnTo>
                  <a:lnTo>
                    <a:pt x="30863" y="22201"/>
                  </a:lnTo>
                  <a:lnTo>
                    <a:pt x="30968" y="22201"/>
                  </a:lnTo>
                  <a:lnTo>
                    <a:pt x="30884" y="22096"/>
                  </a:lnTo>
                  <a:lnTo>
                    <a:pt x="30800" y="22096"/>
                  </a:lnTo>
                  <a:lnTo>
                    <a:pt x="30863" y="22054"/>
                  </a:lnTo>
                  <a:lnTo>
                    <a:pt x="30800" y="21991"/>
                  </a:lnTo>
                  <a:lnTo>
                    <a:pt x="30884" y="21991"/>
                  </a:lnTo>
                  <a:lnTo>
                    <a:pt x="30926" y="21908"/>
                  </a:lnTo>
                  <a:lnTo>
                    <a:pt x="31030" y="21908"/>
                  </a:lnTo>
                  <a:lnTo>
                    <a:pt x="30989" y="22012"/>
                  </a:lnTo>
                  <a:lnTo>
                    <a:pt x="31072" y="22012"/>
                  </a:lnTo>
                  <a:lnTo>
                    <a:pt x="31240" y="21866"/>
                  </a:lnTo>
                  <a:lnTo>
                    <a:pt x="31240" y="21782"/>
                  </a:lnTo>
                  <a:lnTo>
                    <a:pt x="31365" y="21803"/>
                  </a:lnTo>
                  <a:lnTo>
                    <a:pt x="31281" y="21698"/>
                  </a:lnTo>
                  <a:lnTo>
                    <a:pt x="31198" y="21698"/>
                  </a:lnTo>
                  <a:lnTo>
                    <a:pt x="31240" y="21594"/>
                  </a:lnTo>
                  <a:lnTo>
                    <a:pt x="31302" y="21677"/>
                  </a:lnTo>
                  <a:lnTo>
                    <a:pt x="31386" y="21636"/>
                  </a:lnTo>
                  <a:lnTo>
                    <a:pt x="31386" y="21531"/>
                  </a:lnTo>
                  <a:lnTo>
                    <a:pt x="31449" y="21489"/>
                  </a:lnTo>
                  <a:lnTo>
                    <a:pt x="31386" y="21426"/>
                  </a:lnTo>
                  <a:lnTo>
                    <a:pt x="31386" y="21343"/>
                  </a:lnTo>
                  <a:lnTo>
                    <a:pt x="31470" y="21322"/>
                  </a:lnTo>
                  <a:lnTo>
                    <a:pt x="31407" y="21238"/>
                  </a:lnTo>
                  <a:lnTo>
                    <a:pt x="31407" y="21175"/>
                  </a:lnTo>
                  <a:lnTo>
                    <a:pt x="31302" y="21112"/>
                  </a:lnTo>
                  <a:lnTo>
                    <a:pt x="31470" y="21154"/>
                  </a:lnTo>
                  <a:lnTo>
                    <a:pt x="31512" y="21112"/>
                  </a:lnTo>
                  <a:lnTo>
                    <a:pt x="31616" y="20903"/>
                  </a:lnTo>
                  <a:lnTo>
                    <a:pt x="31700" y="20903"/>
                  </a:lnTo>
                  <a:lnTo>
                    <a:pt x="31721" y="20966"/>
                  </a:lnTo>
                  <a:lnTo>
                    <a:pt x="31763" y="21029"/>
                  </a:lnTo>
                  <a:lnTo>
                    <a:pt x="31784" y="20924"/>
                  </a:lnTo>
                  <a:lnTo>
                    <a:pt x="31846" y="20861"/>
                  </a:lnTo>
                  <a:lnTo>
                    <a:pt x="31805" y="20736"/>
                  </a:lnTo>
                  <a:lnTo>
                    <a:pt x="31679" y="20736"/>
                  </a:lnTo>
                  <a:lnTo>
                    <a:pt x="31616" y="20694"/>
                  </a:lnTo>
                  <a:lnTo>
                    <a:pt x="31679" y="20652"/>
                  </a:lnTo>
                  <a:lnTo>
                    <a:pt x="31763" y="20652"/>
                  </a:lnTo>
                  <a:lnTo>
                    <a:pt x="31826" y="20610"/>
                  </a:lnTo>
                  <a:lnTo>
                    <a:pt x="31784" y="20548"/>
                  </a:lnTo>
                  <a:lnTo>
                    <a:pt x="31700" y="20506"/>
                  </a:lnTo>
                  <a:lnTo>
                    <a:pt x="31784" y="20443"/>
                  </a:lnTo>
                  <a:lnTo>
                    <a:pt x="31826" y="20443"/>
                  </a:lnTo>
                  <a:lnTo>
                    <a:pt x="31826" y="20401"/>
                  </a:lnTo>
                  <a:lnTo>
                    <a:pt x="31784" y="20338"/>
                  </a:lnTo>
                  <a:lnTo>
                    <a:pt x="31574" y="20338"/>
                  </a:lnTo>
                  <a:lnTo>
                    <a:pt x="31595" y="20296"/>
                  </a:lnTo>
                  <a:lnTo>
                    <a:pt x="31721" y="20192"/>
                  </a:lnTo>
                  <a:lnTo>
                    <a:pt x="31826" y="20213"/>
                  </a:lnTo>
                  <a:lnTo>
                    <a:pt x="31846" y="20192"/>
                  </a:lnTo>
                  <a:lnTo>
                    <a:pt x="31888" y="20129"/>
                  </a:lnTo>
                  <a:lnTo>
                    <a:pt x="31930" y="20192"/>
                  </a:lnTo>
                  <a:lnTo>
                    <a:pt x="31972" y="20213"/>
                  </a:lnTo>
                  <a:lnTo>
                    <a:pt x="32014" y="20171"/>
                  </a:lnTo>
                  <a:lnTo>
                    <a:pt x="31993" y="20087"/>
                  </a:lnTo>
                  <a:lnTo>
                    <a:pt x="31972" y="19920"/>
                  </a:lnTo>
                  <a:lnTo>
                    <a:pt x="31909" y="19878"/>
                  </a:lnTo>
                  <a:lnTo>
                    <a:pt x="31826" y="19962"/>
                  </a:lnTo>
                  <a:lnTo>
                    <a:pt x="31846" y="19983"/>
                  </a:lnTo>
                  <a:lnTo>
                    <a:pt x="31846" y="20024"/>
                  </a:lnTo>
                  <a:lnTo>
                    <a:pt x="31763" y="20004"/>
                  </a:lnTo>
                  <a:lnTo>
                    <a:pt x="31595" y="20129"/>
                  </a:lnTo>
                  <a:lnTo>
                    <a:pt x="31512" y="20108"/>
                  </a:lnTo>
                  <a:lnTo>
                    <a:pt x="31512" y="20004"/>
                  </a:lnTo>
                  <a:lnTo>
                    <a:pt x="31679" y="19983"/>
                  </a:lnTo>
                  <a:lnTo>
                    <a:pt x="31930" y="19752"/>
                  </a:lnTo>
                  <a:lnTo>
                    <a:pt x="31909" y="19711"/>
                  </a:lnTo>
                  <a:lnTo>
                    <a:pt x="31805" y="19711"/>
                  </a:lnTo>
                  <a:lnTo>
                    <a:pt x="31763" y="19648"/>
                  </a:lnTo>
                  <a:lnTo>
                    <a:pt x="31721" y="19690"/>
                  </a:lnTo>
                  <a:lnTo>
                    <a:pt x="31553" y="19460"/>
                  </a:lnTo>
                  <a:lnTo>
                    <a:pt x="31386" y="19439"/>
                  </a:lnTo>
                  <a:lnTo>
                    <a:pt x="31240" y="19585"/>
                  </a:lnTo>
                  <a:lnTo>
                    <a:pt x="31135" y="19564"/>
                  </a:lnTo>
                  <a:lnTo>
                    <a:pt x="31030" y="19397"/>
                  </a:lnTo>
                  <a:lnTo>
                    <a:pt x="30884" y="19439"/>
                  </a:lnTo>
                  <a:lnTo>
                    <a:pt x="30779" y="19501"/>
                  </a:lnTo>
                  <a:lnTo>
                    <a:pt x="30737" y="19606"/>
                  </a:lnTo>
                  <a:lnTo>
                    <a:pt x="30758" y="19480"/>
                  </a:lnTo>
                  <a:lnTo>
                    <a:pt x="30884" y="19376"/>
                  </a:lnTo>
                  <a:lnTo>
                    <a:pt x="30968" y="19376"/>
                  </a:lnTo>
                  <a:lnTo>
                    <a:pt x="31051" y="19334"/>
                  </a:lnTo>
                  <a:lnTo>
                    <a:pt x="31177" y="19376"/>
                  </a:lnTo>
                  <a:lnTo>
                    <a:pt x="31281" y="19355"/>
                  </a:lnTo>
                  <a:lnTo>
                    <a:pt x="31281" y="19250"/>
                  </a:lnTo>
                  <a:lnTo>
                    <a:pt x="31323" y="19188"/>
                  </a:lnTo>
                  <a:lnTo>
                    <a:pt x="31407" y="19188"/>
                  </a:lnTo>
                  <a:lnTo>
                    <a:pt x="31553" y="19041"/>
                  </a:lnTo>
                  <a:lnTo>
                    <a:pt x="31700" y="19020"/>
                  </a:lnTo>
                  <a:lnTo>
                    <a:pt x="31700" y="18936"/>
                  </a:lnTo>
                  <a:lnTo>
                    <a:pt x="31574" y="18727"/>
                  </a:lnTo>
                  <a:lnTo>
                    <a:pt x="31281" y="18539"/>
                  </a:lnTo>
                  <a:lnTo>
                    <a:pt x="31072" y="18413"/>
                  </a:lnTo>
                  <a:lnTo>
                    <a:pt x="30842" y="18204"/>
                  </a:lnTo>
                  <a:lnTo>
                    <a:pt x="30737" y="18204"/>
                  </a:lnTo>
                  <a:lnTo>
                    <a:pt x="30549" y="18330"/>
                  </a:lnTo>
                  <a:lnTo>
                    <a:pt x="30445" y="18309"/>
                  </a:lnTo>
                  <a:lnTo>
                    <a:pt x="30319" y="18183"/>
                  </a:lnTo>
                  <a:lnTo>
                    <a:pt x="30319" y="18099"/>
                  </a:lnTo>
                  <a:lnTo>
                    <a:pt x="30235" y="18079"/>
                  </a:lnTo>
                  <a:lnTo>
                    <a:pt x="30110" y="18120"/>
                  </a:lnTo>
                  <a:lnTo>
                    <a:pt x="29984" y="18120"/>
                  </a:lnTo>
                  <a:lnTo>
                    <a:pt x="29838" y="18141"/>
                  </a:lnTo>
                  <a:lnTo>
                    <a:pt x="29691" y="18351"/>
                  </a:lnTo>
                  <a:lnTo>
                    <a:pt x="29817" y="18099"/>
                  </a:lnTo>
                  <a:lnTo>
                    <a:pt x="29921" y="18037"/>
                  </a:lnTo>
                  <a:lnTo>
                    <a:pt x="29984" y="18079"/>
                  </a:lnTo>
                  <a:lnTo>
                    <a:pt x="30047" y="18079"/>
                  </a:lnTo>
                  <a:lnTo>
                    <a:pt x="30089" y="18016"/>
                  </a:lnTo>
                  <a:lnTo>
                    <a:pt x="30193" y="18079"/>
                  </a:lnTo>
                  <a:lnTo>
                    <a:pt x="30340" y="17995"/>
                  </a:lnTo>
                  <a:lnTo>
                    <a:pt x="30403" y="18183"/>
                  </a:lnTo>
                  <a:lnTo>
                    <a:pt x="30465" y="18225"/>
                  </a:lnTo>
                  <a:lnTo>
                    <a:pt x="30570" y="18225"/>
                  </a:lnTo>
                  <a:lnTo>
                    <a:pt x="30654" y="18120"/>
                  </a:lnTo>
                  <a:lnTo>
                    <a:pt x="30842" y="18141"/>
                  </a:lnTo>
                  <a:lnTo>
                    <a:pt x="30968" y="18246"/>
                  </a:lnTo>
                  <a:lnTo>
                    <a:pt x="31051" y="18246"/>
                  </a:lnTo>
                  <a:lnTo>
                    <a:pt x="31177" y="18351"/>
                  </a:lnTo>
                  <a:lnTo>
                    <a:pt x="31323" y="18288"/>
                  </a:lnTo>
                  <a:lnTo>
                    <a:pt x="31574" y="18351"/>
                  </a:lnTo>
                  <a:lnTo>
                    <a:pt x="31658" y="18330"/>
                  </a:lnTo>
                  <a:lnTo>
                    <a:pt x="31553" y="18141"/>
                  </a:lnTo>
                  <a:lnTo>
                    <a:pt x="31491" y="18120"/>
                  </a:lnTo>
                  <a:lnTo>
                    <a:pt x="31323" y="17974"/>
                  </a:lnTo>
                  <a:lnTo>
                    <a:pt x="31323" y="17911"/>
                  </a:lnTo>
                  <a:lnTo>
                    <a:pt x="31281" y="17869"/>
                  </a:lnTo>
                  <a:lnTo>
                    <a:pt x="31177" y="17890"/>
                  </a:lnTo>
                  <a:lnTo>
                    <a:pt x="31051" y="17827"/>
                  </a:lnTo>
                  <a:lnTo>
                    <a:pt x="30884" y="17597"/>
                  </a:lnTo>
                  <a:lnTo>
                    <a:pt x="30884" y="17451"/>
                  </a:lnTo>
                  <a:lnTo>
                    <a:pt x="30675" y="17283"/>
                  </a:lnTo>
                  <a:lnTo>
                    <a:pt x="30675" y="17095"/>
                  </a:lnTo>
                  <a:lnTo>
                    <a:pt x="30549" y="17074"/>
                  </a:lnTo>
                  <a:lnTo>
                    <a:pt x="30612" y="16949"/>
                  </a:lnTo>
                  <a:lnTo>
                    <a:pt x="30570" y="16928"/>
                  </a:lnTo>
                  <a:lnTo>
                    <a:pt x="30403" y="16572"/>
                  </a:lnTo>
                  <a:lnTo>
                    <a:pt x="30089" y="16405"/>
                  </a:lnTo>
                  <a:lnTo>
                    <a:pt x="30005" y="16447"/>
                  </a:lnTo>
                  <a:lnTo>
                    <a:pt x="30005" y="16363"/>
                  </a:lnTo>
                  <a:lnTo>
                    <a:pt x="29712" y="16237"/>
                  </a:lnTo>
                  <a:lnTo>
                    <a:pt x="29670" y="16237"/>
                  </a:lnTo>
                  <a:lnTo>
                    <a:pt x="29670" y="15944"/>
                  </a:lnTo>
                  <a:lnTo>
                    <a:pt x="29712" y="15735"/>
                  </a:lnTo>
                  <a:lnTo>
                    <a:pt x="29670" y="15610"/>
                  </a:lnTo>
                  <a:lnTo>
                    <a:pt x="29691" y="15463"/>
                  </a:lnTo>
                  <a:lnTo>
                    <a:pt x="29712" y="15484"/>
                  </a:lnTo>
                  <a:lnTo>
                    <a:pt x="29817" y="15463"/>
                  </a:lnTo>
                  <a:lnTo>
                    <a:pt x="29921" y="15296"/>
                  </a:lnTo>
                  <a:lnTo>
                    <a:pt x="29984" y="15317"/>
                  </a:lnTo>
                  <a:lnTo>
                    <a:pt x="30089" y="15191"/>
                  </a:lnTo>
                  <a:lnTo>
                    <a:pt x="29984" y="15149"/>
                  </a:lnTo>
                  <a:lnTo>
                    <a:pt x="29921" y="15066"/>
                  </a:lnTo>
                  <a:lnTo>
                    <a:pt x="30005" y="14961"/>
                  </a:lnTo>
                  <a:lnTo>
                    <a:pt x="30193" y="14982"/>
                  </a:lnTo>
                  <a:lnTo>
                    <a:pt x="30193" y="14856"/>
                  </a:lnTo>
                  <a:lnTo>
                    <a:pt x="30319" y="14835"/>
                  </a:lnTo>
                  <a:lnTo>
                    <a:pt x="30319" y="14731"/>
                  </a:lnTo>
                  <a:lnTo>
                    <a:pt x="30193" y="14647"/>
                  </a:lnTo>
                  <a:lnTo>
                    <a:pt x="30319" y="14647"/>
                  </a:lnTo>
                  <a:lnTo>
                    <a:pt x="30424" y="14689"/>
                  </a:lnTo>
                  <a:lnTo>
                    <a:pt x="30445" y="14647"/>
                  </a:lnTo>
                  <a:lnTo>
                    <a:pt x="30549" y="14647"/>
                  </a:lnTo>
                  <a:lnTo>
                    <a:pt x="30654" y="14563"/>
                  </a:lnTo>
                  <a:lnTo>
                    <a:pt x="30717" y="14563"/>
                  </a:lnTo>
                  <a:lnTo>
                    <a:pt x="30842" y="14375"/>
                  </a:lnTo>
                  <a:lnTo>
                    <a:pt x="30884" y="14459"/>
                  </a:lnTo>
                  <a:lnTo>
                    <a:pt x="30947" y="14417"/>
                  </a:lnTo>
                  <a:lnTo>
                    <a:pt x="30947" y="14459"/>
                  </a:lnTo>
                  <a:lnTo>
                    <a:pt x="31093" y="14563"/>
                  </a:lnTo>
                  <a:lnTo>
                    <a:pt x="31240" y="14438"/>
                  </a:lnTo>
                  <a:lnTo>
                    <a:pt x="31240" y="14375"/>
                  </a:lnTo>
                  <a:lnTo>
                    <a:pt x="31156" y="14354"/>
                  </a:lnTo>
                  <a:lnTo>
                    <a:pt x="31135" y="14250"/>
                  </a:lnTo>
                  <a:lnTo>
                    <a:pt x="31198" y="14208"/>
                  </a:lnTo>
                  <a:lnTo>
                    <a:pt x="31261" y="14208"/>
                  </a:lnTo>
                  <a:lnTo>
                    <a:pt x="31177" y="14061"/>
                  </a:lnTo>
                  <a:lnTo>
                    <a:pt x="31177" y="13998"/>
                  </a:lnTo>
                  <a:lnTo>
                    <a:pt x="31302" y="13957"/>
                  </a:lnTo>
                  <a:lnTo>
                    <a:pt x="31240" y="13936"/>
                  </a:lnTo>
                  <a:lnTo>
                    <a:pt x="31093" y="13957"/>
                  </a:lnTo>
                  <a:lnTo>
                    <a:pt x="30947" y="13957"/>
                  </a:lnTo>
                  <a:lnTo>
                    <a:pt x="30947" y="13915"/>
                  </a:lnTo>
                  <a:lnTo>
                    <a:pt x="30800" y="13915"/>
                  </a:lnTo>
                  <a:lnTo>
                    <a:pt x="30758" y="13957"/>
                  </a:lnTo>
                  <a:lnTo>
                    <a:pt x="30403" y="13998"/>
                  </a:lnTo>
                  <a:lnTo>
                    <a:pt x="30319" y="13915"/>
                  </a:lnTo>
                  <a:lnTo>
                    <a:pt x="30256" y="13894"/>
                  </a:lnTo>
                  <a:lnTo>
                    <a:pt x="30193" y="13789"/>
                  </a:lnTo>
                  <a:lnTo>
                    <a:pt x="30131" y="13747"/>
                  </a:lnTo>
                  <a:lnTo>
                    <a:pt x="30089" y="13706"/>
                  </a:lnTo>
                  <a:lnTo>
                    <a:pt x="29817" y="13831"/>
                  </a:lnTo>
                  <a:lnTo>
                    <a:pt x="29691" y="13831"/>
                  </a:lnTo>
                  <a:lnTo>
                    <a:pt x="29733" y="13894"/>
                  </a:lnTo>
                  <a:lnTo>
                    <a:pt x="29733" y="13998"/>
                  </a:lnTo>
                  <a:lnTo>
                    <a:pt x="29670" y="14040"/>
                  </a:lnTo>
                  <a:lnTo>
                    <a:pt x="29503" y="14103"/>
                  </a:lnTo>
                  <a:lnTo>
                    <a:pt x="29524" y="14124"/>
                  </a:lnTo>
                  <a:lnTo>
                    <a:pt x="29587" y="14208"/>
                  </a:lnTo>
                  <a:lnTo>
                    <a:pt x="29524" y="14312"/>
                  </a:lnTo>
                  <a:lnTo>
                    <a:pt x="29482" y="14354"/>
                  </a:lnTo>
                  <a:lnTo>
                    <a:pt x="29357" y="14312"/>
                  </a:lnTo>
                  <a:lnTo>
                    <a:pt x="29231" y="14375"/>
                  </a:lnTo>
                  <a:lnTo>
                    <a:pt x="29085" y="14354"/>
                  </a:lnTo>
                  <a:lnTo>
                    <a:pt x="28938" y="14061"/>
                  </a:lnTo>
                  <a:lnTo>
                    <a:pt x="28938" y="13915"/>
                  </a:lnTo>
                  <a:lnTo>
                    <a:pt x="28896" y="13810"/>
                  </a:lnTo>
                  <a:lnTo>
                    <a:pt x="28750" y="13810"/>
                  </a:lnTo>
                  <a:lnTo>
                    <a:pt x="28687" y="13831"/>
                  </a:lnTo>
                  <a:lnTo>
                    <a:pt x="28687" y="13789"/>
                  </a:lnTo>
                  <a:lnTo>
                    <a:pt x="28624" y="13789"/>
                  </a:lnTo>
                  <a:lnTo>
                    <a:pt x="28561" y="13852"/>
                  </a:lnTo>
                  <a:lnTo>
                    <a:pt x="28540" y="13789"/>
                  </a:lnTo>
                  <a:lnTo>
                    <a:pt x="28540" y="13831"/>
                  </a:lnTo>
                  <a:lnTo>
                    <a:pt x="28436" y="13706"/>
                  </a:lnTo>
                  <a:lnTo>
                    <a:pt x="28436" y="13622"/>
                  </a:lnTo>
                  <a:lnTo>
                    <a:pt x="28227" y="13496"/>
                  </a:lnTo>
                  <a:lnTo>
                    <a:pt x="28122" y="13413"/>
                  </a:lnTo>
                  <a:lnTo>
                    <a:pt x="28101" y="13287"/>
                  </a:lnTo>
                  <a:lnTo>
                    <a:pt x="28038" y="13162"/>
                  </a:lnTo>
                  <a:lnTo>
                    <a:pt x="28101" y="13099"/>
                  </a:lnTo>
                  <a:lnTo>
                    <a:pt x="28101" y="13057"/>
                  </a:lnTo>
                  <a:lnTo>
                    <a:pt x="28101" y="12994"/>
                  </a:lnTo>
                  <a:lnTo>
                    <a:pt x="28122" y="12869"/>
                  </a:lnTo>
                  <a:lnTo>
                    <a:pt x="28164" y="12806"/>
                  </a:lnTo>
                  <a:lnTo>
                    <a:pt x="28185" y="12764"/>
                  </a:lnTo>
                  <a:lnTo>
                    <a:pt x="28415" y="12848"/>
                  </a:lnTo>
                  <a:lnTo>
                    <a:pt x="28750" y="12848"/>
                  </a:lnTo>
                  <a:lnTo>
                    <a:pt x="28792" y="12701"/>
                  </a:lnTo>
                  <a:lnTo>
                    <a:pt x="28771" y="12659"/>
                  </a:lnTo>
                  <a:lnTo>
                    <a:pt x="28854" y="12659"/>
                  </a:lnTo>
                  <a:lnTo>
                    <a:pt x="28833" y="12492"/>
                  </a:lnTo>
                  <a:lnTo>
                    <a:pt x="28792" y="12471"/>
                  </a:lnTo>
                  <a:lnTo>
                    <a:pt x="28854" y="12429"/>
                  </a:lnTo>
                  <a:lnTo>
                    <a:pt x="28896" y="12136"/>
                  </a:lnTo>
                  <a:lnTo>
                    <a:pt x="29105" y="12011"/>
                  </a:lnTo>
                  <a:lnTo>
                    <a:pt x="29210" y="12011"/>
                  </a:lnTo>
                  <a:lnTo>
                    <a:pt x="29315" y="11843"/>
                  </a:lnTo>
                  <a:lnTo>
                    <a:pt x="29377" y="11843"/>
                  </a:lnTo>
                  <a:lnTo>
                    <a:pt x="29398" y="11613"/>
                  </a:lnTo>
                  <a:lnTo>
                    <a:pt x="29503" y="11488"/>
                  </a:lnTo>
                  <a:lnTo>
                    <a:pt x="29524" y="11341"/>
                  </a:lnTo>
                  <a:lnTo>
                    <a:pt x="29587" y="11320"/>
                  </a:lnTo>
                  <a:lnTo>
                    <a:pt x="29670" y="11195"/>
                  </a:lnTo>
                  <a:lnTo>
                    <a:pt x="29796" y="11195"/>
                  </a:lnTo>
                  <a:lnTo>
                    <a:pt x="29838" y="11216"/>
                  </a:lnTo>
                  <a:lnTo>
                    <a:pt x="29942" y="11216"/>
                  </a:lnTo>
                  <a:lnTo>
                    <a:pt x="29984" y="11111"/>
                  </a:lnTo>
                  <a:lnTo>
                    <a:pt x="30152" y="11320"/>
                  </a:lnTo>
                  <a:lnTo>
                    <a:pt x="30424" y="11488"/>
                  </a:lnTo>
                  <a:lnTo>
                    <a:pt x="30424" y="11592"/>
                  </a:lnTo>
                  <a:lnTo>
                    <a:pt x="30361" y="11613"/>
                  </a:lnTo>
                  <a:lnTo>
                    <a:pt x="30340" y="11697"/>
                  </a:lnTo>
                  <a:lnTo>
                    <a:pt x="30214" y="11843"/>
                  </a:lnTo>
                  <a:lnTo>
                    <a:pt x="30193" y="12011"/>
                  </a:lnTo>
                  <a:lnTo>
                    <a:pt x="30089" y="12011"/>
                  </a:lnTo>
                  <a:lnTo>
                    <a:pt x="30110" y="12032"/>
                  </a:lnTo>
                  <a:lnTo>
                    <a:pt x="30089" y="12178"/>
                  </a:lnTo>
                  <a:lnTo>
                    <a:pt x="30214" y="12325"/>
                  </a:lnTo>
                  <a:lnTo>
                    <a:pt x="30193" y="12387"/>
                  </a:lnTo>
                  <a:lnTo>
                    <a:pt x="30131" y="12429"/>
                  </a:lnTo>
                  <a:lnTo>
                    <a:pt x="30131" y="12471"/>
                  </a:lnTo>
                  <a:lnTo>
                    <a:pt x="30193" y="12555"/>
                  </a:lnTo>
                  <a:lnTo>
                    <a:pt x="30319" y="12492"/>
                  </a:lnTo>
                  <a:lnTo>
                    <a:pt x="30445" y="12387"/>
                  </a:lnTo>
                  <a:lnTo>
                    <a:pt x="30403" y="12492"/>
                  </a:lnTo>
                  <a:lnTo>
                    <a:pt x="30277" y="12576"/>
                  </a:lnTo>
                  <a:lnTo>
                    <a:pt x="30319" y="12638"/>
                  </a:lnTo>
                  <a:lnTo>
                    <a:pt x="30361" y="12659"/>
                  </a:lnTo>
                  <a:lnTo>
                    <a:pt x="30361" y="12701"/>
                  </a:lnTo>
                  <a:lnTo>
                    <a:pt x="30319" y="12743"/>
                  </a:lnTo>
                  <a:lnTo>
                    <a:pt x="30193" y="12743"/>
                  </a:lnTo>
                  <a:lnTo>
                    <a:pt x="30131" y="12806"/>
                  </a:lnTo>
                  <a:lnTo>
                    <a:pt x="30026" y="12806"/>
                  </a:lnTo>
                  <a:lnTo>
                    <a:pt x="29984" y="12890"/>
                  </a:lnTo>
                  <a:lnTo>
                    <a:pt x="30089" y="12973"/>
                  </a:lnTo>
                  <a:lnTo>
                    <a:pt x="30089" y="13057"/>
                  </a:lnTo>
                  <a:lnTo>
                    <a:pt x="30152" y="13057"/>
                  </a:lnTo>
                  <a:lnTo>
                    <a:pt x="30235" y="12952"/>
                  </a:lnTo>
                  <a:lnTo>
                    <a:pt x="30277" y="12952"/>
                  </a:lnTo>
                  <a:lnTo>
                    <a:pt x="30403" y="12806"/>
                  </a:lnTo>
                  <a:lnTo>
                    <a:pt x="30549" y="12743"/>
                  </a:lnTo>
                  <a:lnTo>
                    <a:pt x="30570" y="12701"/>
                  </a:lnTo>
                  <a:lnTo>
                    <a:pt x="30528" y="12576"/>
                  </a:lnTo>
                  <a:lnTo>
                    <a:pt x="30654" y="12471"/>
                  </a:lnTo>
                  <a:lnTo>
                    <a:pt x="30926" y="12283"/>
                  </a:lnTo>
                  <a:lnTo>
                    <a:pt x="30989" y="12283"/>
                  </a:lnTo>
                  <a:lnTo>
                    <a:pt x="31030" y="12178"/>
                  </a:lnTo>
                  <a:lnTo>
                    <a:pt x="31156" y="12178"/>
                  </a:lnTo>
                  <a:lnTo>
                    <a:pt x="31302" y="12053"/>
                  </a:lnTo>
                  <a:lnTo>
                    <a:pt x="31365" y="12115"/>
                  </a:lnTo>
                  <a:lnTo>
                    <a:pt x="31407" y="12115"/>
                  </a:lnTo>
                  <a:lnTo>
                    <a:pt x="31553" y="12073"/>
                  </a:lnTo>
                  <a:lnTo>
                    <a:pt x="31721" y="11906"/>
                  </a:lnTo>
                  <a:lnTo>
                    <a:pt x="31763" y="12011"/>
                  </a:lnTo>
                  <a:lnTo>
                    <a:pt x="31763" y="11655"/>
                  </a:lnTo>
                  <a:lnTo>
                    <a:pt x="31909" y="11550"/>
                  </a:lnTo>
                  <a:lnTo>
                    <a:pt x="31972" y="11404"/>
                  </a:lnTo>
                  <a:lnTo>
                    <a:pt x="31972" y="11299"/>
                  </a:lnTo>
                  <a:lnTo>
                    <a:pt x="32118" y="11195"/>
                  </a:lnTo>
                  <a:lnTo>
                    <a:pt x="32223" y="11006"/>
                  </a:lnTo>
                  <a:lnTo>
                    <a:pt x="32328" y="10965"/>
                  </a:lnTo>
                  <a:lnTo>
                    <a:pt x="32411" y="10672"/>
                  </a:lnTo>
                  <a:lnTo>
                    <a:pt x="32453" y="10567"/>
                  </a:lnTo>
                  <a:lnTo>
                    <a:pt x="32453" y="10504"/>
                  </a:lnTo>
                  <a:lnTo>
                    <a:pt x="32453" y="10337"/>
                  </a:lnTo>
                  <a:lnTo>
                    <a:pt x="32600" y="10190"/>
                  </a:lnTo>
                  <a:lnTo>
                    <a:pt x="32704" y="10358"/>
                  </a:lnTo>
                  <a:lnTo>
                    <a:pt x="32767" y="10400"/>
                  </a:lnTo>
                  <a:lnTo>
                    <a:pt x="32851" y="10483"/>
                  </a:lnTo>
                  <a:lnTo>
                    <a:pt x="32955" y="10441"/>
                  </a:lnTo>
                  <a:lnTo>
                    <a:pt x="33081" y="10483"/>
                  </a:lnTo>
                  <a:lnTo>
                    <a:pt x="33332" y="10462"/>
                  </a:lnTo>
                  <a:lnTo>
                    <a:pt x="33478" y="10483"/>
                  </a:lnTo>
                  <a:lnTo>
                    <a:pt x="33541" y="10337"/>
                  </a:lnTo>
                  <a:lnTo>
                    <a:pt x="33541" y="10253"/>
                  </a:lnTo>
                  <a:lnTo>
                    <a:pt x="33395" y="10128"/>
                  </a:lnTo>
                  <a:lnTo>
                    <a:pt x="33290" y="10044"/>
                  </a:lnTo>
                  <a:lnTo>
                    <a:pt x="33374" y="9960"/>
                  </a:lnTo>
                  <a:lnTo>
                    <a:pt x="33499" y="9960"/>
                  </a:lnTo>
                  <a:lnTo>
                    <a:pt x="33750" y="9772"/>
                  </a:lnTo>
                  <a:lnTo>
                    <a:pt x="33750" y="9646"/>
                  </a:lnTo>
                  <a:lnTo>
                    <a:pt x="33855" y="9521"/>
                  </a:lnTo>
                  <a:lnTo>
                    <a:pt x="33939" y="9521"/>
                  </a:lnTo>
                  <a:lnTo>
                    <a:pt x="34002" y="9416"/>
                  </a:lnTo>
                  <a:lnTo>
                    <a:pt x="33939" y="9312"/>
                  </a:lnTo>
                  <a:lnTo>
                    <a:pt x="33939" y="9207"/>
                  </a:lnTo>
                  <a:lnTo>
                    <a:pt x="33939" y="9081"/>
                  </a:lnTo>
                  <a:lnTo>
                    <a:pt x="34022" y="9040"/>
                  </a:lnTo>
                  <a:lnTo>
                    <a:pt x="34127" y="9123"/>
                  </a:lnTo>
                  <a:lnTo>
                    <a:pt x="34127" y="9228"/>
                  </a:lnTo>
                  <a:lnTo>
                    <a:pt x="34190" y="9312"/>
                  </a:lnTo>
                  <a:lnTo>
                    <a:pt x="34378" y="9332"/>
                  </a:lnTo>
                  <a:lnTo>
                    <a:pt x="34399" y="9395"/>
                  </a:lnTo>
                  <a:lnTo>
                    <a:pt x="34399" y="9353"/>
                  </a:lnTo>
                  <a:lnTo>
                    <a:pt x="34399" y="9291"/>
                  </a:lnTo>
                  <a:lnTo>
                    <a:pt x="34378" y="9249"/>
                  </a:lnTo>
                  <a:lnTo>
                    <a:pt x="34336" y="9144"/>
                  </a:lnTo>
                  <a:lnTo>
                    <a:pt x="34336" y="9123"/>
                  </a:lnTo>
                  <a:lnTo>
                    <a:pt x="34420" y="9081"/>
                  </a:lnTo>
                  <a:lnTo>
                    <a:pt x="34546" y="9102"/>
                  </a:lnTo>
                  <a:lnTo>
                    <a:pt x="34608" y="9081"/>
                  </a:lnTo>
                  <a:lnTo>
                    <a:pt x="34608" y="8977"/>
                  </a:lnTo>
                  <a:lnTo>
                    <a:pt x="34587" y="8914"/>
                  </a:lnTo>
                  <a:lnTo>
                    <a:pt x="34587" y="8830"/>
                  </a:lnTo>
                  <a:lnTo>
                    <a:pt x="34608" y="8788"/>
                  </a:lnTo>
                  <a:lnTo>
                    <a:pt x="34608" y="8684"/>
                  </a:lnTo>
                  <a:lnTo>
                    <a:pt x="34608" y="8579"/>
                  </a:lnTo>
                  <a:lnTo>
                    <a:pt x="34525" y="8516"/>
                  </a:lnTo>
                  <a:lnTo>
                    <a:pt x="34525" y="8349"/>
                  </a:lnTo>
                  <a:lnTo>
                    <a:pt x="34525" y="8244"/>
                  </a:lnTo>
                  <a:lnTo>
                    <a:pt x="34504" y="8098"/>
                  </a:lnTo>
                  <a:lnTo>
                    <a:pt x="34504" y="7993"/>
                  </a:lnTo>
                  <a:lnTo>
                    <a:pt x="34441" y="7889"/>
                  </a:lnTo>
                  <a:lnTo>
                    <a:pt x="34399" y="7826"/>
                  </a:lnTo>
                  <a:lnTo>
                    <a:pt x="34378" y="7742"/>
                  </a:lnTo>
                  <a:lnTo>
                    <a:pt x="34232" y="7533"/>
                  </a:lnTo>
                  <a:lnTo>
                    <a:pt x="34190" y="7428"/>
                  </a:lnTo>
                  <a:lnTo>
                    <a:pt x="34211" y="7366"/>
                  </a:lnTo>
                  <a:lnTo>
                    <a:pt x="34294" y="7345"/>
                  </a:lnTo>
                  <a:lnTo>
                    <a:pt x="34378" y="7324"/>
                  </a:lnTo>
                  <a:lnTo>
                    <a:pt x="34420" y="7261"/>
                  </a:lnTo>
                  <a:lnTo>
                    <a:pt x="34441" y="7198"/>
                  </a:lnTo>
                  <a:lnTo>
                    <a:pt x="34546" y="7010"/>
                  </a:lnTo>
                  <a:lnTo>
                    <a:pt x="34587" y="7010"/>
                  </a:lnTo>
                  <a:lnTo>
                    <a:pt x="34692" y="7031"/>
                  </a:lnTo>
                  <a:lnTo>
                    <a:pt x="34755" y="7052"/>
                  </a:lnTo>
                  <a:lnTo>
                    <a:pt x="35131" y="7115"/>
                  </a:lnTo>
                  <a:lnTo>
                    <a:pt x="35173" y="7136"/>
                  </a:lnTo>
                  <a:lnTo>
                    <a:pt x="35236" y="7136"/>
                  </a:lnTo>
                  <a:lnTo>
                    <a:pt x="35278" y="7094"/>
                  </a:lnTo>
                  <a:lnTo>
                    <a:pt x="35257" y="7010"/>
                  </a:lnTo>
                  <a:lnTo>
                    <a:pt x="35236" y="6926"/>
                  </a:lnTo>
                  <a:lnTo>
                    <a:pt x="35236" y="6884"/>
                  </a:lnTo>
                  <a:lnTo>
                    <a:pt x="35257" y="6822"/>
                  </a:lnTo>
                  <a:lnTo>
                    <a:pt x="35236" y="6780"/>
                  </a:lnTo>
                  <a:lnTo>
                    <a:pt x="35215" y="6696"/>
                  </a:lnTo>
                  <a:lnTo>
                    <a:pt x="35257" y="6591"/>
                  </a:lnTo>
                  <a:lnTo>
                    <a:pt x="35320" y="6571"/>
                  </a:lnTo>
                  <a:lnTo>
                    <a:pt x="35278" y="6466"/>
                  </a:lnTo>
                  <a:lnTo>
                    <a:pt x="35257" y="6403"/>
                  </a:lnTo>
                  <a:lnTo>
                    <a:pt x="35257" y="6382"/>
                  </a:lnTo>
                  <a:lnTo>
                    <a:pt x="35341" y="6319"/>
                  </a:lnTo>
                  <a:lnTo>
                    <a:pt x="35320" y="6278"/>
                  </a:lnTo>
                  <a:lnTo>
                    <a:pt x="35320" y="6215"/>
                  </a:lnTo>
                  <a:lnTo>
                    <a:pt x="35278" y="6152"/>
                  </a:lnTo>
                  <a:lnTo>
                    <a:pt x="35320" y="6068"/>
                  </a:lnTo>
                  <a:lnTo>
                    <a:pt x="35362" y="6047"/>
                  </a:lnTo>
                  <a:lnTo>
                    <a:pt x="35362" y="5985"/>
                  </a:lnTo>
                  <a:lnTo>
                    <a:pt x="35341" y="5943"/>
                  </a:lnTo>
                  <a:lnTo>
                    <a:pt x="35278" y="5796"/>
                  </a:lnTo>
                  <a:lnTo>
                    <a:pt x="35278" y="5671"/>
                  </a:lnTo>
                  <a:lnTo>
                    <a:pt x="35320" y="5650"/>
                  </a:lnTo>
                  <a:lnTo>
                    <a:pt x="35341" y="5629"/>
                  </a:lnTo>
                  <a:lnTo>
                    <a:pt x="35341" y="5587"/>
                  </a:lnTo>
                  <a:lnTo>
                    <a:pt x="35320" y="5545"/>
                  </a:lnTo>
                  <a:lnTo>
                    <a:pt x="35320" y="5483"/>
                  </a:lnTo>
                  <a:lnTo>
                    <a:pt x="35257" y="5441"/>
                  </a:lnTo>
                  <a:lnTo>
                    <a:pt x="35236" y="5378"/>
                  </a:lnTo>
                  <a:lnTo>
                    <a:pt x="35257" y="5315"/>
                  </a:lnTo>
                  <a:lnTo>
                    <a:pt x="35257" y="5231"/>
                  </a:lnTo>
                  <a:lnTo>
                    <a:pt x="35236" y="5169"/>
                  </a:lnTo>
                  <a:lnTo>
                    <a:pt x="35173" y="5127"/>
                  </a:lnTo>
                  <a:lnTo>
                    <a:pt x="35173" y="5064"/>
                  </a:lnTo>
                  <a:lnTo>
                    <a:pt x="35257" y="4959"/>
                  </a:lnTo>
                  <a:lnTo>
                    <a:pt x="35362" y="4939"/>
                  </a:lnTo>
                  <a:lnTo>
                    <a:pt x="35383" y="4918"/>
                  </a:lnTo>
                  <a:lnTo>
                    <a:pt x="35383" y="4813"/>
                  </a:lnTo>
                  <a:lnTo>
                    <a:pt x="35424" y="4687"/>
                  </a:lnTo>
                  <a:lnTo>
                    <a:pt x="35341" y="4646"/>
                  </a:lnTo>
                  <a:lnTo>
                    <a:pt x="35278" y="4583"/>
                  </a:lnTo>
                  <a:lnTo>
                    <a:pt x="35257" y="4499"/>
                  </a:lnTo>
                  <a:lnTo>
                    <a:pt x="35173" y="4395"/>
                  </a:lnTo>
                  <a:lnTo>
                    <a:pt x="35152" y="4332"/>
                  </a:lnTo>
                  <a:lnTo>
                    <a:pt x="35215" y="4290"/>
                  </a:lnTo>
                  <a:lnTo>
                    <a:pt x="35152" y="4185"/>
                  </a:lnTo>
                  <a:lnTo>
                    <a:pt x="35131" y="4123"/>
                  </a:lnTo>
                  <a:lnTo>
                    <a:pt x="35027" y="4102"/>
                  </a:lnTo>
                  <a:lnTo>
                    <a:pt x="34964" y="4081"/>
                  </a:lnTo>
                  <a:lnTo>
                    <a:pt x="34859" y="4018"/>
                  </a:lnTo>
                  <a:lnTo>
                    <a:pt x="34797" y="4081"/>
                  </a:lnTo>
                  <a:lnTo>
                    <a:pt x="34713" y="4102"/>
                  </a:lnTo>
                  <a:lnTo>
                    <a:pt x="34629" y="4143"/>
                  </a:lnTo>
                  <a:lnTo>
                    <a:pt x="34629" y="4227"/>
                  </a:lnTo>
                  <a:lnTo>
                    <a:pt x="34587" y="4269"/>
                  </a:lnTo>
                  <a:lnTo>
                    <a:pt x="34504" y="4269"/>
                  </a:lnTo>
                  <a:lnTo>
                    <a:pt x="34483" y="4395"/>
                  </a:lnTo>
                  <a:lnTo>
                    <a:pt x="34294" y="4395"/>
                  </a:lnTo>
                  <a:lnTo>
                    <a:pt x="34232" y="4478"/>
                  </a:lnTo>
                  <a:lnTo>
                    <a:pt x="34232" y="4583"/>
                  </a:lnTo>
                  <a:lnTo>
                    <a:pt x="34190" y="4604"/>
                  </a:lnTo>
                  <a:lnTo>
                    <a:pt x="34169" y="4729"/>
                  </a:lnTo>
                  <a:lnTo>
                    <a:pt x="34169" y="4792"/>
                  </a:lnTo>
                  <a:lnTo>
                    <a:pt x="34106" y="4813"/>
                  </a:lnTo>
                  <a:lnTo>
                    <a:pt x="34022" y="4897"/>
                  </a:lnTo>
                  <a:lnTo>
                    <a:pt x="33876" y="4918"/>
                  </a:lnTo>
                  <a:lnTo>
                    <a:pt x="33709" y="4918"/>
                  </a:lnTo>
                  <a:lnTo>
                    <a:pt x="33667" y="4939"/>
                  </a:lnTo>
                  <a:lnTo>
                    <a:pt x="33604" y="5001"/>
                  </a:lnTo>
                  <a:lnTo>
                    <a:pt x="33583" y="4918"/>
                  </a:lnTo>
                  <a:lnTo>
                    <a:pt x="33541" y="4834"/>
                  </a:lnTo>
                  <a:lnTo>
                    <a:pt x="33458" y="4834"/>
                  </a:lnTo>
                  <a:lnTo>
                    <a:pt x="33374" y="4897"/>
                  </a:lnTo>
                  <a:lnTo>
                    <a:pt x="33269" y="4918"/>
                  </a:lnTo>
                  <a:lnTo>
                    <a:pt x="33248" y="4834"/>
                  </a:lnTo>
                  <a:lnTo>
                    <a:pt x="33165" y="4729"/>
                  </a:lnTo>
                  <a:lnTo>
                    <a:pt x="33123" y="4708"/>
                  </a:lnTo>
                  <a:lnTo>
                    <a:pt x="32976" y="4583"/>
                  </a:lnTo>
                  <a:lnTo>
                    <a:pt x="32976" y="4478"/>
                  </a:lnTo>
                  <a:lnTo>
                    <a:pt x="33018" y="4436"/>
                  </a:lnTo>
                  <a:lnTo>
                    <a:pt x="33039" y="4332"/>
                  </a:lnTo>
                  <a:lnTo>
                    <a:pt x="33018" y="4227"/>
                  </a:lnTo>
                  <a:lnTo>
                    <a:pt x="32976" y="4123"/>
                  </a:lnTo>
                  <a:lnTo>
                    <a:pt x="32872" y="4143"/>
                  </a:lnTo>
                  <a:lnTo>
                    <a:pt x="32872" y="4081"/>
                  </a:lnTo>
                  <a:lnTo>
                    <a:pt x="32872" y="3997"/>
                  </a:lnTo>
                  <a:lnTo>
                    <a:pt x="32934" y="3913"/>
                  </a:lnTo>
                  <a:lnTo>
                    <a:pt x="32934" y="3871"/>
                  </a:lnTo>
                  <a:lnTo>
                    <a:pt x="32872" y="3851"/>
                  </a:lnTo>
                  <a:lnTo>
                    <a:pt x="32851" y="3851"/>
                  </a:lnTo>
                  <a:lnTo>
                    <a:pt x="32767" y="3892"/>
                  </a:lnTo>
                  <a:lnTo>
                    <a:pt x="32725" y="3892"/>
                  </a:lnTo>
                  <a:lnTo>
                    <a:pt x="32642" y="3913"/>
                  </a:lnTo>
                  <a:lnTo>
                    <a:pt x="32558" y="3892"/>
                  </a:lnTo>
                  <a:lnTo>
                    <a:pt x="32516" y="3871"/>
                  </a:lnTo>
                  <a:lnTo>
                    <a:pt x="32453" y="3851"/>
                  </a:lnTo>
                  <a:lnTo>
                    <a:pt x="32432" y="3809"/>
                  </a:lnTo>
                  <a:lnTo>
                    <a:pt x="32307" y="3767"/>
                  </a:lnTo>
                  <a:lnTo>
                    <a:pt x="32307" y="3704"/>
                  </a:lnTo>
                  <a:lnTo>
                    <a:pt x="32244" y="3662"/>
                  </a:lnTo>
                  <a:lnTo>
                    <a:pt x="32202" y="3662"/>
                  </a:lnTo>
                  <a:lnTo>
                    <a:pt x="32139" y="3599"/>
                  </a:lnTo>
                  <a:lnTo>
                    <a:pt x="32139" y="3558"/>
                  </a:lnTo>
                  <a:lnTo>
                    <a:pt x="32077" y="3558"/>
                  </a:lnTo>
                  <a:lnTo>
                    <a:pt x="32014" y="3474"/>
                  </a:lnTo>
                  <a:lnTo>
                    <a:pt x="31993" y="3432"/>
                  </a:lnTo>
                  <a:lnTo>
                    <a:pt x="31930" y="3369"/>
                  </a:lnTo>
                  <a:lnTo>
                    <a:pt x="31888" y="3369"/>
                  </a:lnTo>
                  <a:lnTo>
                    <a:pt x="31846" y="3453"/>
                  </a:lnTo>
                  <a:lnTo>
                    <a:pt x="31805" y="3432"/>
                  </a:lnTo>
                  <a:lnTo>
                    <a:pt x="31763" y="3453"/>
                  </a:lnTo>
                  <a:lnTo>
                    <a:pt x="31721" y="3495"/>
                  </a:lnTo>
                  <a:lnTo>
                    <a:pt x="31658" y="3453"/>
                  </a:lnTo>
                  <a:lnTo>
                    <a:pt x="31616" y="3390"/>
                  </a:lnTo>
                  <a:lnTo>
                    <a:pt x="31574" y="3369"/>
                  </a:lnTo>
                  <a:lnTo>
                    <a:pt x="31449" y="3369"/>
                  </a:lnTo>
                  <a:lnTo>
                    <a:pt x="31386" y="3348"/>
                  </a:lnTo>
                  <a:lnTo>
                    <a:pt x="31449" y="3286"/>
                  </a:lnTo>
                  <a:lnTo>
                    <a:pt x="31449" y="3244"/>
                  </a:lnTo>
                  <a:lnTo>
                    <a:pt x="31365" y="3244"/>
                  </a:lnTo>
                  <a:lnTo>
                    <a:pt x="31302" y="3286"/>
                  </a:lnTo>
                  <a:lnTo>
                    <a:pt x="31177" y="3286"/>
                  </a:lnTo>
                  <a:lnTo>
                    <a:pt x="31135" y="3327"/>
                  </a:lnTo>
                  <a:lnTo>
                    <a:pt x="31072" y="3265"/>
                  </a:lnTo>
                  <a:lnTo>
                    <a:pt x="31030" y="3286"/>
                  </a:lnTo>
                  <a:lnTo>
                    <a:pt x="30947" y="3286"/>
                  </a:lnTo>
                  <a:lnTo>
                    <a:pt x="30884" y="3223"/>
                  </a:lnTo>
                  <a:lnTo>
                    <a:pt x="30800" y="3181"/>
                  </a:lnTo>
                  <a:lnTo>
                    <a:pt x="30675" y="3055"/>
                  </a:lnTo>
                  <a:lnTo>
                    <a:pt x="30633" y="2930"/>
                  </a:lnTo>
                  <a:lnTo>
                    <a:pt x="30633" y="2846"/>
                  </a:lnTo>
                  <a:lnTo>
                    <a:pt x="30612" y="2742"/>
                  </a:lnTo>
                  <a:lnTo>
                    <a:pt x="30549" y="2742"/>
                  </a:lnTo>
                  <a:lnTo>
                    <a:pt x="30465" y="2721"/>
                  </a:lnTo>
                  <a:lnTo>
                    <a:pt x="30465" y="2574"/>
                  </a:lnTo>
                  <a:lnTo>
                    <a:pt x="30424" y="2553"/>
                  </a:lnTo>
                  <a:lnTo>
                    <a:pt x="30403" y="2428"/>
                  </a:lnTo>
                  <a:lnTo>
                    <a:pt x="30361" y="2323"/>
                  </a:lnTo>
                  <a:lnTo>
                    <a:pt x="30152" y="2198"/>
                  </a:lnTo>
                  <a:lnTo>
                    <a:pt x="30047" y="2030"/>
                  </a:lnTo>
                  <a:lnTo>
                    <a:pt x="30026" y="1988"/>
                  </a:lnTo>
                  <a:lnTo>
                    <a:pt x="29984" y="1884"/>
                  </a:lnTo>
                  <a:lnTo>
                    <a:pt x="29921" y="1905"/>
                  </a:lnTo>
                  <a:lnTo>
                    <a:pt x="29901" y="1905"/>
                  </a:lnTo>
                  <a:lnTo>
                    <a:pt x="29901" y="1821"/>
                  </a:lnTo>
                  <a:lnTo>
                    <a:pt x="29921" y="1779"/>
                  </a:lnTo>
                  <a:lnTo>
                    <a:pt x="29838" y="1716"/>
                  </a:lnTo>
                  <a:lnTo>
                    <a:pt x="29796" y="1612"/>
                  </a:lnTo>
                  <a:lnTo>
                    <a:pt x="29733" y="1591"/>
                  </a:lnTo>
                  <a:lnTo>
                    <a:pt x="29712" y="1507"/>
                  </a:lnTo>
                  <a:lnTo>
                    <a:pt x="29670" y="1444"/>
                  </a:lnTo>
                  <a:lnTo>
                    <a:pt x="29608" y="1340"/>
                  </a:lnTo>
                  <a:lnTo>
                    <a:pt x="29482" y="1256"/>
                  </a:lnTo>
                  <a:lnTo>
                    <a:pt x="29461" y="1193"/>
                  </a:lnTo>
                  <a:lnTo>
                    <a:pt x="29503" y="1130"/>
                  </a:lnTo>
                  <a:lnTo>
                    <a:pt x="29482" y="1047"/>
                  </a:lnTo>
                  <a:lnTo>
                    <a:pt x="29315" y="1047"/>
                  </a:lnTo>
                  <a:lnTo>
                    <a:pt x="29294" y="984"/>
                  </a:lnTo>
                  <a:lnTo>
                    <a:pt x="29294" y="942"/>
                  </a:lnTo>
                  <a:lnTo>
                    <a:pt x="29273" y="879"/>
                  </a:lnTo>
                  <a:lnTo>
                    <a:pt x="29273" y="817"/>
                  </a:lnTo>
                  <a:lnTo>
                    <a:pt x="29231" y="733"/>
                  </a:lnTo>
                  <a:lnTo>
                    <a:pt x="29168" y="712"/>
                  </a:lnTo>
                  <a:lnTo>
                    <a:pt x="29168" y="649"/>
                  </a:lnTo>
                  <a:lnTo>
                    <a:pt x="29147" y="607"/>
                  </a:lnTo>
                  <a:lnTo>
                    <a:pt x="29085" y="628"/>
                  </a:lnTo>
                  <a:lnTo>
                    <a:pt x="28980" y="607"/>
                  </a:lnTo>
                  <a:lnTo>
                    <a:pt x="28959" y="545"/>
                  </a:lnTo>
                  <a:lnTo>
                    <a:pt x="28980" y="482"/>
                  </a:lnTo>
                  <a:lnTo>
                    <a:pt x="28959" y="440"/>
                  </a:lnTo>
                  <a:lnTo>
                    <a:pt x="28875" y="419"/>
                  </a:lnTo>
                  <a:lnTo>
                    <a:pt x="28833" y="461"/>
                  </a:lnTo>
                  <a:lnTo>
                    <a:pt x="28792" y="419"/>
                  </a:lnTo>
                  <a:lnTo>
                    <a:pt x="28750" y="419"/>
                  </a:lnTo>
                  <a:lnTo>
                    <a:pt x="28708" y="356"/>
                  </a:lnTo>
                  <a:lnTo>
                    <a:pt x="28750" y="293"/>
                  </a:lnTo>
                  <a:lnTo>
                    <a:pt x="28687" y="231"/>
                  </a:lnTo>
                  <a:lnTo>
                    <a:pt x="28624" y="210"/>
                  </a:lnTo>
                  <a:lnTo>
                    <a:pt x="28561" y="231"/>
                  </a:lnTo>
                  <a:lnTo>
                    <a:pt x="28520" y="147"/>
                  </a:lnTo>
                  <a:lnTo>
                    <a:pt x="28457" y="189"/>
                  </a:lnTo>
                  <a:lnTo>
                    <a:pt x="28373" y="189"/>
                  </a:lnTo>
                  <a:lnTo>
                    <a:pt x="28331" y="147"/>
                  </a:lnTo>
                  <a:lnTo>
                    <a:pt x="28268" y="189"/>
                  </a:lnTo>
                  <a:lnTo>
                    <a:pt x="28268" y="252"/>
                  </a:lnTo>
                  <a:lnTo>
                    <a:pt x="28248" y="293"/>
                  </a:lnTo>
                  <a:lnTo>
                    <a:pt x="28143" y="231"/>
                  </a:lnTo>
                  <a:lnTo>
                    <a:pt x="28101" y="189"/>
                  </a:lnTo>
                  <a:lnTo>
                    <a:pt x="28017" y="210"/>
                  </a:lnTo>
                  <a:lnTo>
                    <a:pt x="27892" y="210"/>
                  </a:lnTo>
                  <a:lnTo>
                    <a:pt x="27892" y="189"/>
                  </a:lnTo>
                  <a:lnTo>
                    <a:pt x="27808" y="105"/>
                  </a:lnTo>
                  <a:lnTo>
                    <a:pt x="27620" y="84"/>
                  </a:lnTo>
                  <a:lnTo>
                    <a:pt x="27536" y="21"/>
                  </a:lnTo>
                  <a:lnTo>
                    <a:pt x="27432" y="21"/>
                  </a:lnTo>
                  <a:lnTo>
                    <a:pt x="273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5150925" y="2903250"/>
              <a:ext cx="1600" cy="2125"/>
            </a:xfrm>
            <a:custGeom>
              <a:avLst/>
              <a:gdLst/>
              <a:ahLst/>
              <a:cxnLst/>
              <a:rect l="l" t="t" r="r" b="b"/>
              <a:pathLst>
                <a:path w="64" h="85" extrusionOk="0">
                  <a:moveTo>
                    <a:pt x="63" y="85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5134200" y="2918425"/>
              <a:ext cx="2625" cy="2650"/>
            </a:xfrm>
            <a:custGeom>
              <a:avLst/>
              <a:gdLst/>
              <a:ahLst/>
              <a:cxnLst/>
              <a:rect l="l" t="t" r="r" b="b"/>
              <a:pathLst>
                <a:path w="105" h="106" extrusionOk="0">
                  <a:moveTo>
                    <a:pt x="0" y="105"/>
                  </a:moveTo>
                  <a:lnTo>
                    <a:pt x="105" y="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4608475" y="2660550"/>
              <a:ext cx="5275" cy="1600"/>
            </a:xfrm>
            <a:custGeom>
              <a:avLst/>
              <a:gdLst/>
              <a:ahLst/>
              <a:cxnLst/>
              <a:rect l="l" t="t" r="r" b="b"/>
              <a:pathLst>
                <a:path w="211" h="64" extrusionOk="0">
                  <a:moveTo>
                    <a:pt x="210" y="0"/>
                  </a:moveTo>
                  <a:lnTo>
                    <a:pt x="1" y="63"/>
                  </a:lnTo>
                  <a:lnTo>
                    <a:pt x="22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4302475" y="2310075"/>
              <a:ext cx="547700" cy="287725"/>
            </a:xfrm>
            <a:custGeom>
              <a:avLst/>
              <a:gdLst/>
              <a:ahLst/>
              <a:cxnLst/>
              <a:rect l="l" t="t" r="r" b="b"/>
              <a:pathLst>
                <a:path w="21908" h="11509" extrusionOk="0">
                  <a:moveTo>
                    <a:pt x="10860" y="0"/>
                  </a:moveTo>
                  <a:lnTo>
                    <a:pt x="10755" y="84"/>
                  </a:lnTo>
                  <a:lnTo>
                    <a:pt x="10713" y="189"/>
                  </a:lnTo>
                  <a:lnTo>
                    <a:pt x="10567" y="189"/>
                  </a:lnTo>
                  <a:lnTo>
                    <a:pt x="10483" y="252"/>
                  </a:lnTo>
                  <a:lnTo>
                    <a:pt x="10546" y="314"/>
                  </a:lnTo>
                  <a:lnTo>
                    <a:pt x="10546" y="398"/>
                  </a:lnTo>
                  <a:lnTo>
                    <a:pt x="10400" y="419"/>
                  </a:lnTo>
                  <a:lnTo>
                    <a:pt x="10337" y="419"/>
                  </a:lnTo>
                  <a:lnTo>
                    <a:pt x="10253" y="524"/>
                  </a:lnTo>
                  <a:lnTo>
                    <a:pt x="10128" y="524"/>
                  </a:lnTo>
                  <a:lnTo>
                    <a:pt x="10044" y="586"/>
                  </a:lnTo>
                  <a:lnTo>
                    <a:pt x="9981" y="586"/>
                  </a:lnTo>
                  <a:lnTo>
                    <a:pt x="9751" y="733"/>
                  </a:lnTo>
                  <a:lnTo>
                    <a:pt x="9625" y="796"/>
                  </a:lnTo>
                  <a:lnTo>
                    <a:pt x="9521" y="837"/>
                  </a:lnTo>
                  <a:lnTo>
                    <a:pt x="9437" y="837"/>
                  </a:lnTo>
                  <a:lnTo>
                    <a:pt x="9353" y="775"/>
                  </a:lnTo>
                  <a:lnTo>
                    <a:pt x="9312" y="837"/>
                  </a:lnTo>
                  <a:lnTo>
                    <a:pt x="9291" y="921"/>
                  </a:lnTo>
                  <a:lnTo>
                    <a:pt x="9144" y="921"/>
                  </a:lnTo>
                  <a:lnTo>
                    <a:pt x="9102" y="984"/>
                  </a:lnTo>
                  <a:lnTo>
                    <a:pt x="9102" y="1088"/>
                  </a:lnTo>
                  <a:lnTo>
                    <a:pt x="9040" y="1130"/>
                  </a:lnTo>
                  <a:lnTo>
                    <a:pt x="8977" y="1109"/>
                  </a:lnTo>
                  <a:lnTo>
                    <a:pt x="8893" y="1109"/>
                  </a:lnTo>
                  <a:lnTo>
                    <a:pt x="8789" y="1151"/>
                  </a:lnTo>
                  <a:lnTo>
                    <a:pt x="8663" y="1172"/>
                  </a:lnTo>
                  <a:lnTo>
                    <a:pt x="8496" y="1256"/>
                  </a:lnTo>
                  <a:lnTo>
                    <a:pt x="8475" y="1319"/>
                  </a:lnTo>
                  <a:lnTo>
                    <a:pt x="8307" y="1340"/>
                  </a:lnTo>
                  <a:lnTo>
                    <a:pt x="8182" y="1402"/>
                  </a:lnTo>
                  <a:lnTo>
                    <a:pt x="8035" y="1423"/>
                  </a:lnTo>
                  <a:lnTo>
                    <a:pt x="7847" y="1465"/>
                  </a:lnTo>
                  <a:lnTo>
                    <a:pt x="7826" y="1549"/>
                  </a:lnTo>
                  <a:lnTo>
                    <a:pt x="7763" y="1632"/>
                  </a:lnTo>
                  <a:lnTo>
                    <a:pt x="7721" y="1528"/>
                  </a:lnTo>
                  <a:lnTo>
                    <a:pt x="7617" y="1528"/>
                  </a:lnTo>
                  <a:lnTo>
                    <a:pt x="7512" y="1570"/>
                  </a:lnTo>
                  <a:lnTo>
                    <a:pt x="7512" y="1653"/>
                  </a:lnTo>
                  <a:lnTo>
                    <a:pt x="7449" y="1695"/>
                  </a:lnTo>
                  <a:lnTo>
                    <a:pt x="7345" y="1653"/>
                  </a:lnTo>
                  <a:lnTo>
                    <a:pt x="7219" y="1653"/>
                  </a:lnTo>
                  <a:lnTo>
                    <a:pt x="7198" y="1612"/>
                  </a:lnTo>
                  <a:lnTo>
                    <a:pt x="7115" y="1612"/>
                  </a:lnTo>
                  <a:lnTo>
                    <a:pt x="7031" y="1653"/>
                  </a:lnTo>
                  <a:lnTo>
                    <a:pt x="6926" y="1674"/>
                  </a:lnTo>
                  <a:lnTo>
                    <a:pt x="6884" y="1695"/>
                  </a:lnTo>
                  <a:lnTo>
                    <a:pt x="6926" y="1842"/>
                  </a:lnTo>
                  <a:lnTo>
                    <a:pt x="6884" y="1925"/>
                  </a:lnTo>
                  <a:lnTo>
                    <a:pt x="6989" y="1946"/>
                  </a:lnTo>
                  <a:lnTo>
                    <a:pt x="7136" y="1925"/>
                  </a:lnTo>
                  <a:lnTo>
                    <a:pt x="7198" y="2051"/>
                  </a:lnTo>
                  <a:lnTo>
                    <a:pt x="7031" y="2051"/>
                  </a:lnTo>
                  <a:lnTo>
                    <a:pt x="6989" y="2093"/>
                  </a:lnTo>
                  <a:lnTo>
                    <a:pt x="6989" y="2156"/>
                  </a:lnTo>
                  <a:lnTo>
                    <a:pt x="7136" y="2176"/>
                  </a:lnTo>
                  <a:lnTo>
                    <a:pt x="7240" y="2197"/>
                  </a:lnTo>
                  <a:lnTo>
                    <a:pt x="7324" y="2156"/>
                  </a:lnTo>
                  <a:lnTo>
                    <a:pt x="7408" y="2156"/>
                  </a:lnTo>
                  <a:lnTo>
                    <a:pt x="7512" y="2260"/>
                  </a:lnTo>
                  <a:lnTo>
                    <a:pt x="7617" y="2281"/>
                  </a:lnTo>
                  <a:lnTo>
                    <a:pt x="7617" y="2386"/>
                  </a:lnTo>
                  <a:lnTo>
                    <a:pt x="7554" y="2449"/>
                  </a:lnTo>
                  <a:lnTo>
                    <a:pt x="7449" y="2407"/>
                  </a:lnTo>
                  <a:lnTo>
                    <a:pt x="7219" y="2449"/>
                  </a:lnTo>
                  <a:lnTo>
                    <a:pt x="7094" y="2553"/>
                  </a:lnTo>
                  <a:lnTo>
                    <a:pt x="6947" y="2741"/>
                  </a:lnTo>
                  <a:lnTo>
                    <a:pt x="6947" y="2867"/>
                  </a:lnTo>
                  <a:lnTo>
                    <a:pt x="7031" y="2888"/>
                  </a:lnTo>
                  <a:lnTo>
                    <a:pt x="7052" y="3013"/>
                  </a:lnTo>
                  <a:lnTo>
                    <a:pt x="6989" y="3118"/>
                  </a:lnTo>
                  <a:lnTo>
                    <a:pt x="6947" y="3244"/>
                  </a:lnTo>
                  <a:lnTo>
                    <a:pt x="6843" y="3244"/>
                  </a:lnTo>
                  <a:lnTo>
                    <a:pt x="6843" y="3306"/>
                  </a:lnTo>
                  <a:lnTo>
                    <a:pt x="6884" y="3390"/>
                  </a:lnTo>
                  <a:lnTo>
                    <a:pt x="6884" y="3453"/>
                  </a:lnTo>
                  <a:lnTo>
                    <a:pt x="7031" y="3453"/>
                  </a:lnTo>
                  <a:lnTo>
                    <a:pt x="7115" y="3537"/>
                  </a:lnTo>
                  <a:lnTo>
                    <a:pt x="7240" y="3557"/>
                  </a:lnTo>
                  <a:lnTo>
                    <a:pt x="7240" y="3620"/>
                  </a:lnTo>
                  <a:lnTo>
                    <a:pt x="7366" y="3704"/>
                  </a:lnTo>
                  <a:lnTo>
                    <a:pt x="7533" y="3725"/>
                  </a:lnTo>
                  <a:lnTo>
                    <a:pt x="7575" y="3746"/>
                  </a:lnTo>
                  <a:lnTo>
                    <a:pt x="7617" y="4227"/>
                  </a:lnTo>
                  <a:lnTo>
                    <a:pt x="7554" y="4290"/>
                  </a:lnTo>
                  <a:lnTo>
                    <a:pt x="7366" y="4373"/>
                  </a:lnTo>
                  <a:lnTo>
                    <a:pt x="7219" y="4353"/>
                  </a:lnTo>
                  <a:lnTo>
                    <a:pt x="7031" y="4248"/>
                  </a:lnTo>
                  <a:lnTo>
                    <a:pt x="6947" y="4290"/>
                  </a:lnTo>
                  <a:lnTo>
                    <a:pt x="6947" y="4394"/>
                  </a:lnTo>
                  <a:lnTo>
                    <a:pt x="6905" y="4541"/>
                  </a:lnTo>
                  <a:lnTo>
                    <a:pt x="6780" y="4562"/>
                  </a:lnTo>
                  <a:lnTo>
                    <a:pt x="6571" y="4457"/>
                  </a:lnTo>
                  <a:lnTo>
                    <a:pt x="6403" y="4457"/>
                  </a:lnTo>
                  <a:lnTo>
                    <a:pt x="6320" y="4394"/>
                  </a:lnTo>
                  <a:lnTo>
                    <a:pt x="6278" y="4436"/>
                  </a:lnTo>
                  <a:lnTo>
                    <a:pt x="6173" y="4394"/>
                  </a:lnTo>
                  <a:lnTo>
                    <a:pt x="6048" y="4269"/>
                  </a:lnTo>
                  <a:lnTo>
                    <a:pt x="6152" y="4227"/>
                  </a:lnTo>
                  <a:lnTo>
                    <a:pt x="6173" y="4143"/>
                  </a:lnTo>
                  <a:lnTo>
                    <a:pt x="6089" y="4122"/>
                  </a:lnTo>
                  <a:lnTo>
                    <a:pt x="5964" y="4039"/>
                  </a:lnTo>
                  <a:lnTo>
                    <a:pt x="5880" y="4122"/>
                  </a:lnTo>
                  <a:lnTo>
                    <a:pt x="5755" y="4081"/>
                  </a:lnTo>
                  <a:lnTo>
                    <a:pt x="5671" y="4122"/>
                  </a:lnTo>
                  <a:lnTo>
                    <a:pt x="5692" y="4269"/>
                  </a:lnTo>
                  <a:lnTo>
                    <a:pt x="5545" y="4290"/>
                  </a:lnTo>
                  <a:lnTo>
                    <a:pt x="5483" y="4227"/>
                  </a:lnTo>
                  <a:lnTo>
                    <a:pt x="5336" y="4060"/>
                  </a:lnTo>
                  <a:lnTo>
                    <a:pt x="5211" y="4081"/>
                  </a:lnTo>
                  <a:lnTo>
                    <a:pt x="5148" y="4185"/>
                  </a:lnTo>
                  <a:lnTo>
                    <a:pt x="5064" y="4081"/>
                  </a:lnTo>
                  <a:lnTo>
                    <a:pt x="5001" y="4122"/>
                  </a:lnTo>
                  <a:lnTo>
                    <a:pt x="5001" y="4248"/>
                  </a:lnTo>
                  <a:lnTo>
                    <a:pt x="4855" y="4248"/>
                  </a:lnTo>
                  <a:lnTo>
                    <a:pt x="4834" y="4457"/>
                  </a:lnTo>
                  <a:lnTo>
                    <a:pt x="4708" y="4562"/>
                  </a:lnTo>
                  <a:lnTo>
                    <a:pt x="4625" y="4541"/>
                  </a:lnTo>
                  <a:lnTo>
                    <a:pt x="4541" y="4436"/>
                  </a:lnTo>
                  <a:lnTo>
                    <a:pt x="4332" y="4394"/>
                  </a:lnTo>
                  <a:lnTo>
                    <a:pt x="4269" y="4269"/>
                  </a:lnTo>
                  <a:lnTo>
                    <a:pt x="4123" y="4353"/>
                  </a:lnTo>
                  <a:lnTo>
                    <a:pt x="4164" y="4478"/>
                  </a:lnTo>
                  <a:lnTo>
                    <a:pt x="4081" y="4604"/>
                  </a:lnTo>
                  <a:lnTo>
                    <a:pt x="3997" y="4583"/>
                  </a:lnTo>
                  <a:lnTo>
                    <a:pt x="3997" y="4457"/>
                  </a:lnTo>
                  <a:lnTo>
                    <a:pt x="3955" y="4373"/>
                  </a:lnTo>
                  <a:lnTo>
                    <a:pt x="3871" y="4373"/>
                  </a:lnTo>
                  <a:lnTo>
                    <a:pt x="3704" y="4248"/>
                  </a:lnTo>
                  <a:lnTo>
                    <a:pt x="3599" y="4122"/>
                  </a:lnTo>
                  <a:lnTo>
                    <a:pt x="3474" y="4122"/>
                  </a:lnTo>
                  <a:lnTo>
                    <a:pt x="3369" y="3976"/>
                  </a:lnTo>
                  <a:lnTo>
                    <a:pt x="3286" y="3955"/>
                  </a:lnTo>
                  <a:lnTo>
                    <a:pt x="3244" y="3871"/>
                  </a:lnTo>
                  <a:lnTo>
                    <a:pt x="3160" y="3871"/>
                  </a:lnTo>
                  <a:lnTo>
                    <a:pt x="2951" y="3955"/>
                  </a:lnTo>
                  <a:lnTo>
                    <a:pt x="2825" y="3850"/>
                  </a:lnTo>
                  <a:lnTo>
                    <a:pt x="2742" y="3704"/>
                  </a:lnTo>
                  <a:lnTo>
                    <a:pt x="2637" y="3704"/>
                  </a:lnTo>
                  <a:lnTo>
                    <a:pt x="2532" y="3809"/>
                  </a:lnTo>
                  <a:lnTo>
                    <a:pt x="2407" y="3809"/>
                  </a:lnTo>
                  <a:lnTo>
                    <a:pt x="2407" y="3871"/>
                  </a:lnTo>
                  <a:lnTo>
                    <a:pt x="2323" y="3955"/>
                  </a:lnTo>
                  <a:lnTo>
                    <a:pt x="2323" y="3850"/>
                  </a:lnTo>
                  <a:lnTo>
                    <a:pt x="2239" y="3913"/>
                  </a:lnTo>
                  <a:lnTo>
                    <a:pt x="2218" y="3976"/>
                  </a:lnTo>
                  <a:lnTo>
                    <a:pt x="2114" y="4060"/>
                  </a:lnTo>
                  <a:lnTo>
                    <a:pt x="2030" y="3976"/>
                  </a:lnTo>
                  <a:lnTo>
                    <a:pt x="2114" y="3913"/>
                  </a:lnTo>
                  <a:lnTo>
                    <a:pt x="2135" y="3829"/>
                  </a:lnTo>
                  <a:lnTo>
                    <a:pt x="2009" y="3767"/>
                  </a:lnTo>
                  <a:lnTo>
                    <a:pt x="1821" y="3662"/>
                  </a:lnTo>
                  <a:lnTo>
                    <a:pt x="1800" y="3746"/>
                  </a:lnTo>
                  <a:lnTo>
                    <a:pt x="1821" y="3850"/>
                  </a:lnTo>
                  <a:lnTo>
                    <a:pt x="1821" y="3955"/>
                  </a:lnTo>
                  <a:lnTo>
                    <a:pt x="1695" y="3913"/>
                  </a:lnTo>
                  <a:lnTo>
                    <a:pt x="1612" y="3976"/>
                  </a:lnTo>
                  <a:lnTo>
                    <a:pt x="1570" y="4143"/>
                  </a:lnTo>
                  <a:lnTo>
                    <a:pt x="1486" y="4143"/>
                  </a:lnTo>
                  <a:lnTo>
                    <a:pt x="1298" y="4248"/>
                  </a:lnTo>
                  <a:lnTo>
                    <a:pt x="1277" y="4373"/>
                  </a:lnTo>
                  <a:lnTo>
                    <a:pt x="1361" y="4478"/>
                  </a:lnTo>
                  <a:lnTo>
                    <a:pt x="1361" y="4604"/>
                  </a:lnTo>
                  <a:lnTo>
                    <a:pt x="1172" y="4604"/>
                  </a:lnTo>
                  <a:lnTo>
                    <a:pt x="984" y="4645"/>
                  </a:lnTo>
                  <a:lnTo>
                    <a:pt x="1130" y="5106"/>
                  </a:lnTo>
                  <a:lnTo>
                    <a:pt x="1047" y="5169"/>
                  </a:lnTo>
                  <a:lnTo>
                    <a:pt x="1068" y="5336"/>
                  </a:lnTo>
                  <a:lnTo>
                    <a:pt x="879" y="5336"/>
                  </a:lnTo>
                  <a:lnTo>
                    <a:pt x="733" y="5231"/>
                  </a:lnTo>
                  <a:lnTo>
                    <a:pt x="670" y="5127"/>
                  </a:lnTo>
                  <a:lnTo>
                    <a:pt x="356" y="4876"/>
                  </a:lnTo>
                  <a:lnTo>
                    <a:pt x="294" y="4980"/>
                  </a:lnTo>
                  <a:lnTo>
                    <a:pt x="294" y="5106"/>
                  </a:lnTo>
                  <a:lnTo>
                    <a:pt x="126" y="5315"/>
                  </a:lnTo>
                  <a:lnTo>
                    <a:pt x="22" y="5378"/>
                  </a:lnTo>
                  <a:lnTo>
                    <a:pt x="42" y="5629"/>
                  </a:lnTo>
                  <a:lnTo>
                    <a:pt x="126" y="5734"/>
                  </a:lnTo>
                  <a:lnTo>
                    <a:pt x="105" y="6068"/>
                  </a:lnTo>
                  <a:lnTo>
                    <a:pt x="1" y="6278"/>
                  </a:lnTo>
                  <a:lnTo>
                    <a:pt x="231" y="6382"/>
                  </a:lnTo>
                  <a:lnTo>
                    <a:pt x="335" y="6550"/>
                  </a:lnTo>
                  <a:lnTo>
                    <a:pt x="314" y="6633"/>
                  </a:lnTo>
                  <a:lnTo>
                    <a:pt x="503" y="6780"/>
                  </a:lnTo>
                  <a:lnTo>
                    <a:pt x="545" y="6696"/>
                  </a:lnTo>
                  <a:lnTo>
                    <a:pt x="921" y="6801"/>
                  </a:lnTo>
                  <a:lnTo>
                    <a:pt x="1172" y="7052"/>
                  </a:lnTo>
                  <a:lnTo>
                    <a:pt x="1402" y="7428"/>
                  </a:lnTo>
                  <a:lnTo>
                    <a:pt x="1172" y="7428"/>
                  </a:lnTo>
                  <a:lnTo>
                    <a:pt x="1172" y="7533"/>
                  </a:lnTo>
                  <a:lnTo>
                    <a:pt x="1382" y="7679"/>
                  </a:lnTo>
                  <a:lnTo>
                    <a:pt x="1549" y="7617"/>
                  </a:lnTo>
                  <a:lnTo>
                    <a:pt x="1674" y="7721"/>
                  </a:lnTo>
                  <a:lnTo>
                    <a:pt x="1716" y="7721"/>
                  </a:lnTo>
                  <a:lnTo>
                    <a:pt x="1758" y="7784"/>
                  </a:lnTo>
                  <a:lnTo>
                    <a:pt x="1821" y="7784"/>
                  </a:lnTo>
                  <a:lnTo>
                    <a:pt x="1863" y="7721"/>
                  </a:lnTo>
                  <a:lnTo>
                    <a:pt x="1905" y="7721"/>
                  </a:lnTo>
                  <a:lnTo>
                    <a:pt x="1967" y="7784"/>
                  </a:lnTo>
                  <a:lnTo>
                    <a:pt x="2009" y="7721"/>
                  </a:lnTo>
                  <a:lnTo>
                    <a:pt x="2009" y="7638"/>
                  </a:lnTo>
                  <a:lnTo>
                    <a:pt x="2072" y="7679"/>
                  </a:lnTo>
                  <a:lnTo>
                    <a:pt x="2177" y="7596"/>
                  </a:lnTo>
                  <a:lnTo>
                    <a:pt x="2218" y="7512"/>
                  </a:lnTo>
                  <a:lnTo>
                    <a:pt x="2281" y="7512"/>
                  </a:lnTo>
                  <a:lnTo>
                    <a:pt x="2344" y="7428"/>
                  </a:lnTo>
                  <a:lnTo>
                    <a:pt x="2407" y="7428"/>
                  </a:lnTo>
                  <a:lnTo>
                    <a:pt x="2428" y="7470"/>
                  </a:lnTo>
                  <a:lnTo>
                    <a:pt x="2491" y="7428"/>
                  </a:lnTo>
                  <a:lnTo>
                    <a:pt x="2511" y="7366"/>
                  </a:lnTo>
                  <a:lnTo>
                    <a:pt x="2595" y="7282"/>
                  </a:lnTo>
                  <a:lnTo>
                    <a:pt x="2721" y="7282"/>
                  </a:lnTo>
                  <a:lnTo>
                    <a:pt x="2763" y="7303"/>
                  </a:lnTo>
                  <a:lnTo>
                    <a:pt x="2846" y="7303"/>
                  </a:lnTo>
                  <a:lnTo>
                    <a:pt x="2909" y="7282"/>
                  </a:lnTo>
                  <a:lnTo>
                    <a:pt x="2930" y="7303"/>
                  </a:lnTo>
                  <a:lnTo>
                    <a:pt x="2930" y="7386"/>
                  </a:lnTo>
                  <a:lnTo>
                    <a:pt x="2972" y="7470"/>
                  </a:lnTo>
                  <a:lnTo>
                    <a:pt x="3014" y="7407"/>
                  </a:lnTo>
                  <a:lnTo>
                    <a:pt x="3076" y="7407"/>
                  </a:lnTo>
                  <a:lnTo>
                    <a:pt x="3076" y="7470"/>
                  </a:lnTo>
                  <a:lnTo>
                    <a:pt x="3160" y="7491"/>
                  </a:lnTo>
                  <a:lnTo>
                    <a:pt x="3223" y="7470"/>
                  </a:lnTo>
                  <a:lnTo>
                    <a:pt x="3244" y="7407"/>
                  </a:lnTo>
                  <a:lnTo>
                    <a:pt x="3286" y="7386"/>
                  </a:lnTo>
                  <a:lnTo>
                    <a:pt x="3286" y="7324"/>
                  </a:lnTo>
                  <a:lnTo>
                    <a:pt x="3369" y="7303"/>
                  </a:lnTo>
                  <a:lnTo>
                    <a:pt x="3453" y="7324"/>
                  </a:lnTo>
                  <a:lnTo>
                    <a:pt x="3662" y="7324"/>
                  </a:lnTo>
                  <a:lnTo>
                    <a:pt x="3662" y="7386"/>
                  </a:lnTo>
                  <a:lnTo>
                    <a:pt x="3704" y="7470"/>
                  </a:lnTo>
                  <a:lnTo>
                    <a:pt x="3788" y="7491"/>
                  </a:lnTo>
                  <a:lnTo>
                    <a:pt x="3788" y="7512"/>
                  </a:lnTo>
                  <a:lnTo>
                    <a:pt x="3746" y="7596"/>
                  </a:lnTo>
                  <a:lnTo>
                    <a:pt x="3767" y="7638"/>
                  </a:lnTo>
                  <a:lnTo>
                    <a:pt x="3871" y="7742"/>
                  </a:lnTo>
                  <a:lnTo>
                    <a:pt x="3851" y="7826"/>
                  </a:lnTo>
                  <a:lnTo>
                    <a:pt x="3788" y="7951"/>
                  </a:lnTo>
                  <a:lnTo>
                    <a:pt x="3809" y="8014"/>
                  </a:lnTo>
                  <a:lnTo>
                    <a:pt x="3851" y="8056"/>
                  </a:lnTo>
                  <a:lnTo>
                    <a:pt x="3871" y="8098"/>
                  </a:lnTo>
                  <a:lnTo>
                    <a:pt x="3851" y="8140"/>
                  </a:lnTo>
                  <a:lnTo>
                    <a:pt x="3767" y="8161"/>
                  </a:lnTo>
                  <a:lnTo>
                    <a:pt x="3746" y="8307"/>
                  </a:lnTo>
                  <a:lnTo>
                    <a:pt x="3809" y="8454"/>
                  </a:lnTo>
                  <a:lnTo>
                    <a:pt x="3913" y="8475"/>
                  </a:lnTo>
                  <a:lnTo>
                    <a:pt x="3997" y="8516"/>
                  </a:lnTo>
                  <a:lnTo>
                    <a:pt x="3997" y="8558"/>
                  </a:lnTo>
                  <a:lnTo>
                    <a:pt x="3871" y="8621"/>
                  </a:lnTo>
                  <a:lnTo>
                    <a:pt x="3788" y="8621"/>
                  </a:lnTo>
                  <a:lnTo>
                    <a:pt x="3683" y="8516"/>
                  </a:lnTo>
                  <a:lnTo>
                    <a:pt x="3599" y="8516"/>
                  </a:lnTo>
                  <a:lnTo>
                    <a:pt x="3558" y="8558"/>
                  </a:lnTo>
                  <a:lnTo>
                    <a:pt x="3495" y="8516"/>
                  </a:lnTo>
                  <a:lnTo>
                    <a:pt x="3432" y="8516"/>
                  </a:lnTo>
                  <a:lnTo>
                    <a:pt x="3286" y="8558"/>
                  </a:lnTo>
                  <a:lnTo>
                    <a:pt x="3223" y="8516"/>
                  </a:lnTo>
                  <a:lnTo>
                    <a:pt x="3118" y="8537"/>
                  </a:lnTo>
                  <a:lnTo>
                    <a:pt x="2972" y="8579"/>
                  </a:lnTo>
                  <a:lnTo>
                    <a:pt x="2930" y="8663"/>
                  </a:lnTo>
                  <a:lnTo>
                    <a:pt x="2930" y="8726"/>
                  </a:lnTo>
                  <a:lnTo>
                    <a:pt x="2930" y="8788"/>
                  </a:lnTo>
                  <a:lnTo>
                    <a:pt x="2867" y="8830"/>
                  </a:lnTo>
                  <a:lnTo>
                    <a:pt x="2867" y="8893"/>
                  </a:lnTo>
                  <a:lnTo>
                    <a:pt x="3014" y="9039"/>
                  </a:lnTo>
                  <a:lnTo>
                    <a:pt x="3014" y="9102"/>
                  </a:lnTo>
                  <a:lnTo>
                    <a:pt x="3035" y="9144"/>
                  </a:lnTo>
                  <a:lnTo>
                    <a:pt x="3139" y="9102"/>
                  </a:lnTo>
                  <a:lnTo>
                    <a:pt x="3160" y="9186"/>
                  </a:lnTo>
                  <a:lnTo>
                    <a:pt x="3139" y="9207"/>
                  </a:lnTo>
                  <a:lnTo>
                    <a:pt x="3055" y="9165"/>
                  </a:lnTo>
                  <a:lnTo>
                    <a:pt x="3014" y="9186"/>
                  </a:lnTo>
                  <a:lnTo>
                    <a:pt x="2930" y="9249"/>
                  </a:lnTo>
                  <a:lnTo>
                    <a:pt x="2867" y="9207"/>
                  </a:lnTo>
                  <a:lnTo>
                    <a:pt x="2825" y="9207"/>
                  </a:lnTo>
                  <a:lnTo>
                    <a:pt x="2763" y="9186"/>
                  </a:lnTo>
                  <a:lnTo>
                    <a:pt x="2616" y="9207"/>
                  </a:lnTo>
                  <a:lnTo>
                    <a:pt x="2532" y="9186"/>
                  </a:lnTo>
                  <a:lnTo>
                    <a:pt x="2491" y="9249"/>
                  </a:lnTo>
                  <a:lnTo>
                    <a:pt x="2491" y="9291"/>
                  </a:lnTo>
                  <a:lnTo>
                    <a:pt x="2553" y="9395"/>
                  </a:lnTo>
                  <a:lnTo>
                    <a:pt x="2637" y="9395"/>
                  </a:lnTo>
                  <a:lnTo>
                    <a:pt x="2742" y="9416"/>
                  </a:lnTo>
                  <a:lnTo>
                    <a:pt x="2804" y="9521"/>
                  </a:lnTo>
                  <a:lnTo>
                    <a:pt x="2846" y="9563"/>
                  </a:lnTo>
                  <a:lnTo>
                    <a:pt x="2909" y="9688"/>
                  </a:lnTo>
                  <a:lnTo>
                    <a:pt x="2951" y="9709"/>
                  </a:lnTo>
                  <a:lnTo>
                    <a:pt x="2972" y="9772"/>
                  </a:lnTo>
                  <a:lnTo>
                    <a:pt x="3139" y="9939"/>
                  </a:lnTo>
                  <a:lnTo>
                    <a:pt x="3139" y="10086"/>
                  </a:lnTo>
                  <a:lnTo>
                    <a:pt x="3139" y="10211"/>
                  </a:lnTo>
                  <a:lnTo>
                    <a:pt x="3181" y="10211"/>
                  </a:lnTo>
                  <a:lnTo>
                    <a:pt x="3286" y="10190"/>
                  </a:lnTo>
                  <a:lnTo>
                    <a:pt x="3327" y="10190"/>
                  </a:lnTo>
                  <a:lnTo>
                    <a:pt x="3369" y="10211"/>
                  </a:lnTo>
                  <a:lnTo>
                    <a:pt x="3432" y="10295"/>
                  </a:lnTo>
                  <a:lnTo>
                    <a:pt x="3474" y="10337"/>
                  </a:lnTo>
                  <a:lnTo>
                    <a:pt x="3537" y="10441"/>
                  </a:lnTo>
                  <a:lnTo>
                    <a:pt x="3579" y="10441"/>
                  </a:lnTo>
                  <a:lnTo>
                    <a:pt x="3662" y="10420"/>
                  </a:lnTo>
                  <a:lnTo>
                    <a:pt x="3767" y="10441"/>
                  </a:lnTo>
                  <a:lnTo>
                    <a:pt x="3871" y="10462"/>
                  </a:lnTo>
                  <a:lnTo>
                    <a:pt x="3976" y="10462"/>
                  </a:lnTo>
                  <a:lnTo>
                    <a:pt x="4018" y="10504"/>
                  </a:lnTo>
                  <a:lnTo>
                    <a:pt x="3997" y="10546"/>
                  </a:lnTo>
                  <a:lnTo>
                    <a:pt x="3997" y="10609"/>
                  </a:lnTo>
                  <a:lnTo>
                    <a:pt x="3997" y="10755"/>
                  </a:lnTo>
                  <a:lnTo>
                    <a:pt x="3913" y="10923"/>
                  </a:lnTo>
                  <a:lnTo>
                    <a:pt x="3955" y="11048"/>
                  </a:lnTo>
                  <a:lnTo>
                    <a:pt x="3976" y="11195"/>
                  </a:lnTo>
                  <a:lnTo>
                    <a:pt x="4311" y="10881"/>
                  </a:lnTo>
                  <a:lnTo>
                    <a:pt x="4604" y="10776"/>
                  </a:lnTo>
                  <a:lnTo>
                    <a:pt x="4959" y="10839"/>
                  </a:lnTo>
                  <a:lnTo>
                    <a:pt x="5378" y="11069"/>
                  </a:lnTo>
                  <a:lnTo>
                    <a:pt x="5755" y="11508"/>
                  </a:lnTo>
                  <a:lnTo>
                    <a:pt x="5985" y="11467"/>
                  </a:lnTo>
                  <a:lnTo>
                    <a:pt x="6068" y="11446"/>
                  </a:lnTo>
                  <a:lnTo>
                    <a:pt x="5629" y="8726"/>
                  </a:lnTo>
                  <a:lnTo>
                    <a:pt x="7136" y="8433"/>
                  </a:lnTo>
                  <a:lnTo>
                    <a:pt x="8056" y="9060"/>
                  </a:lnTo>
                  <a:lnTo>
                    <a:pt x="8391" y="9186"/>
                  </a:lnTo>
                  <a:lnTo>
                    <a:pt x="8893" y="9479"/>
                  </a:lnTo>
                  <a:lnTo>
                    <a:pt x="9751" y="9395"/>
                  </a:lnTo>
                  <a:lnTo>
                    <a:pt x="10693" y="9395"/>
                  </a:lnTo>
                  <a:lnTo>
                    <a:pt x="10985" y="9604"/>
                  </a:lnTo>
                  <a:lnTo>
                    <a:pt x="11132" y="9981"/>
                  </a:lnTo>
                  <a:lnTo>
                    <a:pt x="11320" y="9897"/>
                  </a:lnTo>
                  <a:lnTo>
                    <a:pt x="11341" y="10713"/>
                  </a:lnTo>
                  <a:lnTo>
                    <a:pt x="11760" y="10755"/>
                  </a:lnTo>
                  <a:lnTo>
                    <a:pt x="11990" y="11446"/>
                  </a:lnTo>
                  <a:lnTo>
                    <a:pt x="12115" y="11446"/>
                  </a:lnTo>
                  <a:lnTo>
                    <a:pt x="12366" y="11299"/>
                  </a:lnTo>
                  <a:lnTo>
                    <a:pt x="12555" y="11278"/>
                  </a:lnTo>
                  <a:lnTo>
                    <a:pt x="12743" y="11299"/>
                  </a:lnTo>
                  <a:lnTo>
                    <a:pt x="12994" y="11446"/>
                  </a:lnTo>
                  <a:lnTo>
                    <a:pt x="13078" y="11467"/>
                  </a:lnTo>
                  <a:lnTo>
                    <a:pt x="13287" y="11257"/>
                  </a:lnTo>
                  <a:lnTo>
                    <a:pt x="13413" y="11048"/>
                  </a:lnTo>
                  <a:lnTo>
                    <a:pt x="13475" y="10964"/>
                  </a:lnTo>
                  <a:lnTo>
                    <a:pt x="13538" y="10818"/>
                  </a:lnTo>
                  <a:lnTo>
                    <a:pt x="13789" y="10525"/>
                  </a:lnTo>
                  <a:lnTo>
                    <a:pt x="13894" y="10504"/>
                  </a:lnTo>
                  <a:lnTo>
                    <a:pt x="13998" y="10337"/>
                  </a:lnTo>
                  <a:lnTo>
                    <a:pt x="14040" y="10337"/>
                  </a:lnTo>
                  <a:lnTo>
                    <a:pt x="14040" y="10295"/>
                  </a:lnTo>
                  <a:lnTo>
                    <a:pt x="14166" y="10211"/>
                  </a:lnTo>
                  <a:lnTo>
                    <a:pt x="14145" y="10148"/>
                  </a:lnTo>
                  <a:lnTo>
                    <a:pt x="14250" y="10023"/>
                  </a:lnTo>
                  <a:lnTo>
                    <a:pt x="14438" y="10044"/>
                  </a:lnTo>
                  <a:lnTo>
                    <a:pt x="14543" y="10107"/>
                  </a:lnTo>
                  <a:lnTo>
                    <a:pt x="14961" y="10148"/>
                  </a:lnTo>
                  <a:lnTo>
                    <a:pt x="15317" y="10148"/>
                  </a:lnTo>
                  <a:lnTo>
                    <a:pt x="15505" y="10107"/>
                  </a:lnTo>
                  <a:lnTo>
                    <a:pt x="15484" y="9981"/>
                  </a:lnTo>
                  <a:lnTo>
                    <a:pt x="15463" y="9835"/>
                  </a:lnTo>
                  <a:lnTo>
                    <a:pt x="15463" y="9709"/>
                  </a:lnTo>
                  <a:lnTo>
                    <a:pt x="15505" y="9667"/>
                  </a:lnTo>
                  <a:lnTo>
                    <a:pt x="15610" y="9688"/>
                  </a:lnTo>
                  <a:lnTo>
                    <a:pt x="15777" y="9709"/>
                  </a:lnTo>
                  <a:lnTo>
                    <a:pt x="15819" y="9667"/>
                  </a:lnTo>
                  <a:lnTo>
                    <a:pt x="16007" y="9667"/>
                  </a:lnTo>
                  <a:lnTo>
                    <a:pt x="16133" y="9730"/>
                  </a:lnTo>
                  <a:lnTo>
                    <a:pt x="16342" y="9793"/>
                  </a:lnTo>
                  <a:lnTo>
                    <a:pt x="16677" y="9835"/>
                  </a:lnTo>
                  <a:lnTo>
                    <a:pt x="16781" y="9793"/>
                  </a:lnTo>
                  <a:lnTo>
                    <a:pt x="16886" y="9709"/>
                  </a:lnTo>
                  <a:lnTo>
                    <a:pt x="17032" y="9730"/>
                  </a:lnTo>
                  <a:lnTo>
                    <a:pt x="17158" y="9730"/>
                  </a:lnTo>
                  <a:lnTo>
                    <a:pt x="17451" y="9667"/>
                  </a:lnTo>
                  <a:lnTo>
                    <a:pt x="17723" y="9730"/>
                  </a:lnTo>
                  <a:lnTo>
                    <a:pt x="17911" y="9688"/>
                  </a:lnTo>
                  <a:lnTo>
                    <a:pt x="18246" y="9688"/>
                  </a:lnTo>
                  <a:lnTo>
                    <a:pt x="18497" y="9793"/>
                  </a:lnTo>
                  <a:lnTo>
                    <a:pt x="18602" y="9772"/>
                  </a:lnTo>
                  <a:lnTo>
                    <a:pt x="18853" y="10044"/>
                  </a:lnTo>
                  <a:lnTo>
                    <a:pt x="19083" y="10107"/>
                  </a:lnTo>
                  <a:lnTo>
                    <a:pt x="19229" y="10044"/>
                  </a:lnTo>
                  <a:lnTo>
                    <a:pt x="19188" y="9897"/>
                  </a:lnTo>
                  <a:lnTo>
                    <a:pt x="19313" y="9814"/>
                  </a:lnTo>
                  <a:lnTo>
                    <a:pt x="19313" y="9772"/>
                  </a:lnTo>
                  <a:lnTo>
                    <a:pt x="19376" y="9730"/>
                  </a:lnTo>
                  <a:lnTo>
                    <a:pt x="19271" y="9625"/>
                  </a:lnTo>
                  <a:lnTo>
                    <a:pt x="19313" y="9521"/>
                  </a:lnTo>
                  <a:lnTo>
                    <a:pt x="19397" y="9458"/>
                  </a:lnTo>
                  <a:lnTo>
                    <a:pt x="19355" y="9207"/>
                  </a:lnTo>
                  <a:lnTo>
                    <a:pt x="19229" y="9144"/>
                  </a:lnTo>
                  <a:lnTo>
                    <a:pt x="19188" y="9039"/>
                  </a:lnTo>
                  <a:lnTo>
                    <a:pt x="19083" y="8851"/>
                  </a:lnTo>
                  <a:lnTo>
                    <a:pt x="19062" y="8747"/>
                  </a:lnTo>
                  <a:lnTo>
                    <a:pt x="19020" y="8663"/>
                  </a:lnTo>
                  <a:lnTo>
                    <a:pt x="19020" y="8579"/>
                  </a:lnTo>
                  <a:lnTo>
                    <a:pt x="18957" y="8412"/>
                  </a:lnTo>
                  <a:lnTo>
                    <a:pt x="19041" y="8328"/>
                  </a:lnTo>
                  <a:lnTo>
                    <a:pt x="19041" y="8265"/>
                  </a:lnTo>
                  <a:lnTo>
                    <a:pt x="18916" y="8244"/>
                  </a:lnTo>
                  <a:lnTo>
                    <a:pt x="18748" y="8265"/>
                  </a:lnTo>
                  <a:lnTo>
                    <a:pt x="18644" y="8202"/>
                  </a:lnTo>
                  <a:lnTo>
                    <a:pt x="18644" y="8119"/>
                  </a:lnTo>
                  <a:lnTo>
                    <a:pt x="18748" y="8014"/>
                  </a:lnTo>
                  <a:lnTo>
                    <a:pt x="18853" y="7951"/>
                  </a:lnTo>
                  <a:lnTo>
                    <a:pt x="18916" y="8014"/>
                  </a:lnTo>
                  <a:lnTo>
                    <a:pt x="19020" y="8014"/>
                  </a:lnTo>
                  <a:lnTo>
                    <a:pt x="19167" y="7930"/>
                  </a:lnTo>
                  <a:lnTo>
                    <a:pt x="19439" y="7889"/>
                  </a:lnTo>
                  <a:lnTo>
                    <a:pt x="19564" y="7847"/>
                  </a:lnTo>
                  <a:lnTo>
                    <a:pt x="19648" y="7826"/>
                  </a:lnTo>
                  <a:lnTo>
                    <a:pt x="19711" y="7889"/>
                  </a:lnTo>
                  <a:lnTo>
                    <a:pt x="19794" y="7889"/>
                  </a:lnTo>
                  <a:lnTo>
                    <a:pt x="19878" y="7826"/>
                  </a:lnTo>
                  <a:lnTo>
                    <a:pt x="19962" y="7826"/>
                  </a:lnTo>
                  <a:lnTo>
                    <a:pt x="19962" y="7742"/>
                  </a:lnTo>
                  <a:lnTo>
                    <a:pt x="20004" y="7617"/>
                  </a:lnTo>
                  <a:lnTo>
                    <a:pt x="19878" y="7575"/>
                  </a:lnTo>
                  <a:lnTo>
                    <a:pt x="19815" y="7512"/>
                  </a:lnTo>
                  <a:lnTo>
                    <a:pt x="19836" y="7428"/>
                  </a:lnTo>
                  <a:lnTo>
                    <a:pt x="19836" y="7177"/>
                  </a:lnTo>
                  <a:lnTo>
                    <a:pt x="19899" y="6842"/>
                  </a:lnTo>
                  <a:lnTo>
                    <a:pt x="19899" y="6696"/>
                  </a:lnTo>
                  <a:lnTo>
                    <a:pt x="19962" y="6550"/>
                  </a:lnTo>
                  <a:lnTo>
                    <a:pt x="20004" y="6278"/>
                  </a:lnTo>
                  <a:lnTo>
                    <a:pt x="20213" y="6278"/>
                  </a:lnTo>
                  <a:lnTo>
                    <a:pt x="20422" y="6361"/>
                  </a:lnTo>
                  <a:lnTo>
                    <a:pt x="20589" y="6382"/>
                  </a:lnTo>
                  <a:lnTo>
                    <a:pt x="20820" y="6340"/>
                  </a:lnTo>
                  <a:lnTo>
                    <a:pt x="20882" y="6340"/>
                  </a:lnTo>
                  <a:lnTo>
                    <a:pt x="20924" y="6424"/>
                  </a:lnTo>
                  <a:lnTo>
                    <a:pt x="21008" y="6424"/>
                  </a:lnTo>
                  <a:lnTo>
                    <a:pt x="21071" y="6382"/>
                  </a:lnTo>
                  <a:lnTo>
                    <a:pt x="21154" y="6278"/>
                  </a:lnTo>
                  <a:lnTo>
                    <a:pt x="21280" y="6236"/>
                  </a:lnTo>
                  <a:lnTo>
                    <a:pt x="21447" y="6068"/>
                  </a:lnTo>
                  <a:lnTo>
                    <a:pt x="21447" y="6006"/>
                  </a:lnTo>
                  <a:lnTo>
                    <a:pt x="21343" y="5838"/>
                  </a:lnTo>
                  <a:lnTo>
                    <a:pt x="21238" y="5608"/>
                  </a:lnTo>
                  <a:lnTo>
                    <a:pt x="21238" y="5378"/>
                  </a:lnTo>
                  <a:lnTo>
                    <a:pt x="21259" y="5231"/>
                  </a:lnTo>
                  <a:lnTo>
                    <a:pt x="21343" y="5169"/>
                  </a:lnTo>
                  <a:lnTo>
                    <a:pt x="21531" y="5106"/>
                  </a:lnTo>
                  <a:lnTo>
                    <a:pt x="21594" y="4980"/>
                  </a:lnTo>
                  <a:lnTo>
                    <a:pt x="21552" y="4917"/>
                  </a:lnTo>
                  <a:lnTo>
                    <a:pt x="21573" y="4813"/>
                  </a:lnTo>
                  <a:lnTo>
                    <a:pt x="21698" y="4666"/>
                  </a:lnTo>
                  <a:lnTo>
                    <a:pt x="21803" y="4604"/>
                  </a:lnTo>
                  <a:lnTo>
                    <a:pt x="21908" y="4499"/>
                  </a:lnTo>
                  <a:lnTo>
                    <a:pt x="21887" y="4478"/>
                  </a:lnTo>
                  <a:lnTo>
                    <a:pt x="21866" y="4457"/>
                  </a:lnTo>
                  <a:lnTo>
                    <a:pt x="21698" y="4394"/>
                  </a:lnTo>
                  <a:lnTo>
                    <a:pt x="21573" y="4269"/>
                  </a:lnTo>
                  <a:lnTo>
                    <a:pt x="21489" y="4269"/>
                  </a:lnTo>
                  <a:lnTo>
                    <a:pt x="21447" y="4164"/>
                  </a:lnTo>
                  <a:lnTo>
                    <a:pt x="21489" y="4039"/>
                  </a:lnTo>
                  <a:lnTo>
                    <a:pt x="21447" y="3976"/>
                  </a:lnTo>
                  <a:lnTo>
                    <a:pt x="21343" y="4060"/>
                  </a:lnTo>
                  <a:lnTo>
                    <a:pt x="21259" y="4164"/>
                  </a:lnTo>
                  <a:lnTo>
                    <a:pt x="21154" y="4185"/>
                  </a:lnTo>
                  <a:lnTo>
                    <a:pt x="20861" y="4227"/>
                  </a:lnTo>
                  <a:lnTo>
                    <a:pt x="20799" y="4269"/>
                  </a:lnTo>
                  <a:lnTo>
                    <a:pt x="20757" y="4332"/>
                  </a:lnTo>
                  <a:lnTo>
                    <a:pt x="20652" y="4269"/>
                  </a:lnTo>
                  <a:lnTo>
                    <a:pt x="20548" y="4227"/>
                  </a:lnTo>
                  <a:lnTo>
                    <a:pt x="20506" y="4227"/>
                  </a:lnTo>
                  <a:lnTo>
                    <a:pt x="20485" y="4185"/>
                  </a:lnTo>
                  <a:lnTo>
                    <a:pt x="20422" y="4143"/>
                  </a:lnTo>
                  <a:lnTo>
                    <a:pt x="20401" y="4060"/>
                  </a:lnTo>
                  <a:lnTo>
                    <a:pt x="20359" y="3976"/>
                  </a:lnTo>
                  <a:lnTo>
                    <a:pt x="20401" y="3934"/>
                  </a:lnTo>
                  <a:lnTo>
                    <a:pt x="20401" y="3850"/>
                  </a:lnTo>
                  <a:lnTo>
                    <a:pt x="20317" y="3809"/>
                  </a:lnTo>
                  <a:lnTo>
                    <a:pt x="20276" y="3809"/>
                  </a:lnTo>
                  <a:lnTo>
                    <a:pt x="20129" y="3725"/>
                  </a:lnTo>
                  <a:lnTo>
                    <a:pt x="20004" y="3704"/>
                  </a:lnTo>
                  <a:lnTo>
                    <a:pt x="19962" y="3704"/>
                  </a:lnTo>
                  <a:lnTo>
                    <a:pt x="19899" y="3557"/>
                  </a:lnTo>
                  <a:lnTo>
                    <a:pt x="19794" y="3390"/>
                  </a:lnTo>
                  <a:lnTo>
                    <a:pt x="19648" y="3244"/>
                  </a:lnTo>
                  <a:lnTo>
                    <a:pt x="19460" y="3223"/>
                  </a:lnTo>
                  <a:lnTo>
                    <a:pt x="19250" y="3223"/>
                  </a:lnTo>
                  <a:lnTo>
                    <a:pt x="19062" y="3244"/>
                  </a:lnTo>
                  <a:lnTo>
                    <a:pt x="19041" y="3306"/>
                  </a:lnTo>
                  <a:lnTo>
                    <a:pt x="19083" y="3348"/>
                  </a:lnTo>
                  <a:lnTo>
                    <a:pt x="19062" y="3411"/>
                  </a:lnTo>
                  <a:lnTo>
                    <a:pt x="18936" y="3453"/>
                  </a:lnTo>
                  <a:lnTo>
                    <a:pt x="18853" y="3432"/>
                  </a:lnTo>
                  <a:lnTo>
                    <a:pt x="18727" y="3495"/>
                  </a:lnTo>
                  <a:lnTo>
                    <a:pt x="18560" y="3411"/>
                  </a:lnTo>
                  <a:lnTo>
                    <a:pt x="18497" y="3432"/>
                  </a:lnTo>
                  <a:lnTo>
                    <a:pt x="18413" y="3495"/>
                  </a:lnTo>
                  <a:lnTo>
                    <a:pt x="18309" y="3495"/>
                  </a:lnTo>
                  <a:lnTo>
                    <a:pt x="18204" y="3411"/>
                  </a:lnTo>
                  <a:lnTo>
                    <a:pt x="18079" y="3348"/>
                  </a:lnTo>
                  <a:lnTo>
                    <a:pt x="18079" y="3285"/>
                  </a:lnTo>
                  <a:lnTo>
                    <a:pt x="18100" y="3202"/>
                  </a:lnTo>
                  <a:lnTo>
                    <a:pt x="17911" y="3118"/>
                  </a:lnTo>
                  <a:lnTo>
                    <a:pt x="17828" y="3181"/>
                  </a:lnTo>
                  <a:lnTo>
                    <a:pt x="17828" y="3306"/>
                  </a:lnTo>
                  <a:lnTo>
                    <a:pt x="17869" y="3327"/>
                  </a:lnTo>
                  <a:lnTo>
                    <a:pt x="17828" y="3390"/>
                  </a:lnTo>
                  <a:lnTo>
                    <a:pt x="17744" y="3453"/>
                  </a:lnTo>
                  <a:lnTo>
                    <a:pt x="17597" y="3453"/>
                  </a:lnTo>
                  <a:lnTo>
                    <a:pt x="16175" y="1695"/>
                  </a:lnTo>
                  <a:lnTo>
                    <a:pt x="15170" y="921"/>
                  </a:lnTo>
                  <a:lnTo>
                    <a:pt x="15107" y="837"/>
                  </a:lnTo>
                  <a:lnTo>
                    <a:pt x="15191" y="816"/>
                  </a:lnTo>
                  <a:lnTo>
                    <a:pt x="15296" y="712"/>
                  </a:lnTo>
                  <a:lnTo>
                    <a:pt x="15296" y="607"/>
                  </a:lnTo>
                  <a:lnTo>
                    <a:pt x="15254" y="565"/>
                  </a:lnTo>
                  <a:lnTo>
                    <a:pt x="15087" y="607"/>
                  </a:lnTo>
                  <a:lnTo>
                    <a:pt x="14961" y="628"/>
                  </a:lnTo>
                  <a:lnTo>
                    <a:pt x="14877" y="733"/>
                  </a:lnTo>
                  <a:lnTo>
                    <a:pt x="14773" y="775"/>
                  </a:lnTo>
                  <a:lnTo>
                    <a:pt x="14647" y="900"/>
                  </a:lnTo>
                  <a:lnTo>
                    <a:pt x="14647" y="984"/>
                  </a:lnTo>
                  <a:lnTo>
                    <a:pt x="14563" y="1047"/>
                  </a:lnTo>
                  <a:lnTo>
                    <a:pt x="14522" y="1151"/>
                  </a:lnTo>
                  <a:lnTo>
                    <a:pt x="14417" y="1235"/>
                  </a:lnTo>
                  <a:lnTo>
                    <a:pt x="14229" y="1235"/>
                  </a:lnTo>
                  <a:lnTo>
                    <a:pt x="14124" y="1298"/>
                  </a:lnTo>
                  <a:lnTo>
                    <a:pt x="14145" y="1423"/>
                  </a:lnTo>
                  <a:lnTo>
                    <a:pt x="14061" y="1465"/>
                  </a:lnTo>
                  <a:lnTo>
                    <a:pt x="14019" y="1423"/>
                  </a:lnTo>
                  <a:lnTo>
                    <a:pt x="13789" y="1360"/>
                  </a:lnTo>
                  <a:lnTo>
                    <a:pt x="13643" y="1423"/>
                  </a:lnTo>
                  <a:lnTo>
                    <a:pt x="13601" y="1507"/>
                  </a:lnTo>
                  <a:lnTo>
                    <a:pt x="13517" y="1507"/>
                  </a:lnTo>
                  <a:lnTo>
                    <a:pt x="13434" y="1402"/>
                  </a:lnTo>
                  <a:lnTo>
                    <a:pt x="13434" y="1235"/>
                  </a:lnTo>
                  <a:lnTo>
                    <a:pt x="13517" y="1172"/>
                  </a:lnTo>
                  <a:lnTo>
                    <a:pt x="13538" y="1088"/>
                  </a:lnTo>
                  <a:lnTo>
                    <a:pt x="13496" y="1026"/>
                  </a:lnTo>
                  <a:lnTo>
                    <a:pt x="13413" y="1109"/>
                  </a:lnTo>
                  <a:lnTo>
                    <a:pt x="13329" y="1109"/>
                  </a:lnTo>
                  <a:lnTo>
                    <a:pt x="13120" y="1005"/>
                  </a:lnTo>
                  <a:lnTo>
                    <a:pt x="12994" y="1026"/>
                  </a:lnTo>
                  <a:lnTo>
                    <a:pt x="13015" y="1109"/>
                  </a:lnTo>
                  <a:lnTo>
                    <a:pt x="13078" y="1130"/>
                  </a:lnTo>
                  <a:lnTo>
                    <a:pt x="12994" y="1214"/>
                  </a:lnTo>
                  <a:lnTo>
                    <a:pt x="12952" y="1214"/>
                  </a:lnTo>
                  <a:lnTo>
                    <a:pt x="12869" y="1088"/>
                  </a:lnTo>
                  <a:lnTo>
                    <a:pt x="12848" y="900"/>
                  </a:lnTo>
                  <a:lnTo>
                    <a:pt x="12638" y="733"/>
                  </a:lnTo>
                  <a:lnTo>
                    <a:pt x="12597" y="775"/>
                  </a:lnTo>
                  <a:lnTo>
                    <a:pt x="12638" y="900"/>
                  </a:lnTo>
                  <a:lnTo>
                    <a:pt x="12638" y="984"/>
                  </a:lnTo>
                  <a:lnTo>
                    <a:pt x="12555" y="984"/>
                  </a:lnTo>
                  <a:lnTo>
                    <a:pt x="12513" y="879"/>
                  </a:lnTo>
                  <a:lnTo>
                    <a:pt x="12450" y="900"/>
                  </a:lnTo>
                  <a:lnTo>
                    <a:pt x="12429" y="1005"/>
                  </a:lnTo>
                  <a:lnTo>
                    <a:pt x="12366" y="1026"/>
                  </a:lnTo>
                  <a:lnTo>
                    <a:pt x="12262" y="942"/>
                  </a:lnTo>
                  <a:lnTo>
                    <a:pt x="12136" y="1026"/>
                  </a:lnTo>
                  <a:lnTo>
                    <a:pt x="12074" y="984"/>
                  </a:lnTo>
                  <a:lnTo>
                    <a:pt x="12032" y="879"/>
                  </a:lnTo>
                  <a:lnTo>
                    <a:pt x="12115" y="837"/>
                  </a:lnTo>
                  <a:lnTo>
                    <a:pt x="12136" y="796"/>
                  </a:lnTo>
                  <a:lnTo>
                    <a:pt x="12115" y="691"/>
                  </a:lnTo>
                  <a:lnTo>
                    <a:pt x="12136" y="586"/>
                  </a:lnTo>
                  <a:lnTo>
                    <a:pt x="12115" y="524"/>
                  </a:lnTo>
                  <a:lnTo>
                    <a:pt x="12032" y="482"/>
                  </a:lnTo>
                  <a:lnTo>
                    <a:pt x="11948" y="398"/>
                  </a:lnTo>
                  <a:lnTo>
                    <a:pt x="11927" y="272"/>
                  </a:lnTo>
                  <a:lnTo>
                    <a:pt x="11864" y="252"/>
                  </a:lnTo>
                  <a:lnTo>
                    <a:pt x="11822" y="84"/>
                  </a:lnTo>
                  <a:lnTo>
                    <a:pt x="11718" y="84"/>
                  </a:lnTo>
                  <a:lnTo>
                    <a:pt x="11592" y="126"/>
                  </a:lnTo>
                  <a:lnTo>
                    <a:pt x="11446" y="126"/>
                  </a:lnTo>
                  <a:lnTo>
                    <a:pt x="11299" y="42"/>
                  </a:lnTo>
                  <a:lnTo>
                    <a:pt x="11132" y="63"/>
                  </a:lnTo>
                  <a:lnTo>
                    <a:pt x="11006" y="0"/>
                  </a:lnTo>
                  <a:lnTo>
                    <a:pt x="10902" y="42"/>
                  </a:lnTo>
                  <a:lnTo>
                    <a:pt x="108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4443200" y="2520875"/>
              <a:ext cx="231750" cy="144400"/>
            </a:xfrm>
            <a:custGeom>
              <a:avLst/>
              <a:gdLst/>
              <a:ahLst/>
              <a:cxnLst/>
              <a:rect l="l" t="t" r="r" b="b"/>
              <a:pathLst>
                <a:path w="9270" h="5776" extrusionOk="0">
                  <a:moveTo>
                    <a:pt x="1507" y="1"/>
                  </a:moveTo>
                  <a:lnTo>
                    <a:pt x="0" y="294"/>
                  </a:lnTo>
                  <a:lnTo>
                    <a:pt x="439" y="3014"/>
                  </a:lnTo>
                  <a:lnTo>
                    <a:pt x="732" y="3014"/>
                  </a:lnTo>
                  <a:lnTo>
                    <a:pt x="963" y="3035"/>
                  </a:lnTo>
                  <a:lnTo>
                    <a:pt x="1004" y="2909"/>
                  </a:lnTo>
                  <a:lnTo>
                    <a:pt x="900" y="2804"/>
                  </a:lnTo>
                  <a:lnTo>
                    <a:pt x="879" y="2595"/>
                  </a:lnTo>
                  <a:lnTo>
                    <a:pt x="983" y="2344"/>
                  </a:lnTo>
                  <a:lnTo>
                    <a:pt x="1172" y="2323"/>
                  </a:lnTo>
                  <a:lnTo>
                    <a:pt x="1276" y="2198"/>
                  </a:lnTo>
                  <a:lnTo>
                    <a:pt x="1402" y="2114"/>
                  </a:lnTo>
                  <a:lnTo>
                    <a:pt x="1527" y="2198"/>
                  </a:lnTo>
                  <a:lnTo>
                    <a:pt x="1611" y="2135"/>
                  </a:lnTo>
                  <a:lnTo>
                    <a:pt x="1507" y="2009"/>
                  </a:lnTo>
                  <a:lnTo>
                    <a:pt x="1779" y="2030"/>
                  </a:lnTo>
                  <a:lnTo>
                    <a:pt x="2155" y="2219"/>
                  </a:lnTo>
                  <a:lnTo>
                    <a:pt x="2511" y="2428"/>
                  </a:lnTo>
                  <a:lnTo>
                    <a:pt x="2532" y="2553"/>
                  </a:lnTo>
                  <a:lnTo>
                    <a:pt x="2971" y="2804"/>
                  </a:lnTo>
                  <a:lnTo>
                    <a:pt x="3306" y="2951"/>
                  </a:lnTo>
                  <a:lnTo>
                    <a:pt x="3390" y="2909"/>
                  </a:lnTo>
                  <a:lnTo>
                    <a:pt x="3515" y="2930"/>
                  </a:lnTo>
                  <a:lnTo>
                    <a:pt x="3766" y="3076"/>
                  </a:lnTo>
                  <a:lnTo>
                    <a:pt x="3871" y="3432"/>
                  </a:lnTo>
                  <a:lnTo>
                    <a:pt x="3976" y="3537"/>
                  </a:lnTo>
                  <a:lnTo>
                    <a:pt x="4017" y="3662"/>
                  </a:lnTo>
                  <a:lnTo>
                    <a:pt x="4143" y="3913"/>
                  </a:lnTo>
                  <a:lnTo>
                    <a:pt x="4352" y="3997"/>
                  </a:lnTo>
                  <a:lnTo>
                    <a:pt x="4729" y="4227"/>
                  </a:lnTo>
                  <a:lnTo>
                    <a:pt x="5126" y="4520"/>
                  </a:lnTo>
                  <a:lnTo>
                    <a:pt x="5545" y="4708"/>
                  </a:lnTo>
                  <a:lnTo>
                    <a:pt x="5921" y="5001"/>
                  </a:lnTo>
                  <a:lnTo>
                    <a:pt x="6235" y="5022"/>
                  </a:lnTo>
                  <a:lnTo>
                    <a:pt x="6319" y="5106"/>
                  </a:lnTo>
                  <a:lnTo>
                    <a:pt x="6403" y="5106"/>
                  </a:lnTo>
                  <a:lnTo>
                    <a:pt x="6612" y="5232"/>
                  </a:lnTo>
                  <a:lnTo>
                    <a:pt x="6612" y="5378"/>
                  </a:lnTo>
                  <a:lnTo>
                    <a:pt x="6633" y="5650"/>
                  </a:lnTo>
                  <a:lnTo>
                    <a:pt x="6821" y="5587"/>
                  </a:lnTo>
                  <a:lnTo>
                    <a:pt x="6926" y="5671"/>
                  </a:lnTo>
                  <a:lnTo>
                    <a:pt x="7009" y="5776"/>
                  </a:lnTo>
                  <a:lnTo>
                    <a:pt x="7072" y="5776"/>
                  </a:lnTo>
                  <a:lnTo>
                    <a:pt x="7177" y="5671"/>
                  </a:lnTo>
                  <a:lnTo>
                    <a:pt x="7281" y="5692"/>
                  </a:lnTo>
                  <a:lnTo>
                    <a:pt x="7323" y="5755"/>
                  </a:lnTo>
                  <a:lnTo>
                    <a:pt x="7365" y="5378"/>
                  </a:lnTo>
                  <a:lnTo>
                    <a:pt x="7491" y="5106"/>
                  </a:lnTo>
                  <a:lnTo>
                    <a:pt x="7553" y="5043"/>
                  </a:lnTo>
                  <a:lnTo>
                    <a:pt x="7533" y="4897"/>
                  </a:lnTo>
                  <a:lnTo>
                    <a:pt x="7407" y="4834"/>
                  </a:lnTo>
                  <a:lnTo>
                    <a:pt x="7344" y="4688"/>
                  </a:lnTo>
                  <a:lnTo>
                    <a:pt x="7386" y="4541"/>
                  </a:lnTo>
                  <a:lnTo>
                    <a:pt x="7365" y="4416"/>
                  </a:lnTo>
                  <a:lnTo>
                    <a:pt x="7219" y="4436"/>
                  </a:lnTo>
                  <a:lnTo>
                    <a:pt x="7114" y="4499"/>
                  </a:lnTo>
                  <a:lnTo>
                    <a:pt x="6947" y="4269"/>
                  </a:lnTo>
                  <a:lnTo>
                    <a:pt x="6947" y="4102"/>
                  </a:lnTo>
                  <a:lnTo>
                    <a:pt x="7072" y="3997"/>
                  </a:lnTo>
                  <a:lnTo>
                    <a:pt x="7344" y="4018"/>
                  </a:lnTo>
                  <a:lnTo>
                    <a:pt x="7449" y="3997"/>
                  </a:lnTo>
                  <a:lnTo>
                    <a:pt x="7449" y="3872"/>
                  </a:lnTo>
                  <a:lnTo>
                    <a:pt x="7679" y="3788"/>
                  </a:lnTo>
                  <a:lnTo>
                    <a:pt x="7637" y="3704"/>
                  </a:lnTo>
                  <a:lnTo>
                    <a:pt x="7574" y="3662"/>
                  </a:lnTo>
                  <a:lnTo>
                    <a:pt x="7846" y="3600"/>
                  </a:lnTo>
                  <a:lnTo>
                    <a:pt x="8014" y="3537"/>
                  </a:lnTo>
                  <a:lnTo>
                    <a:pt x="8056" y="3390"/>
                  </a:lnTo>
                  <a:lnTo>
                    <a:pt x="7867" y="3328"/>
                  </a:lnTo>
                  <a:lnTo>
                    <a:pt x="7867" y="3181"/>
                  </a:lnTo>
                  <a:lnTo>
                    <a:pt x="8014" y="3139"/>
                  </a:lnTo>
                  <a:lnTo>
                    <a:pt x="8181" y="3014"/>
                  </a:lnTo>
                  <a:lnTo>
                    <a:pt x="8286" y="3035"/>
                  </a:lnTo>
                  <a:lnTo>
                    <a:pt x="8453" y="2825"/>
                  </a:lnTo>
                  <a:lnTo>
                    <a:pt x="8600" y="2951"/>
                  </a:lnTo>
                  <a:lnTo>
                    <a:pt x="8621" y="3056"/>
                  </a:lnTo>
                  <a:lnTo>
                    <a:pt x="8914" y="3014"/>
                  </a:lnTo>
                  <a:lnTo>
                    <a:pt x="9123" y="3014"/>
                  </a:lnTo>
                  <a:lnTo>
                    <a:pt x="9269" y="2825"/>
                  </a:lnTo>
                  <a:lnTo>
                    <a:pt x="9248" y="2721"/>
                  </a:lnTo>
                  <a:lnTo>
                    <a:pt x="8955" y="2491"/>
                  </a:lnTo>
                  <a:lnTo>
                    <a:pt x="8893" y="2491"/>
                  </a:lnTo>
                  <a:lnTo>
                    <a:pt x="8893" y="2637"/>
                  </a:lnTo>
                  <a:lnTo>
                    <a:pt x="8788" y="2742"/>
                  </a:lnTo>
                  <a:lnTo>
                    <a:pt x="8683" y="2721"/>
                  </a:lnTo>
                  <a:lnTo>
                    <a:pt x="8579" y="2616"/>
                  </a:lnTo>
                  <a:lnTo>
                    <a:pt x="8307" y="2532"/>
                  </a:lnTo>
                  <a:lnTo>
                    <a:pt x="8202" y="2449"/>
                  </a:lnTo>
                  <a:lnTo>
                    <a:pt x="8286" y="2323"/>
                  </a:lnTo>
                  <a:lnTo>
                    <a:pt x="8453" y="2030"/>
                  </a:lnTo>
                  <a:lnTo>
                    <a:pt x="8453" y="1905"/>
                  </a:lnTo>
                  <a:lnTo>
                    <a:pt x="8369" y="1905"/>
                  </a:lnTo>
                  <a:lnTo>
                    <a:pt x="8265" y="2072"/>
                  </a:lnTo>
                  <a:lnTo>
                    <a:pt x="8160" y="2093"/>
                  </a:lnTo>
                  <a:lnTo>
                    <a:pt x="7909" y="2386"/>
                  </a:lnTo>
                  <a:lnTo>
                    <a:pt x="7846" y="2532"/>
                  </a:lnTo>
                  <a:lnTo>
                    <a:pt x="7784" y="2616"/>
                  </a:lnTo>
                  <a:lnTo>
                    <a:pt x="7658" y="2825"/>
                  </a:lnTo>
                  <a:lnTo>
                    <a:pt x="7449" y="3035"/>
                  </a:lnTo>
                  <a:lnTo>
                    <a:pt x="7365" y="3014"/>
                  </a:lnTo>
                  <a:lnTo>
                    <a:pt x="7114" y="2867"/>
                  </a:lnTo>
                  <a:lnTo>
                    <a:pt x="6926" y="2846"/>
                  </a:lnTo>
                  <a:lnTo>
                    <a:pt x="6737" y="2867"/>
                  </a:lnTo>
                  <a:lnTo>
                    <a:pt x="6486" y="3014"/>
                  </a:lnTo>
                  <a:lnTo>
                    <a:pt x="6361" y="3014"/>
                  </a:lnTo>
                  <a:lnTo>
                    <a:pt x="6131" y="2323"/>
                  </a:lnTo>
                  <a:lnTo>
                    <a:pt x="5712" y="2281"/>
                  </a:lnTo>
                  <a:lnTo>
                    <a:pt x="5691" y="1465"/>
                  </a:lnTo>
                  <a:lnTo>
                    <a:pt x="5503" y="1549"/>
                  </a:lnTo>
                  <a:lnTo>
                    <a:pt x="5356" y="1172"/>
                  </a:lnTo>
                  <a:lnTo>
                    <a:pt x="5064" y="963"/>
                  </a:lnTo>
                  <a:lnTo>
                    <a:pt x="4122" y="963"/>
                  </a:lnTo>
                  <a:lnTo>
                    <a:pt x="3264" y="1047"/>
                  </a:lnTo>
                  <a:lnTo>
                    <a:pt x="2762" y="754"/>
                  </a:lnTo>
                  <a:lnTo>
                    <a:pt x="2427" y="628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4401875" y="2571100"/>
              <a:ext cx="207150" cy="130275"/>
            </a:xfrm>
            <a:custGeom>
              <a:avLst/>
              <a:gdLst/>
              <a:ahLst/>
              <a:cxnLst/>
              <a:rect l="l" t="t" r="r" b="b"/>
              <a:pathLst>
                <a:path w="8286" h="5211" extrusionOk="0">
                  <a:moveTo>
                    <a:pt x="3160" y="0"/>
                  </a:moveTo>
                  <a:lnTo>
                    <a:pt x="3264" y="126"/>
                  </a:lnTo>
                  <a:lnTo>
                    <a:pt x="3180" y="189"/>
                  </a:lnTo>
                  <a:lnTo>
                    <a:pt x="3055" y="105"/>
                  </a:lnTo>
                  <a:lnTo>
                    <a:pt x="2929" y="189"/>
                  </a:lnTo>
                  <a:lnTo>
                    <a:pt x="2825" y="314"/>
                  </a:lnTo>
                  <a:lnTo>
                    <a:pt x="2636" y="335"/>
                  </a:lnTo>
                  <a:lnTo>
                    <a:pt x="2532" y="586"/>
                  </a:lnTo>
                  <a:lnTo>
                    <a:pt x="2553" y="795"/>
                  </a:lnTo>
                  <a:lnTo>
                    <a:pt x="2657" y="900"/>
                  </a:lnTo>
                  <a:lnTo>
                    <a:pt x="2616" y="1026"/>
                  </a:lnTo>
                  <a:lnTo>
                    <a:pt x="2385" y="1005"/>
                  </a:lnTo>
                  <a:lnTo>
                    <a:pt x="2092" y="1005"/>
                  </a:lnTo>
                  <a:lnTo>
                    <a:pt x="2009" y="1026"/>
                  </a:lnTo>
                  <a:lnTo>
                    <a:pt x="1779" y="1067"/>
                  </a:lnTo>
                  <a:lnTo>
                    <a:pt x="1402" y="628"/>
                  </a:lnTo>
                  <a:lnTo>
                    <a:pt x="983" y="398"/>
                  </a:lnTo>
                  <a:lnTo>
                    <a:pt x="628" y="335"/>
                  </a:lnTo>
                  <a:lnTo>
                    <a:pt x="335" y="440"/>
                  </a:lnTo>
                  <a:lnTo>
                    <a:pt x="0" y="754"/>
                  </a:lnTo>
                  <a:lnTo>
                    <a:pt x="0" y="816"/>
                  </a:lnTo>
                  <a:lnTo>
                    <a:pt x="84" y="900"/>
                  </a:lnTo>
                  <a:lnTo>
                    <a:pt x="126" y="963"/>
                  </a:lnTo>
                  <a:lnTo>
                    <a:pt x="209" y="1047"/>
                  </a:lnTo>
                  <a:lnTo>
                    <a:pt x="251" y="1151"/>
                  </a:lnTo>
                  <a:lnTo>
                    <a:pt x="356" y="1360"/>
                  </a:lnTo>
                  <a:lnTo>
                    <a:pt x="335" y="1528"/>
                  </a:lnTo>
                  <a:lnTo>
                    <a:pt x="293" y="1653"/>
                  </a:lnTo>
                  <a:lnTo>
                    <a:pt x="314" y="1946"/>
                  </a:lnTo>
                  <a:lnTo>
                    <a:pt x="356" y="2009"/>
                  </a:lnTo>
                  <a:lnTo>
                    <a:pt x="398" y="2093"/>
                  </a:lnTo>
                  <a:lnTo>
                    <a:pt x="607" y="2302"/>
                  </a:lnTo>
                  <a:lnTo>
                    <a:pt x="565" y="2218"/>
                  </a:lnTo>
                  <a:lnTo>
                    <a:pt x="523" y="2155"/>
                  </a:lnTo>
                  <a:lnTo>
                    <a:pt x="544" y="2114"/>
                  </a:lnTo>
                  <a:lnTo>
                    <a:pt x="732" y="2155"/>
                  </a:lnTo>
                  <a:lnTo>
                    <a:pt x="816" y="2093"/>
                  </a:lnTo>
                  <a:lnTo>
                    <a:pt x="858" y="2114"/>
                  </a:lnTo>
                  <a:lnTo>
                    <a:pt x="837" y="2260"/>
                  </a:lnTo>
                  <a:lnTo>
                    <a:pt x="858" y="2365"/>
                  </a:lnTo>
                  <a:lnTo>
                    <a:pt x="942" y="2323"/>
                  </a:lnTo>
                  <a:lnTo>
                    <a:pt x="983" y="2427"/>
                  </a:lnTo>
                  <a:lnTo>
                    <a:pt x="963" y="2490"/>
                  </a:lnTo>
                  <a:lnTo>
                    <a:pt x="858" y="2469"/>
                  </a:lnTo>
                  <a:lnTo>
                    <a:pt x="816" y="2469"/>
                  </a:lnTo>
                  <a:lnTo>
                    <a:pt x="753" y="2427"/>
                  </a:lnTo>
                  <a:lnTo>
                    <a:pt x="649" y="2511"/>
                  </a:lnTo>
                  <a:lnTo>
                    <a:pt x="649" y="2616"/>
                  </a:lnTo>
                  <a:lnTo>
                    <a:pt x="732" y="2699"/>
                  </a:lnTo>
                  <a:lnTo>
                    <a:pt x="711" y="2574"/>
                  </a:lnTo>
                  <a:lnTo>
                    <a:pt x="774" y="2574"/>
                  </a:lnTo>
                  <a:lnTo>
                    <a:pt x="837" y="2595"/>
                  </a:lnTo>
                  <a:lnTo>
                    <a:pt x="921" y="2616"/>
                  </a:lnTo>
                  <a:lnTo>
                    <a:pt x="963" y="2720"/>
                  </a:lnTo>
                  <a:lnTo>
                    <a:pt x="1130" y="2804"/>
                  </a:lnTo>
                  <a:lnTo>
                    <a:pt x="1172" y="2909"/>
                  </a:lnTo>
                  <a:lnTo>
                    <a:pt x="1151" y="3097"/>
                  </a:lnTo>
                  <a:lnTo>
                    <a:pt x="1172" y="3160"/>
                  </a:lnTo>
                  <a:lnTo>
                    <a:pt x="1172" y="3453"/>
                  </a:lnTo>
                  <a:lnTo>
                    <a:pt x="1235" y="3662"/>
                  </a:lnTo>
                  <a:lnTo>
                    <a:pt x="1339" y="3955"/>
                  </a:lnTo>
                  <a:lnTo>
                    <a:pt x="1444" y="3871"/>
                  </a:lnTo>
                  <a:lnTo>
                    <a:pt x="1716" y="3871"/>
                  </a:lnTo>
                  <a:lnTo>
                    <a:pt x="1779" y="3725"/>
                  </a:lnTo>
                  <a:lnTo>
                    <a:pt x="1862" y="3620"/>
                  </a:lnTo>
                  <a:lnTo>
                    <a:pt x="1967" y="3620"/>
                  </a:lnTo>
                  <a:lnTo>
                    <a:pt x="2197" y="3411"/>
                  </a:lnTo>
                  <a:lnTo>
                    <a:pt x="2427" y="3348"/>
                  </a:lnTo>
                  <a:lnTo>
                    <a:pt x="2636" y="3411"/>
                  </a:lnTo>
                  <a:lnTo>
                    <a:pt x="2699" y="3264"/>
                  </a:lnTo>
                  <a:lnTo>
                    <a:pt x="2804" y="3243"/>
                  </a:lnTo>
                  <a:lnTo>
                    <a:pt x="2929" y="3306"/>
                  </a:lnTo>
                  <a:lnTo>
                    <a:pt x="3055" y="3264"/>
                  </a:lnTo>
                  <a:lnTo>
                    <a:pt x="3264" y="3453"/>
                  </a:lnTo>
                  <a:lnTo>
                    <a:pt x="3432" y="3515"/>
                  </a:lnTo>
                  <a:lnTo>
                    <a:pt x="3766" y="3725"/>
                  </a:lnTo>
                  <a:lnTo>
                    <a:pt x="3871" y="3725"/>
                  </a:lnTo>
                  <a:lnTo>
                    <a:pt x="3955" y="3641"/>
                  </a:lnTo>
                  <a:lnTo>
                    <a:pt x="4185" y="3746"/>
                  </a:lnTo>
                  <a:lnTo>
                    <a:pt x="4310" y="3767"/>
                  </a:lnTo>
                  <a:lnTo>
                    <a:pt x="4331" y="3934"/>
                  </a:lnTo>
                  <a:lnTo>
                    <a:pt x="4394" y="3976"/>
                  </a:lnTo>
                  <a:lnTo>
                    <a:pt x="4520" y="3955"/>
                  </a:lnTo>
                  <a:lnTo>
                    <a:pt x="4729" y="3997"/>
                  </a:lnTo>
                  <a:lnTo>
                    <a:pt x="4959" y="4311"/>
                  </a:lnTo>
                  <a:lnTo>
                    <a:pt x="5231" y="4352"/>
                  </a:lnTo>
                  <a:lnTo>
                    <a:pt x="5357" y="4394"/>
                  </a:lnTo>
                  <a:lnTo>
                    <a:pt x="5461" y="4562"/>
                  </a:lnTo>
                  <a:lnTo>
                    <a:pt x="5419" y="4666"/>
                  </a:lnTo>
                  <a:lnTo>
                    <a:pt x="5461" y="4792"/>
                  </a:lnTo>
                  <a:lnTo>
                    <a:pt x="5461" y="4876"/>
                  </a:lnTo>
                  <a:lnTo>
                    <a:pt x="5524" y="4980"/>
                  </a:lnTo>
                  <a:lnTo>
                    <a:pt x="5566" y="4938"/>
                  </a:lnTo>
                  <a:lnTo>
                    <a:pt x="5691" y="4980"/>
                  </a:lnTo>
                  <a:lnTo>
                    <a:pt x="5775" y="5043"/>
                  </a:lnTo>
                  <a:lnTo>
                    <a:pt x="5880" y="5043"/>
                  </a:lnTo>
                  <a:lnTo>
                    <a:pt x="5963" y="4980"/>
                  </a:lnTo>
                  <a:lnTo>
                    <a:pt x="6047" y="4980"/>
                  </a:lnTo>
                  <a:lnTo>
                    <a:pt x="6173" y="5085"/>
                  </a:lnTo>
                  <a:lnTo>
                    <a:pt x="6214" y="5148"/>
                  </a:lnTo>
                  <a:lnTo>
                    <a:pt x="6277" y="5210"/>
                  </a:lnTo>
                  <a:lnTo>
                    <a:pt x="6319" y="5148"/>
                  </a:lnTo>
                  <a:lnTo>
                    <a:pt x="6486" y="5127"/>
                  </a:lnTo>
                  <a:lnTo>
                    <a:pt x="6570" y="5022"/>
                  </a:lnTo>
                  <a:lnTo>
                    <a:pt x="6591" y="4938"/>
                  </a:lnTo>
                  <a:lnTo>
                    <a:pt x="6675" y="4896"/>
                  </a:lnTo>
                  <a:lnTo>
                    <a:pt x="6633" y="4813"/>
                  </a:lnTo>
                  <a:lnTo>
                    <a:pt x="6821" y="4708"/>
                  </a:lnTo>
                  <a:lnTo>
                    <a:pt x="7030" y="4666"/>
                  </a:lnTo>
                  <a:lnTo>
                    <a:pt x="7051" y="4604"/>
                  </a:lnTo>
                  <a:lnTo>
                    <a:pt x="7135" y="4520"/>
                  </a:lnTo>
                  <a:lnTo>
                    <a:pt x="7240" y="4499"/>
                  </a:lnTo>
                  <a:lnTo>
                    <a:pt x="7261" y="4373"/>
                  </a:lnTo>
                  <a:lnTo>
                    <a:pt x="7261" y="4206"/>
                  </a:lnTo>
                  <a:lnTo>
                    <a:pt x="7407" y="4080"/>
                  </a:lnTo>
                  <a:lnTo>
                    <a:pt x="7407" y="3955"/>
                  </a:lnTo>
                  <a:lnTo>
                    <a:pt x="7344" y="3892"/>
                  </a:lnTo>
                  <a:lnTo>
                    <a:pt x="7365" y="3850"/>
                  </a:lnTo>
                  <a:lnTo>
                    <a:pt x="7428" y="3829"/>
                  </a:lnTo>
                  <a:lnTo>
                    <a:pt x="7470" y="3767"/>
                  </a:lnTo>
                  <a:lnTo>
                    <a:pt x="7637" y="3725"/>
                  </a:lnTo>
                  <a:lnTo>
                    <a:pt x="7679" y="3725"/>
                  </a:lnTo>
                  <a:lnTo>
                    <a:pt x="7846" y="3620"/>
                  </a:lnTo>
                  <a:lnTo>
                    <a:pt x="7993" y="3557"/>
                  </a:lnTo>
                  <a:lnTo>
                    <a:pt x="8098" y="3641"/>
                  </a:lnTo>
                  <a:lnTo>
                    <a:pt x="8244" y="3620"/>
                  </a:lnTo>
                  <a:lnTo>
                    <a:pt x="8265" y="3641"/>
                  </a:lnTo>
                  <a:lnTo>
                    <a:pt x="8286" y="3641"/>
                  </a:lnTo>
                  <a:lnTo>
                    <a:pt x="8265" y="3369"/>
                  </a:lnTo>
                  <a:lnTo>
                    <a:pt x="8265" y="3223"/>
                  </a:lnTo>
                  <a:lnTo>
                    <a:pt x="8056" y="3097"/>
                  </a:lnTo>
                  <a:lnTo>
                    <a:pt x="7972" y="3097"/>
                  </a:lnTo>
                  <a:lnTo>
                    <a:pt x="7888" y="3013"/>
                  </a:lnTo>
                  <a:lnTo>
                    <a:pt x="7574" y="2992"/>
                  </a:lnTo>
                  <a:lnTo>
                    <a:pt x="7198" y="2699"/>
                  </a:lnTo>
                  <a:lnTo>
                    <a:pt x="6779" y="2511"/>
                  </a:lnTo>
                  <a:lnTo>
                    <a:pt x="6382" y="2218"/>
                  </a:lnTo>
                  <a:lnTo>
                    <a:pt x="6005" y="1988"/>
                  </a:lnTo>
                  <a:lnTo>
                    <a:pt x="5796" y="1904"/>
                  </a:lnTo>
                  <a:lnTo>
                    <a:pt x="5670" y="1653"/>
                  </a:lnTo>
                  <a:lnTo>
                    <a:pt x="5629" y="1528"/>
                  </a:lnTo>
                  <a:lnTo>
                    <a:pt x="5524" y="1423"/>
                  </a:lnTo>
                  <a:lnTo>
                    <a:pt x="5419" y="1067"/>
                  </a:lnTo>
                  <a:lnTo>
                    <a:pt x="5168" y="921"/>
                  </a:lnTo>
                  <a:lnTo>
                    <a:pt x="5043" y="900"/>
                  </a:lnTo>
                  <a:lnTo>
                    <a:pt x="4959" y="942"/>
                  </a:lnTo>
                  <a:lnTo>
                    <a:pt x="4624" y="795"/>
                  </a:lnTo>
                  <a:lnTo>
                    <a:pt x="4185" y="544"/>
                  </a:lnTo>
                  <a:lnTo>
                    <a:pt x="4164" y="419"/>
                  </a:lnTo>
                  <a:lnTo>
                    <a:pt x="3808" y="210"/>
                  </a:lnTo>
                  <a:lnTo>
                    <a:pt x="3432" y="21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1" name="Google Shape;1161;p39"/>
            <p:cNvGrpSpPr/>
            <p:nvPr/>
          </p:nvGrpSpPr>
          <p:grpSpPr>
            <a:xfrm>
              <a:off x="4842300" y="3099950"/>
              <a:ext cx="31425" cy="59650"/>
              <a:chOff x="4842300" y="3099950"/>
              <a:chExt cx="31425" cy="59650"/>
            </a:xfrm>
          </p:grpSpPr>
          <p:sp>
            <p:nvSpPr>
              <p:cNvPr id="1162" name="Google Shape;1162;p39"/>
              <p:cNvSpPr/>
              <p:nvPr/>
            </p:nvSpPr>
            <p:spPr>
              <a:xfrm>
                <a:off x="4842300" y="3122950"/>
                <a:ext cx="212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273" extrusionOk="0">
                    <a:moveTo>
                      <a:pt x="84" y="1"/>
                    </a:moveTo>
                    <a:lnTo>
                      <a:pt x="1" y="22"/>
                    </a:lnTo>
                    <a:lnTo>
                      <a:pt x="43" y="126"/>
                    </a:lnTo>
                    <a:lnTo>
                      <a:pt x="1" y="273"/>
                    </a:lnTo>
                    <a:lnTo>
                      <a:pt x="64" y="126"/>
                    </a:lnTo>
                    <a:lnTo>
                      <a:pt x="43" y="22"/>
                    </a:lnTo>
                    <a:lnTo>
                      <a:pt x="84" y="22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39"/>
              <p:cNvSpPr/>
              <p:nvPr/>
            </p:nvSpPr>
            <p:spPr>
              <a:xfrm>
                <a:off x="4842300" y="3106225"/>
                <a:ext cx="31425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2135" extrusionOk="0">
                    <a:moveTo>
                      <a:pt x="273" y="0"/>
                    </a:moveTo>
                    <a:lnTo>
                      <a:pt x="273" y="21"/>
                    </a:lnTo>
                    <a:lnTo>
                      <a:pt x="294" y="42"/>
                    </a:lnTo>
                    <a:lnTo>
                      <a:pt x="273" y="63"/>
                    </a:lnTo>
                    <a:lnTo>
                      <a:pt x="252" y="105"/>
                    </a:lnTo>
                    <a:lnTo>
                      <a:pt x="252" y="126"/>
                    </a:lnTo>
                    <a:lnTo>
                      <a:pt x="252" y="209"/>
                    </a:lnTo>
                    <a:lnTo>
                      <a:pt x="189" y="314"/>
                    </a:lnTo>
                    <a:lnTo>
                      <a:pt x="147" y="272"/>
                    </a:lnTo>
                    <a:lnTo>
                      <a:pt x="84" y="230"/>
                    </a:lnTo>
                    <a:lnTo>
                      <a:pt x="1" y="230"/>
                    </a:lnTo>
                    <a:lnTo>
                      <a:pt x="1" y="251"/>
                    </a:lnTo>
                    <a:lnTo>
                      <a:pt x="84" y="272"/>
                    </a:lnTo>
                    <a:lnTo>
                      <a:pt x="105" y="335"/>
                    </a:lnTo>
                    <a:lnTo>
                      <a:pt x="84" y="356"/>
                    </a:lnTo>
                    <a:lnTo>
                      <a:pt x="147" y="461"/>
                    </a:lnTo>
                    <a:lnTo>
                      <a:pt x="147" y="628"/>
                    </a:lnTo>
                    <a:lnTo>
                      <a:pt x="84" y="691"/>
                    </a:lnTo>
                    <a:lnTo>
                      <a:pt x="64" y="942"/>
                    </a:lnTo>
                    <a:lnTo>
                      <a:pt x="84" y="1005"/>
                    </a:lnTo>
                    <a:lnTo>
                      <a:pt x="43" y="1046"/>
                    </a:lnTo>
                    <a:lnTo>
                      <a:pt x="84" y="1277"/>
                    </a:lnTo>
                    <a:lnTo>
                      <a:pt x="84" y="1360"/>
                    </a:lnTo>
                    <a:lnTo>
                      <a:pt x="168" y="1611"/>
                    </a:lnTo>
                    <a:lnTo>
                      <a:pt x="252" y="1925"/>
                    </a:lnTo>
                    <a:lnTo>
                      <a:pt x="315" y="2051"/>
                    </a:lnTo>
                    <a:lnTo>
                      <a:pt x="461" y="2134"/>
                    </a:lnTo>
                    <a:lnTo>
                      <a:pt x="587" y="2113"/>
                    </a:lnTo>
                    <a:lnTo>
                      <a:pt x="775" y="2093"/>
                    </a:lnTo>
                    <a:lnTo>
                      <a:pt x="942" y="2030"/>
                    </a:lnTo>
                    <a:lnTo>
                      <a:pt x="1131" y="1821"/>
                    </a:lnTo>
                    <a:lnTo>
                      <a:pt x="1214" y="1674"/>
                    </a:lnTo>
                    <a:lnTo>
                      <a:pt x="1256" y="1569"/>
                    </a:lnTo>
                    <a:lnTo>
                      <a:pt x="1235" y="1486"/>
                    </a:lnTo>
                    <a:lnTo>
                      <a:pt x="1256" y="1423"/>
                    </a:lnTo>
                    <a:lnTo>
                      <a:pt x="1256" y="1277"/>
                    </a:lnTo>
                    <a:lnTo>
                      <a:pt x="1235" y="1214"/>
                    </a:lnTo>
                    <a:lnTo>
                      <a:pt x="1256" y="1109"/>
                    </a:lnTo>
                    <a:lnTo>
                      <a:pt x="1152" y="1046"/>
                    </a:lnTo>
                    <a:lnTo>
                      <a:pt x="1089" y="795"/>
                    </a:lnTo>
                    <a:lnTo>
                      <a:pt x="1005" y="628"/>
                    </a:lnTo>
                    <a:lnTo>
                      <a:pt x="900" y="628"/>
                    </a:lnTo>
                    <a:lnTo>
                      <a:pt x="900" y="586"/>
                    </a:lnTo>
                    <a:lnTo>
                      <a:pt x="796" y="586"/>
                    </a:lnTo>
                    <a:lnTo>
                      <a:pt x="921" y="544"/>
                    </a:lnTo>
                    <a:lnTo>
                      <a:pt x="900" y="481"/>
                    </a:lnTo>
                    <a:lnTo>
                      <a:pt x="838" y="461"/>
                    </a:lnTo>
                    <a:lnTo>
                      <a:pt x="775" y="335"/>
                    </a:lnTo>
                    <a:lnTo>
                      <a:pt x="712" y="335"/>
                    </a:lnTo>
                    <a:lnTo>
                      <a:pt x="691" y="230"/>
                    </a:lnTo>
                    <a:lnTo>
                      <a:pt x="670" y="168"/>
                    </a:lnTo>
                    <a:lnTo>
                      <a:pt x="670" y="126"/>
                    </a:lnTo>
                    <a:lnTo>
                      <a:pt x="482" y="42"/>
                    </a:lnTo>
                    <a:lnTo>
                      <a:pt x="461" y="105"/>
                    </a:lnTo>
                    <a:lnTo>
                      <a:pt x="377" y="63"/>
                    </a:lnTo>
                    <a:lnTo>
                      <a:pt x="398" y="21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39"/>
              <p:cNvSpPr/>
              <p:nvPr/>
            </p:nvSpPr>
            <p:spPr>
              <a:xfrm>
                <a:off x="4844400" y="3099950"/>
                <a:ext cx="52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89" extrusionOk="0">
                    <a:moveTo>
                      <a:pt x="189" y="0"/>
                    </a:moveTo>
                    <a:lnTo>
                      <a:pt x="0" y="42"/>
                    </a:lnTo>
                    <a:lnTo>
                      <a:pt x="0" y="105"/>
                    </a:lnTo>
                    <a:lnTo>
                      <a:pt x="126" y="188"/>
                    </a:lnTo>
                    <a:lnTo>
                      <a:pt x="126" y="147"/>
                    </a:lnTo>
                    <a:lnTo>
                      <a:pt x="168" y="147"/>
                    </a:lnTo>
                    <a:lnTo>
                      <a:pt x="210" y="42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9"/>
              <p:cNvSpPr/>
              <p:nvPr/>
            </p:nvSpPr>
            <p:spPr>
              <a:xfrm>
                <a:off x="4849625" y="3101500"/>
                <a:ext cx="787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252" extrusionOk="0">
                    <a:moveTo>
                      <a:pt x="43" y="1"/>
                    </a:moveTo>
                    <a:lnTo>
                      <a:pt x="43" y="43"/>
                    </a:lnTo>
                    <a:lnTo>
                      <a:pt x="84" y="85"/>
                    </a:lnTo>
                    <a:lnTo>
                      <a:pt x="1" y="85"/>
                    </a:lnTo>
                    <a:lnTo>
                      <a:pt x="1" y="105"/>
                    </a:lnTo>
                    <a:lnTo>
                      <a:pt x="126" y="147"/>
                    </a:lnTo>
                    <a:lnTo>
                      <a:pt x="189" y="210"/>
                    </a:lnTo>
                    <a:lnTo>
                      <a:pt x="273" y="210"/>
                    </a:lnTo>
                    <a:lnTo>
                      <a:pt x="315" y="252"/>
                    </a:lnTo>
                    <a:lnTo>
                      <a:pt x="294" y="210"/>
                    </a:lnTo>
                    <a:lnTo>
                      <a:pt x="168" y="105"/>
                    </a:lnTo>
                    <a:lnTo>
                      <a:pt x="168" y="2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66" name="Google Shape;1166;p39"/>
            <p:cNvSpPr/>
            <p:nvPr/>
          </p:nvSpPr>
          <p:spPr>
            <a:xfrm>
              <a:off x="4663400" y="2731150"/>
              <a:ext cx="405425" cy="396025"/>
            </a:xfrm>
            <a:custGeom>
              <a:avLst/>
              <a:gdLst/>
              <a:ahLst/>
              <a:cxnLst/>
              <a:rect l="l" t="t" r="r" b="b"/>
              <a:pathLst>
                <a:path w="16217" h="15841" extrusionOk="0">
                  <a:moveTo>
                    <a:pt x="6906" y="15150"/>
                  </a:moveTo>
                  <a:lnTo>
                    <a:pt x="6927" y="15212"/>
                  </a:lnTo>
                  <a:lnTo>
                    <a:pt x="6927" y="15171"/>
                  </a:lnTo>
                  <a:lnTo>
                    <a:pt x="6906" y="15150"/>
                  </a:lnTo>
                  <a:close/>
                  <a:moveTo>
                    <a:pt x="3997" y="1"/>
                  </a:moveTo>
                  <a:lnTo>
                    <a:pt x="3914" y="147"/>
                  </a:lnTo>
                  <a:lnTo>
                    <a:pt x="3788" y="147"/>
                  </a:lnTo>
                  <a:lnTo>
                    <a:pt x="3600" y="294"/>
                  </a:lnTo>
                  <a:lnTo>
                    <a:pt x="3453" y="587"/>
                  </a:lnTo>
                  <a:lnTo>
                    <a:pt x="3391" y="629"/>
                  </a:lnTo>
                  <a:lnTo>
                    <a:pt x="3286" y="733"/>
                  </a:lnTo>
                  <a:lnTo>
                    <a:pt x="3223" y="733"/>
                  </a:lnTo>
                  <a:lnTo>
                    <a:pt x="3119" y="817"/>
                  </a:lnTo>
                  <a:lnTo>
                    <a:pt x="3014" y="838"/>
                  </a:lnTo>
                  <a:lnTo>
                    <a:pt x="2826" y="1026"/>
                  </a:lnTo>
                  <a:lnTo>
                    <a:pt x="2846" y="1089"/>
                  </a:lnTo>
                  <a:lnTo>
                    <a:pt x="2930" y="1298"/>
                  </a:lnTo>
                  <a:lnTo>
                    <a:pt x="2867" y="1570"/>
                  </a:lnTo>
                  <a:lnTo>
                    <a:pt x="2867" y="1717"/>
                  </a:lnTo>
                  <a:lnTo>
                    <a:pt x="2763" y="1779"/>
                  </a:lnTo>
                  <a:lnTo>
                    <a:pt x="2616" y="1968"/>
                  </a:lnTo>
                  <a:lnTo>
                    <a:pt x="2700" y="2031"/>
                  </a:lnTo>
                  <a:lnTo>
                    <a:pt x="2700" y="2135"/>
                  </a:lnTo>
                  <a:lnTo>
                    <a:pt x="2637" y="2261"/>
                  </a:lnTo>
                  <a:lnTo>
                    <a:pt x="2428" y="2365"/>
                  </a:lnTo>
                  <a:lnTo>
                    <a:pt x="2323" y="2554"/>
                  </a:lnTo>
                  <a:lnTo>
                    <a:pt x="2302" y="2721"/>
                  </a:lnTo>
                  <a:lnTo>
                    <a:pt x="2219" y="2867"/>
                  </a:lnTo>
                  <a:lnTo>
                    <a:pt x="1968" y="3035"/>
                  </a:lnTo>
                  <a:lnTo>
                    <a:pt x="1863" y="3391"/>
                  </a:lnTo>
                  <a:lnTo>
                    <a:pt x="1675" y="3600"/>
                  </a:lnTo>
                  <a:lnTo>
                    <a:pt x="1361" y="3600"/>
                  </a:lnTo>
                  <a:lnTo>
                    <a:pt x="1152" y="3725"/>
                  </a:lnTo>
                  <a:lnTo>
                    <a:pt x="1068" y="3704"/>
                  </a:lnTo>
                  <a:lnTo>
                    <a:pt x="1047" y="3600"/>
                  </a:lnTo>
                  <a:lnTo>
                    <a:pt x="922" y="3537"/>
                  </a:lnTo>
                  <a:lnTo>
                    <a:pt x="838" y="3600"/>
                  </a:lnTo>
                  <a:lnTo>
                    <a:pt x="733" y="3642"/>
                  </a:lnTo>
                  <a:lnTo>
                    <a:pt x="691" y="3746"/>
                  </a:lnTo>
                  <a:lnTo>
                    <a:pt x="545" y="3956"/>
                  </a:lnTo>
                  <a:lnTo>
                    <a:pt x="461" y="3976"/>
                  </a:lnTo>
                  <a:lnTo>
                    <a:pt x="357" y="4228"/>
                  </a:lnTo>
                  <a:lnTo>
                    <a:pt x="357" y="4374"/>
                  </a:lnTo>
                  <a:lnTo>
                    <a:pt x="461" y="4353"/>
                  </a:lnTo>
                  <a:lnTo>
                    <a:pt x="608" y="4395"/>
                  </a:lnTo>
                  <a:lnTo>
                    <a:pt x="670" y="4374"/>
                  </a:lnTo>
                  <a:lnTo>
                    <a:pt x="775" y="4374"/>
                  </a:lnTo>
                  <a:lnTo>
                    <a:pt x="859" y="4562"/>
                  </a:lnTo>
                  <a:lnTo>
                    <a:pt x="838" y="4688"/>
                  </a:lnTo>
                  <a:lnTo>
                    <a:pt x="859" y="4897"/>
                  </a:lnTo>
                  <a:lnTo>
                    <a:pt x="1068" y="5023"/>
                  </a:lnTo>
                  <a:lnTo>
                    <a:pt x="1173" y="5023"/>
                  </a:lnTo>
                  <a:lnTo>
                    <a:pt x="1256" y="5085"/>
                  </a:lnTo>
                  <a:lnTo>
                    <a:pt x="1214" y="5169"/>
                  </a:lnTo>
                  <a:lnTo>
                    <a:pt x="1340" y="5316"/>
                  </a:lnTo>
                  <a:lnTo>
                    <a:pt x="1466" y="5692"/>
                  </a:lnTo>
                  <a:lnTo>
                    <a:pt x="1445" y="5755"/>
                  </a:lnTo>
                  <a:lnTo>
                    <a:pt x="1486" y="5818"/>
                  </a:lnTo>
                  <a:lnTo>
                    <a:pt x="1382" y="5860"/>
                  </a:lnTo>
                  <a:lnTo>
                    <a:pt x="1256" y="5943"/>
                  </a:lnTo>
                  <a:lnTo>
                    <a:pt x="1194" y="5860"/>
                  </a:lnTo>
                  <a:lnTo>
                    <a:pt x="1256" y="5797"/>
                  </a:lnTo>
                  <a:lnTo>
                    <a:pt x="1256" y="5797"/>
                  </a:lnTo>
                  <a:lnTo>
                    <a:pt x="1131" y="5818"/>
                  </a:lnTo>
                  <a:lnTo>
                    <a:pt x="1068" y="5860"/>
                  </a:lnTo>
                  <a:lnTo>
                    <a:pt x="838" y="5964"/>
                  </a:lnTo>
                  <a:lnTo>
                    <a:pt x="440" y="5943"/>
                  </a:lnTo>
                  <a:lnTo>
                    <a:pt x="336" y="6006"/>
                  </a:lnTo>
                  <a:lnTo>
                    <a:pt x="252" y="5964"/>
                  </a:lnTo>
                  <a:lnTo>
                    <a:pt x="210" y="6111"/>
                  </a:lnTo>
                  <a:lnTo>
                    <a:pt x="126" y="6132"/>
                  </a:lnTo>
                  <a:lnTo>
                    <a:pt x="22" y="6215"/>
                  </a:lnTo>
                  <a:lnTo>
                    <a:pt x="1" y="6362"/>
                  </a:lnTo>
                  <a:lnTo>
                    <a:pt x="168" y="6257"/>
                  </a:lnTo>
                  <a:lnTo>
                    <a:pt x="336" y="6236"/>
                  </a:lnTo>
                  <a:lnTo>
                    <a:pt x="210" y="6320"/>
                  </a:lnTo>
                  <a:lnTo>
                    <a:pt x="106" y="6445"/>
                  </a:lnTo>
                  <a:lnTo>
                    <a:pt x="85" y="6571"/>
                  </a:lnTo>
                  <a:lnTo>
                    <a:pt x="147" y="6592"/>
                  </a:lnTo>
                  <a:lnTo>
                    <a:pt x="336" y="6780"/>
                  </a:lnTo>
                  <a:lnTo>
                    <a:pt x="691" y="6906"/>
                  </a:lnTo>
                  <a:lnTo>
                    <a:pt x="817" y="6885"/>
                  </a:lnTo>
                  <a:lnTo>
                    <a:pt x="963" y="6885"/>
                  </a:lnTo>
                  <a:lnTo>
                    <a:pt x="1194" y="6780"/>
                  </a:lnTo>
                  <a:lnTo>
                    <a:pt x="1194" y="6738"/>
                  </a:lnTo>
                  <a:lnTo>
                    <a:pt x="1194" y="6697"/>
                  </a:lnTo>
                  <a:lnTo>
                    <a:pt x="1214" y="6697"/>
                  </a:lnTo>
                  <a:lnTo>
                    <a:pt x="1340" y="6738"/>
                  </a:lnTo>
                  <a:lnTo>
                    <a:pt x="1298" y="6843"/>
                  </a:lnTo>
                  <a:lnTo>
                    <a:pt x="1256" y="6843"/>
                  </a:lnTo>
                  <a:lnTo>
                    <a:pt x="1152" y="6989"/>
                  </a:lnTo>
                  <a:lnTo>
                    <a:pt x="1068" y="6989"/>
                  </a:lnTo>
                  <a:lnTo>
                    <a:pt x="838" y="7178"/>
                  </a:lnTo>
                  <a:lnTo>
                    <a:pt x="838" y="7220"/>
                  </a:lnTo>
                  <a:lnTo>
                    <a:pt x="754" y="7199"/>
                  </a:lnTo>
                  <a:lnTo>
                    <a:pt x="733" y="7199"/>
                  </a:lnTo>
                  <a:lnTo>
                    <a:pt x="650" y="7261"/>
                  </a:lnTo>
                  <a:lnTo>
                    <a:pt x="566" y="7220"/>
                  </a:lnTo>
                  <a:lnTo>
                    <a:pt x="566" y="7115"/>
                  </a:lnTo>
                  <a:lnTo>
                    <a:pt x="503" y="7115"/>
                  </a:lnTo>
                  <a:lnTo>
                    <a:pt x="461" y="7094"/>
                  </a:lnTo>
                  <a:lnTo>
                    <a:pt x="419" y="7094"/>
                  </a:lnTo>
                  <a:lnTo>
                    <a:pt x="398" y="7178"/>
                  </a:lnTo>
                  <a:lnTo>
                    <a:pt x="419" y="7261"/>
                  </a:lnTo>
                  <a:lnTo>
                    <a:pt x="650" y="7492"/>
                  </a:lnTo>
                  <a:lnTo>
                    <a:pt x="733" y="7533"/>
                  </a:lnTo>
                  <a:lnTo>
                    <a:pt x="775" y="7533"/>
                  </a:lnTo>
                  <a:lnTo>
                    <a:pt x="817" y="7575"/>
                  </a:lnTo>
                  <a:lnTo>
                    <a:pt x="984" y="7826"/>
                  </a:lnTo>
                  <a:lnTo>
                    <a:pt x="1403" y="8161"/>
                  </a:lnTo>
                  <a:lnTo>
                    <a:pt x="1612" y="8224"/>
                  </a:lnTo>
                  <a:lnTo>
                    <a:pt x="1779" y="8161"/>
                  </a:lnTo>
                  <a:lnTo>
                    <a:pt x="2072" y="7994"/>
                  </a:lnTo>
                  <a:lnTo>
                    <a:pt x="2261" y="7889"/>
                  </a:lnTo>
                  <a:lnTo>
                    <a:pt x="2261" y="7826"/>
                  </a:lnTo>
                  <a:lnTo>
                    <a:pt x="2344" y="7722"/>
                  </a:lnTo>
                  <a:lnTo>
                    <a:pt x="2386" y="7513"/>
                  </a:lnTo>
                  <a:lnTo>
                    <a:pt x="2302" y="7408"/>
                  </a:lnTo>
                  <a:lnTo>
                    <a:pt x="2386" y="7199"/>
                  </a:lnTo>
                  <a:lnTo>
                    <a:pt x="2386" y="7094"/>
                  </a:lnTo>
                  <a:lnTo>
                    <a:pt x="2407" y="7010"/>
                  </a:lnTo>
                  <a:lnTo>
                    <a:pt x="2428" y="7094"/>
                  </a:lnTo>
                  <a:lnTo>
                    <a:pt x="2595" y="7094"/>
                  </a:lnTo>
                  <a:lnTo>
                    <a:pt x="2637" y="7115"/>
                  </a:lnTo>
                  <a:lnTo>
                    <a:pt x="2742" y="7073"/>
                  </a:lnTo>
                  <a:lnTo>
                    <a:pt x="2721" y="7115"/>
                  </a:lnTo>
                  <a:lnTo>
                    <a:pt x="2616" y="7220"/>
                  </a:lnTo>
                  <a:lnTo>
                    <a:pt x="2533" y="7199"/>
                  </a:lnTo>
                  <a:lnTo>
                    <a:pt x="2512" y="7220"/>
                  </a:lnTo>
                  <a:lnTo>
                    <a:pt x="2491" y="7366"/>
                  </a:lnTo>
                  <a:lnTo>
                    <a:pt x="2533" y="7429"/>
                  </a:lnTo>
                  <a:lnTo>
                    <a:pt x="2533" y="7533"/>
                  </a:lnTo>
                  <a:lnTo>
                    <a:pt x="2595" y="7575"/>
                  </a:lnTo>
                  <a:lnTo>
                    <a:pt x="2742" y="7533"/>
                  </a:lnTo>
                  <a:lnTo>
                    <a:pt x="2826" y="7575"/>
                  </a:lnTo>
                  <a:lnTo>
                    <a:pt x="2742" y="7575"/>
                  </a:lnTo>
                  <a:lnTo>
                    <a:pt x="2700" y="7617"/>
                  </a:lnTo>
                  <a:lnTo>
                    <a:pt x="2554" y="7701"/>
                  </a:lnTo>
                  <a:lnTo>
                    <a:pt x="2616" y="7952"/>
                  </a:lnTo>
                  <a:lnTo>
                    <a:pt x="2700" y="8015"/>
                  </a:lnTo>
                  <a:lnTo>
                    <a:pt x="2742" y="8203"/>
                  </a:lnTo>
                  <a:lnTo>
                    <a:pt x="2742" y="8349"/>
                  </a:lnTo>
                  <a:lnTo>
                    <a:pt x="2700" y="8475"/>
                  </a:lnTo>
                  <a:lnTo>
                    <a:pt x="2700" y="8580"/>
                  </a:lnTo>
                  <a:lnTo>
                    <a:pt x="2784" y="8642"/>
                  </a:lnTo>
                  <a:lnTo>
                    <a:pt x="2700" y="8684"/>
                  </a:lnTo>
                  <a:lnTo>
                    <a:pt x="2721" y="8873"/>
                  </a:lnTo>
                  <a:lnTo>
                    <a:pt x="2867" y="9186"/>
                  </a:lnTo>
                  <a:lnTo>
                    <a:pt x="2909" y="9291"/>
                  </a:lnTo>
                  <a:lnTo>
                    <a:pt x="2951" y="9375"/>
                  </a:lnTo>
                  <a:lnTo>
                    <a:pt x="2867" y="9396"/>
                  </a:lnTo>
                  <a:lnTo>
                    <a:pt x="2867" y="9521"/>
                  </a:lnTo>
                  <a:lnTo>
                    <a:pt x="3035" y="9730"/>
                  </a:lnTo>
                  <a:lnTo>
                    <a:pt x="2909" y="9730"/>
                  </a:lnTo>
                  <a:lnTo>
                    <a:pt x="3035" y="9919"/>
                  </a:lnTo>
                  <a:lnTo>
                    <a:pt x="3035" y="10086"/>
                  </a:lnTo>
                  <a:lnTo>
                    <a:pt x="3265" y="10546"/>
                  </a:lnTo>
                  <a:lnTo>
                    <a:pt x="3265" y="10860"/>
                  </a:lnTo>
                  <a:lnTo>
                    <a:pt x="3370" y="11132"/>
                  </a:lnTo>
                  <a:lnTo>
                    <a:pt x="3453" y="11174"/>
                  </a:lnTo>
                  <a:lnTo>
                    <a:pt x="3495" y="11342"/>
                  </a:lnTo>
                  <a:lnTo>
                    <a:pt x="3579" y="11383"/>
                  </a:lnTo>
                  <a:lnTo>
                    <a:pt x="3579" y="11467"/>
                  </a:lnTo>
                  <a:lnTo>
                    <a:pt x="3704" y="11697"/>
                  </a:lnTo>
                  <a:lnTo>
                    <a:pt x="3767" y="11718"/>
                  </a:lnTo>
                  <a:lnTo>
                    <a:pt x="3767" y="11781"/>
                  </a:lnTo>
                  <a:lnTo>
                    <a:pt x="3893" y="11969"/>
                  </a:lnTo>
                  <a:lnTo>
                    <a:pt x="3955" y="11969"/>
                  </a:lnTo>
                  <a:lnTo>
                    <a:pt x="3955" y="12178"/>
                  </a:lnTo>
                  <a:lnTo>
                    <a:pt x="3997" y="12241"/>
                  </a:lnTo>
                  <a:lnTo>
                    <a:pt x="4081" y="12388"/>
                  </a:lnTo>
                  <a:lnTo>
                    <a:pt x="4102" y="12555"/>
                  </a:lnTo>
                  <a:lnTo>
                    <a:pt x="4207" y="12827"/>
                  </a:lnTo>
                  <a:lnTo>
                    <a:pt x="4269" y="12932"/>
                  </a:lnTo>
                  <a:lnTo>
                    <a:pt x="4290" y="13162"/>
                  </a:lnTo>
                  <a:lnTo>
                    <a:pt x="4332" y="13225"/>
                  </a:lnTo>
                  <a:lnTo>
                    <a:pt x="4416" y="13371"/>
                  </a:lnTo>
                  <a:lnTo>
                    <a:pt x="4583" y="13539"/>
                  </a:lnTo>
                  <a:lnTo>
                    <a:pt x="4604" y="13539"/>
                  </a:lnTo>
                  <a:lnTo>
                    <a:pt x="4709" y="13685"/>
                  </a:lnTo>
                  <a:lnTo>
                    <a:pt x="4876" y="13894"/>
                  </a:lnTo>
                  <a:lnTo>
                    <a:pt x="4939" y="14083"/>
                  </a:lnTo>
                  <a:lnTo>
                    <a:pt x="5002" y="14229"/>
                  </a:lnTo>
                  <a:lnTo>
                    <a:pt x="5043" y="14271"/>
                  </a:lnTo>
                  <a:lnTo>
                    <a:pt x="5043" y="14375"/>
                  </a:lnTo>
                  <a:lnTo>
                    <a:pt x="5169" y="14606"/>
                  </a:lnTo>
                  <a:lnTo>
                    <a:pt x="5232" y="14815"/>
                  </a:lnTo>
                  <a:lnTo>
                    <a:pt x="5232" y="15045"/>
                  </a:lnTo>
                  <a:lnTo>
                    <a:pt x="5441" y="15484"/>
                  </a:lnTo>
                  <a:lnTo>
                    <a:pt x="5629" y="15673"/>
                  </a:lnTo>
                  <a:lnTo>
                    <a:pt x="5776" y="15798"/>
                  </a:lnTo>
                  <a:lnTo>
                    <a:pt x="5985" y="15840"/>
                  </a:lnTo>
                  <a:lnTo>
                    <a:pt x="6194" y="15673"/>
                  </a:lnTo>
                  <a:lnTo>
                    <a:pt x="6257" y="15547"/>
                  </a:lnTo>
                  <a:lnTo>
                    <a:pt x="6215" y="15484"/>
                  </a:lnTo>
                  <a:lnTo>
                    <a:pt x="6257" y="15464"/>
                  </a:lnTo>
                  <a:lnTo>
                    <a:pt x="6278" y="15422"/>
                  </a:lnTo>
                  <a:lnTo>
                    <a:pt x="6320" y="15317"/>
                  </a:lnTo>
                  <a:lnTo>
                    <a:pt x="6529" y="15212"/>
                  </a:lnTo>
                  <a:lnTo>
                    <a:pt x="6571" y="15212"/>
                  </a:lnTo>
                  <a:lnTo>
                    <a:pt x="6822" y="15129"/>
                  </a:lnTo>
                  <a:lnTo>
                    <a:pt x="6906" y="15150"/>
                  </a:lnTo>
                  <a:lnTo>
                    <a:pt x="6717" y="15045"/>
                  </a:lnTo>
                  <a:lnTo>
                    <a:pt x="6696" y="14961"/>
                  </a:lnTo>
                  <a:lnTo>
                    <a:pt x="6738" y="14919"/>
                  </a:lnTo>
                  <a:lnTo>
                    <a:pt x="6906" y="14710"/>
                  </a:lnTo>
                  <a:lnTo>
                    <a:pt x="6885" y="14647"/>
                  </a:lnTo>
                  <a:lnTo>
                    <a:pt x="6927" y="14543"/>
                  </a:lnTo>
                  <a:lnTo>
                    <a:pt x="7094" y="14522"/>
                  </a:lnTo>
                  <a:lnTo>
                    <a:pt x="7136" y="14543"/>
                  </a:lnTo>
                  <a:lnTo>
                    <a:pt x="7261" y="14522"/>
                  </a:lnTo>
                  <a:lnTo>
                    <a:pt x="7261" y="14375"/>
                  </a:lnTo>
                  <a:lnTo>
                    <a:pt x="7220" y="13894"/>
                  </a:lnTo>
                  <a:lnTo>
                    <a:pt x="7157" y="13811"/>
                  </a:lnTo>
                  <a:lnTo>
                    <a:pt x="7157" y="13580"/>
                  </a:lnTo>
                  <a:lnTo>
                    <a:pt x="7303" y="13329"/>
                  </a:lnTo>
                  <a:lnTo>
                    <a:pt x="7429" y="12953"/>
                  </a:lnTo>
                  <a:lnTo>
                    <a:pt x="7429" y="12660"/>
                  </a:lnTo>
                  <a:lnTo>
                    <a:pt x="7261" y="12618"/>
                  </a:lnTo>
                  <a:lnTo>
                    <a:pt x="7261" y="12178"/>
                  </a:lnTo>
                  <a:lnTo>
                    <a:pt x="7240" y="12011"/>
                  </a:lnTo>
                  <a:lnTo>
                    <a:pt x="7345" y="11906"/>
                  </a:lnTo>
                  <a:lnTo>
                    <a:pt x="7240" y="11614"/>
                  </a:lnTo>
                  <a:lnTo>
                    <a:pt x="7240" y="11404"/>
                  </a:lnTo>
                  <a:lnTo>
                    <a:pt x="7303" y="11300"/>
                  </a:lnTo>
                  <a:lnTo>
                    <a:pt x="7492" y="11132"/>
                  </a:lnTo>
                  <a:lnTo>
                    <a:pt x="7533" y="11132"/>
                  </a:lnTo>
                  <a:lnTo>
                    <a:pt x="7617" y="11195"/>
                  </a:lnTo>
                  <a:lnTo>
                    <a:pt x="7680" y="11237"/>
                  </a:lnTo>
                  <a:lnTo>
                    <a:pt x="7847" y="11028"/>
                  </a:lnTo>
                  <a:lnTo>
                    <a:pt x="7847" y="10881"/>
                  </a:lnTo>
                  <a:lnTo>
                    <a:pt x="7952" y="10818"/>
                  </a:lnTo>
                  <a:lnTo>
                    <a:pt x="8203" y="10839"/>
                  </a:lnTo>
                  <a:lnTo>
                    <a:pt x="8349" y="10756"/>
                  </a:lnTo>
                  <a:lnTo>
                    <a:pt x="8454" y="10609"/>
                  </a:lnTo>
                  <a:lnTo>
                    <a:pt x="8412" y="10463"/>
                  </a:lnTo>
                  <a:lnTo>
                    <a:pt x="8454" y="10358"/>
                  </a:lnTo>
                  <a:lnTo>
                    <a:pt x="8600" y="10212"/>
                  </a:lnTo>
                  <a:lnTo>
                    <a:pt x="8810" y="10149"/>
                  </a:lnTo>
                  <a:lnTo>
                    <a:pt x="8935" y="10023"/>
                  </a:lnTo>
                  <a:lnTo>
                    <a:pt x="9019" y="9877"/>
                  </a:lnTo>
                  <a:lnTo>
                    <a:pt x="9542" y="9479"/>
                  </a:lnTo>
                  <a:lnTo>
                    <a:pt x="9626" y="9186"/>
                  </a:lnTo>
                  <a:lnTo>
                    <a:pt x="10023" y="8852"/>
                  </a:lnTo>
                  <a:lnTo>
                    <a:pt x="9961" y="8831"/>
                  </a:lnTo>
                  <a:lnTo>
                    <a:pt x="9940" y="8852"/>
                  </a:lnTo>
                  <a:lnTo>
                    <a:pt x="9856" y="8893"/>
                  </a:lnTo>
                  <a:lnTo>
                    <a:pt x="9877" y="8747"/>
                  </a:lnTo>
                  <a:lnTo>
                    <a:pt x="9940" y="8747"/>
                  </a:lnTo>
                  <a:lnTo>
                    <a:pt x="10044" y="8663"/>
                  </a:lnTo>
                  <a:lnTo>
                    <a:pt x="10065" y="8663"/>
                  </a:lnTo>
                  <a:lnTo>
                    <a:pt x="10086" y="8684"/>
                  </a:lnTo>
                  <a:lnTo>
                    <a:pt x="10086" y="8747"/>
                  </a:lnTo>
                  <a:lnTo>
                    <a:pt x="10149" y="8789"/>
                  </a:lnTo>
                  <a:lnTo>
                    <a:pt x="10463" y="8621"/>
                  </a:lnTo>
                  <a:lnTo>
                    <a:pt x="10463" y="8559"/>
                  </a:lnTo>
                  <a:lnTo>
                    <a:pt x="10672" y="8412"/>
                  </a:lnTo>
                  <a:lnTo>
                    <a:pt x="10630" y="8329"/>
                  </a:lnTo>
                  <a:lnTo>
                    <a:pt x="10714" y="8329"/>
                  </a:lnTo>
                  <a:lnTo>
                    <a:pt x="10756" y="8224"/>
                  </a:lnTo>
                  <a:lnTo>
                    <a:pt x="10881" y="8119"/>
                  </a:lnTo>
                  <a:lnTo>
                    <a:pt x="10818" y="8098"/>
                  </a:lnTo>
                  <a:lnTo>
                    <a:pt x="10860" y="8057"/>
                  </a:lnTo>
                  <a:lnTo>
                    <a:pt x="10777" y="7931"/>
                  </a:lnTo>
                  <a:lnTo>
                    <a:pt x="10777" y="7847"/>
                  </a:lnTo>
                  <a:lnTo>
                    <a:pt x="10818" y="7743"/>
                  </a:lnTo>
                  <a:lnTo>
                    <a:pt x="10860" y="7680"/>
                  </a:lnTo>
                  <a:lnTo>
                    <a:pt x="10902" y="7617"/>
                  </a:lnTo>
                  <a:lnTo>
                    <a:pt x="11279" y="7492"/>
                  </a:lnTo>
                  <a:lnTo>
                    <a:pt x="11341" y="7387"/>
                  </a:lnTo>
                  <a:lnTo>
                    <a:pt x="11341" y="7303"/>
                  </a:lnTo>
                  <a:lnTo>
                    <a:pt x="11404" y="7220"/>
                  </a:lnTo>
                  <a:lnTo>
                    <a:pt x="11425" y="7178"/>
                  </a:lnTo>
                  <a:lnTo>
                    <a:pt x="11383" y="7115"/>
                  </a:lnTo>
                  <a:lnTo>
                    <a:pt x="11321" y="7115"/>
                  </a:lnTo>
                  <a:lnTo>
                    <a:pt x="11300" y="7073"/>
                  </a:lnTo>
                  <a:lnTo>
                    <a:pt x="11404" y="7073"/>
                  </a:lnTo>
                  <a:lnTo>
                    <a:pt x="11488" y="7157"/>
                  </a:lnTo>
                  <a:lnTo>
                    <a:pt x="11488" y="7261"/>
                  </a:lnTo>
                  <a:lnTo>
                    <a:pt x="11509" y="7387"/>
                  </a:lnTo>
                  <a:lnTo>
                    <a:pt x="11593" y="7408"/>
                  </a:lnTo>
                  <a:lnTo>
                    <a:pt x="11676" y="7408"/>
                  </a:lnTo>
                  <a:lnTo>
                    <a:pt x="11718" y="7366"/>
                  </a:lnTo>
                  <a:lnTo>
                    <a:pt x="11739" y="7387"/>
                  </a:lnTo>
                  <a:lnTo>
                    <a:pt x="11739" y="7324"/>
                  </a:lnTo>
                  <a:lnTo>
                    <a:pt x="11760" y="7282"/>
                  </a:lnTo>
                  <a:lnTo>
                    <a:pt x="11802" y="7324"/>
                  </a:lnTo>
                  <a:lnTo>
                    <a:pt x="11823" y="7492"/>
                  </a:lnTo>
                  <a:lnTo>
                    <a:pt x="11906" y="7513"/>
                  </a:lnTo>
                  <a:lnTo>
                    <a:pt x="11906" y="7429"/>
                  </a:lnTo>
                  <a:lnTo>
                    <a:pt x="11969" y="7533"/>
                  </a:lnTo>
                  <a:lnTo>
                    <a:pt x="12032" y="7429"/>
                  </a:lnTo>
                  <a:lnTo>
                    <a:pt x="11969" y="7303"/>
                  </a:lnTo>
                  <a:lnTo>
                    <a:pt x="12011" y="7303"/>
                  </a:lnTo>
                  <a:lnTo>
                    <a:pt x="11969" y="7115"/>
                  </a:lnTo>
                  <a:lnTo>
                    <a:pt x="11948" y="7010"/>
                  </a:lnTo>
                  <a:lnTo>
                    <a:pt x="11948" y="6864"/>
                  </a:lnTo>
                  <a:lnTo>
                    <a:pt x="11760" y="6634"/>
                  </a:lnTo>
                  <a:lnTo>
                    <a:pt x="11739" y="6445"/>
                  </a:lnTo>
                  <a:lnTo>
                    <a:pt x="11760" y="6341"/>
                  </a:lnTo>
                  <a:lnTo>
                    <a:pt x="11718" y="6215"/>
                  </a:lnTo>
                  <a:lnTo>
                    <a:pt x="11718" y="6027"/>
                  </a:lnTo>
                  <a:lnTo>
                    <a:pt x="11551" y="5839"/>
                  </a:lnTo>
                  <a:lnTo>
                    <a:pt x="11425" y="5797"/>
                  </a:lnTo>
                  <a:lnTo>
                    <a:pt x="11300" y="5629"/>
                  </a:lnTo>
                  <a:lnTo>
                    <a:pt x="11300" y="5399"/>
                  </a:lnTo>
                  <a:lnTo>
                    <a:pt x="11404" y="5378"/>
                  </a:lnTo>
                  <a:lnTo>
                    <a:pt x="11446" y="5211"/>
                  </a:lnTo>
                  <a:lnTo>
                    <a:pt x="11530" y="5169"/>
                  </a:lnTo>
                  <a:lnTo>
                    <a:pt x="11613" y="5190"/>
                  </a:lnTo>
                  <a:lnTo>
                    <a:pt x="11676" y="5127"/>
                  </a:lnTo>
                  <a:lnTo>
                    <a:pt x="11634" y="4981"/>
                  </a:lnTo>
                  <a:lnTo>
                    <a:pt x="11655" y="4918"/>
                  </a:lnTo>
                  <a:lnTo>
                    <a:pt x="11530" y="4897"/>
                  </a:lnTo>
                  <a:lnTo>
                    <a:pt x="11425" y="4960"/>
                  </a:lnTo>
                  <a:lnTo>
                    <a:pt x="11132" y="4855"/>
                  </a:lnTo>
                  <a:lnTo>
                    <a:pt x="11153" y="4709"/>
                  </a:lnTo>
                  <a:lnTo>
                    <a:pt x="11279" y="4583"/>
                  </a:lnTo>
                  <a:lnTo>
                    <a:pt x="11321" y="4437"/>
                  </a:lnTo>
                  <a:lnTo>
                    <a:pt x="11279" y="4374"/>
                  </a:lnTo>
                  <a:lnTo>
                    <a:pt x="11279" y="4290"/>
                  </a:lnTo>
                  <a:lnTo>
                    <a:pt x="11321" y="4290"/>
                  </a:lnTo>
                  <a:lnTo>
                    <a:pt x="11341" y="4228"/>
                  </a:lnTo>
                  <a:lnTo>
                    <a:pt x="11404" y="4269"/>
                  </a:lnTo>
                  <a:lnTo>
                    <a:pt x="11488" y="4374"/>
                  </a:lnTo>
                  <a:lnTo>
                    <a:pt x="11488" y="4437"/>
                  </a:lnTo>
                  <a:lnTo>
                    <a:pt x="11551" y="4541"/>
                  </a:lnTo>
                  <a:lnTo>
                    <a:pt x="11676" y="4562"/>
                  </a:lnTo>
                  <a:lnTo>
                    <a:pt x="11739" y="4541"/>
                  </a:lnTo>
                  <a:lnTo>
                    <a:pt x="11655" y="4479"/>
                  </a:lnTo>
                  <a:lnTo>
                    <a:pt x="11676" y="4395"/>
                  </a:lnTo>
                  <a:lnTo>
                    <a:pt x="11739" y="4395"/>
                  </a:lnTo>
                  <a:lnTo>
                    <a:pt x="11823" y="4479"/>
                  </a:lnTo>
                  <a:lnTo>
                    <a:pt x="11865" y="4541"/>
                  </a:lnTo>
                  <a:lnTo>
                    <a:pt x="11969" y="4583"/>
                  </a:lnTo>
                  <a:lnTo>
                    <a:pt x="12011" y="4541"/>
                  </a:lnTo>
                  <a:lnTo>
                    <a:pt x="12053" y="4541"/>
                  </a:lnTo>
                  <a:lnTo>
                    <a:pt x="12137" y="4667"/>
                  </a:lnTo>
                  <a:lnTo>
                    <a:pt x="12158" y="4792"/>
                  </a:lnTo>
                  <a:lnTo>
                    <a:pt x="12158" y="4876"/>
                  </a:lnTo>
                  <a:lnTo>
                    <a:pt x="12199" y="5002"/>
                  </a:lnTo>
                  <a:lnTo>
                    <a:pt x="12199" y="5085"/>
                  </a:lnTo>
                  <a:lnTo>
                    <a:pt x="12325" y="5127"/>
                  </a:lnTo>
                  <a:lnTo>
                    <a:pt x="12430" y="5106"/>
                  </a:lnTo>
                  <a:lnTo>
                    <a:pt x="12555" y="5169"/>
                  </a:lnTo>
                  <a:lnTo>
                    <a:pt x="12911" y="5169"/>
                  </a:lnTo>
                  <a:lnTo>
                    <a:pt x="13099" y="5190"/>
                  </a:lnTo>
                  <a:lnTo>
                    <a:pt x="13308" y="5169"/>
                  </a:lnTo>
                  <a:lnTo>
                    <a:pt x="13392" y="5169"/>
                  </a:lnTo>
                  <a:lnTo>
                    <a:pt x="13434" y="5190"/>
                  </a:lnTo>
                  <a:lnTo>
                    <a:pt x="13497" y="5169"/>
                  </a:lnTo>
                  <a:lnTo>
                    <a:pt x="13601" y="5274"/>
                  </a:lnTo>
                  <a:lnTo>
                    <a:pt x="13643" y="5295"/>
                  </a:lnTo>
                  <a:lnTo>
                    <a:pt x="13601" y="5420"/>
                  </a:lnTo>
                  <a:lnTo>
                    <a:pt x="13580" y="5546"/>
                  </a:lnTo>
                  <a:lnTo>
                    <a:pt x="13497" y="5755"/>
                  </a:lnTo>
                  <a:lnTo>
                    <a:pt x="13434" y="5797"/>
                  </a:lnTo>
                  <a:lnTo>
                    <a:pt x="13434" y="5860"/>
                  </a:lnTo>
                  <a:lnTo>
                    <a:pt x="13392" y="5922"/>
                  </a:lnTo>
                  <a:lnTo>
                    <a:pt x="13308" y="5922"/>
                  </a:lnTo>
                  <a:lnTo>
                    <a:pt x="13287" y="5860"/>
                  </a:lnTo>
                  <a:lnTo>
                    <a:pt x="13183" y="5943"/>
                  </a:lnTo>
                  <a:lnTo>
                    <a:pt x="13162" y="6027"/>
                  </a:lnTo>
                  <a:lnTo>
                    <a:pt x="13099" y="6048"/>
                  </a:lnTo>
                  <a:lnTo>
                    <a:pt x="13099" y="6132"/>
                  </a:lnTo>
                  <a:lnTo>
                    <a:pt x="13162" y="6278"/>
                  </a:lnTo>
                  <a:lnTo>
                    <a:pt x="13225" y="6341"/>
                  </a:lnTo>
                  <a:lnTo>
                    <a:pt x="13225" y="6383"/>
                  </a:lnTo>
                  <a:lnTo>
                    <a:pt x="13329" y="6487"/>
                  </a:lnTo>
                  <a:lnTo>
                    <a:pt x="13413" y="6592"/>
                  </a:lnTo>
                  <a:lnTo>
                    <a:pt x="13497" y="6592"/>
                  </a:lnTo>
                  <a:lnTo>
                    <a:pt x="13497" y="6529"/>
                  </a:lnTo>
                  <a:lnTo>
                    <a:pt x="13476" y="6466"/>
                  </a:lnTo>
                  <a:lnTo>
                    <a:pt x="13518" y="6383"/>
                  </a:lnTo>
                  <a:lnTo>
                    <a:pt x="13518" y="6341"/>
                  </a:lnTo>
                  <a:lnTo>
                    <a:pt x="13538" y="6278"/>
                  </a:lnTo>
                  <a:lnTo>
                    <a:pt x="13518" y="6236"/>
                  </a:lnTo>
                  <a:lnTo>
                    <a:pt x="13580" y="6173"/>
                  </a:lnTo>
                  <a:lnTo>
                    <a:pt x="13643" y="6236"/>
                  </a:lnTo>
                  <a:lnTo>
                    <a:pt x="13727" y="6236"/>
                  </a:lnTo>
                  <a:lnTo>
                    <a:pt x="13769" y="6278"/>
                  </a:lnTo>
                  <a:lnTo>
                    <a:pt x="13831" y="6362"/>
                  </a:lnTo>
                  <a:lnTo>
                    <a:pt x="13852" y="6529"/>
                  </a:lnTo>
                  <a:lnTo>
                    <a:pt x="13852" y="6655"/>
                  </a:lnTo>
                  <a:lnTo>
                    <a:pt x="13915" y="6738"/>
                  </a:lnTo>
                  <a:lnTo>
                    <a:pt x="13936" y="6969"/>
                  </a:lnTo>
                  <a:lnTo>
                    <a:pt x="13999" y="7115"/>
                  </a:lnTo>
                  <a:lnTo>
                    <a:pt x="14020" y="7199"/>
                  </a:lnTo>
                  <a:lnTo>
                    <a:pt x="14041" y="7261"/>
                  </a:lnTo>
                  <a:lnTo>
                    <a:pt x="14041" y="7303"/>
                  </a:lnTo>
                  <a:lnTo>
                    <a:pt x="14062" y="7366"/>
                  </a:lnTo>
                  <a:lnTo>
                    <a:pt x="14103" y="7387"/>
                  </a:lnTo>
                  <a:lnTo>
                    <a:pt x="14103" y="7303"/>
                  </a:lnTo>
                  <a:lnTo>
                    <a:pt x="14124" y="7199"/>
                  </a:lnTo>
                  <a:lnTo>
                    <a:pt x="14166" y="7220"/>
                  </a:lnTo>
                  <a:lnTo>
                    <a:pt x="14250" y="7199"/>
                  </a:lnTo>
                  <a:lnTo>
                    <a:pt x="14292" y="6989"/>
                  </a:lnTo>
                  <a:lnTo>
                    <a:pt x="14271" y="6885"/>
                  </a:lnTo>
                  <a:lnTo>
                    <a:pt x="14292" y="6759"/>
                  </a:lnTo>
                  <a:lnTo>
                    <a:pt x="14271" y="6592"/>
                  </a:lnTo>
                  <a:lnTo>
                    <a:pt x="14417" y="6592"/>
                  </a:lnTo>
                  <a:lnTo>
                    <a:pt x="14417" y="6383"/>
                  </a:lnTo>
                  <a:lnTo>
                    <a:pt x="14417" y="6257"/>
                  </a:lnTo>
                  <a:lnTo>
                    <a:pt x="14354" y="5964"/>
                  </a:lnTo>
                  <a:lnTo>
                    <a:pt x="14459" y="5964"/>
                  </a:lnTo>
                  <a:lnTo>
                    <a:pt x="14564" y="6006"/>
                  </a:lnTo>
                  <a:lnTo>
                    <a:pt x="14731" y="6006"/>
                  </a:lnTo>
                  <a:lnTo>
                    <a:pt x="14794" y="5797"/>
                  </a:lnTo>
                  <a:lnTo>
                    <a:pt x="14857" y="5546"/>
                  </a:lnTo>
                  <a:lnTo>
                    <a:pt x="14982" y="5232"/>
                  </a:lnTo>
                  <a:lnTo>
                    <a:pt x="14857" y="5190"/>
                  </a:lnTo>
                  <a:lnTo>
                    <a:pt x="14857" y="5085"/>
                  </a:lnTo>
                  <a:lnTo>
                    <a:pt x="15003" y="4813"/>
                  </a:lnTo>
                  <a:lnTo>
                    <a:pt x="15087" y="4583"/>
                  </a:lnTo>
                  <a:lnTo>
                    <a:pt x="15045" y="4541"/>
                  </a:lnTo>
                  <a:lnTo>
                    <a:pt x="15066" y="4374"/>
                  </a:lnTo>
                  <a:lnTo>
                    <a:pt x="15254" y="4081"/>
                  </a:lnTo>
                  <a:lnTo>
                    <a:pt x="15380" y="4039"/>
                  </a:lnTo>
                  <a:lnTo>
                    <a:pt x="15505" y="3872"/>
                  </a:lnTo>
                  <a:lnTo>
                    <a:pt x="15568" y="3725"/>
                  </a:lnTo>
                  <a:lnTo>
                    <a:pt x="15777" y="3663"/>
                  </a:lnTo>
                  <a:lnTo>
                    <a:pt x="15924" y="3558"/>
                  </a:lnTo>
                  <a:lnTo>
                    <a:pt x="16007" y="3642"/>
                  </a:lnTo>
                  <a:lnTo>
                    <a:pt x="16133" y="3704"/>
                  </a:lnTo>
                  <a:lnTo>
                    <a:pt x="16112" y="3600"/>
                  </a:lnTo>
                  <a:lnTo>
                    <a:pt x="16112" y="3432"/>
                  </a:lnTo>
                  <a:lnTo>
                    <a:pt x="16217" y="3328"/>
                  </a:lnTo>
                  <a:lnTo>
                    <a:pt x="16196" y="3244"/>
                  </a:lnTo>
                  <a:lnTo>
                    <a:pt x="16154" y="3223"/>
                  </a:lnTo>
                  <a:lnTo>
                    <a:pt x="16091" y="3119"/>
                  </a:lnTo>
                  <a:lnTo>
                    <a:pt x="15987" y="3077"/>
                  </a:lnTo>
                  <a:lnTo>
                    <a:pt x="15903" y="3119"/>
                  </a:lnTo>
                  <a:lnTo>
                    <a:pt x="15777" y="3098"/>
                  </a:lnTo>
                  <a:lnTo>
                    <a:pt x="15735" y="2993"/>
                  </a:lnTo>
                  <a:lnTo>
                    <a:pt x="15840" y="2888"/>
                  </a:lnTo>
                  <a:lnTo>
                    <a:pt x="15840" y="2805"/>
                  </a:lnTo>
                  <a:lnTo>
                    <a:pt x="15777" y="2700"/>
                  </a:lnTo>
                  <a:lnTo>
                    <a:pt x="15735" y="2616"/>
                  </a:lnTo>
                  <a:lnTo>
                    <a:pt x="15673" y="2658"/>
                  </a:lnTo>
                  <a:lnTo>
                    <a:pt x="15589" y="2658"/>
                  </a:lnTo>
                  <a:lnTo>
                    <a:pt x="15526" y="2575"/>
                  </a:lnTo>
                  <a:lnTo>
                    <a:pt x="15610" y="2407"/>
                  </a:lnTo>
                  <a:lnTo>
                    <a:pt x="15589" y="2365"/>
                  </a:lnTo>
                  <a:lnTo>
                    <a:pt x="15505" y="2365"/>
                  </a:lnTo>
                  <a:lnTo>
                    <a:pt x="15463" y="2282"/>
                  </a:lnTo>
                  <a:lnTo>
                    <a:pt x="15380" y="2261"/>
                  </a:lnTo>
                  <a:lnTo>
                    <a:pt x="15108" y="2407"/>
                  </a:lnTo>
                  <a:lnTo>
                    <a:pt x="15150" y="2512"/>
                  </a:lnTo>
                  <a:lnTo>
                    <a:pt x="15066" y="2575"/>
                  </a:lnTo>
                  <a:lnTo>
                    <a:pt x="14857" y="2491"/>
                  </a:lnTo>
                  <a:lnTo>
                    <a:pt x="14689" y="2554"/>
                  </a:lnTo>
                  <a:lnTo>
                    <a:pt x="14585" y="2386"/>
                  </a:lnTo>
                  <a:lnTo>
                    <a:pt x="14459" y="2491"/>
                  </a:lnTo>
                  <a:lnTo>
                    <a:pt x="14375" y="2491"/>
                  </a:lnTo>
                  <a:lnTo>
                    <a:pt x="14375" y="2616"/>
                  </a:lnTo>
                  <a:lnTo>
                    <a:pt x="14271" y="2784"/>
                  </a:lnTo>
                  <a:lnTo>
                    <a:pt x="14041" y="2826"/>
                  </a:lnTo>
                  <a:lnTo>
                    <a:pt x="13936" y="2867"/>
                  </a:lnTo>
                  <a:lnTo>
                    <a:pt x="13831" y="2972"/>
                  </a:lnTo>
                  <a:lnTo>
                    <a:pt x="13769" y="3098"/>
                  </a:lnTo>
                  <a:lnTo>
                    <a:pt x="13685" y="3119"/>
                  </a:lnTo>
                  <a:lnTo>
                    <a:pt x="13685" y="3202"/>
                  </a:lnTo>
                  <a:lnTo>
                    <a:pt x="13580" y="3181"/>
                  </a:lnTo>
                  <a:lnTo>
                    <a:pt x="13497" y="3223"/>
                  </a:lnTo>
                  <a:lnTo>
                    <a:pt x="13434" y="3391"/>
                  </a:lnTo>
                  <a:lnTo>
                    <a:pt x="13329" y="3391"/>
                  </a:lnTo>
                  <a:lnTo>
                    <a:pt x="13120" y="3432"/>
                  </a:lnTo>
                  <a:lnTo>
                    <a:pt x="13057" y="3432"/>
                  </a:lnTo>
                  <a:lnTo>
                    <a:pt x="13015" y="3600"/>
                  </a:lnTo>
                  <a:lnTo>
                    <a:pt x="13015" y="3704"/>
                  </a:lnTo>
                  <a:lnTo>
                    <a:pt x="13204" y="3767"/>
                  </a:lnTo>
                  <a:lnTo>
                    <a:pt x="13204" y="3935"/>
                  </a:lnTo>
                  <a:lnTo>
                    <a:pt x="13204" y="4039"/>
                  </a:lnTo>
                  <a:lnTo>
                    <a:pt x="12974" y="4123"/>
                  </a:lnTo>
                  <a:lnTo>
                    <a:pt x="12806" y="4081"/>
                  </a:lnTo>
                  <a:lnTo>
                    <a:pt x="12597" y="4144"/>
                  </a:lnTo>
                  <a:lnTo>
                    <a:pt x="12492" y="4081"/>
                  </a:lnTo>
                  <a:lnTo>
                    <a:pt x="12367" y="4123"/>
                  </a:lnTo>
                  <a:lnTo>
                    <a:pt x="12262" y="4248"/>
                  </a:lnTo>
                  <a:lnTo>
                    <a:pt x="12116" y="4248"/>
                  </a:lnTo>
                  <a:lnTo>
                    <a:pt x="11823" y="4081"/>
                  </a:lnTo>
                  <a:lnTo>
                    <a:pt x="11739" y="4144"/>
                  </a:lnTo>
                  <a:lnTo>
                    <a:pt x="11530" y="4123"/>
                  </a:lnTo>
                  <a:lnTo>
                    <a:pt x="11425" y="3935"/>
                  </a:lnTo>
                  <a:lnTo>
                    <a:pt x="11488" y="3830"/>
                  </a:lnTo>
                  <a:lnTo>
                    <a:pt x="11488" y="3704"/>
                  </a:lnTo>
                  <a:lnTo>
                    <a:pt x="11383" y="3621"/>
                  </a:lnTo>
                  <a:lnTo>
                    <a:pt x="11341" y="3453"/>
                  </a:lnTo>
                  <a:lnTo>
                    <a:pt x="11300" y="3349"/>
                  </a:lnTo>
                  <a:lnTo>
                    <a:pt x="11153" y="3349"/>
                  </a:lnTo>
                  <a:lnTo>
                    <a:pt x="11069" y="3453"/>
                  </a:lnTo>
                  <a:lnTo>
                    <a:pt x="11028" y="3453"/>
                  </a:lnTo>
                  <a:lnTo>
                    <a:pt x="11090" y="3600"/>
                  </a:lnTo>
                  <a:lnTo>
                    <a:pt x="11028" y="3851"/>
                  </a:lnTo>
                  <a:lnTo>
                    <a:pt x="11132" y="4081"/>
                  </a:lnTo>
                  <a:lnTo>
                    <a:pt x="11090" y="4353"/>
                  </a:lnTo>
                  <a:lnTo>
                    <a:pt x="10756" y="4437"/>
                  </a:lnTo>
                  <a:lnTo>
                    <a:pt x="10505" y="4290"/>
                  </a:lnTo>
                  <a:lnTo>
                    <a:pt x="10400" y="4374"/>
                  </a:lnTo>
                  <a:lnTo>
                    <a:pt x="9919" y="4186"/>
                  </a:lnTo>
                  <a:lnTo>
                    <a:pt x="9709" y="4186"/>
                  </a:lnTo>
                  <a:lnTo>
                    <a:pt x="9584" y="4248"/>
                  </a:lnTo>
                  <a:lnTo>
                    <a:pt x="9291" y="4165"/>
                  </a:lnTo>
                  <a:lnTo>
                    <a:pt x="9124" y="4039"/>
                  </a:lnTo>
                  <a:lnTo>
                    <a:pt x="9103" y="3872"/>
                  </a:lnTo>
                  <a:lnTo>
                    <a:pt x="8810" y="3830"/>
                  </a:lnTo>
                  <a:lnTo>
                    <a:pt x="8517" y="3914"/>
                  </a:lnTo>
                  <a:lnTo>
                    <a:pt x="8412" y="3830"/>
                  </a:lnTo>
                  <a:lnTo>
                    <a:pt x="8140" y="3830"/>
                  </a:lnTo>
                  <a:lnTo>
                    <a:pt x="7952" y="3725"/>
                  </a:lnTo>
                  <a:lnTo>
                    <a:pt x="7784" y="3725"/>
                  </a:lnTo>
                  <a:lnTo>
                    <a:pt x="7680" y="3642"/>
                  </a:lnTo>
                  <a:lnTo>
                    <a:pt x="7450" y="3600"/>
                  </a:lnTo>
                  <a:lnTo>
                    <a:pt x="7261" y="3391"/>
                  </a:lnTo>
                  <a:lnTo>
                    <a:pt x="7010" y="3202"/>
                  </a:lnTo>
                  <a:lnTo>
                    <a:pt x="6801" y="3139"/>
                  </a:lnTo>
                  <a:lnTo>
                    <a:pt x="6717" y="3077"/>
                  </a:lnTo>
                  <a:lnTo>
                    <a:pt x="6613" y="3077"/>
                  </a:lnTo>
                  <a:lnTo>
                    <a:pt x="6508" y="2993"/>
                  </a:lnTo>
                  <a:lnTo>
                    <a:pt x="6383" y="2972"/>
                  </a:lnTo>
                  <a:lnTo>
                    <a:pt x="6362" y="2826"/>
                  </a:lnTo>
                  <a:lnTo>
                    <a:pt x="6487" y="2616"/>
                  </a:lnTo>
                  <a:lnTo>
                    <a:pt x="6487" y="2449"/>
                  </a:lnTo>
                  <a:lnTo>
                    <a:pt x="6571" y="2135"/>
                  </a:lnTo>
                  <a:lnTo>
                    <a:pt x="6571" y="1926"/>
                  </a:lnTo>
                  <a:lnTo>
                    <a:pt x="6529" y="1947"/>
                  </a:lnTo>
                  <a:lnTo>
                    <a:pt x="6508" y="1842"/>
                  </a:lnTo>
                  <a:lnTo>
                    <a:pt x="6404" y="1842"/>
                  </a:lnTo>
                  <a:lnTo>
                    <a:pt x="6320" y="1675"/>
                  </a:lnTo>
                  <a:lnTo>
                    <a:pt x="6257" y="1654"/>
                  </a:lnTo>
                  <a:lnTo>
                    <a:pt x="6152" y="1549"/>
                  </a:lnTo>
                  <a:lnTo>
                    <a:pt x="6006" y="1528"/>
                  </a:lnTo>
                  <a:lnTo>
                    <a:pt x="5964" y="1445"/>
                  </a:lnTo>
                  <a:lnTo>
                    <a:pt x="5839" y="1445"/>
                  </a:lnTo>
                  <a:lnTo>
                    <a:pt x="5755" y="1549"/>
                  </a:lnTo>
                  <a:lnTo>
                    <a:pt x="5629" y="1507"/>
                  </a:lnTo>
                  <a:lnTo>
                    <a:pt x="5587" y="1361"/>
                  </a:lnTo>
                  <a:lnTo>
                    <a:pt x="5546" y="1361"/>
                  </a:lnTo>
                  <a:lnTo>
                    <a:pt x="5546" y="1256"/>
                  </a:lnTo>
                  <a:lnTo>
                    <a:pt x="5462" y="1152"/>
                  </a:lnTo>
                  <a:lnTo>
                    <a:pt x="5399" y="1131"/>
                  </a:lnTo>
                  <a:lnTo>
                    <a:pt x="5441" y="1047"/>
                  </a:lnTo>
                  <a:lnTo>
                    <a:pt x="5378" y="943"/>
                  </a:lnTo>
                  <a:lnTo>
                    <a:pt x="5399" y="712"/>
                  </a:lnTo>
                  <a:lnTo>
                    <a:pt x="5253" y="629"/>
                  </a:lnTo>
                  <a:lnTo>
                    <a:pt x="5232" y="566"/>
                  </a:lnTo>
                  <a:lnTo>
                    <a:pt x="5211" y="482"/>
                  </a:lnTo>
                  <a:lnTo>
                    <a:pt x="4960" y="357"/>
                  </a:lnTo>
                  <a:lnTo>
                    <a:pt x="4813" y="357"/>
                  </a:lnTo>
                  <a:lnTo>
                    <a:pt x="4751" y="189"/>
                  </a:lnTo>
                  <a:lnTo>
                    <a:pt x="4604" y="106"/>
                  </a:lnTo>
                  <a:lnTo>
                    <a:pt x="4437" y="210"/>
                  </a:lnTo>
                  <a:lnTo>
                    <a:pt x="41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4822425" y="2778250"/>
              <a:ext cx="119300" cy="63825"/>
            </a:xfrm>
            <a:custGeom>
              <a:avLst/>
              <a:gdLst/>
              <a:ahLst/>
              <a:cxnLst/>
              <a:rect l="l" t="t" r="r" b="b"/>
              <a:pathLst>
                <a:path w="4772" h="2553" extrusionOk="0">
                  <a:moveTo>
                    <a:pt x="231" y="0"/>
                  </a:moveTo>
                  <a:lnTo>
                    <a:pt x="210" y="42"/>
                  </a:lnTo>
                  <a:lnTo>
                    <a:pt x="210" y="251"/>
                  </a:lnTo>
                  <a:lnTo>
                    <a:pt x="126" y="565"/>
                  </a:lnTo>
                  <a:lnTo>
                    <a:pt x="126" y="732"/>
                  </a:lnTo>
                  <a:lnTo>
                    <a:pt x="1" y="942"/>
                  </a:lnTo>
                  <a:lnTo>
                    <a:pt x="22" y="1088"/>
                  </a:lnTo>
                  <a:lnTo>
                    <a:pt x="147" y="1109"/>
                  </a:lnTo>
                  <a:lnTo>
                    <a:pt x="252" y="1193"/>
                  </a:lnTo>
                  <a:lnTo>
                    <a:pt x="356" y="1193"/>
                  </a:lnTo>
                  <a:lnTo>
                    <a:pt x="440" y="1255"/>
                  </a:lnTo>
                  <a:lnTo>
                    <a:pt x="649" y="1318"/>
                  </a:lnTo>
                  <a:lnTo>
                    <a:pt x="900" y="1507"/>
                  </a:lnTo>
                  <a:lnTo>
                    <a:pt x="1089" y="1716"/>
                  </a:lnTo>
                  <a:lnTo>
                    <a:pt x="1319" y="1758"/>
                  </a:lnTo>
                  <a:lnTo>
                    <a:pt x="1423" y="1841"/>
                  </a:lnTo>
                  <a:lnTo>
                    <a:pt x="1591" y="1841"/>
                  </a:lnTo>
                  <a:lnTo>
                    <a:pt x="1779" y="1946"/>
                  </a:lnTo>
                  <a:lnTo>
                    <a:pt x="2051" y="1946"/>
                  </a:lnTo>
                  <a:lnTo>
                    <a:pt x="2156" y="2030"/>
                  </a:lnTo>
                  <a:lnTo>
                    <a:pt x="2449" y="1946"/>
                  </a:lnTo>
                  <a:lnTo>
                    <a:pt x="2742" y="1988"/>
                  </a:lnTo>
                  <a:lnTo>
                    <a:pt x="2763" y="2155"/>
                  </a:lnTo>
                  <a:lnTo>
                    <a:pt x="2930" y="2281"/>
                  </a:lnTo>
                  <a:lnTo>
                    <a:pt x="3223" y="2364"/>
                  </a:lnTo>
                  <a:lnTo>
                    <a:pt x="3348" y="2302"/>
                  </a:lnTo>
                  <a:lnTo>
                    <a:pt x="3558" y="2302"/>
                  </a:lnTo>
                  <a:lnTo>
                    <a:pt x="4039" y="2490"/>
                  </a:lnTo>
                  <a:lnTo>
                    <a:pt x="4144" y="2406"/>
                  </a:lnTo>
                  <a:lnTo>
                    <a:pt x="4395" y="2553"/>
                  </a:lnTo>
                  <a:lnTo>
                    <a:pt x="4729" y="2469"/>
                  </a:lnTo>
                  <a:lnTo>
                    <a:pt x="4771" y="2197"/>
                  </a:lnTo>
                  <a:lnTo>
                    <a:pt x="4667" y="1967"/>
                  </a:lnTo>
                  <a:lnTo>
                    <a:pt x="4729" y="1716"/>
                  </a:lnTo>
                  <a:lnTo>
                    <a:pt x="4667" y="1569"/>
                  </a:lnTo>
                  <a:lnTo>
                    <a:pt x="4562" y="1569"/>
                  </a:lnTo>
                  <a:lnTo>
                    <a:pt x="4416" y="1632"/>
                  </a:lnTo>
                  <a:lnTo>
                    <a:pt x="4353" y="1611"/>
                  </a:lnTo>
                  <a:lnTo>
                    <a:pt x="4206" y="1653"/>
                  </a:lnTo>
                  <a:lnTo>
                    <a:pt x="4123" y="1632"/>
                  </a:lnTo>
                  <a:lnTo>
                    <a:pt x="3997" y="1465"/>
                  </a:lnTo>
                  <a:lnTo>
                    <a:pt x="3830" y="1402"/>
                  </a:lnTo>
                  <a:lnTo>
                    <a:pt x="3788" y="1255"/>
                  </a:lnTo>
                  <a:lnTo>
                    <a:pt x="3662" y="1193"/>
                  </a:lnTo>
                  <a:lnTo>
                    <a:pt x="3453" y="1193"/>
                  </a:lnTo>
                  <a:lnTo>
                    <a:pt x="3348" y="1297"/>
                  </a:lnTo>
                  <a:lnTo>
                    <a:pt x="3202" y="1318"/>
                  </a:lnTo>
                  <a:lnTo>
                    <a:pt x="3139" y="1402"/>
                  </a:lnTo>
                  <a:lnTo>
                    <a:pt x="2972" y="1318"/>
                  </a:lnTo>
                  <a:lnTo>
                    <a:pt x="2867" y="1339"/>
                  </a:lnTo>
                  <a:lnTo>
                    <a:pt x="2825" y="1193"/>
                  </a:lnTo>
                  <a:lnTo>
                    <a:pt x="2846" y="942"/>
                  </a:lnTo>
                  <a:lnTo>
                    <a:pt x="2700" y="942"/>
                  </a:lnTo>
                  <a:lnTo>
                    <a:pt x="2532" y="1004"/>
                  </a:lnTo>
                  <a:lnTo>
                    <a:pt x="2365" y="879"/>
                  </a:lnTo>
                  <a:lnTo>
                    <a:pt x="2365" y="711"/>
                  </a:lnTo>
                  <a:lnTo>
                    <a:pt x="2239" y="628"/>
                  </a:lnTo>
                  <a:lnTo>
                    <a:pt x="2114" y="628"/>
                  </a:lnTo>
                  <a:lnTo>
                    <a:pt x="2093" y="586"/>
                  </a:lnTo>
                  <a:lnTo>
                    <a:pt x="2009" y="628"/>
                  </a:lnTo>
                  <a:lnTo>
                    <a:pt x="2009" y="816"/>
                  </a:lnTo>
                  <a:lnTo>
                    <a:pt x="1947" y="837"/>
                  </a:lnTo>
                  <a:lnTo>
                    <a:pt x="1905" y="711"/>
                  </a:lnTo>
                  <a:lnTo>
                    <a:pt x="1800" y="586"/>
                  </a:lnTo>
                  <a:lnTo>
                    <a:pt x="1737" y="523"/>
                  </a:lnTo>
                  <a:lnTo>
                    <a:pt x="1612" y="460"/>
                  </a:lnTo>
                  <a:lnTo>
                    <a:pt x="1486" y="460"/>
                  </a:lnTo>
                  <a:lnTo>
                    <a:pt x="1319" y="272"/>
                  </a:lnTo>
                  <a:lnTo>
                    <a:pt x="1214" y="209"/>
                  </a:lnTo>
                  <a:lnTo>
                    <a:pt x="1089" y="209"/>
                  </a:lnTo>
                  <a:lnTo>
                    <a:pt x="1047" y="147"/>
                  </a:lnTo>
                  <a:lnTo>
                    <a:pt x="838" y="63"/>
                  </a:lnTo>
                  <a:lnTo>
                    <a:pt x="670" y="84"/>
                  </a:lnTo>
                  <a:lnTo>
                    <a:pt x="607" y="188"/>
                  </a:lnTo>
                  <a:lnTo>
                    <a:pt x="545" y="167"/>
                  </a:lnTo>
                  <a:lnTo>
                    <a:pt x="440" y="167"/>
                  </a:lnTo>
                  <a:lnTo>
                    <a:pt x="377" y="84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547800" y="2671000"/>
              <a:ext cx="200375" cy="220775"/>
            </a:xfrm>
            <a:custGeom>
              <a:avLst/>
              <a:gdLst/>
              <a:ahLst/>
              <a:cxnLst/>
              <a:rect l="l" t="t" r="r" b="b"/>
              <a:pathLst>
                <a:path w="8015" h="8831" extrusionOk="0">
                  <a:moveTo>
                    <a:pt x="5901" y="1"/>
                  </a:moveTo>
                  <a:lnTo>
                    <a:pt x="5713" y="105"/>
                  </a:lnTo>
                  <a:lnTo>
                    <a:pt x="5587" y="252"/>
                  </a:lnTo>
                  <a:lnTo>
                    <a:pt x="5441" y="252"/>
                  </a:lnTo>
                  <a:lnTo>
                    <a:pt x="5315" y="377"/>
                  </a:lnTo>
                  <a:lnTo>
                    <a:pt x="5232" y="482"/>
                  </a:lnTo>
                  <a:lnTo>
                    <a:pt x="5462" y="838"/>
                  </a:lnTo>
                  <a:lnTo>
                    <a:pt x="5483" y="1110"/>
                  </a:lnTo>
                  <a:lnTo>
                    <a:pt x="5232" y="1444"/>
                  </a:lnTo>
                  <a:lnTo>
                    <a:pt x="5357" y="1570"/>
                  </a:lnTo>
                  <a:lnTo>
                    <a:pt x="5357" y="1737"/>
                  </a:lnTo>
                  <a:lnTo>
                    <a:pt x="5190" y="1968"/>
                  </a:lnTo>
                  <a:lnTo>
                    <a:pt x="4981" y="1968"/>
                  </a:lnTo>
                  <a:lnTo>
                    <a:pt x="4771" y="1884"/>
                  </a:lnTo>
                  <a:lnTo>
                    <a:pt x="4646" y="1968"/>
                  </a:lnTo>
                  <a:lnTo>
                    <a:pt x="4709" y="2135"/>
                  </a:lnTo>
                  <a:lnTo>
                    <a:pt x="4834" y="2198"/>
                  </a:lnTo>
                  <a:lnTo>
                    <a:pt x="4876" y="2365"/>
                  </a:lnTo>
                  <a:lnTo>
                    <a:pt x="4855" y="2449"/>
                  </a:lnTo>
                  <a:lnTo>
                    <a:pt x="4730" y="2512"/>
                  </a:lnTo>
                  <a:lnTo>
                    <a:pt x="4604" y="2553"/>
                  </a:lnTo>
                  <a:lnTo>
                    <a:pt x="4562" y="2616"/>
                  </a:lnTo>
                  <a:lnTo>
                    <a:pt x="4541" y="2825"/>
                  </a:lnTo>
                  <a:lnTo>
                    <a:pt x="4499" y="2972"/>
                  </a:lnTo>
                  <a:lnTo>
                    <a:pt x="4499" y="3035"/>
                  </a:lnTo>
                  <a:lnTo>
                    <a:pt x="4457" y="3097"/>
                  </a:lnTo>
                  <a:lnTo>
                    <a:pt x="4499" y="3328"/>
                  </a:lnTo>
                  <a:lnTo>
                    <a:pt x="4395" y="3537"/>
                  </a:lnTo>
                  <a:lnTo>
                    <a:pt x="4248" y="3390"/>
                  </a:lnTo>
                  <a:lnTo>
                    <a:pt x="4206" y="3390"/>
                  </a:lnTo>
                  <a:lnTo>
                    <a:pt x="4185" y="3453"/>
                  </a:lnTo>
                  <a:lnTo>
                    <a:pt x="4039" y="3453"/>
                  </a:lnTo>
                  <a:lnTo>
                    <a:pt x="3997" y="3411"/>
                  </a:lnTo>
                  <a:lnTo>
                    <a:pt x="3830" y="3432"/>
                  </a:lnTo>
                  <a:lnTo>
                    <a:pt x="3809" y="3495"/>
                  </a:lnTo>
                  <a:lnTo>
                    <a:pt x="3600" y="3662"/>
                  </a:lnTo>
                  <a:lnTo>
                    <a:pt x="3683" y="3704"/>
                  </a:lnTo>
                  <a:lnTo>
                    <a:pt x="3621" y="3767"/>
                  </a:lnTo>
                  <a:lnTo>
                    <a:pt x="3411" y="3872"/>
                  </a:lnTo>
                  <a:lnTo>
                    <a:pt x="3349" y="3830"/>
                  </a:lnTo>
                  <a:lnTo>
                    <a:pt x="3202" y="3851"/>
                  </a:lnTo>
                  <a:lnTo>
                    <a:pt x="3160" y="3934"/>
                  </a:lnTo>
                  <a:lnTo>
                    <a:pt x="3139" y="4039"/>
                  </a:lnTo>
                  <a:lnTo>
                    <a:pt x="3035" y="4060"/>
                  </a:lnTo>
                  <a:lnTo>
                    <a:pt x="2951" y="4165"/>
                  </a:lnTo>
                  <a:lnTo>
                    <a:pt x="2951" y="4332"/>
                  </a:lnTo>
                  <a:lnTo>
                    <a:pt x="2993" y="4499"/>
                  </a:lnTo>
                  <a:lnTo>
                    <a:pt x="2993" y="4646"/>
                  </a:lnTo>
                  <a:lnTo>
                    <a:pt x="3035" y="4750"/>
                  </a:lnTo>
                  <a:lnTo>
                    <a:pt x="3035" y="4855"/>
                  </a:lnTo>
                  <a:lnTo>
                    <a:pt x="2784" y="4960"/>
                  </a:lnTo>
                  <a:lnTo>
                    <a:pt x="2574" y="4960"/>
                  </a:lnTo>
                  <a:lnTo>
                    <a:pt x="2407" y="4981"/>
                  </a:lnTo>
                  <a:lnTo>
                    <a:pt x="2093" y="4981"/>
                  </a:lnTo>
                  <a:lnTo>
                    <a:pt x="1905" y="5022"/>
                  </a:lnTo>
                  <a:lnTo>
                    <a:pt x="1821" y="5106"/>
                  </a:lnTo>
                  <a:lnTo>
                    <a:pt x="1633" y="5085"/>
                  </a:lnTo>
                  <a:lnTo>
                    <a:pt x="1465" y="5127"/>
                  </a:lnTo>
                  <a:lnTo>
                    <a:pt x="775" y="5169"/>
                  </a:lnTo>
                  <a:lnTo>
                    <a:pt x="1" y="4918"/>
                  </a:lnTo>
                  <a:lnTo>
                    <a:pt x="273" y="5336"/>
                  </a:lnTo>
                  <a:lnTo>
                    <a:pt x="356" y="5483"/>
                  </a:lnTo>
                  <a:lnTo>
                    <a:pt x="524" y="5629"/>
                  </a:lnTo>
                  <a:lnTo>
                    <a:pt x="649" y="5713"/>
                  </a:lnTo>
                  <a:lnTo>
                    <a:pt x="691" y="5755"/>
                  </a:lnTo>
                  <a:lnTo>
                    <a:pt x="880" y="5797"/>
                  </a:lnTo>
                  <a:lnTo>
                    <a:pt x="984" y="5818"/>
                  </a:lnTo>
                  <a:lnTo>
                    <a:pt x="1005" y="5901"/>
                  </a:lnTo>
                  <a:lnTo>
                    <a:pt x="1172" y="5901"/>
                  </a:lnTo>
                  <a:lnTo>
                    <a:pt x="1172" y="6110"/>
                  </a:lnTo>
                  <a:lnTo>
                    <a:pt x="1214" y="6236"/>
                  </a:lnTo>
                  <a:lnTo>
                    <a:pt x="1214" y="6382"/>
                  </a:lnTo>
                  <a:lnTo>
                    <a:pt x="1256" y="6487"/>
                  </a:lnTo>
                  <a:lnTo>
                    <a:pt x="1403" y="6466"/>
                  </a:lnTo>
                  <a:lnTo>
                    <a:pt x="1528" y="6571"/>
                  </a:lnTo>
                  <a:lnTo>
                    <a:pt x="1570" y="6801"/>
                  </a:lnTo>
                  <a:lnTo>
                    <a:pt x="1486" y="6885"/>
                  </a:lnTo>
                  <a:lnTo>
                    <a:pt x="1319" y="6843"/>
                  </a:lnTo>
                  <a:lnTo>
                    <a:pt x="1068" y="6906"/>
                  </a:lnTo>
                  <a:lnTo>
                    <a:pt x="984" y="6968"/>
                  </a:lnTo>
                  <a:lnTo>
                    <a:pt x="838" y="7052"/>
                  </a:lnTo>
                  <a:lnTo>
                    <a:pt x="754" y="7157"/>
                  </a:lnTo>
                  <a:lnTo>
                    <a:pt x="796" y="7261"/>
                  </a:lnTo>
                  <a:lnTo>
                    <a:pt x="691" y="7387"/>
                  </a:lnTo>
                  <a:lnTo>
                    <a:pt x="754" y="7512"/>
                  </a:lnTo>
                  <a:lnTo>
                    <a:pt x="733" y="7722"/>
                  </a:lnTo>
                  <a:lnTo>
                    <a:pt x="733" y="7805"/>
                  </a:lnTo>
                  <a:lnTo>
                    <a:pt x="796" y="7805"/>
                  </a:lnTo>
                  <a:lnTo>
                    <a:pt x="796" y="7889"/>
                  </a:lnTo>
                  <a:lnTo>
                    <a:pt x="859" y="7910"/>
                  </a:lnTo>
                  <a:lnTo>
                    <a:pt x="1005" y="7805"/>
                  </a:lnTo>
                  <a:lnTo>
                    <a:pt x="1131" y="7805"/>
                  </a:lnTo>
                  <a:lnTo>
                    <a:pt x="1172" y="7847"/>
                  </a:lnTo>
                  <a:lnTo>
                    <a:pt x="1193" y="7826"/>
                  </a:lnTo>
                  <a:lnTo>
                    <a:pt x="1298" y="7784"/>
                  </a:lnTo>
                  <a:lnTo>
                    <a:pt x="1403" y="7784"/>
                  </a:lnTo>
                  <a:lnTo>
                    <a:pt x="1465" y="7805"/>
                  </a:lnTo>
                  <a:lnTo>
                    <a:pt x="1570" y="7784"/>
                  </a:lnTo>
                  <a:lnTo>
                    <a:pt x="1696" y="7784"/>
                  </a:lnTo>
                  <a:lnTo>
                    <a:pt x="1717" y="7722"/>
                  </a:lnTo>
                  <a:lnTo>
                    <a:pt x="1779" y="7638"/>
                  </a:lnTo>
                  <a:lnTo>
                    <a:pt x="1884" y="7722"/>
                  </a:lnTo>
                  <a:lnTo>
                    <a:pt x="1947" y="7722"/>
                  </a:lnTo>
                  <a:lnTo>
                    <a:pt x="1989" y="7701"/>
                  </a:lnTo>
                  <a:lnTo>
                    <a:pt x="2030" y="7701"/>
                  </a:lnTo>
                  <a:lnTo>
                    <a:pt x="2051" y="7784"/>
                  </a:lnTo>
                  <a:lnTo>
                    <a:pt x="2156" y="7784"/>
                  </a:lnTo>
                  <a:lnTo>
                    <a:pt x="2240" y="7826"/>
                  </a:lnTo>
                  <a:lnTo>
                    <a:pt x="2323" y="7826"/>
                  </a:lnTo>
                  <a:lnTo>
                    <a:pt x="2449" y="7701"/>
                  </a:lnTo>
                  <a:lnTo>
                    <a:pt x="2616" y="7701"/>
                  </a:lnTo>
                  <a:lnTo>
                    <a:pt x="2700" y="7722"/>
                  </a:lnTo>
                  <a:lnTo>
                    <a:pt x="2784" y="7680"/>
                  </a:lnTo>
                  <a:lnTo>
                    <a:pt x="2867" y="7680"/>
                  </a:lnTo>
                  <a:lnTo>
                    <a:pt x="2888" y="7617"/>
                  </a:lnTo>
                  <a:lnTo>
                    <a:pt x="2951" y="7638"/>
                  </a:lnTo>
                  <a:lnTo>
                    <a:pt x="3097" y="7680"/>
                  </a:lnTo>
                  <a:lnTo>
                    <a:pt x="3223" y="7617"/>
                  </a:lnTo>
                  <a:lnTo>
                    <a:pt x="3411" y="7617"/>
                  </a:lnTo>
                  <a:lnTo>
                    <a:pt x="3558" y="7722"/>
                  </a:lnTo>
                  <a:lnTo>
                    <a:pt x="3579" y="7847"/>
                  </a:lnTo>
                  <a:lnTo>
                    <a:pt x="3579" y="7931"/>
                  </a:lnTo>
                  <a:lnTo>
                    <a:pt x="3579" y="7952"/>
                  </a:lnTo>
                  <a:lnTo>
                    <a:pt x="3558" y="7952"/>
                  </a:lnTo>
                  <a:lnTo>
                    <a:pt x="3558" y="8014"/>
                  </a:lnTo>
                  <a:lnTo>
                    <a:pt x="3662" y="8014"/>
                  </a:lnTo>
                  <a:lnTo>
                    <a:pt x="3809" y="7931"/>
                  </a:lnTo>
                  <a:lnTo>
                    <a:pt x="3809" y="8056"/>
                  </a:lnTo>
                  <a:lnTo>
                    <a:pt x="3934" y="8203"/>
                  </a:lnTo>
                  <a:lnTo>
                    <a:pt x="3997" y="8412"/>
                  </a:lnTo>
                  <a:lnTo>
                    <a:pt x="3997" y="8433"/>
                  </a:lnTo>
                  <a:lnTo>
                    <a:pt x="3997" y="8517"/>
                  </a:lnTo>
                  <a:lnTo>
                    <a:pt x="3934" y="8538"/>
                  </a:lnTo>
                  <a:lnTo>
                    <a:pt x="4039" y="8538"/>
                  </a:lnTo>
                  <a:lnTo>
                    <a:pt x="4081" y="8663"/>
                  </a:lnTo>
                  <a:lnTo>
                    <a:pt x="4353" y="8663"/>
                  </a:lnTo>
                  <a:lnTo>
                    <a:pt x="4541" y="8747"/>
                  </a:lnTo>
                  <a:lnTo>
                    <a:pt x="4541" y="8831"/>
                  </a:lnTo>
                  <a:lnTo>
                    <a:pt x="4625" y="8768"/>
                  </a:lnTo>
                  <a:lnTo>
                    <a:pt x="4646" y="8621"/>
                  </a:lnTo>
                  <a:lnTo>
                    <a:pt x="4750" y="8538"/>
                  </a:lnTo>
                  <a:lnTo>
                    <a:pt x="4834" y="8517"/>
                  </a:lnTo>
                  <a:lnTo>
                    <a:pt x="4876" y="8370"/>
                  </a:lnTo>
                  <a:lnTo>
                    <a:pt x="4960" y="8412"/>
                  </a:lnTo>
                  <a:lnTo>
                    <a:pt x="5064" y="8349"/>
                  </a:lnTo>
                  <a:lnTo>
                    <a:pt x="5462" y="8370"/>
                  </a:lnTo>
                  <a:lnTo>
                    <a:pt x="5692" y="8266"/>
                  </a:lnTo>
                  <a:lnTo>
                    <a:pt x="5755" y="8224"/>
                  </a:lnTo>
                  <a:lnTo>
                    <a:pt x="5880" y="8203"/>
                  </a:lnTo>
                  <a:lnTo>
                    <a:pt x="5880" y="8203"/>
                  </a:lnTo>
                  <a:lnTo>
                    <a:pt x="5818" y="8266"/>
                  </a:lnTo>
                  <a:lnTo>
                    <a:pt x="5880" y="8349"/>
                  </a:lnTo>
                  <a:lnTo>
                    <a:pt x="6006" y="8266"/>
                  </a:lnTo>
                  <a:lnTo>
                    <a:pt x="6110" y="8224"/>
                  </a:lnTo>
                  <a:lnTo>
                    <a:pt x="6069" y="8161"/>
                  </a:lnTo>
                  <a:lnTo>
                    <a:pt x="6090" y="8098"/>
                  </a:lnTo>
                  <a:lnTo>
                    <a:pt x="5964" y="7722"/>
                  </a:lnTo>
                  <a:lnTo>
                    <a:pt x="5838" y="7575"/>
                  </a:lnTo>
                  <a:lnTo>
                    <a:pt x="5880" y="7491"/>
                  </a:lnTo>
                  <a:lnTo>
                    <a:pt x="5797" y="7429"/>
                  </a:lnTo>
                  <a:lnTo>
                    <a:pt x="5692" y="7429"/>
                  </a:lnTo>
                  <a:lnTo>
                    <a:pt x="5483" y="7303"/>
                  </a:lnTo>
                  <a:lnTo>
                    <a:pt x="5462" y="7094"/>
                  </a:lnTo>
                  <a:lnTo>
                    <a:pt x="5483" y="6968"/>
                  </a:lnTo>
                  <a:lnTo>
                    <a:pt x="5399" y="6780"/>
                  </a:lnTo>
                  <a:lnTo>
                    <a:pt x="5294" y="6780"/>
                  </a:lnTo>
                  <a:lnTo>
                    <a:pt x="5232" y="6801"/>
                  </a:lnTo>
                  <a:lnTo>
                    <a:pt x="5085" y="6759"/>
                  </a:lnTo>
                  <a:lnTo>
                    <a:pt x="4981" y="6780"/>
                  </a:lnTo>
                  <a:lnTo>
                    <a:pt x="4981" y="6634"/>
                  </a:lnTo>
                  <a:lnTo>
                    <a:pt x="5085" y="6382"/>
                  </a:lnTo>
                  <a:lnTo>
                    <a:pt x="5169" y="6362"/>
                  </a:lnTo>
                  <a:lnTo>
                    <a:pt x="5315" y="6152"/>
                  </a:lnTo>
                  <a:lnTo>
                    <a:pt x="5357" y="6048"/>
                  </a:lnTo>
                  <a:lnTo>
                    <a:pt x="5462" y="6006"/>
                  </a:lnTo>
                  <a:lnTo>
                    <a:pt x="5546" y="5943"/>
                  </a:lnTo>
                  <a:lnTo>
                    <a:pt x="5671" y="6006"/>
                  </a:lnTo>
                  <a:lnTo>
                    <a:pt x="5692" y="6110"/>
                  </a:lnTo>
                  <a:lnTo>
                    <a:pt x="5776" y="6131"/>
                  </a:lnTo>
                  <a:lnTo>
                    <a:pt x="5985" y="6006"/>
                  </a:lnTo>
                  <a:lnTo>
                    <a:pt x="6299" y="6006"/>
                  </a:lnTo>
                  <a:lnTo>
                    <a:pt x="6487" y="5797"/>
                  </a:lnTo>
                  <a:lnTo>
                    <a:pt x="6592" y="5441"/>
                  </a:lnTo>
                  <a:lnTo>
                    <a:pt x="6843" y="5273"/>
                  </a:lnTo>
                  <a:lnTo>
                    <a:pt x="6926" y="5127"/>
                  </a:lnTo>
                  <a:lnTo>
                    <a:pt x="6947" y="4960"/>
                  </a:lnTo>
                  <a:lnTo>
                    <a:pt x="7052" y="4771"/>
                  </a:lnTo>
                  <a:lnTo>
                    <a:pt x="7261" y="4667"/>
                  </a:lnTo>
                  <a:lnTo>
                    <a:pt x="7324" y="4541"/>
                  </a:lnTo>
                  <a:lnTo>
                    <a:pt x="7324" y="4437"/>
                  </a:lnTo>
                  <a:lnTo>
                    <a:pt x="7240" y="4374"/>
                  </a:lnTo>
                  <a:lnTo>
                    <a:pt x="7387" y="4185"/>
                  </a:lnTo>
                  <a:lnTo>
                    <a:pt x="7491" y="4123"/>
                  </a:lnTo>
                  <a:lnTo>
                    <a:pt x="7491" y="3976"/>
                  </a:lnTo>
                  <a:lnTo>
                    <a:pt x="7554" y="3704"/>
                  </a:lnTo>
                  <a:lnTo>
                    <a:pt x="7470" y="3495"/>
                  </a:lnTo>
                  <a:lnTo>
                    <a:pt x="7450" y="3432"/>
                  </a:lnTo>
                  <a:lnTo>
                    <a:pt x="7638" y="3244"/>
                  </a:lnTo>
                  <a:lnTo>
                    <a:pt x="7743" y="3223"/>
                  </a:lnTo>
                  <a:lnTo>
                    <a:pt x="7847" y="3139"/>
                  </a:lnTo>
                  <a:lnTo>
                    <a:pt x="7910" y="3139"/>
                  </a:lnTo>
                  <a:lnTo>
                    <a:pt x="8015" y="3035"/>
                  </a:lnTo>
                  <a:lnTo>
                    <a:pt x="8015" y="2909"/>
                  </a:lnTo>
                  <a:lnTo>
                    <a:pt x="7868" y="2867"/>
                  </a:lnTo>
                  <a:lnTo>
                    <a:pt x="7743" y="2909"/>
                  </a:lnTo>
                  <a:lnTo>
                    <a:pt x="7554" y="2888"/>
                  </a:lnTo>
                  <a:lnTo>
                    <a:pt x="7491" y="2721"/>
                  </a:lnTo>
                  <a:lnTo>
                    <a:pt x="7282" y="2658"/>
                  </a:lnTo>
                  <a:lnTo>
                    <a:pt x="7073" y="2595"/>
                  </a:lnTo>
                  <a:lnTo>
                    <a:pt x="6864" y="2407"/>
                  </a:lnTo>
                  <a:lnTo>
                    <a:pt x="6843" y="2240"/>
                  </a:lnTo>
                  <a:lnTo>
                    <a:pt x="6738" y="1863"/>
                  </a:lnTo>
                  <a:lnTo>
                    <a:pt x="6634" y="1675"/>
                  </a:lnTo>
                  <a:lnTo>
                    <a:pt x="6634" y="1507"/>
                  </a:lnTo>
                  <a:lnTo>
                    <a:pt x="6738" y="1465"/>
                  </a:lnTo>
                  <a:lnTo>
                    <a:pt x="6738" y="1340"/>
                  </a:lnTo>
                  <a:lnTo>
                    <a:pt x="6885" y="1235"/>
                  </a:lnTo>
                  <a:lnTo>
                    <a:pt x="6885" y="1110"/>
                  </a:lnTo>
                  <a:lnTo>
                    <a:pt x="6738" y="1047"/>
                  </a:lnTo>
                  <a:lnTo>
                    <a:pt x="6717" y="921"/>
                  </a:lnTo>
                  <a:lnTo>
                    <a:pt x="6550" y="838"/>
                  </a:lnTo>
                  <a:lnTo>
                    <a:pt x="6403" y="712"/>
                  </a:lnTo>
                  <a:lnTo>
                    <a:pt x="6278" y="566"/>
                  </a:lnTo>
                  <a:lnTo>
                    <a:pt x="6173" y="608"/>
                  </a:lnTo>
                  <a:lnTo>
                    <a:pt x="6090" y="628"/>
                  </a:lnTo>
                  <a:lnTo>
                    <a:pt x="6006" y="566"/>
                  </a:lnTo>
                  <a:lnTo>
                    <a:pt x="5985" y="315"/>
                  </a:lnTo>
                  <a:lnTo>
                    <a:pt x="6236" y="147"/>
                  </a:lnTo>
                  <a:lnTo>
                    <a:pt x="6215" y="64"/>
                  </a:lnTo>
                  <a:lnTo>
                    <a:pt x="6027" y="84"/>
                  </a:lnTo>
                  <a:lnTo>
                    <a:pt x="59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533150" y="2640675"/>
              <a:ext cx="191475" cy="159550"/>
            </a:xfrm>
            <a:custGeom>
              <a:avLst/>
              <a:gdLst/>
              <a:ahLst/>
              <a:cxnLst/>
              <a:rect l="l" t="t" r="r" b="b"/>
              <a:pathLst>
                <a:path w="7659" h="6382" extrusionOk="0">
                  <a:moveTo>
                    <a:pt x="5295" y="0"/>
                  </a:moveTo>
                  <a:lnTo>
                    <a:pt x="5232" y="105"/>
                  </a:lnTo>
                  <a:lnTo>
                    <a:pt x="5211" y="272"/>
                  </a:lnTo>
                  <a:lnTo>
                    <a:pt x="5127" y="335"/>
                  </a:lnTo>
                  <a:lnTo>
                    <a:pt x="5106" y="419"/>
                  </a:lnTo>
                  <a:lnTo>
                    <a:pt x="5127" y="565"/>
                  </a:lnTo>
                  <a:lnTo>
                    <a:pt x="5043" y="691"/>
                  </a:lnTo>
                  <a:lnTo>
                    <a:pt x="4918" y="691"/>
                  </a:lnTo>
                  <a:lnTo>
                    <a:pt x="4897" y="649"/>
                  </a:lnTo>
                  <a:lnTo>
                    <a:pt x="4834" y="649"/>
                  </a:lnTo>
                  <a:lnTo>
                    <a:pt x="4792" y="691"/>
                  </a:lnTo>
                  <a:lnTo>
                    <a:pt x="4667" y="732"/>
                  </a:lnTo>
                  <a:lnTo>
                    <a:pt x="4667" y="837"/>
                  </a:lnTo>
                  <a:lnTo>
                    <a:pt x="4709" y="879"/>
                  </a:lnTo>
                  <a:lnTo>
                    <a:pt x="4709" y="963"/>
                  </a:lnTo>
                  <a:lnTo>
                    <a:pt x="4520" y="942"/>
                  </a:lnTo>
                  <a:lnTo>
                    <a:pt x="4458" y="858"/>
                  </a:lnTo>
                  <a:lnTo>
                    <a:pt x="4395" y="837"/>
                  </a:lnTo>
                  <a:lnTo>
                    <a:pt x="4332" y="879"/>
                  </a:lnTo>
                  <a:lnTo>
                    <a:pt x="4269" y="900"/>
                  </a:lnTo>
                  <a:lnTo>
                    <a:pt x="4207" y="984"/>
                  </a:lnTo>
                  <a:lnTo>
                    <a:pt x="4081" y="1067"/>
                  </a:lnTo>
                  <a:lnTo>
                    <a:pt x="3893" y="1088"/>
                  </a:lnTo>
                  <a:lnTo>
                    <a:pt x="3788" y="1067"/>
                  </a:lnTo>
                  <a:lnTo>
                    <a:pt x="3683" y="900"/>
                  </a:lnTo>
                  <a:lnTo>
                    <a:pt x="3579" y="879"/>
                  </a:lnTo>
                  <a:lnTo>
                    <a:pt x="3474" y="984"/>
                  </a:lnTo>
                  <a:lnTo>
                    <a:pt x="3411" y="984"/>
                  </a:lnTo>
                  <a:lnTo>
                    <a:pt x="3328" y="879"/>
                  </a:lnTo>
                  <a:lnTo>
                    <a:pt x="3223" y="795"/>
                  </a:lnTo>
                  <a:lnTo>
                    <a:pt x="3014" y="858"/>
                  </a:lnTo>
                  <a:lnTo>
                    <a:pt x="2993" y="837"/>
                  </a:lnTo>
                  <a:lnTo>
                    <a:pt x="2847" y="858"/>
                  </a:lnTo>
                  <a:lnTo>
                    <a:pt x="2742" y="774"/>
                  </a:lnTo>
                  <a:lnTo>
                    <a:pt x="2595" y="837"/>
                  </a:lnTo>
                  <a:lnTo>
                    <a:pt x="2428" y="942"/>
                  </a:lnTo>
                  <a:lnTo>
                    <a:pt x="2386" y="942"/>
                  </a:lnTo>
                  <a:lnTo>
                    <a:pt x="2219" y="984"/>
                  </a:lnTo>
                  <a:lnTo>
                    <a:pt x="2177" y="1046"/>
                  </a:lnTo>
                  <a:lnTo>
                    <a:pt x="2114" y="1067"/>
                  </a:lnTo>
                  <a:lnTo>
                    <a:pt x="2093" y="1109"/>
                  </a:lnTo>
                  <a:lnTo>
                    <a:pt x="2156" y="1172"/>
                  </a:lnTo>
                  <a:lnTo>
                    <a:pt x="2156" y="1297"/>
                  </a:lnTo>
                  <a:lnTo>
                    <a:pt x="2010" y="1423"/>
                  </a:lnTo>
                  <a:lnTo>
                    <a:pt x="2010" y="1590"/>
                  </a:lnTo>
                  <a:lnTo>
                    <a:pt x="1989" y="1716"/>
                  </a:lnTo>
                  <a:lnTo>
                    <a:pt x="1884" y="1737"/>
                  </a:lnTo>
                  <a:lnTo>
                    <a:pt x="1800" y="1821"/>
                  </a:lnTo>
                  <a:lnTo>
                    <a:pt x="1779" y="1883"/>
                  </a:lnTo>
                  <a:lnTo>
                    <a:pt x="1570" y="1925"/>
                  </a:lnTo>
                  <a:lnTo>
                    <a:pt x="1382" y="2030"/>
                  </a:lnTo>
                  <a:lnTo>
                    <a:pt x="1424" y="2113"/>
                  </a:lnTo>
                  <a:lnTo>
                    <a:pt x="1340" y="2155"/>
                  </a:lnTo>
                  <a:lnTo>
                    <a:pt x="1319" y="2239"/>
                  </a:lnTo>
                  <a:lnTo>
                    <a:pt x="1235" y="2344"/>
                  </a:lnTo>
                  <a:lnTo>
                    <a:pt x="1068" y="2365"/>
                  </a:lnTo>
                  <a:lnTo>
                    <a:pt x="1026" y="2427"/>
                  </a:lnTo>
                  <a:lnTo>
                    <a:pt x="963" y="2365"/>
                  </a:lnTo>
                  <a:lnTo>
                    <a:pt x="922" y="2302"/>
                  </a:lnTo>
                  <a:lnTo>
                    <a:pt x="796" y="2197"/>
                  </a:lnTo>
                  <a:lnTo>
                    <a:pt x="712" y="2197"/>
                  </a:lnTo>
                  <a:lnTo>
                    <a:pt x="629" y="2260"/>
                  </a:lnTo>
                  <a:lnTo>
                    <a:pt x="524" y="2260"/>
                  </a:lnTo>
                  <a:lnTo>
                    <a:pt x="440" y="2197"/>
                  </a:lnTo>
                  <a:lnTo>
                    <a:pt x="315" y="2155"/>
                  </a:lnTo>
                  <a:lnTo>
                    <a:pt x="273" y="2197"/>
                  </a:lnTo>
                  <a:lnTo>
                    <a:pt x="273" y="2365"/>
                  </a:lnTo>
                  <a:lnTo>
                    <a:pt x="273" y="2448"/>
                  </a:lnTo>
                  <a:lnTo>
                    <a:pt x="210" y="2532"/>
                  </a:lnTo>
                  <a:lnTo>
                    <a:pt x="294" y="2637"/>
                  </a:lnTo>
                  <a:lnTo>
                    <a:pt x="273" y="2657"/>
                  </a:lnTo>
                  <a:lnTo>
                    <a:pt x="273" y="2741"/>
                  </a:lnTo>
                  <a:lnTo>
                    <a:pt x="126" y="2846"/>
                  </a:lnTo>
                  <a:lnTo>
                    <a:pt x="1" y="2867"/>
                  </a:lnTo>
                  <a:lnTo>
                    <a:pt x="64" y="2950"/>
                  </a:lnTo>
                  <a:lnTo>
                    <a:pt x="168" y="3034"/>
                  </a:lnTo>
                  <a:lnTo>
                    <a:pt x="22" y="3181"/>
                  </a:lnTo>
                  <a:lnTo>
                    <a:pt x="85" y="3181"/>
                  </a:lnTo>
                  <a:lnTo>
                    <a:pt x="106" y="3390"/>
                  </a:lnTo>
                  <a:lnTo>
                    <a:pt x="106" y="3515"/>
                  </a:lnTo>
                  <a:lnTo>
                    <a:pt x="294" y="3557"/>
                  </a:lnTo>
                  <a:lnTo>
                    <a:pt x="336" y="3557"/>
                  </a:lnTo>
                  <a:lnTo>
                    <a:pt x="189" y="3787"/>
                  </a:lnTo>
                  <a:lnTo>
                    <a:pt x="126" y="3934"/>
                  </a:lnTo>
                  <a:lnTo>
                    <a:pt x="294" y="4227"/>
                  </a:lnTo>
                  <a:lnTo>
                    <a:pt x="378" y="4499"/>
                  </a:lnTo>
                  <a:lnTo>
                    <a:pt x="336" y="4562"/>
                  </a:lnTo>
                  <a:lnTo>
                    <a:pt x="398" y="4666"/>
                  </a:lnTo>
                  <a:lnTo>
                    <a:pt x="419" y="4875"/>
                  </a:lnTo>
                  <a:lnTo>
                    <a:pt x="922" y="4917"/>
                  </a:lnTo>
                  <a:lnTo>
                    <a:pt x="1005" y="5085"/>
                  </a:lnTo>
                  <a:lnTo>
                    <a:pt x="1005" y="5252"/>
                  </a:lnTo>
                  <a:lnTo>
                    <a:pt x="1047" y="5482"/>
                  </a:lnTo>
                  <a:lnTo>
                    <a:pt x="1005" y="5566"/>
                  </a:lnTo>
                  <a:lnTo>
                    <a:pt x="587" y="6131"/>
                  </a:lnTo>
                  <a:lnTo>
                    <a:pt x="1361" y="6382"/>
                  </a:lnTo>
                  <a:lnTo>
                    <a:pt x="2051" y="6340"/>
                  </a:lnTo>
                  <a:lnTo>
                    <a:pt x="2219" y="6298"/>
                  </a:lnTo>
                  <a:lnTo>
                    <a:pt x="2407" y="6319"/>
                  </a:lnTo>
                  <a:lnTo>
                    <a:pt x="2491" y="6235"/>
                  </a:lnTo>
                  <a:lnTo>
                    <a:pt x="2679" y="6194"/>
                  </a:lnTo>
                  <a:lnTo>
                    <a:pt x="2993" y="6194"/>
                  </a:lnTo>
                  <a:lnTo>
                    <a:pt x="3160" y="6173"/>
                  </a:lnTo>
                  <a:lnTo>
                    <a:pt x="3370" y="6173"/>
                  </a:lnTo>
                  <a:lnTo>
                    <a:pt x="3621" y="6068"/>
                  </a:lnTo>
                  <a:lnTo>
                    <a:pt x="3621" y="5963"/>
                  </a:lnTo>
                  <a:lnTo>
                    <a:pt x="3579" y="5859"/>
                  </a:lnTo>
                  <a:lnTo>
                    <a:pt x="3579" y="5712"/>
                  </a:lnTo>
                  <a:lnTo>
                    <a:pt x="3537" y="5545"/>
                  </a:lnTo>
                  <a:lnTo>
                    <a:pt x="3537" y="5378"/>
                  </a:lnTo>
                  <a:lnTo>
                    <a:pt x="3621" y="5273"/>
                  </a:lnTo>
                  <a:lnTo>
                    <a:pt x="3725" y="5252"/>
                  </a:lnTo>
                  <a:lnTo>
                    <a:pt x="3746" y="5147"/>
                  </a:lnTo>
                  <a:lnTo>
                    <a:pt x="3788" y="5064"/>
                  </a:lnTo>
                  <a:lnTo>
                    <a:pt x="3935" y="5043"/>
                  </a:lnTo>
                  <a:lnTo>
                    <a:pt x="3997" y="5085"/>
                  </a:lnTo>
                  <a:lnTo>
                    <a:pt x="4207" y="4980"/>
                  </a:lnTo>
                  <a:lnTo>
                    <a:pt x="4269" y="4917"/>
                  </a:lnTo>
                  <a:lnTo>
                    <a:pt x="4186" y="4875"/>
                  </a:lnTo>
                  <a:lnTo>
                    <a:pt x="4395" y="4708"/>
                  </a:lnTo>
                  <a:lnTo>
                    <a:pt x="4416" y="4645"/>
                  </a:lnTo>
                  <a:lnTo>
                    <a:pt x="4583" y="4624"/>
                  </a:lnTo>
                  <a:lnTo>
                    <a:pt x="4625" y="4666"/>
                  </a:lnTo>
                  <a:lnTo>
                    <a:pt x="4771" y="4666"/>
                  </a:lnTo>
                  <a:lnTo>
                    <a:pt x="4792" y="4603"/>
                  </a:lnTo>
                  <a:lnTo>
                    <a:pt x="4834" y="4603"/>
                  </a:lnTo>
                  <a:lnTo>
                    <a:pt x="4981" y="4750"/>
                  </a:lnTo>
                  <a:lnTo>
                    <a:pt x="5085" y="4541"/>
                  </a:lnTo>
                  <a:lnTo>
                    <a:pt x="5043" y="4310"/>
                  </a:lnTo>
                  <a:lnTo>
                    <a:pt x="5085" y="4248"/>
                  </a:lnTo>
                  <a:lnTo>
                    <a:pt x="5085" y="4185"/>
                  </a:lnTo>
                  <a:lnTo>
                    <a:pt x="5127" y="4038"/>
                  </a:lnTo>
                  <a:lnTo>
                    <a:pt x="5148" y="3829"/>
                  </a:lnTo>
                  <a:lnTo>
                    <a:pt x="5190" y="3766"/>
                  </a:lnTo>
                  <a:lnTo>
                    <a:pt x="5316" y="3725"/>
                  </a:lnTo>
                  <a:lnTo>
                    <a:pt x="5441" y="3662"/>
                  </a:lnTo>
                  <a:lnTo>
                    <a:pt x="5462" y="3578"/>
                  </a:lnTo>
                  <a:lnTo>
                    <a:pt x="5420" y="3411"/>
                  </a:lnTo>
                  <a:lnTo>
                    <a:pt x="5295" y="3348"/>
                  </a:lnTo>
                  <a:lnTo>
                    <a:pt x="5232" y="3181"/>
                  </a:lnTo>
                  <a:lnTo>
                    <a:pt x="5357" y="3097"/>
                  </a:lnTo>
                  <a:lnTo>
                    <a:pt x="5567" y="3181"/>
                  </a:lnTo>
                  <a:lnTo>
                    <a:pt x="5776" y="3181"/>
                  </a:lnTo>
                  <a:lnTo>
                    <a:pt x="5943" y="2950"/>
                  </a:lnTo>
                  <a:lnTo>
                    <a:pt x="5943" y="2783"/>
                  </a:lnTo>
                  <a:lnTo>
                    <a:pt x="5818" y="2657"/>
                  </a:lnTo>
                  <a:lnTo>
                    <a:pt x="6069" y="2323"/>
                  </a:lnTo>
                  <a:lnTo>
                    <a:pt x="6048" y="2051"/>
                  </a:lnTo>
                  <a:lnTo>
                    <a:pt x="5818" y="1695"/>
                  </a:lnTo>
                  <a:lnTo>
                    <a:pt x="5901" y="1590"/>
                  </a:lnTo>
                  <a:lnTo>
                    <a:pt x="6027" y="1465"/>
                  </a:lnTo>
                  <a:lnTo>
                    <a:pt x="6173" y="1465"/>
                  </a:lnTo>
                  <a:lnTo>
                    <a:pt x="6299" y="1318"/>
                  </a:lnTo>
                  <a:lnTo>
                    <a:pt x="6487" y="1214"/>
                  </a:lnTo>
                  <a:lnTo>
                    <a:pt x="6613" y="1297"/>
                  </a:lnTo>
                  <a:lnTo>
                    <a:pt x="6801" y="1277"/>
                  </a:lnTo>
                  <a:lnTo>
                    <a:pt x="7199" y="1172"/>
                  </a:lnTo>
                  <a:lnTo>
                    <a:pt x="7450" y="1067"/>
                  </a:lnTo>
                  <a:lnTo>
                    <a:pt x="7596" y="879"/>
                  </a:lnTo>
                  <a:lnTo>
                    <a:pt x="7471" y="858"/>
                  </a:lnTo>
                  <a:lnTo>
                    <a:pt x="7659" y="691"/>
                  </a:lnTo>
                  <a:lnTo>
                    <a:pt x="7638" y="586"/>
                  </a:lnTo>
                  <a:lnTo>
                    <a:pt x="7387" y="586"/>
                  </a:lnTo>
                  <a:lnTo>
                    <a:pt x="7324" y="691"/>
                  </a:lnTo>
                  <a:lnTo>
                    <a:pt x="7094" y="732"/>
                  </a:lnTo>
                  <a:lnTo>
                    <a:pt x="7073" y="586"/>
                  </a:lnTo>
                  <a:lnTo>
                    <a:pt x="6906" y="649"/>
                  </a:lnTo>
                  <a:lnTo>
                    <a:pt x="6655" y="795"/>
                  </a:lnTo>
                  <a:lnTo>
                    <a:pt x="6571" y="858"/>
                  </a:lnTo>
                  <a:lnTo>
                    <a:pt x="6550" y="984"/>
                  </a:lnTo>
                  <a:lnTo>
                    <a:pt x="6424" y="1067"/>
                  </a:lnTo>
                  <a:lnTo>
                    <a:pt x="6257" y="1151"/>
                  </a:lnTo>
                  <a:lnTo>
                    <a:pt x="6236" y="1193"/>
                  </a:lnTo>
                  <a:lnTo>
                    <a:pt x="6132" y="1277"/>
                  </a:lnTo>
                  <a:lnTo>
                    <a:pt x="5985" y="1277"/>
                  </a:lnTo>
                  <a:lnTo>
                    <a:pt x="5880" y="1256"/>
                  </a:lnTo>
                  <a:lnTo>
                    <a:pt x="5880" y="1172"/>
                  </a:lnTo>
                  <a:lnTo>
                    <a:pt x="5776" y="1046"/>
                  </a:lnTo>
                  <a:lnTo>
                    <a:pt x="5776" y="837"/>
                  </a:lnTo>
                  <a:lnTo>
                    <a:pt x="5755" y="691"/>
                  </a:lnTo>
                  <a:lnTo>
                    <a:pt x="5776" y="565"/>
                  </a:lnTo>
                  <a:lnTo>
                    <a:pt x="5734" y="460"/>
                  </a:lnTo>
                  <a:lnTo>
                    <a:pt x="5629" y="460"/>
                  </a:lnTo>
                  <a:lnTo>
                    <a:pt x="5608" y="356"/>
                  </a:lnTo>
                  <a:lnTo>
                    <a:pt x="5629" y="209"/>
                  </a:lnTo>
                  <a:lnTo>
                    <a:pt x="5629" y="126"/>
                  </a:lnTo>
                  <a:lnTo>
                    <a:pt x="5525" y="63"/>
                  </a:lnTo>
                  <a:lnTo>
                    <a:pt x="54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3978150" y="2401100"/>
              <a:ext cx="237525" cy="148050"/>
            </a:xfrm>
            <a:custGeom>
              <a:avLst/>
              <a:gdLst/>
              <a:ahLst/>
              <a:cxnLst/>
              <a:rect l="l" t="t" r="r" b="b"/>
              <a:pathLst>
                <a:path w="9501" h="5922" extrusionOk="0">
                  <a:moveTo>
                    <a:pt x="5064" y="0"/>
                  </a:moveTo>
                  <a:lnTo>
                    <a:pt x="4960" y="84"/>
                  </a:lnTo>
                  <a:lnTo>
                    <a:pt x="5002" y="209"/>
                  </a:lnTo>
                  <a:lnTo>
                    <a:pt x="4855" y="230"/>
                  </a:lnTo>
                  <a:lnTo>
                    <a:pt x="4751" y="209"/>
                  </a:lnTo>
                  <a:lnTo>
                    <a:pt x="4730" y="209"/>
                  </a:lnTo>
                  <a:lnTo>
                    <a:pt x="4500" y="272"/>
                  </a:lnTo>
                  <a:lnTo>
                    <a:pt x="4332" y="293"/>
                  </a:lnTo>
                  <a:lnTo>
                    <a:pt x="4228" y="502"/>
                  </a:lnTo>
                  <a:lnTo>
                    <a:pt x="4228" y="712"/>
                  </a:lnTo>
                  <a:lnTo>
                    <a:pt x="4102" y="712"/>
                  </a:lnTo>
                  <a:lnTo>
                    <a:pt x="3997" y="628"/>
                  </a:lnTo>
                  <a:lnTo>
                    <a:pt x="3851" y="691"/>
                  </a:lnTo>
                  <a:lnTo>
                    <a:pt x="3746" y="607"/>
                  </a:lnTo>
                  <a:lnTo>
                    <a:pt x="3642" y="628"/>
                  </a:lnTo>
                  <a:lnTo>
                    <a:pt x="3537" y="753"/>
                  </a:lnTo>
                  <a:lnTo>
                    <a:pt x="3432" y="732"/>
                  </a:lnTo>
                  <a:lnTo>
                    <a:pt x="3391" y="607"/>
                  </a:lnTo>
                  <a:lnTo>
                    <a:pt x="3244" y="607"/>
                  </a:lnTo>
                  <a:lnTo>
                    <a:pt x="3056" y="712"/>
                  </a:lnTo>
                  <a:lnTo>
                    <a:pt x="2972" y="649"/>
                  </a:lnTo>
                  <a:lnTo>
                    <a:pt x="2805" y="628"/>
                  </a:lnTo>
                  <a:lnTo>
                    <a:pt x="2763" y="691"/>
                  </a:lnTo>
                  <a:lnTo>
                    <a:pt x="2700" y="691"/>
                  </a:lnTo>
                  <a:lnTo>
                    <a:pt x="2595" y="607"/>
                  </a:lnTo>
                  <a:lnTo>
                    <a:pt x="2386" y="691"/>
                  </a:lnTo>
                  <a:lnTo>
                    <a:pt x="2344" y="628"/>
                  </a:lnTo>
                  <a:lnTo>
                    <a:pt x="2219" y="544"/>
                  </a:lnTo>
                  <a:lnTo>
                    <a:pt x="1884" y="502"/>
                  </a:lnTo>
                  <a:lnTo>
                    <a:pt x="1759" y="419"/>
                  </a:lnTo>
                  <a:lnTo>
                    <a:pt x="1675" y="419"/>
                  </a:lnTo>
                  <a:lnTo>
                    <a:pt x="1570" y="523"/>
                  </a:lnTo>
                  <a:lnTo>
                    <a:pt x="1382" y="523"/>
                  </a:lnTo>
                  <a:lnTo>
                    <a:pt x="963" y="586"/>
                  </a:lnTo>
                  <a:lnTo>
                    <a:pt x="859" y="628"/>
                  </a:lnTo>
                  <a:lnTo>
                    <a:pt x="671" y="544"/>
                  </a:lnTo>
                  <a:lnTo>
                    <a:pt x="608" y="544"/>
                  </a:lnTo>
                  <a:lnTo>
                    <a:pt x="566" y="649"/>
                  </a:lnTo>
                  <a:lnTo>
                    <a:pt x="608" y="921"/>
                  </a:lnTo>
                  <a:lnTo>
                    <a:pt x="650" y="1004"/>
                  </a:lnTo>
                  <a:lnTo>
                    <a:pt x="733" y="1151"/>
                  </a:lnTo>
                  <a:lnTo>
                    <a:pt x="859" y="1235"/>
                  </a:lnTo>
                  <a:lnTo>
                    <a:pt x="817" y="1318"/>
                  </a:lnTo>
                  <a:lnTo>
                    <a:pt x="838" y="1381"/>
                  </a:lnTo>
                  <a:lnTo>
                    <a:pt x="880" y="1465"/>
                  </a:lnTo>
                  <a:lnTo>
                    <a:pt x="838" y="1653"/>
                  </a:lnTo>
                  <a:lnTo>
                    <a:pt x="754" y="1653"/>
                  </a:lnTo>
                  <a:lnTo>
                    <a:pt x="650" y="1737"/>
                  </a:lnTo>
                  <a:lnTo>
                    <a:pt x="629" y="1904"/>
                  </a:lnTo>
                  <a:lnTo>
                    <a:pt x="252" y="2302"/>
                  </a:lnTo>
                  <a:lnTo>
                    <a:pt x="294" y="2469"/>
                  </a:lnTo>
                  <a:lnTo>
                    <a:pt x="294" y="2637"/>
                  </a:lnTo>
                  <a:lnTo>
                    <a:pt x="147" y="2616"/>
                  </a:lnTo>
                  <a:lnTo>
                    <a:pt x="43" y="2888"/>
                  </a:lnTo>
                  <a:lnTo>
                    <a:pt x="22" y="3097"/>
                  </a:lnTo>
                  <a:lnTo>
                    <a:pt x="1" y="3097"/>
                  </a:lnTo>
                  <a:lnTo>
                    <a:pt x="126" y="3222"/>
                  </a:lnTo>
                  <a:lnTo>
                    <a:pt x="294" y="3327"/>
                  </a:lnTo>
                  <a:lnTo>
                    <a:pt x="315" y="3432"/>
                  </a:lnTo>
                  <a:lnTo>
                    <a:pt x="440" y="3432"/>
                  </a:lnTo>
                  <a:lnTo>
                    <a:pt x="524" y="3348"/>
                  </a:lnTo>
                  <a:lnTo>
                    <a:pt x="629" y="3348"/>
                  </a:lnTo>
                  <a:lnTo>
                    <a:pt x="838" y="3453"/>
                  </a:lnTo>
                  <a:lnTo>
                    <a:pt x="984" y="3473"/>
                  </a:lnTo>
                  <a:lnTo>
                    <a:pt x="1152" y="3536"/>
                  </a:lnTo>
                  <a:lnTo>
                    <a:pt x="1194" y="3641"/>
                  </a:lnTo>
                  <a:lnTo>
                    <a:pt x="1340" y="3683"/>
                  </a:lnTo>
                  <a:lnTo>
                    <a:pt x="1487" y="3641"/>
                  </a:lnTo>
                  <a:lnTo>
                    <a:pt x="1612" y="3641"/>
                  </a:lnTo>
                  <a:lnTo>
                    <a:pt x="1717" y="3515"/>
                  </a:lnTo>
                  <a:lnTo>
                    <a:pt x="2114" y="3453"/>
                  </a:lnTo>
                  <a:lnTo>
                    <a:pt x="2240" y="3369"/>
                  </a:lnTo>
                  <a:lnTo>
                    <a:pt x="2386" y="3348"/>
                  </a:lnTo>
                  <a:lnTo>
                    <a:pt x="2344" y="3201"/>
                  </a:lnTo>
                  <a:lnTo>
                    <a:pt x="2386" y="3139"/>
                  </a:lnTo>
                  <a:lnTo>
                    <a:pt x="2344" y="2992"/>
                  </a:lnTo>
                  <a:lnTo>
                    <a:pt x="2428" y="3013"/>
                  </a:lnTo>
                  <a:lnTo>
                    <a:pt x="2449" y="2992"/>
                  </a:lnTo>
                  <a:lnTo>
                    <a:pt x="2554" y="3034"/>
                  </a:lnTo>
                  <a:lnTo>
                    <a:pt x="2616" y="2992"/>
                  </a:lnTo>
                  <a:lnTo>
                    <a:pt x="2742" y="2992"/>
                  </a:lnTo>
                  <a:lnTo>
                    <a:pt x="2763" y="2929"/>
                  </a:lnTo>
                  <a:lnTo>
                    <a:pt x="2867" y="3055"/>
                  </a:lnTo>
                  <a:lnTo>
                    <a:pt x="3014" y="3055"/>
                  </a:lnTo>
                  <a:lnTo>
                    <a:pt x="3181" y="3243"/>
                  </a:lnTo>
                  <a:lnTo>
                    <a:pt x="3370" y="3243"/>
                  </a:lnTo>
                  <a:lnTo>
                    <a:pt x="3391" y="3201"/>
                  </a:lnTo>
                  <a:lnTo>
                    <a:pt x="3453" y="3201"/>
                  </a:lnTo>
                  <a:lnTo>
                    <a:pt x="3642" y="3369"/>
                  </a:lnTo>
                  <a:lnTo>
                    <a:pt x="3788" y="3453"/>
                  </a:lnTo>
                  <a:lnTo>
                    <a:pt x="3809" y="3641"/>
                  </a:lnTo>
                  <a:lnTo>
                    <a:pt x="3809" y="3787"/>
                  </a:lnTo>
                  <a:lnTo>
                    <a:pt x="3956" y="3850"/>
                  </a:lnTo>
                  <a:lnTo>
                    <a:pt x="3956" y="3892"/>
                  </a:lnTo>
                  <a:lnTo>
                    <a:pt x="4102" y="4038"/>
                  </a:lnTo>
                  <a:lnTo>
                    <a:pt x="4269" y="4143"/>
                  </a:lnTo>
                  <a:lnTo>
                    <a:pt x="4290" y="4248"/>
                  </a:lnTo>
                  <a:lnTo>
                    <a:pt x="4269" y="4352"/>
                  </a:lnTo>
                  <a:lnTo>
                    <a:pt x="4332" y="4457"/>
                  </a:lnTo>
                  <a:lnTo>
                    <a:pt x="4311" y="4499"/>
                  </a:lnTo>
                  <a:lnTo>
                    <a:pt x="4123" y="4499"/>
                  </a:lnTo>
                  <a:lnTo>
                    <a:pt x="4060" y="4415"/>
                  </a:lnTo>
                  <a:lnTo>
                    <a:pt x="3893" y="4478"/>
                  </a:lnTo>
                  <a:lnTo>
                    <a:pt x="3788" y="4478"/>
                  </a:lnTo>
                  <a:lnTo>
                    <a:pt x="3767" y="4687"/>
                  </a:lnTo>
                  <a:lnTo>
                    <a:pt x="3767" y="4834"/>
                  </a:lnTo>
                  <a:lnTo>
                    <a:pt x="3704" y="4813"/>
                  </a:lnTo>
                  <a:lnTo>
                    <a:pt x="3600" y="5022"/>
                  </a:lnTo>
                  <a:lnTo>
                    <a:pt x="3600" y="5126"/>
                  </a:lnTo>
                  <a:lnTo>
                    <a:pt x="3495" y="5106"/>
                  </a:lnTo>
                  <a:lnTo>
                    <a:pt x="3432" y="5147"/>
                  </a:lnTo>
                  <a:lnTo>
                    <a:pt x="3537" y="5315"/>
                  </a:lnTo>
                  <a:lnTo>
                    <a:pt x="3684" y="5357"/>
                  </a:lnTo>
                  <a:lnTo>
                    <a:pt x="3893" y="5357"/>
                  </a:lnTo>
                  <a:lnTo>
                    <a:pt x="3976" y="5294"/>
                  </a:lnTo>
                  <a:lnTo>
                    <a:pt x="4165" y="5294"/>
                  </a:lnTo>
                  <a:lnTo>
                    <a:pt x="4269" y="5357"/>
                  </a:lnTo>
                  <a:lnTo>
                    <a:pt x="4290" y="5252"/>
                  </a:lnTo>
                  <a:lnTo>
                    <a:pt x="4228" y="5189"/>
                  </a:lnTo>
                  <a:lnTo>
                    <a:pt x="4228" y="5106"/>
                  </a:lnTo>
                  <a:lnTo>
                    <a:pt x="4228" y="5022"/>
                  </a:lnTo>
                  <a:lnTo>
                    <a:pt x="4290" y="5106"/>
                  </a:lnTo>
                  <a:lnTo>
                    <a:pt x="4374" y="5106"/>
                  </a:lnTo>
                  <a:lnTo>
                    <a:pt x="4583" y="4834"/>
                  </a:lnTo>
                  <a:lnTo>
                    <a:pt x="4541" y="4771"/>
                  </a:lnTo>
                  <a:lnTo>
                    <a:pt x="4604" y="4771"/>
                  </a:lnTo>
                  <a:lnTo>
                    <a:pt x="4730" y="4603"/>
                  </a:lnTo>
                  <a:lnTo>
                    <a:pt x="4730" y="4478"/>
                  </a:lnTo>
                  <a:lnTo>
                    <a:pt x="4813" y="4394"/>
                  </a:lnTo>
                  <a:lnTo>
                    <a:pt x="4939" y="4394"/>
                  </a:lnTo>
                  <a:lnTo>
                    <a:pt x="5064" y="4269"/>
                  </a:lnTo>
                  <a:lnTo>
                    <a:pt x="5127" y="4310"/>
                  </a:lnTo>
                  <a:lnTo>
                    <a:pt x="5127" y="4352"/>
                  </a:lnTo>
                  <a:lnTo>
                    <a:pt x="5232" y="4352"/>
                  </a:lnTo>
                  <a:lnTo>
                    <a:pt x="5274" y="4289"/>
                  </a:lnTo>
                  <a:lnTo>
                    <a:pt x="5336" y="4206"/>
                  </a:lnTo>
                  <a:lnTo>
                    <a:pt x="5357" y="4269"/>
                  </a:lnTo>
                  <a:lnTo>
                    <a:pt x="5441" y="4310"/>
                  </a:lnTo>
                  <a:lnTo>
                    <a:pt x="5525" y="4352"/>
                  </a:lnTo>
                  <a:lnTo>
                    <a:pt x="5692" y="4310"/>
                  </a:lnTo>
                  <a:lnTo>
                    <a:pt x="5567" y="4373"/>
                  </a:lnTo>
                  <a:lnTo>
                    <a:pt x="5483" y="4415"/>
                  </a:lnTo>
                  <a:lnTo>
                    <a:pt x="5378" y="4394"/>
                  </a:lnTo>
                  <a:lnTo>
                    <a:pt x="5211" y="4415"/>
                  </a:lnTo>
                  <a:lnTo>
                    <a:pt x="5064" y="4415"/>
                  </a:lnTo>
                  <a:lnTo>
                    <a:pt x="5127" y="4478"/>
                  </a:lnTo>
                  <a:lnTo>
                    <a:pt x="5336" y="4478"/>
                  </a:lnTo>
                  <a:lnTo>
                    <a:pt x="5483" y="4561"/>
                  </a:lnTo>
                  <a:lnTo>
                    <a:pt x="5462" y="4582"/>
                  </a:lnTo>
                  <a:lnTo>
                    <a:pt x="5420" y="4624"/>
                  </a:lnTo>
                  <a:lnTo>
                    <a:pt x="5483" y="4708"/>
                  </a:lnTo>
                  <a:lnTo>
                    <a:pt x="5567" y="4708"/>
                  </a:lnTo>
                  <a:lnTo>
                    <a:pt x="5671" y="4771"/>
                  </a:lnTo>
                  <a:lnTo>
                    <a:pt x="5797" y="4708"/>
                  </a:lnTo>
                  <a:lnTo>
                    <a:pt x="5943" y="4687"/>
                  </a:lnTo>
                  <a:lnTo>
                    <a:pt x="6069" y="4729"/>
                  </a:lnTo>
                  <a:lnTo>
                    <a:pt x="6173" y="4792"/>
                  </a:lnTo>
                  <a:lnTo>
                    <a:pt x="6194" y="4708"/>
                  </a:lnTo>
                  <a:lnTo>
                    <a:pt x="6257" y="4729"/>
                  </a:lnTo>
                  <a:lnTo>
                    <a:pt x="6278" y="4875"/>
                  </a:lnTo>
                  <a:lnTo>
                    <a:pt x="6362" y="4938"/>
                  </a:lnTo>
                  <a:lnTo>
                    <a:pt x="6299" y="4980"/>
                  </a:lnTo>
                  <a:lnTo>
                    <a:pt x="6111" y="5022"/>
                  </a:lnTo>
                  <a:lnTo>
                    <a:pt x="5943" y="5126"/>
                  </a:lnTo>
                  <a:lnTo>
                    <a:pt x="5797" y="5315"/>
                  </a:lnTo>
                  <a:lnTo>
                    <a:pt x="5901" y="5357"/>
                  </a:lnTo>
                  <a:lnTo>
                    <a:pt x="5985" y="5294"/>
                  </a:lnTo>
                  <a:lnTo>
                    <a:pt x="6111" y="5357"/>
                  </a:lnTo>
                  <a:lnTo>
                    <a:pt x="6173" y="5336"/>
                  </a:lnTo>
                  <a:lnTo>
                    <a:pt x="6362" y="5503"/>
                  </a:lnTo>
                  <a:lnTo>
                    <a:pt x="6383" y="5566"/>
                  </a:lnTo>
                  <a:lnTo>
                    <a:pt x="6299" y="5775"/>
                  </a:lnTo>
                  <a:lnTo>
                    <a:pt x="6278" y="5838"/>
                  </a:lnTo>
                  <a:lnTo>
                    <a:pt x="6383" y="5922"/>
                  </a:lnTo>
                  <a:lnTo>
                    <a:pt x="6592" y="5922"/>
                  </a:lnTo>
                  <a:lnTo>
                    <a:pt x="6780" y="5817"/>
                  </a:lnTo>
                  <a:lnTo>
                    <a:pt x="7031" y="5629"/>
                  </a:lnTo>
                  <a:lnTo>
                    <a:pt x="7220" y="5629"/>
                  </a:lnTo>
                  <a:lnTo>
                    <a:pt x="7324" y="5503"/>
                  </a:lnTo>
                  <a:lnTo>
                    <a:pt x="7450" y="5419"/>
                  </a:lnTo>
                  <a:lnTo>
                    <a:pt x="7680" y="5440"/>
                  </a:lnTo>
                  <a:lnTo>
                    <a:pt x="7889" y="5440"/>
                  </a:lnTo>
                  <a:lnTo>
                    <a:pt x="7952" y="5336"/>
                  </a:lnTo>
                  <a:lnTo>
                    <a:pt x="7889" y="5231"/>
                  </a:lnTo>
                  <a:lnTo>
                    <a:pt x="7952" y="5210"/>
                  </a:lnTo>
                  <a:lnTo>
                    <a:pt x="7994" y="5126"/>
                  </a:lnTo>
                  <a:lnTo>
                    <a:pt x="7847" y="5106"/>
                  </a:lnTo>
                  <a:lnTo>
                    <a:pt x="7659" y="5126"/>
                  </a:lnTo>
                  <a:lnTo>
                    <a:pt x="7638" y="5252"/>
                  </a:lnTo>
                  <a:lnTo>
                    <a:pt x="7513" y="5189"/>
                  </a:lnTo>
                  <a:lnTo>
                    <a:pt x="7450" y="5189"/>
                  </a:lnTo>
                  <a:lnTo>
                    <a:pt x="7345" y="5294"/>
                  </a:lnTo>
                  <a:lnTo>
                    <a:pt x="7303" y="5252"/>
                  </a:lnTo>
                  <a:lnTo>
                    <a:pt x="7010" y="4938"/>
                  </a:lnTo>
                  <a:lnTo>
                    <a:pt x="6948" y="4813"/>
                  </a:lnTo>
                  <a:lnTo>
                    <a:pt x="6885" y="4687"/>
                  </a:lnTo>
                  <a:lnTo>
                    <a:pt x="6822" y="4708"/>
                  </a:lnTo>
                  <a:lnTo>
                    <a:pt x="6885" y="4875"/>
                  </a:lnTo>
                  <a:lnTo>
                    <a:pt x="7094" y="5106"/>
                  </a:lnTo>
                  <a:lnTo>
                    <a:pt x="7261" y="5294"/>
                  </a:lnTo>
                  <a:lnTo>
                    <a:pt x="7220" y="5315"/>
                  </a:lnTo>
                  <a:lnTo>
                    <a:pt x="7094" y="5294"/>
                  </a:lnTo>
                  <a:lnTo>
                    <a:pt x="7031" y="5210"/>
                  </a:lnTo>
                  <a:lnTo>
                    <a:pt x="7010" y="5085"/>
                  </a:lnTo>
                  <a:lnTo>
                    <a:pt x="6927" y="5043"/>
                  </a:lnTo>
                  <a:lnTo>
                    <a:pt x="6885" y="5106"/>
                  </a:lnTo>
                  <a:lnTo>
                    <a:pt x="6885" y="5022"/>
                  </a:lnTo>
                  <a:lnTo>
                    <a:pt x="6822" y="5022"/>
                  </a:lnTo>
                  <a:lnTo>
                    <a:pt x="6780" y="5043"/>
                  </a:lnTo>
                  <a:lnTo>
                    <a:pt x="6780" y="5001"/>
                  </a:lnTo>
                  <a:lnTo>
                    <a:pt x="6822" y="4917"/>
                  </a:lnTo>
                  <a:lnTo>
                    <a:pt x="6801" y="4875"/>
                  </a:lnTo>
                  <a:lnTo>
                    <a:pt x="6717" y="4896"/>
                  </a:lnTo>
                  <a:lnTo>
                    <a:pt x="6676" y="4834"/>
                  </a:lnTo>
                  <a:lnTo>
                    <a:pt x="6592" y="4771"/>
                  </a:lnTo>
                  <a:lnTo>
                    <a:pt x="6404" y="4792"/>
                  </a:lnTo>
                  <a:lnTo>
                    <a:pt x="6320" y="4729"/>
                  </a:lnTo>
                  <a:lnTo>
                    <a:pt x="6362" y="4687"/>
                  </a:lnTo>
                  <a:lnTo>
                    <a:pt x="6487" y="4708"/>
                  </a:lnTo>
                  <a:lnTo>
                    <a:pt x="6529" y="4624"/>
                  </a:lnTo>
                  <a:lnTo>
                    <a:pt x="6634" y="4708"/>
                  </a:lnTo>
                  <a:lnTo>
                    <a:pt x="6738" y="4708"/>
                  </a:lnTo>
                  <a:lnTo>
                    <a:pt x="6780" y="4624"/>
                  </a:lnTo>
                  <a:lnTo>
                    <a:pt x="6885" y="4603"/>
                  </a:lnTo>
                  <a:lnTo>
                    <a:pt x="7052" y="4415"/>
                  </a:lnTo>
                  <a:lnTo>
                    <a:pt x="7052" y="4373"/>
                  </a:lnTo>
                  <a:lnTo>
                    <a:pt x="7136" y="4394"/>
                  </a:lnTo>
                  <a:lnTo>
                    <a:pt x="7136" y="4457"/>
                  </a:lnTo>
                  <a:lnTo>
                    <a:pt x="7031" y="4582"/>
                  </a:lnTo>
                  <a:lnTo>
                    <a:pt x="6989" y="4603"/>
                  </a:lnTo>
                  <a:lnTo>
                    <a:pt x="7010" y="4666"/>
                  </a:lnTo>
                  <a:lnTo>
                    <a:pt x="7094" y="4624"/>
                  </a:lnTo>
                  <a:lnTo>
                    <a:pt x="7220" y="4457"/>
                  </a:lnTo>
                  <a:lnTo>
                    <a:pt x="7241" y="4373"/>
                  </a:lnTo>
                  <a:lnTo>
                    <a:pt x="7157" y="4289"/>
                  </a:lnTo>
                  <a:lnTo>
                    <a:pt x="7136" y="4248"/>
                  </a:lnTo>
                  <a:lnTo>
                    <a:pt x="7199" y="4206"/>
                  </a:lnTo>
                  <a:lnTo>
                    <a:pt x="7261" y="4352"/>
                  </a:lnTo>
                  <a:lnTo>
                    <a:pt x="7345" y="4373"/>
                  </a:lnTo>
                  <a:lnTo>
                    <a:pt x="7450" y="4289"/>
                  </a:lnTo>
                  <a:lnTo>
                    <a:pt x="7617" y="4310"/>
                  </a:lnTo>
                  <a:lnTo>
                    <a:pt x="7722" y="4248"/>
                  </a:lnTo>
                  <a:lnTo>
                    <a:pt x="7868" y="4248"/>
                  </a:lnTo>
                  <a:lnTo>
                    <a:pt x="7973" y="4101"/>
                  </a:lnTo>
                  <a:lnTo>
                    <a:pt x="8057" y="4038"/>
                  </a:lnTo>
                  <a:lnTo>
                    <a:pt x="8182" y="4038"/>
                  </a:lnTo>
                  <a:lnTo>
                    <a:pt x="8203" y="3934"/>
                  </a:lnTo>
                  <a:lnTo>
                    <a:pt x="8287" y="3871"/>
                  </a:lnTo>
                  <a:lnTo>
                    <a:pt x="8454" y="3871"/>
                  </a:lnTo>
                  <a:lnTo>
                    <a:pt x="8580" y="3829"/>
                  </a:lnTo>
                  <a:lnTo>
                    <a:pt x="8663" y="3829"/>
                  </a:lnTo>
                  <a:lnTo>
                    <a:pt x="8663" y="3892"/>
                  </a:lnTo>
                  <a:lnTo>
                    <a:pt x="8768" y="3850"/>
                  </a:lnTo>
                  <a:lnTo>
                    <a:pt x="8789" y="3578"/>
                  </a:lnTo>
                  <a:lnTo>
                    <a:pt x="8873" y="3557"/>
                  </a:lnTo>
                  <a:lnTo>
                    <a:pt x="8998" y="3348"/>
                  </a:lnTo>
                  <a:lnTo>
                    <a:pt x="9291" y="3327"/>
                  </a:lnTo>
                  <a:lnTo>
                    <a:pt x="9396" y="3243"/>
                  </a:lnTo>
                  <a:lnTo>
                    <a:pt x="9354" y="3118"/>
                  </a:lnTo>
                  <a:lnTo>
                    <a:pt x="9438" y="2909"/>
                  </a:lnTo>
                  <a:lnTo>
                    <a:pt x="9417" y="2720"/>
                  </a:lnTo>
                  <a:lnTo>
                    <a:pt x="9228" y="2616"/>
                  </a:lnTo>
                  <a:lnTo>
                    <a:pt x="9291" y="2365"/>
                  </a:lnTo>
                  <a:lnTo>
                    <a:pt x="9396" y="2323"/>
                  </a:lnTo>
                  <a:lnTo>
                    <a:pt x="9500" y="2197"/>
                  </a:lnTo>
                  <a:lnTo>
                    <a:pt x="9500" y="2072"/>
                  </a:lnTo>
                  <a:lnTo>
                    <a:pt x="9417" y="2009"/>
                  </a:lnTo>
                  <a:lnTo>
                    <a:pt x="9354" y="1883"/>
                  </a:lnTo>
                  <a:lnTo>
                    <a:pt x="9291" y="1967"/>
                  </a:lnTo>
                  <a:lnTo>
                    <a:pt x="9103" y="1946"/>
                  </a:lnTo>
                  <a:lnTo>
                    <a:pt x="8935" y="1841"/>
                  </a:lnTo>
                  <a:lnTo>
                    <a:pt x="8810" y="1862"/>
                  </a:lnTo>
                  <a:lnTo>
                    <a:pt x="8705" y="1800"/>
                  </a:lnTo>
                  <a:lnTo>
                    <a:pt x="8559" y="1779"/>
                  </a:lnTo>
                  <a:lnTo>
                    <a:pt x="8349" y="1758"/>
                  </a:lnTo>
                  <a:lnTo>
                    <a:pt x="8266" y="1841"/>
                  </a:lnTo>
                  <a:lnTo>
                    <a:pt x="8203" y="1695"/>
                  </a:lnTo>
                  <a:lnTo>
                    <a:pt x="8057" y="1590"/>
                  </a:lnTo>
                  <a:lnTo>
                    <a:pt x="7931" y="1318"/>
                  </a:lnTo>
                  <a:lnTo>
                    <a:pt x="7826" y="1339"/>
                  </a:lnTo>
                  <a:lnTo>
                    <a:pt x="7638" y="1465"/>
                  </a:lnTo>
                  <a:lnTo>
                    <a:pt x="7513" y="1444"/>
                  </a:lnTo>
                  <a:lnTo>
                    <a:pt x="7366" y="1486"/>
                  </a:lnTo>
                  <a:lnTo>
                    <a:pt x="7220" y="1423"/>
                  </a:lnTo>
                  <a:lnTo>
                    <a:pt x="7115" y="1528"/>
                  </a:lnTo>
                  <a:lnTo>
                    <a:pt x="6843" y="1256"/>
                  </a:lnTo>
                  <a:lnTo>
                    <a:pt x="6780" y="1067"/>
                  </a:lnTo>
                  <a:lnTo>
                    <a:pt x="6780" y="921"/>
                  </a:lnTo>
                  <a:lnTo>
                    <a:pt x="6676" y="921"/>
                  </a:lnTo>
                  <a:lnTo>
                    <a:pt x="6676" y="795"/>
                  </a:lnTo>
                  <a:lnTo>
                    <a:pt x="6529" y="691"/>
                  </a:lnTo>
                  <a:lnTo>
                    <a:pt x="6215" y="732"/>
                  </a:lnTo>
                  <a:lnTo>
                    <a:pt x="6069" y="523"/>
                  </a:lnTo>
                  <a:lnTo>
                    <a:pt x="6111" y="398"/>
                  </a:lnTo>
                  <a:lnTo>
                    <a:pt x="6006" y="293"/>
                  </a:lnTo>
                  <a:lnTo>
                    <a:pt x="5901" y="21"/>
                  </a:lnTo>
                  <a:lnTo>
                    <a:pt x="5776" y="21"/>
                  </a:lnTo>
                  <a:lnTo>
                    <a:pt x="5650" y="105"/>
                  </a:lnTo>
                  <a:lnTo>
                    <a:pt x="5357" y="105"/>
                  </a:lnTo>
                  <a:lnTo>
                    <a:pt x="50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4036750" y="2474325"/>
              <a:ext cx="49725" cy="55475"/>
            </a:xfrm>
            <a:custGeom>
              <a:avLst/>
              <a:gdLst/>
              <a:ahLst/>
              <a:cxnLst/>
              <a:rect l="l" t="t" r="r" b="b"/>
              <a:pathLst>
                <a:path w="1989" h="2219" extrusionOk="0">
                  <a:moveTo>
                    <a:pt x="419" y="0"/>
                  </a:moveTo>
                  <a:lnTo>
                    <a:pt x="398" y="63"/>
                  </a:lnTo>
                  <a:lnTo>
                    <a:pt x="272" y="63"/>
                  </a:lnTo>
                  <a:lnTo>
                    <a:pt x="210" y="105"/>
                  </a:lnTo>
                  <a:lnTo>
                    <a:pt x="105" y="63"/>
                  </a:lnTo>
                  <a:lnTo>
                    <a:pt x="84" y="84"/>
                  </a:lnTo>
                  <a:lnTo>
                    <a:pt x="0" y="63"/>
                  </a:lnTo>
                  <a:lnTo>
                    <a:pt x="42" y="210"/>
                  </a:lnTo>
                  <a:lnTo>
                    <a:pt x="0" y="272"/>
                  </a:lnTo>
                  <a:lnTo>
                    <a:pt x="42" y="419"/>
                  </a:lnTo>
                  <a:lnTo>
                    <a:pt x="251" y="377"/>
                  </a:lnTo>
                  <a:lnTo>
                    <a:pt x="314" y="628"/>
                  </a:lnTo>
                  <a:lnTo>
                    <a:pt x="565" y="837"/>
                  </a:lnTo>
                  <a:lnTo>
                    <a:pt x="586" y="942"/>
                  </a:lnTo>
                  <a:lnTo>
                    <a:pt x="900" y="1214"/>
                  </a:lnTo>
                  <a:lnTo>
                    <a:pt x="921" y="1360"/>
                  </a:lnTo>
                  <a:lnTo>
                    <a:pt x="1026" y="1528"/>
                  </a:lnTo>
                  <a:lnTo>
                    <a:pt x="1005" y="2072"/>
                  </a:lnTo>
                  <a:lnTo>
                    <a:pt x="1088" y="2218"/>
                  </a:lnTo>
                  <a:lnTo>
                    <a:pt x="1151" y="2177"/>
                  </a:lnTo>
                  <a:lnTo>
                    <a:pt x="1256" y="2197"/>
                  </a:lnTo>
                  <a:lnTo>
                    <a:pt x="1256" y="2093"/>
                  </a:lnTo>
                  <a:lnTo>
                    <a:pt x="1360" y="1884"/>
                  </a:lnTo>
                  <a:lnTo>
                    <a:pt x="1423" y="1905"/>
                  </a:lnTo>
                  <a:lnTo>
                    <a:pt x="1423" y="1758"/>
                  </a:lnTo>
                  <a:lnTo>
                    <a:pt x="1444" y="1549"/>
                  </a:lnTo>
                  <a:lnTo>
                    <a:pt x="1549" y="1549"/>
                  </a:lnTo>
                  <a:lnTo>
                    <a:pt x="1716" y="1486"/>
                  </a:lnTo>
                  <a:lnTo>
                    <a:pt x="1779" y="1570"/>
                  </a:lnTo>
                  <a:lnTo>
                    <a:pt x="1967" y="1570"/>
                  </a:lnTo>
                  <a:lnTo>
                    <a:pt x="1988" y="1528"/>
                  </a:lnTo>
                  <a:lnTo>
                    <a:pt x="1925" y="1423"/>
                  </a:lnTo>
                  <a:lnTo>
                    <a:pt x="1946" y="1319"/>
                  </a:lnTo>
                  <a:lnTo>
                    <a:pt x="1925" y="1214"/>
                  </a:lnTo>
                  <a:lnTo>
                    <a:pt x="1758" y="1109"/>
                  </a:lnTo>
                  <a:lnTo>
                    <a:pt x="1612" y="963"/>
                  </a:lnTo>
                  <a:lnTo>
                    <a:pt x="1612" y="921"/>
                  </a:lnTo>
                  <a:lnTo>
                    <a:pt x="1465" y="858"/>
                  </a:lnTo>
                  <a:lnTo>
                    <a:pt x="1465" y="712"/>
                  </a:lnTo>
                  <a:lnTo>
                    <a:pt x="1444" y="524"/>
                  </a:lnTo>
                  <a:lnTo>
                    <a:pt x="1298" y="440"/>
                  </a:lnTo>
                  <a:lnTo>
                    <a:pt x="1109" y="272"/>
                  </a:lnTo>
                  <a:lnTo>
                    <a:pt x="1047" y="272"/>
                  </a:lnTo>
                  <a:lnTo>
                    <a:pt x="1026" y="314"/>
                  </a:lnTo>
                  <a:lnTo>
                    <a:pt x="837" y="314"/>
                  </a:lnTo>
                  <a:lnTo>
                    <a:pt x="670" y="126"/>
                  </a:lnTo>
                  <a:lnTo>
                    <a:pt x="523" y="126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3957250" y="2483750"/>
              <a:ext cx="127650" cy="81625"/>
            </a:xfrm>
            <a:custGeom>
              <a:avLst/>
              <a:gdLst/>
              <a:ahLst/>
              <a:cxnLst/>
              <a:rect l="l" t="t" r="r" b="b"/>
              <a:pathLst>
                <a:path w="5106" h="3265" extrusionOk="0">
                  <a:moveTo>
                    <a:pt x="3431" y="0"/>
                  </a:moveTo>
                  <a:lnTo>
                    <a:pt x="3076" y="63"/>
                  </a:lnTo>
                  <a:lnTo>
                    <a:pt x="2950" y="147"/>
                  </a:lnTo>
                  <a:lnTo>
                    <a:pt x="2553" y="209"/>
                  </a:lnTo>
                  <a:lnTo>
                    <a:pt x="2448" y="335"/>
                  </a:lnTo>
                  <a:lnTo>
                    <a:pt x="2323" y="335"/>
                  </a:lnTo>
                  <a:lnTo>
                    <a:pt x="2176" y="377"/>
                  </a:lnTo>
                  <a:lnTo>
                    <a:pt x="2030" y="335"/>
                  </a:lnTo>
                  <a:lnTo>
                    <a:pt x="1988" y="230"/>
                  </a:lnTo>
                  <a:lnTo>
                    <a:pt x="1820" y="167"/>
                  </a:lnTo>
                  <a:lnTo>
                    <a:pt x="1674" y="147"/>
                  </a:lnTo>
                  <a:lnTo>
                    <a:pt x="1465" y="42"/>
                  </a:lnTo>
                  <a:lnTo>
                    <a:pt x="1360" y="42"/>
                  </a:lnTo>
                  <a:lnTo>
                    <a:pt x="1276" y="126"/>
                  </a:lnTo>
                  <a:lnTo>
                    <a:pt x="1151" y="126"/>
                  </a:lnTo>
                  <a:lnTo>
                    <a:pt x="1172" y="147"/>
                  </a:lnTo>
                  <a:lnTo>
                    <a:pt x="1130" y="272"/>
                  </a:lnTo>
                  <a:lnTo>
                    <a:pt x="962" y="314"/>
                  </a:lnTo>
                  <a:lnTo>
                    <a:pt x="858" y="544"/>
                  </a:lnTo>
                  <a:lnTo>
                    <a:pt x="732" y="879"/>
                  </a:lnTo>
                  <a:lnTo>
                    <a:pt x="523" y="1193"/>
                  </a:lnTo>
                  <a:lnTo>
                    <a:pt x="544" y="1297"/>
                  </a:lnTo>
                  <a:lnTo>
                    <a:pt x="439" y="1402"/>
                  </a:lnTo>
                  <a:lnTo>
                    <a:pt x="293" y="1381"/>
                  </a:lnTo>
                  <a:lnTo>
                    <a:pt x="230" y="1486"/>
                  </a:lnTo>
                  <a:lnTo>
                    <a:pt x="126" y="1507"/>
                  </a:lnTo>
                  <a:lnTo>
                    <a:pt x="0" y="1632"/>
                  </a:lnTo>
                  <a:lnTo>
                    <a:pt x="126" y="1674"/>
                  </a:lnTo>
                  <a:lnTo>
                    <a:pt x="146" y="1737"/>
                  </a:lnTo>
                  <a:lnTo>
                    <a:pt x="335" y="1946"/>
                  </a:lnTo>
                  <a:lnTo>
                    <a:pt x="356" y="2051"/>
                  </a:lnTo>
                  <a:lnTo>
                    <a:pt x="523" y="2134"/>
                  </a:lnTo>
                  <a:lnTo>
                    <a:pt x="670" y="2260"/>
                  </a:lnTo>
                  <a:lnTo>
                    <a:pt x="607" y="2406"/>
                  </a:lnTo>
                  <a:lnTo>
                    <a:pt x="628" y="2448"/>
                  </a:lnTo>
                  <a:lnTo>
                    <a:pt x="837" y="2532"/>
                  </a:lnTo>
                  <a:lnTo>
                    <a:pt x="879" y="2616"/>
                  </a:lnTo>
                  <a:lnTo>
                    <a:pt x="983" y="2574"/>
                  </a:lnTo>
                  <a:lnTo>
                    <a:pt x="1088" y="2657"/>
                  </a:lnTo>
                  <a:lnTo>
                    <a:pt x="1172" y="2532"/>
                  </a:lnTo>
                  <a:lnTo>
                    <a:pt x="1381" y="2553"/>
                  </a:lnTo>
                  <a:lnTo>
                    <a:pt x="1276" y="2678"/>
                  </a:lnTo>
                  <a:lnTo>
                    <a:pt x="1297" y="2762"/>
                  </a:lnTo>
                  <a:lnTo>
                    <a:pt x="1339" y="2888"/>
                  </a:lnTo>
                  <a:lnTo>
                    <a:pt x="1486" y="2888"/>
                  </a:lnTo>
                  <a:lnTo>
                    <a:pt x="1569" y="2971"/>
                  </a:lnTo>
                  <a:lnTo>
                    <a:pt x="1569" y="3055"/>
                  </a:lnTo>
                  <a:lnTo>
                    <a:pt x="1507" y="3097"/>
                  </a:lnTo>
                  <a:lnTo>
                    <a:pt x="1590" y="3201"/>
                  </a:lnTo>
                  <a:lnTo>
                    <a:pt x="1716" y="3139"/>
                  </a:lnTo>
                  <a:lnTo>
                    <a:pt x="1883" y="3139"/>
                  </a:lnTo>
                  <a:lnTo>
                    <a:pt x="1925" y="3201"/>
                  </a:lnTo>
                  <a:lnTo>
                    <a:pt x="1988" y="3180"/>
                  </a:lnTo>
                  <a:lnTo>
                    <a:pt x="2197" y="3264"/>
                  </a:lnTo>
                  <a:lnTo>
                    <a:pt x="2343" y="3180"/>
                  </a:lnTo>
                  <a:lnTo>
                    <a:pt x="2490" y="3201"/>
                  </a:lnTo>
                  <a:lnTo>
                    <a:pt x="2553" y="3160"/>
                  </a:lnTo>
                  <a:lnTo>
                    <a:pt x="2699" y="3201"/>
                  </a:lnTo>
                  <a:lnTo>
                    <a:pt x="2804" y="3201"/>
                  </a:lnTo>
                  <a:lnTo>
                    <a:pt x="3013" y="3243"/>
                  </a:lnTo>
                  <a:lnTo>
                    <a:pt x="3076" y="3180"/>
                  </a:lnTo>
                  <a:lnTo>
                    <a:pt x="3222" y="3139"/>
                  </a:lnTo>
                  <a:lnTo>
                    <a:pt x="3264" y="3055"/>
                  </a:lnTo>
                  <a:lnTo>
                    <a:pt x="3599" y="2888"/>
                  </a:lnTo>
                  <a:lnTo>
                    <a:pt x="3766" y="2867"/>
                  </a:lnTo>
                  <a:lnTo>
                    <a:pt x="3955" y="2888"/>
                  </a:lnTo>
                  <a:lnTo>
                    <a:pt x="4122" y="2971"/>
                  </a:lnTo>
                  <a:lnTo>
                    <a:pt x="4185" y="3034"/>
                  </a:lnTo>
                  <a:lnTo>
                    <a:pt x="4289" y="2992"/>
                  </a:lnTo>
                  <a:lnTo>
                    <a:pt x="4436" y="3055"/>
                  </a:lnTo>
                  <a:lnTo>
                    <a:pt x="4478" y="3139"/>
                  </a:lnTo>
                  <a:lnTo>
                    <a:pt x="4603" y="3139"/>
                  </a:lnTo>
                  <a:lnTo>
                    <a:pt x="4582" y="2992"/>
                  </a:lnTo>
                  <a:lnTo>
                    <a:pt x="4624" y="2888"/>
                  </a:lnTo>
                  <a:lnTo>
                    <a:pt x="4624" y="2720"/>
                  </a:lnTo>
                  <a:lnTo>
                    <a:pt x="4603" y="2636"/>
                  </a:lnTo>
                  <a:lnTo>
                    <a:pt x="4645" y="2553"/>
                  </a:lnTo>
                  <a:lnTo>
                    <a:pt x="4708" y="2427"/>
                  </a:lnTo>
                  <a:lnTo>
                    <a:pt x="4896" y="2427"/>
                  </a:lnTo>
                  <a:lnTo>
                    <a:pt x="5022" y="2406"/>
                  </a:lnTo>
                  <a:lnTo>
                    <a:pt x="5105" y="2239"/>
                  </a:lnTo>
                  <a:lnTo>
                    <a:pt x="5105" y="2155"/>
                  </a:lnTo>
                  <a:lnTo>
                    <a:pt x="5043" y="2113"/>
                  </a:lnTo>
                  <a:lnTo>
                    <a:pt x="5105" y="2051"/>
                  </a:lnTo>
                  <a:lnTo>
                    <a:pt x="5001" y="1988"/>
                  </a:lnTo>
                  <a:lnTo>
                    <a:pt x="4812" y="1988"/>
                  </a:lnTo>
                  <a:lnTo>
                    <a:pt x="4729" y="2051"/>
                  </a:lnTo>
                  <a:lnTo>
                    <a:pt x="4520" y="2051"/>
                  </a:lnTo>
                  <a:lnTo>
                    <a:pt x="4373" y="2009"/>
                  </a:lnTo>
                  <a:lnTo>
                    <a:pt x="4268" y="1841"/>
                  </a:lnTo>
                  <a:lnTo>
                    <a:pt x="4185" y="1695"/>
                  </a:lnTo>
                  <a:lnTo>
                    <a:pt x="4206" y="1151"/>
                  </a:lnTo>
                  <a:lnTo>
                    <a:pt x="4101" y="983"/>
                  </a:lnTo>
                  <a:lnTo>
                    <a:pt x="4080" y="837"/>
                  </a:lnTo>
                  <a:lnTo>
                    <a:pt x="3766" y="565"/>
                  </a:lnTo>
                  <a:lnTo>
                    <a:pt x="3745" y="460"/>
                  </a:lnTo>
                  <a:lnTo>
                    <a:pt x="3494" y="251"/>
                  </a:lnTo>
                  <a:lnTo>
                    <a:pt x="34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3989150" y="2555400"/>
              <a:ext cx="83725" cy="52850"/>
            </a:xfrm>
            <a:custGeom>
              <a:avLst/>
              <a:gdLst/>
              <a:ahLst/>
              <a:cxnLst/>
              <a:rect l="l" t="t" r="r" b="b"/>
              <a:pathLst>
                <a:path w="3349" h="2114" extrusionOk="0">
                  <a:moveTo>
                    <a:pt x="2490" y="1"/>
                  </a:moveTo>
                  <a:lnTo>
                    <a:pt x="2323" y="22"/>
                  </a:lnTo>
                  <a:lnTo>
                    <a:pt x="1988" y="189"/>
                  </a:lnTo>
                  <a:lnTo>
                    <a:pt x="1946" y="273"/>
                  </a:lnTo>
                  <a:lnTo>
                    <a:pt x="1800" y="314"/>
                  </a:lnTo>
                  <a:lnTo>
                    <a:pt x="1737" y="377"/>
                  </a:lnTo>
                  <a:lnTo>
                    <a:pt x="1528" y="335"/>
                  </a:lnTo>
                  <a:lnTo>
                    <a:pt x="1423" y="335"/>
                  </a:lnTo>
                  <a:lnTo>
                    <a:pt x="1277" y="294"/>
                  </a:lnTo>
                  <a:lnTo>
                    <a:pt x="1214" y="335"/>
                  </a:lnTo>
                  <a:lnTo>
                    <a:pt x="1067" y="314"/>
                  </a:lnTo>
                  <a:lnTo>
                    <a:pt x="921" y="398"/>
                  </a:lnTo>
                  <a:lnTo>
                    <a:pt x="712" y="314"/>
                  </a:lnTo>
                  <a:lnTo>
                    <a:pt x="649" y="335"/>
                  </a:lnTo>
                  <a:lnTo>
                    <a:pt x="607" y="273"/>
                  </a:lnTo>
                  <a:lnTo>
                    <a:pt x="440" y="273"/>
                  </a:lnTo>
                  <a:lnTo>
                    <a:pt x="314" y="335"/>
                  </a:lnTo>
                  <a:lnTo>
                    <a:pt x="231" y="231"/>
                  </a:lnTo>
                  <a:lnTo>
                    <a:pt x="293" y="189"/>
                  </a:lnTo>
                  <a:lnTo>
                    <a:pt x="293" y="105"/>
                  </a:lnTo>
                  <a:lnTo>
                    <a:pt x="210" y="22"/>
                  </a:lnTo>
                  <a:lnTo>
                    <a:pt x="63" y="22"/>
                  </a:lnTo>
                  <a:lnTo>
                    <a:pt x="84" y="126"/>
                  </a:lnTo>
                  <a:lnTo>
                    <a:pt x="0" y="210"/>
                  </a:lnTo>
                  <a:lnTo>
                    <a:pt x="63" y="440"/>
                  </a:lnTo>
                  <a:lnTo>
                    <a:pt x="231" y="628"/>
                  </a:lnTo>
                  <a:lnTo>
                    <a:pt x="314" y="754"/>
                  </a:lnTo>
                  <a:lnTo>
                    <a:pt x="272" y="900"/>
                  </a:lnTo>
                  <a:lnTo>
                    <a:pt x="63" y="1068"/>
                  </a:lnTo>
                  <a:lnTo>
                    <a:pt x="84" y="1172"/>
                  </a:lnTo>
                  <a:lnTo>
                    <a:pt x="168" y="1277"/>
                  </a:lnTo>
                  <a:lnTo>
                    <a:pt x="105" y="1382"/>
                  </a:lnTo>
                  <a:lnTo>
                    <a:pt x="335" y="1570"/>
                  </a:lnTo>
                  <a:lnTo>
                    <a:pt x="503" y="1842"/>
                  </a:lnTo>
                  <a:lnTo>
                    <a:pt x="523" y="1988"/>
                  </a:lnTo>
                  <a:lnTo>
                    <a:pt x="523" y="2093"/>
                  </a:lnTo>
                  <a:lnTo>
                    <a:pt x="607" y="2114"/>
                  </a:lnTo>
                  <a:lnTo>
                    <a:pt x="795" y="2114"/>
                  </a:lnTo>
                  <a:lnTo>
                    <a:pt x="942" y="2093"/>
                  </a:lnTo>
                  <a:lnTo>
                    <a:pt x="1026" y="1988"/>
                  </a:lnTo>
                  <a:lnTo>
                    <a:pt x="1172" y="2009"/>
                  </a:lnTo>
                  <a:lnTo>
                    <a:pt x="1319" y="2009"/>
                  </a:lnTo>
                  <a:lnTo>
                    <a:pt x="1339" y="2114"/>
                  </a:lnTo>
                  <a:lnTo>
                    <a:pt x="1444" y="2114"/>
                  </a:lnTo>
                  <a:lnTo>
                    <a:pt x="1528" y="2051"/>
                  </a:lnTo>
                  <a:lnTo>
                    <a:pt x="1653" y="2051"/>
                  </a:lnTo>
                  <a:lnTo>
                    <a:pt x="1737" y="2114"/>
                  </a:lnTo>
                  <a:lnTo>
                    <a:pt x="1863" y="2072"/>
                  </a:lnTo>
                  <a:lnTo>
                    <a:pt x="2093" y="2072"/>
                  </a:lnTo>
                  <a:lnTo>
                    <a:pt x="2176" y="2009"/>
                  </a:lnTo>
                  <a:lnTo>
                    <a:pt x="2114" y="1905"/>
                  </a:lnTo>
                  <a:lnTo>
                    <a:pt x="2114" y="1779"/>
                  </a:lnTo>
                  <a:lnTo>
                    <a:pt x="2281" y="1675"/>
                  </a:lnTo>
                  <a:lnTo>
                    <a:pt x="2323" y="1675"/>
                  </a:lnTo>
                  <a:lnTo>
                    <a:pt x="2427" y="1570"/>
                  </a:lnTo>
                  <a:lnTo>
                    <a:pt x="2511" y="1570"/>
                  </a:lnTo>
                  <a:lnTo>
                    <a:pt x="2595" y="1486"/>
                  </a:lnTo>
                  <a:lnTo>
                    <a:pt x="2741" y="1486"/>
                  </a:lnTo>
                  <a:lnTo>
                    <a:pt x="2909" y="1633"/>
                  </a:lnTo>
                  <a:lnTo>
                    <a:pt x="3013" y="1549"/>
                  </a:lnTo>
                  <a:lnTo>
                    <a:pt x="3118" y="1570"/>
                  </a:lnTo>
                  <a:lnTo>
                    <a:pt x="3034" y="1444"/>
                  </a:lnTo>
                  <a:lnTo>
                    <a:pt x="2930" y="1256"/>
                  </a:lnTo>
                  <a:lnTo>
                    <a:pt x="2825" y="1256"/>
                  </a:lnTo>
                  <a:lnTo>
                    <a:pt x="2804" y="1172"/>
                  </a:lnTo>
                  <a:lnTo>
                    <a:pt x="2951" y="1068"/>
                  </a:lnTo>
                  <a:lnTo>
                    <a:pt x="3013" y="942"/>
                  </a:lnTo>
                  <a:lnTo>
                    <a:pt x="2992" y="712"/>
                  </a:lnTo>
                  <a:lnTo>
                    <a:pt x="3139" y="545"/>
                  </a:lnTo>
                  <a:lnTo>
                    <a:pt x="3244" y="586"/>
                  </a:lnTo>
                  <a:lnTo>
                    <a:pt x="3327" y="503"/>
                  </a:lnTo>
                  <a:lnTo>
                    <a:pt x="3348" y="294"/>
                  </a:lnTo>
                  <a:lnTo>
                    <a:pt x="3327" y="273"/>
                  </a:lnTo>
                  <a:lnTo>
                    <a:pt x="3202" y="273"/>
                  </a:lnTo>
                  <a:lnTo>
                    <a:pt x="3160" y="189"/>
                  </a:lnTo>
                  <a:lnTo>
                    <a:pt x="3013" y="126"/>
                  </a:lnTo>
                  <a:lnTo>
                    <a:pt x="2909" y="168"/>
                  </a:lnTo>
                  <a:lnTo>
                    <a:pt x="2846" y="105"/>
                  </a:lnTo>
                  <a:lnTo>
                    <a:pt x="2679" y="22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4" name="Google Shape;1174;p39"/>
            <p:cNvGrpSpPr/>
            <p:nvPr/>
          </p:nvGrpSpPr>
          <p:grpSpPr>
            <a:xfrm>
              <a:off x="3866750" y="2520350"/>
              <a:ext cx="78475" cy="60700"/>
              <a:chOff x="3866750" y="2520350"/>
              <a:chExt cx="78475" cy="60700"/>
            </a:xfrm>
          </p:grpSpPr>
          <p:sp>
            <p:nvSpPr>
              <p:cNvPr id="1175" name="Google Shape;1175;p39"/>
              <p:cNvSpPr/>
              <p:nvPr/>
            </p:nvSpPr>
            <p:spPr>
              <a:xfrm>
                <a:off x="3877200" y="2546500"/>
                <a:ext cx="47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52" extrusionOk="0">
                    <a:moveTo>
                      <a:pt x="1" y="1"/>
                    </a:moveTo>
                    <a:lnTo>
                      <a:pt x="84" y="126"/>
                    </a:lnTo>
                    <a:lnTo>
                      <a:pt x="63" y="147"/>
                    </a:lnTo>
                    <a:lnTo>
                      <a:pt x="168" y="252"/>
                    </a:lnTo>
                    <a:lnTo>
                      <a:pt x="189" y="252"/>
                    </a:lnTo>
                    <a:lnTo>
                      <a:pt x="168" y="1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9"/>
              <p:cNvSpPr/>
              <p:nvPr/>
            </p:nvSpPr>
            <p:spPr>
              <a:xfrm>
                <a:off x="3882425" y="2554350"/>
                <a:ext cx="26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27" extrusionOk="0">
                    <a:moveTo>
                      <a:pt x="1" y="1"/>
                    </a:moveTo>
                    <a:lnTo>
                      <a:pt x="106" y="126"/>
                    </a:lnTo>
                    <a:lnTo>
                      <a:pt x="85" y="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9"/>
              <p:cNvSpPr/>
              <p:nvPr/>
            </p:nvSpPr>
            <p:spPr>
              <a:xfrm>
                <a:off x="3866750" y="2520350"/>
                <a:ext cx="78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428" extrusionOk="0">
                    <a:moveTo>
                      <a:pt x="1653" y="1"/>
                    </a:moveTo>
                    <a:lnTo>
                      <a:pt x="1653" y="22"/>
                    </a:lnTo>
                    <a:lnTo>
                      <a:pt x="1402" y="22"/>
                    </a:lnTo>
                    <a:lnTo>
                      <a:pt x="1046" y="210"/>
                    </a:lnTo>
                    <a:lnTo>
                      <a:pt x="1025" y="356"/>
                    </a:lnTo>
                    <a:lnTo>
                      <a:pt x="837" y="440"/>
                    </a:lnTo>
                    <a:lnTo>
                      <a:pt x="816" y="649"/>
                    </a:lnTo>
                    <a:lnTo>
                      <a:pt x="691" y="649"/>
                    </a:lnTo>
                    <a:lnTo>
                      <a:pt x="481" y="545"/>
                    </a:lnTo>
                    <a:lnTo>
                      <a:pt x="356" y="587"/>
                    </a:lnTo>
                    <a:lnTo>
                      <a:pt x="209" y="691"/>
                    </a:lnTo>
                    <a:lnTo>
                      <a:pt x="0" y="691"/>
                    </a:lnTo>
                    <a:lnTo>
                      <a:pt x="0" y="733"/>
                    </a:lnTo>
                    <a:lnTo>
                      <a:pt x="42" y="942"/>
                    </a:lnTo>
                    <a:lnTo>
                      <a:pt x="168" y="1068"/>
                    </a:lnTo>
                    <a:lnTo>
                      <a:pt x="168" y="1110"/>
                    </a:lnTo>
                    <a:lnTo>
                      <a:pt x="209" y="1152"/>
                    </a:lnTo>
                    <a:lnTo>
                      <a:pt x="356" y="942"/>
                    </a:lnTo>
                    <a:lnTo>
                      <a:pt x="377" y="796"/>
                    </a:lnTo>
                    <a:lnTo>
                      <a:pt x="461" y="691"/>
                    </a:lnTo>
                    <a:lnTo>
                      <a:pt x="607" y="691"/>
                    </a:lnTo>
                    <a:lnTo>
                      <a:pt x="628" y="796"/>
                    </a:lnTo>
                    <a:lnTo>
                      <a:pt x="733" y="900"/>
                    </a:lnTo>
                    <a:lnTo>
                      <a:pt x="774" y="1068"/>
                    </a:lnTo>
                    <a:lnTo>
                      <a:pt x="879" y="1256"/>
                    </a:lnTo>
                    <a:lnTo>
                      <a:pt x="1025" y="1403"/>
                    </a:lnTo>
                    <a:lnTo>
                      <a:pt x="1088" y="1403"/>
                    </a:lnTo>
                    <a:lnTo>
                      <a:pt x="1193" y="1507"/>
                    </a:lnTo>
                    <a:lnTo>
                      <a:pt x="1088" y="1486"/>
                    </a:lnTo>
                    <a:lnTo>
                      <a:pt x="1005" y="1507"/>
                    </a:lnTo>
                    <a:lnTo>
                      <a:pt x="942" y="1591"/>
                    </a:lnTo>
                    <a:lnTo>
                      <a:pt x="1005" y="1696"/>
                    </a:lnTo>
                    <a:lnTo>
                      <a:pt x="1130" y="1696"/>
                    </a:lnTo>
                    <a:lnTo>
                      <a:pt x="1256" y="1821"/>
                    </a:lnTo>
                    <a:lnTo>
                      <a:pt x="1360" y="1842"/>
                    </a:lnTo>
                    <a:lnTo>
                      <a:pt x="1423" y="1947"/>
                    </a:lnTo>
                    <a:lnTo>
                      <a:pt x="1465" y="2030"/>
                    </a:lnTo>
                    <a:lnTo>
                      <a:pt x="1611" y="2009"/>
                    </a:lnTo>
                    <a:lnTo>
                      <a:pt x="1862" y="2030"/>
                    </a:lnTo>
                    <a:lnTo>
                      <a:pt x="1988" y="2093"/>
                    </a:lnTo>
                    <a:lnTo>
                      <a:pt x="2281" y="2365"/>
                    </a:lnTo>
                    <a:lnTo>
                      <a:pt x="2197" y="2407"/>
                    </a:lnTo>
                    <a:lnTo>
                      <a:pt x="2072" y="2323"/>
                    </a:lnTo>
                    <a:lnTo>
                      <a:pt x="2155" y="2407"/>
                    </a:lnTo>
                    <a:lnTo>
                      <a:pt x="2260" y="2428"/>
                    </a:lnTo>
                    <a:lnTo>
                      <a:pt x="2302" y="2344"/>
                    </a:lnTo>
                    <a:lnTo>
                      <a:pt x="1925" y="1884"/>
                    </a:lnTo>
                    <a:lnTo>
                      <a:pt x="1444" y="1486"/>
                    </a:lnTo>
                    <a:lnTo>
                      <a:pt x="1423" y="1403"/>
                    </a:lnTo>
                    <a:lnTo>
                      <a:pt x="1465" y="1382"/>
                    </a:lnTo>
                    <a:lnTo>
                      <a:pt x="1402" y="1277"/>
                    </a:lnTo>
                    <a:lnTo>
                      <a:pt x="1360" y="1172"/>
                    </a:lnTo>
                    <a:lnTo>
                      <a:pt x="1235" y="1047"/>
                    </a:lnTo>
                    <a:lnTo>
                      <a:pt x="1193" y="1047"/>
                    </a:lnTo>
                    <a:lnTo>
                      <a:pt x="1151" y="963"/>
                    </a:lnTo>
                    <a:lnTo>
                      <a:pt x="1214" y="900"/>
                    </a:lnTo>
                    <a:lnTo>
                      <a:pt x="1214" y="775"/>
                    </a:lnTo>
                    <a:lnTo>
                      <a:pt x="1256" y="733"/>
                    </a:lnTo>
                    <a:lnTo>
                      <a:pt x="1402" y="838"/>
                    </a:lnTo>
                    <a:lnTo>
                      <a:pt x="1444" y="900"/>
                    </a:lnTo>
                    <a:lnTo>
                      <a:pt x="1528" y="880"/>
                    </a:lnTo>
                    <a:lnTo>
                      <a:pt x="1528" y="796"/>
                    </a:lnTo>
                    <a:lnTo>
                      <a:pt x="1632" y="775"/>
                    </a:lnTo>
                    <a:lnTo>
                      <a:pt x="1716" y="796"/>
                    </a:lnTo>
                    <a:lnTo>
                      <a:pt x="1758" y="733"/>
                    </a:lnTo>
                    <a:lnTo>
                      <a:pt x="1841" y="775"/>
                    </a:lnTo>
                    <a:lnTo>
                      <a:pt x="1883" y="733"/>
                    </a:lnTo>
                    <a:lnTo>
                      <a:pt x="1988" y="754"/>
                    </a:lnTo>
                    <a:lnTo>
                      <a:pt x="2051" y="859"/>
                    </a:lnTo>
                    <a:lnTo>
                      <a:pt x="2093" y="796"/>
                    </a:lnTo>
                    <a:lnTo>
                      <a:pt x="2239" y="859"/>
                    </a:lnTo>
                    <a:lnTo>
                      <a:pt x="2344" y="796"/>
                    </a:lnTo>
                    <a:lnTo>
                      <a:pt x="2365" y="859"/>
                    </a:lnTo>
                    <a:lnTo>
                      <a:pt x="2490" y="838"/>
                    </a:lnTo>
                    <a:lnTo>
                      <a:pt x="2616" y="880"/>
                    </a:lnTo>
                    <a:lnTo>
                      <a:pt x="2699" y="859"/>
                    </a:lnTo>
                    <a:lnTo>
                      <a:pt x="2804" y="963"/>
                    </a:lnTo>
                    <a:lnTo>
                      <a:pt x="2971" y="963"/>
                    </a:lnTo>
                    <a:lnTo>
                      <a:pt x="2992" y="984"/>
                    </a:lnTo>
                    <a:lnTo>
                      <a:pt x="2971" y="880"/>
                    </a:lnTo>
                    <a:lnTo>
                      <a:pt x="3097" y="859"/>
                    </a:lnTo>
                    <a:lnTo>
                      <a:pt x="3139" y="859"/>
                    </a:lnTo>
                    <a:lnTo>
                      <a:pt x="3139" y="796"/>
                    </a:lnTo>
                    <a:lnTo>
                      <a:pt x="3034" y="775"/>
                    </a:lnTo>
                    <a:lnTo>
                      <a:pt x="2971" y="733"/>
                    </a:lnTo>
                    <a:lnTo>
                      <a:pt x="2930" y="566"/>
                    </a:lnTo>
                    <a:lnTo>
                      <a:pt x="2888" y="419"/>
                    </a:lnTo>
                    <a:lnTo>
                      <a:pt x="2804" y="356"/>
                    </a:lnTo>
                    <a:lnTo>
                      <a:pt x="2699" y="482"/>
                    </a:lnTo>
                    <a:lnTo>
                      <a:pt x="2490" y="419"/>
                    </a:lnTo>
                    <a:lnTo>
                      <a:pt x="2197" y="356"/>
                    </a:lnTo>
                    <a:lnTo>
                      <a:pt x="2093" y="273"/>
                    </a:lnTo>
                    <a:lnTo>
                      <a:pt x="1988" y="231"/>
                    </a:lnTo>
                    <a:lnTo>
                      <a:pt x="1737" y="22"/>
                    </a:lnTo>
                    <a:lnTo>
                      <a:pt x="165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9"/>
              <p:cNvSpPr/>
              <p:nvPr/>
            </p:nvSpPr>
            <p:spPr>
              <a:xfrm>
                <a:off x="3886100" y="2558550"/>
                <a:ext cx="367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10" extrusionOk="0">
                    <a:moveTo>
                      <a:pt x="0" y="0"/>
                    </a:moveTo>
                    <a:lnTo>
                      <a:pt x="147" y="209"/>
                    </a:lnTo>
                    <a:lnTo>
                      <a:pt x="126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9" name="Google Shape;1179;p39"/>
            <p:cNvSpPr/>
            <p:nvPr/>
          </p:nvSpPr>
          <p:spPr>
            <a:xfrm>
              <a:off x="3799775" y="2577900"/>
              <a:ext cx="14675" cy="29325"/>
            </a:xfrm>
            <a:custGeom>
              <a:avLst/>
              <a:gdLst/>
              <a:ahLst/>
              <a:cxnLst/>
              <a:rect l="l" t="t" r="r" b="b"/>
              <a:pathLst>
                <a:path w="587" h="1173" extrusionOk="0">
                  <a:moveTo>
                    <a:pt x="461" y="0"/>
                  </a:moveTo>
                  <a:lnTo>
                    <a:pt x="440" y="105"/>
                  </a:lnTo>
                  <a:lnTo>
                    <a:pt x="482" y="147"/>
                  </a:lnTo>
                  <a:lnTo>
                    <a:pt x="461" y="251"/>
                  </a:lnTo>
                  <a:lnTo>
                    <a:pt x="419" y="251"/>
                  </a:lnTo>
                  <a:lnTo>
                    <a:pt x="357" y="210"/>
                  </a:lnTo>
                  <a:lnTo>
                    <a:pt x="273" y="251"/>
                  </a:lnTo>
                  <a:lnTo>
                    <a:pt x="106" y="335"/>
                  </a:lnTo>
                  <a:lnTo>
                    <a:pt x="22" y="461"/>
                  </a:lnTo>
                  <a:lnTo>
                    <a:pt x="106" y="523"/>
                  </a:lnTo>
                  <a:lnTo>
                    <a:pt x="64" y="565"/>
                  </a:lnTo>
                  <a:lnTo>
                    <a:pt x="1" y="565"/>
                  </a:lnTo>
                  <a:lnTo>
                    <a:pt x="22" y="649"/>
                  </a:lnTo>
                  <a:lnTo>
                    <a:pt x="106" y="691"/>
                  </a:lnTo>
                  <a:lnTo>
                    <a:pt x="106" y="754"/>
                  </a:lnTo>
                  <a:lnTo>
                    <a:pt x="64" y="775"/>
                  </a:lnTo>
                  <a:lnTo>
                    <a:pt x="106" y="837"/>
                  </a:lnTo>
                  <a:lnTo>
                    <a:pt x="168" y="879"/>
                  </a:lnTo>
                  <a:lnTo>
                    <a:pt x="168" y="963"/>
                  </a:lnTo>
                  <a:lnTo>
                    <a:pt x="210" y="963"/>
                  </a:lnTo>
                  <a:lnTo>
                    <a:pt x="252" y="1005"/>
                  </a:lnTo>
                  <a:lnTo>
                    <a:pt x="210" y="984"/>
                  </a:lnTo>
                  <a:lnTo>
                    <a:pt x="147" y="1067"/>
                  </a:lnTo>
                  <a:lnTo>
                    <a:pt x="210" y="1109"/>
                  </a:lnTo>
                  <a:lnTo>
                    <a:pt x="357" y="1172"/>
                  </a:lnTo>
                  <a:lnTo>
                    <a:pt x="461" y="1109"/>
                  </a:lnTo>
                  <a:lnTo>
                    <a:pt x="545" y="942"/>
                  </a:lnTo>
                  <a:lnTo>
                    <a:pt x="545" y="795"/>
                  </a:lnTo>
                  <a:lnTo>
                    <a:pt x="587" y="544"/>
                  </a:lnTo>
                  <a:lnTo>
                    <a:pt x="545" y="314"/>
                  </a:lnTo>
                  <a:lnTo>
                    <a:pt x="545" y="1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3567525" y="2564825"/>
              <a:ext cx="160625" cy="134450"/>
            </a:xfrm>
            <a:custGeom>
              <a:avLst/>
              <a:gdLst/>
              <a:ahLst/>
              <a:cxnLst/>
              <a:rect l="l" t="t" r="r" b="b"/>
              <a:pathLst>
                <a:path w="6425" h="5378" extrusionOk="0">
                  <a:moveTo>
                    <a:pt x="817" y="0"/>
                  </a:moveTo>
                  <a:lnTo>
                    <a:pt x="733" y="42"/>
                  </a:lnTo>
                  <a:lnTo>
                    <a:pt x="712" y="21"/>
                  </a:lnTo>
                  <a:lnTo>
                    <a:pt x="503" y="126"/>
                  </a:lnTo>
                  <a:lnTo>
                    <a:pt x="524" y="209"/>
                  </a:lnTo>
                  <a:lnTo>
                    <a:pt x="608" y="251"/>
                  </a:lnTo>
                  <a:lnTo>
                    <a:pt x="524" y="335"/>
                  </a:lnTo>
                  <a:lnTo>
                    <a:pt x="336" y="356"/>
                  </a:lnTo>
                  <a:lnTo>
                    <a:pt x="252" y="335"/>
                  </a:lnTo>
                  <a:lnTo>
                    <a:pt x="43" y="419"/>
                  </a:lnTo>
                  <a:lnTo>
                    <a:pt x="1" y="544"/>
                  </a:lnTo>
                  <a:lnTo>
                    <a:pt x="43" y="670"/>
                  </a:lnTo>
                  <a:lnTo>
                    <a:pt x="126" y="649"/>
                  </a:lnTo>
                  <a:lnTo>
                    <a:pt x="126" y="691"/>
                  </a:lnTo>
                  <a:lnTo>
                    <a:pt x="189" y="733"/>
                  </a:lnTo>
                  <a:lnTo>
                    <a:pt x="147" y="879"/>
                  </a:lnTo>
                  <a:lnTo>
                    <a:pt x="210" y="900"/>
                  </a:lnTo>
                  <a:lnTo>
                    <a:pt x="294" y="837"/>
                  </a:lnTo>
                  <a:lnTo>
                    <a:pt x="252" y="963"/>
                  </a:lnTo>
                  <a:lnTo>
                    <a:pt x="315" y="1005"/>
                  </a:lnTo>
                  <a:lnTo>
                    <a:pt x="252" y="1088"/>
                  </a:lnTo>
                  <a:lnTo>
                    <a:pt x="357" y="1109"/>
                  </a:lnTo>
                  <a:lnTo>
                    <a:pt x="231" y="1256"/>
                  </a:lnTo>
                  <a:lnTo>
                    <a:pt x="231" y="1277"/>
                  </a:lnTo>
                  <a:lnTo>
                    <a:pt x="482" y="1214"/>
                  </a:lnTo>
                  <a:lnTo>
                    <a:pt x="587" y="1256"/>
                  </a:lnTo>
                  <a:lnTo>
                    <a:pt x="566" y="1381"/>
                  </a:lnTo>
                  <a:lnTo>
                    <a:pt x="629" y="1465"/>
                  </a:lnTo>
                  <a:lnTo>
                    <a:pt x="796" y="1360"/>
                  </a:lnTo>
                  <a:lnTo>
                    <a:pt x="1110" y="1423"/>
                  </a:lnTo>
                  <a:lnTo>
                    <a:pt x="1214" y="1318"/>
                  </a:lnTo>
                  <a:lnTo>
                    <a:pt x="1486" y="1360"/>
                  </a:lnTo>
                  <a:lnTo>
                    <a:pt x="1507" y="1486"/>
                  </a:lnTo>
                  <a:lnTo>
                    <a:pt x="1612" y="1632"/>
                  </a:lnTo>
                  <a:lnTo>
                    <a:pt x="1591" y="1737"/>
                  </a:lnTo>
                  <a:lnTo>
                    <a:pt x="1445" y="1737"/>
                  </a:lnTo>
                  <a:lnTo>
                    <a:pt x="1235" y="1946"/>
                  </a:lnTo>
                  <a:lnTo>
                    <a:pt x="1256" y="2114"/>
                  </a:lnTo>
                  <a:lnTo>
                    <a:pt x="1235" y="2469"/>
                  </a:lnTo>
                  <a:lnTo>
                    <a:pt x="1089" y="2616"/>
                  </a:lnTo>
                  <a:lnTo>
                    <a:pt x="1194" y="2720"/>
                  </a:lnTo>
                  <a:lnTo>
                    <a:pt x="1047" y="2930"/>
                  </a:lnTo>
                  <a:lnTo>
                    <a:pt x="942" y="2888"/>
                  </a:lnTo>
                  <a:lnTo>
                    <a:pt x="817" y="2930"/>
                  </a:lnTo>
                  <a:lnTo>
                    <a:pt x="963" y="3202"/>
                  </a:lnTo>
                  <a:lnTo>
                    <a:pt x="1089" y="3285"/>
                  </a:lnTo>
                  <a:lnTo>
                    <a:pt x="1089" y="3515"/>
                  </a:lnTo>
                  <a:lnTo>
                    <a:pt x="922" y="3704"/>
                  </a:lnTo>
                  <a:lnTo>
                    <a:pt x="984" y="3871"/>
                  </a:lnTo>
                  <a:lnTo>
                    <a:pt x="1131" y="3871"/>
                  </a:lnTo>
                  <a:lnTo>
                    <a:pt x="1089" y="3976"/>
                  </a:lnTo>
                  <a:lnTo>
                    <a:pt x="963" y="4080"/>
                  </a:lnTo>
                  <a:lnTo>
                    <a:pt x="838" y="4331"/>
                  </a:lnTo>
                  <a:lnTo>
                    <a:pt x="922" y="4457"/>
                  </a:lnTo>
                  <a:lnTo>
                    <a:pt x="922" y="4603"/>
                  </a:lnTo>
                  <a:lnTo>
                    <a:pt x="1026" y="4624"/>
                  </a:lnTo>
                  <a:lnTo>
                    <a:pt x="1173" y="4645"/>
                  </a:lnTo>
                  <a:lnTo>
                    <a:pt x="1403" y="4875"/>
                  </a:lnTo>
                  <a:lnTo>
                    <a:pt x="1382" y="4917"/>
                  </a:lnTo>
                  <a:lnTo>
                    <a:pt x="1486" y="5168"/>
                  </a:lnTo>
                  <a:lnTo>
                    <a:pt x="1675" y="5357"/>
                  </a:lnTo>
                  <a:lnTo>
                    <a:pt x="1842" y="5378"/>
                  </a:lnTo>
                  <a:lnTo>
                    <a:pt x="2010" y="5273"/>
                  </a:lnTo>
                  <a:lnTo>
                    <a:pt x="2010" y="5168"/>
                  </a:lnTo>
                  <a:lnTo>
                    <a:pt x="2093" y="5085"/>
                  </a:lnTo>
                  <a:lnTo>
                    <a:pt x="2303" y="5064"/>
                  </a:lnTo>
                  <a:lnTo>
                    <a:pt x="2470" y="4875"/>
                  </a:lnTo>
                  <a:lnTo>
                    <a:pt x="2679" y="4855"/>
                  </a:lnTo>
                  <a:lnTo>
                    <a:pt x="2784" y="4813"/>
                  </a:lnTo>
                  <a:lnTo>
                    <a:pt x="3035" y="4875"/>
                  </a:lnTo>
                  <a:lnTo>
                    <a:pt x="3181" y="4917"/>
                  </a:lnTo>
                  <a:lnTo>
                    <a:pt x="3202" y="4855"/>
                  </a:lnTo>
                  <a:lnTo>
                    <a:pt x="3307" y="4855"/>
                  </a:lnTo>
                  <a:lnTo>
                    <a:pt x="3411" y="4938"/>
                  </a:lnTo>
                  <a:lnTo>
                    <a:pt x="3495" y="4855"/>
                  </a:lnTo>
                  <a:lnTo>
                    <a:pt x="3558" y="4750"/>
                  </a:lnTo>
                  <a:lnTo>
                    <a:pt x="3663" y="4855"/>
                  </a:lnTo>
                  <a:lnTo>
                    <a:pt x="3788" y="4917"/>
                  </a:lnTo>
                  <a:lnTo>
                    <a:pt x="3914" y="4708"/>
                  </a:lnTo>
                  <a:lnTo>
                    <a:pt x="3914" y="4603"/>
                  </a:lnTo>
                  <a:lnTo>
                    <a:pt x="4248" y="4436"/>
                  </a:lnTo>
                  <a:lnTo>
                    <a:pt x="4458" y="4436"/>
                  </a:lnTo>
                  <a:lnTo>
                    <a:pt x="4520" y="4352"/>
                  </a:lnTo>
                  <a:lnTo>
                    <a:pt x="4458" y="4311"/>
                  </a:lnTo>
                  <a:lnTo>
                    <a:pt x="4499" y="4143"/>
                  </a:lnTo>
                  <a:lnTo>
                    <a:pt x="4667" y="3892"/>
                  </a:lnTo>
                  <a:lnTo>
                    <a:pt x="4667" y="3766"/>
                  </a:lnTo>
                  <a:lnTo>
                    <a:pt x="4855" y="3704"/>
                  </a:lnTo>
                  <a:lnTo>
                    <a:pt x="4981" y="3578"/>
                  </a:lnTo>
                  <a:lnTo>
                    <a:pt x="4855" y="3390"/>
                  </a:lnTo>
                  <a:lnTo>
                    <a:pt x="4771" y="3348"/>
                  </a:lnTo>
                  <a:lnTo>
                    <a:pt x="4751" y="3243"/>
                  </a:lnTo>
                  <a:lnTo>
                    <a:pt x="4646" y="3076"/>
                  </a:lnTo>
                  <a:lnTo>
                    <a:pt x="4730" y="2992"/>
                  </a:lnTo>
                  <a:lnTo>
                    <a:pt x="4960" y="2637"/>
                  </a:lnTo>
                  <a:lnTo>
                    <a:pt x="5064" y="2574"/>
                  </a:lnTo>
                  <a:lnTo>
                    <a:pt x="5232" y="2302"/>
                  </a:lnTo>
                  <a:lnTo>
                    <a:pt x="5274" y="2323"/>
                  </a:lnTo>
                  <a:lnTo>
                    <a:pt x="5253" y="2344"/>
                  </a:lnTo>
                  <a:lnTo>
                    <a:pt x="5253" y="2365"/>
                  </a:lnTo>
                  <a:lnTo>
                    <a:pt x="5336" y="2323"/>
                  </a:lnTo>
                  <a:lnTo>
                    <a:pt x="5357" y="2197"/>
                  </a:lnTo>
                  <a:lnTo>
                    <a:pt x="5295" y="2134"/>
                  </a:lnTo>
                  <a:lnTo>
                    <a:pt x="5441" y="2051"/>
                  </a:lnTo>
                  <a:lnTo>
                    <a:pt x="5567" y="1946"/>
                  </a:lnTo>
                  <a:lnTo>
                    <a:pt x="5776" y="1946"/>
                  </a:lnTo>
                  <a:lnTo>
                    <a:pt x="5964" y="1883"/>
                  </a:lnTo>
                  <a:lnTo>
                    <a:pt x="6069" y="1737"/>
                  </a:lnTo>
                  <a:lnTo>
                    <a:pt x="6278" y="1611"/>
                  </a:lnTo>
                  <a:lnTo>
                    <a:pt x="6320" y="1507"/>
                  </a:lnTo>
                  <a:lnTo>
                    <a:pt x="6341" y="1381"/>
                  </a:lnTo>
                  <a:lnTo>
                    <a:pt x="6320" y="1193"/>
                  </a:lnTo>
                  <a:lnTo>
                    <a:pt x="6424" y="1151"/>
                  </a:lnTo>
                  <a:lnTo>
                    <a:pt x="6424" y="1088"/>
                  </a:lnTo>
                  <a:lnTo>
                    <a:pt x="6341" y="1067"/>
                  </a:lnTo>
                  <a:lnTo>
                    <a:pt x="6215" y="879"/>
                  </a:lnTo>
                  <a:lnTo>
                    <a:pt x="5964" y="900"/>
                  </a:lnTo>
                  <a:lnTo>
                    <a:pt x="5797" y="837"/>
                  </a:lnTo>
                  <a:lnTo>
                    <a:pt x="5629" y="837"/>
                  </a:lnTo>
                  <a:lnTo>
                    <a:pt x="5525" y="774"/>
                  </a:lnTo>
                  <a:lnTo>
                    <a:pt x="5253" y="774"/>
                  </a:lnTo>
                  <a:lnTo>
                    <a:pt x="5148" y="879"/>
                  </a:lnTo>
                  <a:lnTo>
                    <a:pt x="5064" y="837"/>
                  </a:lnTo>
                  <a:lnTo>
                    <a:pt x="4918" y="837"/>
                  </a:lnTo>
                  <a:lnTo>
                    <a:pt x="4792" y="691"/>
                  </a:lnTo>
                  <a:lnTo>
                    <a:pt x="4688" y="753"/>
                  </a:lnTo>
                  <a:lnTo>
                    <a:pt x="4583" y="649"/>
                  </a:lnTo>
                  <a:lnTo>
                    <a:pt x="4332" y="565"/>
                  </a:lnTo>
                  <a:lnTo>
                    <a:pt x="4186" y="586"/>
                  </a:lnTo>
                  <a:lnTo>
                    <a:pt x="4207" y="523"/>
                  </a:lnTo>
                  <a:lnTo>
                    <a:pt x="4186" y="377"/>
                  </a:lnTo>
                  <a:lnTo>
                    <a:pt x="4102" y="377"/>
                  </a:lnTo>
                  <a:lnTo>
                    <a:pt x="4102" y="356"/>
                  </a:lnTo>
                  <a:lnTo>
                    <a:pt x="3997" y="314"/>
                  </a:lnTo>
                  <a:lnTo>
                    <a:pt x="3955" y="335"/>
                  </a:lnTo>
                  <a:lnTo>
                    <a:pt x="3872" y="335"/>
                  </a:lnTo>
                  <a:lnTo>
                    <a:pt x="3809" y="419"/>
                  </a:lnTo>
                  <a:lnTo>
                    <a:pt x="3495" y="230"/>
                  </a:lnTo>
                  <a:lnTo>
                    <a:pt x="3391" y="230"/>
                  </a:lnTo>
                  <a:lnTo>
                    <a:pt x="3286" y="335"/>
                  </a:lnTo>
                  <a:lnTo>
                    <a:pt x="3077" y="272"/>
                  </a:lnTo>
                  <a:lnTo>
                    <a:pt x="3035" y="168"/>
                  </a:lnTo>
                  <a:lnTo>
                    <a:pt x="2826" y="147"/>
                  </a:lnTo>
                  <a:lnTo>
                    <a:pt x="2533" y="272"/>
                  </a:lnTo>
                  <a:lnTo>
                    <a:pt x="2344" y="230"/>
                  </a:lnTo>
                  <a:lnTo>
                    <a:pt x="1926" y="168"/>
                  </a:lnTo>
                  <a:lnTo>
                    <a:pt x="1779" y="105"/>
                  </a:lnTo>
                  <a:lnTo>
                    <a:pt x="1758" y="42"/>
                  </a:lnTo>
                  <a:lnTo>
                    <a:pt x="1570" y="105"/>
                  </a:lnTo>
                  <a:lnTo>
                    <a:pt x="1403" y="147"/>
                  </a:lnTo>
                  <a:lnTo>
                    <a:pt x="1277" y="105"/>
                  </a:lnTo>
                  <a:lnTo>
                    <a:pt x="1173" y="105"/>
                  </a:lnTo>
                  <a:lnTo>
                    <a:pt x="1068" y="168"/>
                  </a:lnTo>
                  <a:lnTo>
                    <a:pt x="942" y="21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298300" y="2628625"/>
              <a:ext cx="25125" cy="19925"/>
            </a:xfrm>
            <a:custGeom>
              <a:avLst/>
              <a:gdLst/>
              <a:ahLst/>
              <a:cxnLst/>
              <a:rect l="l" t="t" r="r" b="b"/>
              <a:pathLst>
                <a:path w="1005" h="797" extrusionOk="0">
                  <a:moveTo>
                    <a:pt x="189" y="1"/>
                  </a:moveTo>
                  <a:lnTo>
                    <a:pt x="84" y="64"/>
                  </a:lnTo>
                  <a:lnTo>
                    <a:pt x="0" y="64"/>
                  </a:lnTo>
                  <a:lnTo>
                    <a:pt x="0" y="106"/>
                  </a:lnTo>
                  <a:lnTo>
                    <a:pt x="42" y="106"/>
                  </a:lnTo>
                  <a:lnTo>
                    <a:pt x="105" y="189"/>
                  </a:lnTo>
                  <a:lnTo>
                    <a:pt x="189" y="189"/>
                  </a:lnTo>
                  <a:lnTo>
                    <a:pt x="251" y="294"/>
                  </a:lnTo>
                  <a:lnTo>
                    <a:pt x="209" y="378"/>
                  </a:lnTo>
                  <a:lnTo>
                    <a:pt x="481" y="503"/>
                  </a:lnTo>
                  <a:lnTo>
                    <a:pt x="502" y="629"/>
                  </a:lnTo>
                  <a:lnTo>
                    <a:pt x="670" y="712"/>
                  </a:lnTo>
                  <a:lnTo>
                    <a:pt x="795" y="712"/>
                  </a:lnTo>
                  <a:lnTo>
                    <a:pt x="984" y="796"/>
                  </a:lnTo>
                  <a:lnTo>
                    <a:pt x="1005" y="712"/>
                  </a:lnTo>
                  <a:lnTo>
                    <a:pt x="733" y="315"/>
                  </a:lnTo>
                  <a:lnTo>
                    <a:pt x="586" y="273"/>
                  </a:lnTo>
                  <a:lnTo>
                    <a:pt x="502" y="85"/>
                  </a:lnTo>
                  <a:lnTo>
                    <a:pt x="398" y="85"/>
                  </a:lnTo>
                  <a:lnTo>
                    <a:pt x="356" y="126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4292025" y="2631250"/>
              <a:ext cx="295050" cy="237500"/>
            </a:xfrm>
            <a:custGeom>
              <a:avLst/>
              <a:gdLst/>
              <a:ahLst/>
              <a:cxnLst/>
              <a:rect l="l" t="t" r="r" b="b"/>
              <a:pathLst>
                <a:path w="11802" h="9500" extrusionOk="0">
                  <a:moveTo>
                    <a:pt x="502" y="1863"/>
                  </a:moveTo>
                  <a:lnTo>
                    <a:pt x="502" y="1884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502" y="1863"/>
                  </a:lnTo>
                  <a:close/>
                  <a:moveTo>
                    <a:pt x="251" y="1"/>
                  </a:moveTo>
                  <a:lnTo>
                    <a:pt x="209" y="63"/>
                  </a:lnTo>
                  <a:lnTo>
                    <a:pt x="147" y="210"/>
                  </a:lnTo>
                  <a:lnTo>
                    <a:pt x="0" y="210"/>
                  </a:lnTo>
                  <a:lnTo>
                    <a:pt x="0" y="273"/>
                  </a:lnTo>
                  <a:lnTo>
                    <a:pt x="42" y="398"/>
                  </a:lnTo>
                  <a:lnTo>
                    <a:pt x="105" y="607"/>
                  </a:lnTo>
                  <a:lnTo>
                    <a:pt x="105" y="712"/>
                  </a:lnTo>
                  <a:lnTo>
                    <a:pt x="105" y="858"/>
                  </a:lnTo>
                  <a:lnTo>
                    <a:pt x="230" y="900"/>
                  </a:lnTo>
                  <a:lnTo>
                    <a:pt x="251" y="942"/>
                  </a:lnTo>
                  <a:lnTo>
                    <a:pt x="188" y="1130"/>
                  </a:lnTo>
                  <a:lnTo>
                    <a:pt x="209" y="1277"/>
                  </a:lnTo>
                  <a:lnTo>
                    <a:pt x="188" y="1361"/>
                  </a:lnTo>
                  <a:lnTo>
                    <a:pt x="335" y="1423"/>
                  </a:lnTo>
                  <a:lnTo>
                    <a:pt x="460" y="1654"/>
                  </a:lnTo>
                  <a:lnTo>
                    <a:pt x="523" y="1779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607" y="1884"/>
                  </a:lnTo>
                  <a:lnTo>
                    <a:pt x="670" y="2009"/>
                  </a:lnTo>
                  <a:lnTo>
                    <a:pt x="649" y="2114"/>
                  </a:lnTo>
                  <a:lnTo>
                    <a:pt x="712" y="2260"/>
                  </a:lnTo>
                  <a:lnTo>
                    <a:pt x="816" y="2260"/>
                  </a:lnTo>
                  <a:lnTo>
                    <a:pt x="858" y="2365"/>
                  </a:lnTo>
                  <a:lnTo>
                    <a:pt x="921" y="2490"/>
                  </a:lnTo>
                  <a:lnTo>
                    <a:pt x="1025" y="2532"/>
                  </a:lnTo>
                  <a:lnTo>
                    <a:pt x="1088" y="2574"/>
                  </a:lnTo>
                  <a:lnTo>
                    <a:pt x="1297" y="2679"/>
                  </a:lnTo>
                  <a:lnTo>
                    <a:pt x="1381" y="2700"/>
                  </a:lnTo>
                  <a:lnTo>
                    <a:pt x="1507" y="2679"/>
                  </a:lnTo>
                  <a:lnTo>
                    <a:pt x="1590" y="2721"/>
                  </a:lnTo>
                  <a:lnTo>
                    <a:pt x="1653" y="2742"/>
                  </a:lnTo>
                  <a:lnTo>
                    <a:pt x="1590" y="2783"/>
                  </a:lnTo>
                  <a:lnTo>
                    <a:pt x="1486" y="2825"/>
                  </a:lnTo>
                  <a:lnTo>
                    <a:pt x="1402" y="2825"/>
                  </a:lnTo>
                  <a:lnTo>
                    <a:pt x="1444" y="2993"/>
                  </a:lnTo>
                  <a:lnTo>
                    <a:pt x="1486" y="3014"/>
                  </a:lnTo>
                  <a:lnTo>
                    <a:pt x="1486" y="3223"/>
                  </a:lnTo>
                  <a:lnTo>
                    <a:pt x="1402" y="3244"/>
                  </a:lnTo>
                  <a:lnTo>
                    <a:pt x="1339" y="3244"/>
                  </a:lnTo>
                  <a:lnTo>
                    <a:pt x="1297" y="3432"/>
                  </a:lnTo>
                  <a:lnTo>
                    <a:pt x="1256" y="3474"/>
                  </a:lnTo>
                  <a:lnTo>
                    <a:pt x="1256" y="3683"/>
                  </a:lnTo>
                  <a:lnTo>
                    <a:pt x="1235" y="3767"/>
                  </a:lnTo>
                  <a:lnTo>
                    <a:pt x="1256" y="3830"/>
                  </a:lnTo>
                  <a:lnTo>
                    <a:pt x="1193" y="3871"/>
                  </a:lnTo>
                  <a:lnTo>
                    <a:pt x="1193" y="3955"/>
                  </a:lnTo>
                  <a:lnTo>
                    <a:pt x="1276" y="3976"/>
                  </a:lnTo>
                  <a:lnTo>
                    <a:pt x="1360" y="4060"/>
                  </a:lnTo>
                  <a:lnTo>
                    <a:pt x="1465" y="4081"/>
                  </a:lnTo>
                  <a:lnTo>
                    <a:pt x="1486" y="4164"/>
                  </a:lnTo>
                  <a:lnTo>
                    <a:pt x="1611" y="4269"/>
                  </a:lnTo>
                  <a:lnTo>
                    <a:pt x="1569" y="4394"/>
                  </a:lnTo>
                  <a:lnTo>
                    <a:pt x="1590" y="4415"/>
                  </a:lnTo>
                  <a:lnTo>
                    <a:pt x="1590" y="4499"/>
                  </a:lnTo>
                  <a:lnTo>
                    <a:pt x="1695" y="4583"/>
                  </a:lnTo>
                  <a:lnTo>
                    <a:pt x="1758" y="4562"/>
                  </a:lnTo>
                  <a:lnTo>
                    <a:pt x="1862" y="4520"/>
                  </a:lnTo>
                  <a:lnTo>
                    <a:pt x="2302" y="4813"/>
                  </a:lnTo>
                  <a:lnTo>
                    <a:pt x="2344" y="4792"/>
                  </a:lnTo>
                  <a:lnTo>
                    <a:pt x="2427" y="4834"/>
                  </a:lnTo>
                  <a:lnTo>
                    <a:pt x="2532" y="5043"/>
                  </a:lnTo>
                  <a:lnTo>
                    <a:pt x="2636" y="5106"/>
                  </a:lnTo>
                  <a:lnTo>
                    <a:pt x="2762" y="5357"/>
                  </a:lnTo>
                  <a:lnTo>
                    <a:pt x="2636" y="5462"/>
                  </a:lnTo>
                  <a:lnTo>
                    <a:pt x="2636" y="5650"/>
                  </a:lnTo>
                  <a:lnTo>
                    <a:pt x="2657" y="5817"/>
                  </a:lnTo>
                  <a:lnTo>
                    <a:pt x="2846" y="5817"/>
                  </a:lnTo>
                  <a:lnTo>
                    <a:pt x="2909" y="6152"/>
                  </a:lnTo>
                  <a:lnTo>
                    <a:pt x="3013" y="6236"/>
                  </a:lnTo>
                  <a:lnTo>
                    <a:pt x="3118" y="6278"/>
                  </a:lnTo>
                  <a:lnTo>
                    <a:pt x="3160" y="6299"/>
                  </a:lnTo>
                  <a:lnTo>
                    <a:pt x="3222" y="6278"/>
                  </a:lnTo>
                  <a:lnTo>
                    <a:pt x="3222" y="6340"/>
                  </a:lnTo>
                  <a:lnTo>
                    <a:pt x="3285" y="6445"/>
                  </a:lnTo>
                  <a:lnTo>
                    <a:pt x="3369" y="6445"/>
                  </a:lnTo>
                  <a:lnTo>
                    <a:pt x="3432" y="6382"/>
                  </a:lnTo>
                  <a:lnTo>
                    <a:pt x="3453" y="6257"/>
                  </a:lnTo>
                  <a:lnTo>
                    <a:pt x="3348" y="6194"/>
                  </a:lnTo>
                  <a:lnTo>
                    <a:pt x="3494" y="6194"/>
                  </a:lnTo>
                  <a:lnTo>
                    <a:pt x="3536" y="6173"/>
                  </a:lnTo>
                  <a:lnTo>
                    <a:pt x="3494" y="6236"/>
                  </a:lnTo>
                  <a:lnTo>
                    <a:pt x="3494" y="6299"/>
                  </a:lnTo>
                  <a:lnTo>
                    <a:pt x="3641" y="6361"/>
                  </a:lnTo>
                  <a:lnTo>
                    <a:pt x="3683" y="6340"/>
                  </a:lnTo>
                  <a:lnTo>
                    <a:pt x="3745" y="6445"/>
                  </a:lnTo>
                  <a:lnTo>
                    <a:pt x="3787" y="6445"/>
                  </a:lnTo>
                  <a:lnTo>
                    <a:pt x="3976" y="6299"/>
                  </a:lnTo>
                  <a:lnTo>
                    <a:pt x="4017" y="6340"/>
                  </a:lnTo>
                  <a:lnTo>
                    <a:pt x="4164" y="6487"/>
                  </a:lnTo>
                  <a:lnTo>
                    <a:pt x="4164" y="6591"/>
                  </a:lnTo>
                  <a:lnTo>
                    <a:pt x="4373" y="6863"/>
                  </a:lnTo>
                  <a:lnTo>
                    <a:pt x="4394" y="7031"/>
                  </a:lnTo>
                  <a:lnTo>
                    <a:pt x="4436" y="7073"/>
                  </a:lnTo>
                  <a:lnTo>
                    <a:pt x="4541" y="7073"/>
                  </a:lnTo>
                  <a:lnTo>
                    <a:pt x="4603" y="7177"/>
                  </a:lnTo>
                  <a:lnTo>
                    <a:pt x="4541" y="7177"/>
                  </a:lnTo>
                  <a:lnTo>
                    <a:pt x="4520" y="7135"/>
                  </a:lnTo>
                  <a:lnTo>
                    <a:pt x="4499" y="7177"/>
                  </a:lnTo>
                  <a:lnTo>
                    <a:pt x="4603" y="7240"/>
                  </a:lnTo>
                  <a:lnTo>
                    <a:pt x="4645" y="7219"/>
                  </a:lnTo>
                  <a:lnTo>
                    <a:pt x="4687" y="7324"/>
                  </a:lnTo>
                  <a:lnTo>
                    <a:pt x="4833" y="7721"/>
                  </a:lnTo>
                  <a:lnTo>
                    <a:pt x="4959" y="7763"/>
                  </a:lnTo>
                  <a:lnTo>
                    <a:pt x="5168" y="7763"/>
                  </a:lnTo>
                  <a:lnTo>
                    <a:pt x="5315" y="7805"/>
                  </a:lnTo>
                  <a:lnTo>
                    <a:pt x="5377" y="7868"/>
                  </a:lnTo>
                  <a:lnTo>
                    <a:pt x="5566" y="7868"/>
                  </a:lnTo>
                  <a:lnTo>
                    <a:pt x="5587" y="7931"/>
                  </a:lnTo>
                  <a:lnTo>
                    <a:pt x="5691" y="7931"/>
                  </a:lnTo>
                  <a:lnTo>
                    <a:pt x="5733" y="7972"/>
                  </a:lnTo>
                  <a:lnTo>
                    <a:pt x="5649" y="8035"/>
                  </a:lnTo>
                  <a:lnTo>
                    <a:pt x="5796" y="8224"/>
                  </a:lnTo>
                  <a:lnTo>
                    <a:pt x="5963" y="8244"/>
                  </a:lnTo>
                  <a:lnTo>
                    <a:pt x="6047" y="8328"/>
                  </a:lnTo>
                  <a:lnTo>
                    <a:pt x="6152" y="8328"/>
                  </a:lnTo>
                  <a:lnTo>
                    <a:pt x="6319" y="8496"/>
                  </a:lnTo>
                  <a:lnTo>
                    <a:pt x="6403" y="8475"/>
                  </a:lnTo>
                  <a:lnTo>
                    <a:pt x="6528" y="8454"/>
                  </a:lnTo>
                  <a:lnTo>
                    <a:pt x="6717" y="8496"/>
                  </a:lnTo>
                  <a:lnTo>
                    <a:pt x="6947" y="8663"/>
                  </a:lnTo>
                  <a:lnTo>
                    <a:pt x="7135" y="8475"/>
                  </a:lnTo>
                  <a:lnTo>
                    <a:pt x="7407" y="8349"/>
                  </a:lnTo>
                  <a:lnTo>
                    <a:pt x="7407" y="8328"/>
                  </a:lnTo>
                  <a:lnTo>
                    <a:pt x="7533" y="8328"/>
                  </a:lnTo>
                  <a:lnTo>
                    <a:pt x="7679" y="8224"/>
                  </a:lnTo>
                  <a:lnTo>
                    <a:pt x="7784" y="8161"/>
                  </a:lnTo>
                  <a:lnTo>
                    <a:pt x="7993" y="8182"/>
                  </a:lnTo>
                  <a:lnTo>
                    <a:pt x="7993" y="8244"/>
                  </a:lnTo>
                  <a:lnTo>
                    <a:pt x="8056" y="8244"/>
                  </a:lnTo>
                  <a:lnTo>
                    <a:pt x="8056" y="8286"/>
                  </a:lnTo>
                  <a:lnTo>
                    <a:pt x="8160" y="8454"/>
                  </a:lnTo>
                  <a:lnTo>
                    <a:pt x="8244" y="8663"/>
                  </a:lnTo>
                  <a:lnTo>
                    <a:pt x="8349" y="8872"/>
                  </a:lnTo>
                  <a:lnTo>
                    <a:pt x="8349" y="9019"/>
                  </a:lnTo>
                  <a:lnTo>
                    <a:pt x="8411" y="9081"/>
                  </a:lnTo>
                  <a:lnTo>
                    <a:pt x="8453" y="9123"/>
                  </a:lnTo>
                  <a:lnTo>
                    <a:pt x="8872" y="9123"/>
                  </a:lnTo>
                  <a:lnTo>
                    <a:pt x="8976" y="9207"/>
                  </a:lnTo>
                  <a:lnTo>
                    <a:pt x="9102" y="9081"/>
                  </a:lnTo>
                  <a:lnTo>
                    <a:pt x="9144" y="9102"/>
                  </a:lnTo>
                  <a:lnTo>
                    <a:pt x="9311" y="9228"/>
                  </a:lnTo>
                  <a:lnTo>
                    <a:pt x="9625" y="9207"/>
                  </a:lnTo>
                  <a:lnTo>
                    <a:pt x="9813" y="9291"/>
                  </a:lnTo>
                  <a:lnTo>
                    <a:pt x="10064" y="9312"/>
                  </a:lnTo>
                  <a:lnTo>
                    <a:pt x="10169" y="9332"/>
                  </a:lnTo>
                  <a:lnTo>
                    <a:pt x="10232" y="9312"/>
                  </a:lnTo>
                  <a:lnTo>
                    <a:pt x="10295" y="9395"/>
                  </a:lnTo>
                  <a:lnTo>
                    <a:pt x="10315" y="9395"/>
                  </a:lnTo>
                  <a:lnTo>
                    <a:pt x="10357" y="9291"/>
                  </a:lnTo>
                  <a:lnTo>
                    <a:pt x="10441" y="9291"/>
                  </a:lnTo>
                  <a:lnTo>
                    <a:pt x="10483" y="9374"/>
                  </a:lnTo>
                  <a:lnTo>
                    <a:pt x="10608" y="9416"/>
                  </a:lnTo>
                  <a:lnTo>
                    <a:pt x="10818" y="9500"/>
                  </a:lnTo>
                  <a:lnTo>
                    <a:pt x="10901" y="9437"/>
                  </a:lnTo>
                  <a:lnTo>
                    <a:pt x="10922" y="9395"/>
                  </a:lnTo>
                  <a:lnTo>
                    <a:pt x="10964" y="9395"/>
                  </a:lnTo>
                  <a:lnTo>
                    <a:pt x="10964" y="9312"/>
                  </a:lnTo>
                  <a:lnTo>
                    <a:pt x="10985" y="9102"/>
                  </a:lnTo>
                  <a:lnTo>
                    <a:pt x="10922" y="8977"/>
                  </a:lnTo>
                  <a:lnTo>
                    <a:pt x="11027" y="8851"/>
                  </a:lnTo>
                  <a:lnTo>
                    <a:pt x="10985" y="8747"/>
                  </a:lnTo>
                  <a:lnTo>
                    <a:pt x="11069" y="8642"/>
                  </a:lnTo>
                  <a:lnTo>
                    <a:pt x="11215" y="8558"/>
                  </a:lnTo>
                  <a:lnTo>
                    <a:pt x="11299" y="8496"/>
                  </a:lnTo>
                  <a:lnTo>
                    <a:pt x="11550" y="8433"/>
                  </a:lnTo>
                  <a:lnTo>
                    <a:pt x="11717" y="8475"/>
                  </a:lnTo>
                  <a:lnTo>
                    <a:pt x="11801" y="8391"/>
                  </a:lnTo>
                  <a:lnTo>
                    <a:pt x="11759" y="8161"/>
                  </a:lnTo>
                  <a:lnTo>
                    <a:pt x="11634" y="8056"/>
                  </a:lnTo>
                  <a:lnTo>
                    <a:pt x="11487" y="8077"/>
                  </a:lnTo>
                  <a:lnTo>
                    <a:pt x="11445" y="7972"/>
                  </a:lnTo>
                  <a:lnTo>
                    <a:pt x="11445" y="7826"/>
                  </a:lnTo>
                  <a:lnTo>
                    <a:pt x="11403" y="7700"/>
                  </a:lnTo>
                  <a:lnTo>
                    <a:pt x="11403" y="7491"/>
                  </a:lnTo>
                  <a:lnTo>
                    <a:pt x="11236" y="7491"/>
                  </a:lnTo>
                  <a:lnTo>
                    <a:pt x="11215" y="7408"/>
                  </a:lnTo>
                  <a:lnTo>
                    <a:pt x="11111" y="7387"/>
                  </a:lnTo>
                  <a:lnTo>
                    <a:pt x="10922" y="7345"/>
                  </a:lnTo>
                  <a:lnTo>
                    <a:pt x="10880" y="7303"/>
                  </a:lnTo>
                  <a:lnTo>
                    <a:pt x="10755" y="7219"/>
                  </a:lnTo>
                  <a:lnTo>
                    <a:pt x="10587" y="7073"/>
                  </a:lnTo>
                  <a:lnTo>
                    <a:pt x="10504" y="6926"/>
                  </a:lnTo>
                  <a:lnTo>
                    <a:pt x="10232" y="6508"/>
                  </a:lnTo>
                  <a:lnTo>
                    <a:pt x="10650" y="5943"/>
                  </a:lnTo>
                  <a:lnTo>
                    <a:pt x="10692" y="5859"/>
                  </a:lnTo>
                  <a:lnTo>
                    <a:pt x="10650" y="5629"/>
                  </a:lnTo>
                  <a:lnTo>
                    <a:pt x="10650" y="5462"/>
                  </a:lnTo>
                  <a:lnTo>
                    <a:pt x="10567" y="5294"/>
                  </a:lnTo>
                  <a:lnTo>
                    <a:pt x="10064" y="5252"/>
                  </a:lnTo>
                  <a:lnTo>
                    <a:pt x="10043" y="5043"/>
                  </a:lnTo>
                  <a:lnTo>
                    <a:pt x="9981" y="4939"/>
                  </a:lnTo>
                  <a:lnTo>
                    <a:pt x="10023" y="4876"/>
                  </a:lnTo>
                  <a:lnTo>
                    <a:pt x="9939" y="4604"/>
                  </a:lnTo>
                  <a:lnTo>
                    <a:pt x="9771" y="4311"/>
                  </a:lnTo>
                  <a:lnTo>
                    <a:pt x="9834" y="4164"/>
                  </a:lnTo>
                  <a:lnTo>
                    <a:pt x="9981" y="3934"/>
                  </a:lnTo>
                  <a:lnTo>
                    <a:pt x="9939" y="3934"/>
                  </a:lnTo>
                  <a:lnTo>
                    <a:pt x="9751" y="3892"/>
                  </a:lnTo>
                  <a:lnTo>
                    <a:pt x="9751" y="3767"/>
                  </a:lnTo>
                  <a:lnTo>
                    <a:pt x="9730" y="3558"/>
                  </a:lnTo>
                  <a:lnTo>
                    <a:pt x="9667" y="3558"/>
                  </a:lnTo>
                  <a:lnTo>
                    <a:pt x="9813" y="3411"/>
                  </a:lnTo>
                  <a:lnTo>
                    <a:pt x="9709" y="3327"/>
                  </a:lnTo>
                  <a:lnTo>
                    <a:pt x="9646" y="3244"/>
                  </a:lnTo>
                  <a:lnTo>
                    <a:pt x="9771" y="3223"/>
                  </a:lnTo>
                  <a:lnTo>
                    <a:pt x="9918" y="3118"/>
                  </a:lnTo>
                  <a:lnTo>
                    <a:pt x="9918" y="3034"/>
                  </a:lnTo>
                  <a:lnTo>
                    <a:pt x="9939" y="3014"/>
                  </a:lnTo>
                  <a:lnTo>
                    <a:pt x="9855" y="2909"/>
                  </a:lnTo>
                  <a:lnTo>
                    <a:pt x="9918" y="2825"/>
                  </a:lnTo>
                  <a:lnTo>
                    <a:pt x="9918" y="2742"/>
                  </a:lnTo>
                  <a:lnTo>
                    <a:pt x="9918" y="2574"/>
                  </a:lnTo>
                  <a:lnTo>
                    <a:pt x="9855" y="2470"/>
                  </a:lnTo>
                  <a:lnTo>
                    <a:pt x="9855" y="2386"/>
                  </a:lnTo>
                  <a:lnTo>
                    <a:pt x="9813" y="2260"/>
                  </a:lnTo>
                  <a:lnTo>
                    <a:pt x="9855" y="2156"/>
                  </a:lnTo>
                  <a:lnTo>
                    <a:pt x="9751" y="1988"/>
                  </a:lnTo>
                  <a:lnTo>
                    <a:pt x="9625" y="1946"/>
                  </a:lnTo>
                  <a:lnTo>
                    <a:pt x="9353" y="1905"/>
                  </a:lnTo>
                  <a:lnTo>
                    <a:pt x="9123" y="1591"/>
                  </a:lnTo>
                  <a:lnTo>
                    <a:pt x="8914" y="1549"/>
                  </a:lnTo>
                  <a:lnTo>
                    <a:pt x="8788" y="1570"/>
                  </a:lnTo>
                  <a:lnTo>
                    <a:pt x="8725" y="1528"/>
                  </a:lnTo>
                  <a:lnTo>
                    <a:pt x="8704" y="1361"/>
                  </a:lnTo>
                  <a:lnTo>
                    <a:pt x="8579" y="1340"/>
                  </a:lnTo>
                  <a:lnTo>
                    <a:pt x="8349" y="1235"/>
                  </a:lnTo>
                  <a:lnTo>
                    <a:pt x="8265" y="1319"/>
                  </a:lnTo>
                  <a:lnTo>
                    <a:pt x="8160" y="1319"/>
                  </a:lnTo>
                  <a:lnTo>
                    <a:pt x="7826" y="1109"/>
                  </a:lnTo>
                  <a:lnTo>
                    <a:pt x="7658" y="1047"/>
                  </a:lnTo>
                  <a:lnTo>
                    <a:pt x="7449" y="858"/>
                  </a:lnTo>
                  <a:lnTo>
                    <a:pt x="7323" y="900"/>
                  </a:lnTo>
                  <a:lnTo>
                    <a:pt x="7198" y="837"/>
                  </a:lnTo>
                  <a:lnTo>
                    <a:pt x="7093" y="858"/>
                  </a:lnTo>
                  <a:lnTo>
                    <a:pt x="7030" y="1005"/>
                  </a:lnTo>
                  <a:lnTo>
                    <a:pt x="6821" y="942"/>
                  </a:lnTo>
                  <a:lnTo>
                    <a:pt x="6591" y="1005"/>
                  </a:lnTo>
                  <a:lnTo>
                    <a:pt x="6361" y="1214"/>
                  </a:lnTo>
                  <a:lnTo>
                    <a:pt x="6256" y="1214"/>
                  </a:lnTo>
                  <a:lnTo>
                    <a:pt x="6173" y="1319"/>
                  </a:lnTo>
                  <a:lnTo>
                    <a:pt x="6110" y="1465"/>
                  </a:lnTo>
                  <a:lnTo>
                    <a:pt x="5838" y="1465"/>
                  </a:lnTo>
                  <a:lnTo>
                    <a:pt x="5733" y="1549"/>
                  </a:lnTo>
                  <a:lnTo>
                    <a:pt x="5775" y="1695"/>
                  </a:lnTo>
                  <a:lnTo>
                    <a:pt x="5859" y="1842"/>
                  </a:lnTo>
                  <a:lnTo>
                    <a:pt x="5838" y="1967"/>
                  </a:lnTo>
                  <a:lnTo>
                    <a:pt x="5691" y="1967"/>
                  </a:lnTo>
                  <a:lnTo>
                    <a:pt x="5357" y="1905"/>
                  </a:lnTo>
                  <a:lnTo>
                    <a:pt x="5064" y="1967"/>
                  </a:lnTo>
                  <a:lnTo>
                    <a:pt x="4708" y="2072"/>
                  </a:lnTo>
                  <a:lnTo>
                    <a:pt x="4520" y="2072"/>
                  </a:lnTo>
                  <a:lnTo>
                    <a:pt x="4185" y="1967"/>
                  </a:lnTo>
                  <a:lnTo>
                    <a:pt x="4059" y="1967"/>
                  </a:lnTo>
                  <a:lnTo>
                    <a:pt x="3766" y="1842"/>
                  </a:lnTo>
                  <a:lnTo>
                    <a:pt x="3662" y="1737"/>
                  </a:lnTo>
                  <a:lnTo>
                    <a:pt x="3641" y="1591"/>
                  </a:lnTo>
                  <a:lnTo>
                    <a:pt x="3557" y="1591"/>
                  </a:lnTo>
                  <a:lnTo>
                    <a:pt x="3432" y="1528"/>
                  </a:lnTo>
                  <a:lnTo>
                    <a:pt x="3264" y="1570"/>
                  </a:lnTo>
                  <a:lnTo>
                    <a:pt x="3181" y="1528"/>
                  </a:lnTo>
                  <a:lnTo>
                    <a:pt x="3055" y="1528"/>
                  </a:lnTo>
                  <a:lnTo>
                    <a:pt x="2929" y="1423"/>
                  </a:lnTo>
                  <a:lnTo>
                    <a:pt x="2846" y="1381"/>
                  </a:lnTo>
                  <a:lnTo>
                    <a:pt x="2804" y="1340"/>
                  </a:lnTo>
                  <a:lnTo>
                    <a:pt x="2825" y="1214"/>
                  </a:lnTo>
                  <a:lnTo>
                    <a:pt x="2825" y="1068"/>
                  </a:lnTo>
                  <a:lnTo>
                    <a:pt x="2741" y="942"/>
                  </a:lnTo>
                  <a:lnTo>
                    <a:pt x="2741" y="921"/>
                  </a:lnTo>
                  <a:lnTo>
                    <a:pt x="2699" y="942"/>
                  </a:lnTo>
                  <a:lnTo>
                    <a:pt x="2595" y="921"/>
                  </a:lnTo>
                  <a:lnTo>
                    <a:pt x="2553" y="858"/>
                  </a:lnTo>
                  <a:lnTo>
                    <a:pt x="2448" y="817"/>
                  </a:lnTo>
                  <a:lnTo>
                    <a:pt x="2281" y="607"/>
                  </a:lnTo>
                  <a:lnTo>
                    <a:pt x="2448" y="482"/>
                  </a:lnTo>
                  <a:lnTo>
                    <a:pt x="2323" y="398"/>
                  </a:lnTo>
                  <a:lnTo>
                    <a:pt x="2302" y="335"/>
                  </a:lnTo>
                  <a:lnTo>
                    <a:pt x="2344" y="293"/>
                  </a:lnTo>
                  <a:lnTo>
                    <a:pt x="2281" y="210"/>
                  </a:lnTo>
                  <a:lnTo>
                    <a:pt x="2218" y="105"/>
                  </a:lnTo>
                  <a:lnTo>
                    <a:pt x="2176" y="105"/>
                  </a:lnTo>
                  <a:lnTo>
                    <a:pt x="2176" y="84"/>
                  </a:lnTo>
                  <a:lnTo>
                    <a:pt x="2113" y="84"/>
                  </a:lnTo>
                  <a:lnTo>
                    <a:pt x="1988" y="168"/>
                  </a:lnTo>
                  <a:lnTo>
                    <a:pt x="1904" y="168"/>
                  </a:lnTo>
                  <a:lnTo>
                    <a:pt x="1862" y="273"/>
                  </a:lnTo>
                  <a:lnTo>
                    <a:pt x="1779" y="293"/>
                  </a:lnTo>
                  <a:lnTo>
                    <a:pt x="1674" y="419"/>
                  </a:lnTo>
                  <a:lnTo>
                    <a:pt x="1611" y="440"/>
                  </a:lnTo>
                  <a:lnTo>
                    <a:pt x="1569" y="503"/>
                  </a:lnTo>
                  <a:lnTo>
                    <a:pt x="1569" y="545"/>
                  </a:lnTo>
                  <a:lnTo>
                    <a:pt x="1465" y="607"/>
                  </a:lnTo>
                  <a:lnTo>
                    <a:pt x="1381" y="586"/>
                  </a:lnTo>
                  <a:lnTo>
                    <a:pt x="1256" y="607"/>
                  </a:lnTo>
                  <a:lnTo>
                    <a:pt x="1235" y="691"/>
                  </a:lnTo>
                  <a:lnTo>
                    <a:pt x="1046" y="607"/>
                  </a:lnTo>
                  <a:lnTo>
                    <a:pt x="921" y="607"/>
                  </a:lnTo>
                  <a:lnTo>
                    <a:pt x="753" y="524"/>
                  </a:lnTo>
                  <a:lnTo>
                    <a:pt x="732" y="398"/>
                  </a:lnTo>
                  <a:lnTo>
                    <a:pt x="460" y="273"/>
                  </a:lnTo>
                  <a:lnTo>
                    <a:pt x="502" y="189"/>
                  </a:lnTo>
                  <a:lnTo>
                    <a:pt x="440" y="84"/>
                  </a:lnTo>
                  <a:lnTo>
                    <a:pt x="356" y="84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4277375" y="2602475"/>
              <a:ext cx="51800" cy="43975"/>
            </a:xfrm>
            <a:custGeom>
              <a:avLst/>
              <a:gdLst/>
              <a:ahLst/>
              <a:cxnLst/>
              <a:rect l="l" t="t" r="r" b="b"/>
              <a:pathLst>
                <a:path w="2072" h="1759" extrusionOk="0">
                  <a:moveTo>
                    <a:pt x="419" y="1"/>
                  </a:moveTo>
                  <a:lnTo>
                    <a:pt x="168" y="64"/>
                  </a:lnTo>
                  <a:lnTo>
                    <a:pt x="0" y="105"/>
                  </a:lnTo>
                  <a:lnTo>
                    <a:pt x="84" y="210"/>
                  </a:lnTo>
                  <a:lnTo>
                    <a:pt x="84" y="294"/>
                  </a:lnTo>
                  <a:lnTo>
                    <a:pt x="189" y="315"/>
                  </a:lnTo>
                  <a:lnTo>
                    <a:pt x="272" y="419"/>
                  </a:lnTo>
                  <a:lnTo>
                    <a:pt x="209" y="608"/>
                  </a:lnTo>
                  <a:lnTo>
                    <a:pt x="251" y="838"/>
                  </a:lnTo>
                  <a:lnTo>
                    <a:pt x="398" y="942"/>
                  </a:lnTo>
                  <a:lnTo>
                    <a:pt x="691" y="942"/>
                  </a:lnTo>
                  <a:lnTo>
                    <a:pt x="795" y="1026"/>
                  </a:lnTo>
                  <a:lnTo>
                    <a:pt x="837" y="1110"/>
                  </a:lnTo>
                  <a:lnTo>
                    <a:pt x="921" y="1110"/>
                  </a:lnTo>
                  <a:lnTo>
                    <a:pt x="1026" y="1047"/>
                  </a:lnTo>
                  <a:lnTo>
                    <a:pt x="1193" y="1172"/>
                  </a:lnTo>
                  <a:lnTo>
                    <a:pt x="1235" y="1131"/>
                  </a:lnTo>
                  <a:lnTo>
                    <a:pt x="1339" y="1131"/>
                  </a:lnTo>
                  <a:lnTo>
                    <a:pt x="1423" y="1319"/>
                  </a:lnTo>
                  <a:lnTo>
                    <a:pt x="1570" y="1361"/>
                  </a:lnTo>
                  <a:lnTo>
                    <a:pt x="1842" y="1758"/>
                  </a:lnTo>
                  <a:lnTo>
                    <a:pt x="1967" y="1737"/>
                  </a:lnTo>
                  <a:lnTo>
                    <a:pt x="1967" y="1591"/>
                  </a:lnTo>
                  <a:lnTo>
                    <a:pt x="1988" y="1549"/>
                  </a:lnTo>
                  <a:lnTo>
                    <a:pt x="1925" y="1382"/>
                  </a:lnTo>
                  <a:lnTo>
                    <a:pt x="2072" y="1361"/>
                  </a:lnTo>
                  <a:lnTo>
                    <a:pt x="1946" y="1235"/>
                  </a:lnTo>
                  <a:lnTo>
                    <a:pt x="1758" y="1235"/>
                  </a:lnTo>
                  <a:lnTo>
                    <a:pt x="1507" y="1110"/>
                  </a:lnTo>
                  <a:lnTo>
                    <a:pt x="1423" y="921"/>
                  </a:lnTo>
                  <a:lnTo>
                    <a:pt x="1507" y="838"/>
                  </a:lnTo>
                  <a:lnTo>
                    <a:pt x="1507" y="712"/>
                  </a:lnTo>
                  <a:lnTo>
                    <a:pt x="1256" y="524"/>
                  </a:lnTo>
                  <a:lnTo>
                    <a:pt x="1256" y="419"/>
                  </a:lnTo>
                  <a:lnTo>
                    <a:pt x="1298" y="294"/>
                  </a:lnTo>
                  <a:lnTo>
                    <a:pt x="1193" y="168"/>
                  </a:lnTo>
                  <a:lnTo>
                    <a:pt x="984" y="126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4044600" y="2592025"/>
              <a:ext cx="260525" cy="107250"/>
            </a:xfrm>
            <a:custGeom>
              <a:avLst/>
              <a:gdLst/>
              <a:ahLst/>
              <a:cxnLst/>
              <a:rect l="l" t="t" r="r" b="b"/>
              <a:pathLst>
                <a:path w="10421" h="4290" extrusionOk="0">
                  <a:moveTo>
                    <a:pt x="4708" y="0"/>
                  </a:moveTo>
                  <a:lnTo>
                    <a:pt x="4562" y="63"/>
                  </a:lnTo>
                  <a:lnTo>
                    <a:pt x="4373" y="63"/>
                  </a:lnTo>
                  <a:lnTo>
                    <a:pt x="4290" y="21"/>
                  </a:lnTo>
                  <a:lnTo>
                    <a:pt x="4185" y="63"/>
                  </a:lnTo>
                  <a:lnTo>
                    <a:pt x="3913" y="63"/>
                  </a:lnTo>
                  <a:lnTo>
                    <a:pt x="3766" y="84"/>
                  </a:lnTo>
                  <a:lnTo>
                    <a:pt x="3494" y="189"/>
                  </a:lnTo>
                  <a:lnTo>
                    <a:pt x="3390" y="210"/>
                  </a:lnTo>
                  <a:lnTo>
                    <a:pt x="3181" y="230"/>
                  </a:lnTo>
                  <a:lnTo>
                    <a:pt x="3097" y="335"/>
                  </a:lnTo>
                  <a:lnTo>
                    <a:pt x="2992" y="377"/>
                  </a:lnTo>
                  <a:lnTo>
                    <a:pt x="2909" y="440"/>
                  </a:lnTo>
                  <a:lnTo>
                    <a:pt x="2867" y="502"/>
                  </a:lnTo>
                  <a:lnTo>
                    <a:pt x="2804" y="628"/>
                  </a:lnTo>
                  <a:lnTo>
                    <a:pt x="2762" y="649"/>
                  </a:lnTo>
                  <a:lnTo>
                    <a:pt x="2762" y="733"/>
                  </a:lnTo>
                  <a:lnTo>
                    <a:pt x="2553" y="733"/>
                  </a:lnTo>
                  <a:lnTo>
                    <a:pt x="2239" y="628"/>
                  </a:lnTo>
                  <a:lnTo>
                    <a:pt x="2155" y="628"/>
                  </a:lnTo>
                  <a:lnTo>
                    <a:pt x="2072" y="691"/>
                  </a:lnTo>
                  <a:lnTo>
                    <a:pt x="1946" y="649"/>
                  </a:lnTo>
                  <a:lnTo>
                    <a:pt x="1779" y="691"/>
                  </a:lnTo>
                  <a:lnTo>
                    <a:pt x="1674" y="649"/>
                  </a:lnTo>
                  <a:lnTo>
                    <a:pt x="1549" y="712"/>
                  </a:lnTo>
                  <a:lnTo>
                    <a:pt x="1528" y="795"/>
                  </a:lnTo>
                  <a:lnTo>
                    <a:pt x="1632" y="942"/>
                  </a:lnTo>
                  <a:lnTo>
                    <a:pt x="1779" y="963"/>
                  </a:lnTo>
                  <a:lnTo>
                    <a:pt x="1925" y="963"/>
                  </a:lnTo>
                  <a:lnTo>
                    <a:pt x="1883" y="1046"/>
                  </a:lnTo>
                  <a:lnTo>
                    <a:pt x="1653" y="1046"/>
                  </a:lnTo>
                  <a:lnTo>
                    <a:pt x="1444" y="1109"/>
                  </a:lnTo>
                  <a:lnTo>
                    <a:pt x="1402" y="1214"/>
                  </a:lnTo>
                  <a:lnTo>
                    <a:pt x="1423" y="1256"/>
                  </a:lnTo>
                  <a:lnTo>
                    <a:pt x="1528" y="1235"/>
                  </a:lnTo>
                  <a:lnTo>
                    <a:pt x="1570" y="1277"/>
                  </a:lnTo>
                  <a:lnTo>
                    <a:pt x="1507" y="1318"/>
                  </a:lnTo>
                  <a:lnTo>
                    <a:pt x="1214" y="1339"/>
                  </a:lnTo>
                  <a:lnTo>
                    <a:pt x="1109" y="1256"/>
                  </a:lnTo>
                  <a:lnTo>
                    <a:pt x="984" y="1339"/>
                  </a:lnTo>
                  <a:lnTo>
                    <a:pt x="900" y="1235"/>
                  </a:lnTo>
                  <a:lnTo>
                    <a:pt x="837" y="1235"/>
                  </a:lnTo>
                  <a:lnTo>
                    <a:pt x="733" y="1339"/>
                  </a:lnTo>
                  <a:lnTo>
                    <a:pt x="628" y="1339"/>
                  </a:lnTo>
                  <a:lnTo>
                    <a:pt x="502" y="1235"/>
                  </a:lnTo>
                  <a:lnTo>
                    <a:pt x="377" y="1235"/>
                  </a:lnTo>
                  <a:lnTo>
                    <a:pt x="105" y="1444"/>
                  </a:lnTo>
                  <a:lnTo>
                    <a:pt x="63" y="1549"/>
                  </a:lnTo>
                  <a:lnTo>
                    <a:pt x="0" y="1653"/>
                  </a:lnTo>
                  <a:lnTo>
                    <a:pt x="63" y="1695"/>
                  </a:lnTo>
                  <a:lnTo>
                    <a:pt x="63" y="1842"/>
                  </a:lnTo>
                  <a:lnTo>
                    <a:pt x="0" y="1883"/>
                  </a:lnTo>
                  <a:lnTo>
                    <a:pt x="63" y="1946"/>
                  </a:lnTo>
                  <a:lnTo>
                    <a:pt x="209" y="1883"/>
                  </a:lnTo>
                  <a:lnTo>
                    <a:pt x="251" y="1904"/>
                  </a:lnTo>
                  <a:lnTo>
                    <a:pt x="377" y="1883"/>
                  </a:lnTo>
                  <a:lnTo>
                    <a:pt x="502" y="1883"/>
                  </a:lnTo>
                  <a:lnTo>
                    <a:pt x="377" y="2009"/>
                  </a:lnTo>
                  <a:lnTo>
                    <a:pt x="398" y="2093"/>
                  </a:lnTo>
                  <a:lnTo>
                    <a:pt x="461" y="2197"/>
                  </a:lnTo>
                  <a:lnTo>
                    <a:pt x="461" y="2281"/>
                  </a:lnTo>
                  <a:lnTo>
                    <a:pt x="419" y="2302"/>
                  </a:lnTo>
                  <a:lnTo>
                    <a:pt x="481" y="2323"/>
                  </a:lnTo>
                  <a:lnTo>
                    <a:pt x="586" y="2281"/>
                  </a:lnTo>
                  <a:lnTo>
                    <a:pt x="586" y="2323"/>
                  </a:lnTo>
                  <a:lnTo>
                    <a:pt x="502" y="2406"/>
                  </a:lnTo>
                  <a:lnTo>
                    <a:pt x="377" y="2490"/>
                  </a:lnTo>
                  <a:lnTo>
                    <a:pt x="419" y="2532"/>
                  </a:lnTo>
                  <a:lnTo>
                    <a:pt x="502" y="2532"/>
                  </a:lnTo>
                  <a:lnTo>
                    <a:pt x="419" y="2595"/>
                  </a:lnTo>
                  <a:lnTo>
                    <a:pt x="377" y="2699"/>
                  </a:lnTo>
                  <a:lnTo>
                    <a:pt x="293" y="2699"/>
                  </a:lnTo>
                  <a:lnTo>
                    <a:pt x="251" y="2532"/>
                  </a:lnTo>
                  <a:lnTo>
                    <a:pt x="189" y="2511"/>
                  </a:lnTo>
                  <a:lnTo>
                    <a:pt x="189" y="2616"/>
                  </a:lnTo>
                  <a:lnTo>
                    <a:pt x="209" y="2720"/>
                  </a:lnTo>
                  <a:lnTo>
                    <a:pt x="168" y="2783"/>
                  </a:lnTo>
                  <a:lnTo>
                    <a:pt x="189" y="2846"/>
                  </a:lnTo>
                  <a:lnTo>
                    <a:pt x="293" y="2930"/>
                  </a:lnTo>
                  <a:lnTo>
                    <a:pt x="293" y="2888"/>
                  </a:lnTo>
                  <a:lnTo>
                    <a:pt x="419" y="2950"/>
                  </a:lnTo>
                  <a:lnTo>
                    <a:pt x="502" y="2950"/>
                  </a:lnTo>
                  <a:lnTo>
                    <a:pt x="628" y="3034"/>
                  </a:lnTo>
                  <a:lnTo>
                    <a:pt x="670" y="3160"/>
                  </a:lnTo>
                  <a:lnTo>
                    <a:pt x="586" y="3243"/>
                  </a:lnTo>
                  <a:lnTo>
                    <a:pt x="670" y="3327"/>
                  </a:lnTo>
                  <a:lnTo>
                    <a:pt x="670" y="3411"/>
                  </a:lnTo>
                  <a:lnTo>
                    <a:pt x="733" y="3411"/>
                  </a:lnTo>
                  <a:lnTo>
                    <a:pt x="879" y="3536"/>
                  </a:lnTo>
                  <a:lnTo>
                    <a:pt x="816" y="3641"/>
                  </a:lnTo>
                  <a:lnTo>
                    <a:pt x="733" y="3620"/>
                  </a:lnTo>
                  <a:lnTo>
                    <a:pt x="712" y="3662"/>
                  </a:lnTo>
                  <a:lnTo>
                    <a:pt x="795" y="3683"/>
                  </a:lnTo>
                  <a:lnTo>
                    <a:pt x="942" y="3662"/>
                  </a:lnTo>
                  <a:lnTo>
                    <a:pt x="1214" y="3662"/>
                  </a:lnTo>
                  <a:lnTo>
                    <a:pt x="1193" y="3725"/>
                  </a:lnTo>
                  <a:lnTo>
                    <a:pt x="1130" y="3767"/>
                  </a:lnTo>
                  <a:lnTo>
                    <a:pt x="1005" y="3829"/>
                  </a:lnTo>
                  <a:lnTo>
                    <a:pt x="816" y="3829"/>
                  </a:lnTo>
                  <a:lnTo>
                    <a:pt x="774" y="3871"/>
                  </a:lnTo>
                  <a:lnTo>
                    <a:pt x="837" y="3892"/>
                  </a:lnTo>
                  <a:lnTo>
                    <a:pt x="942" y="3871"/>
                  </a:lnTo>
                  <a:lnTo>
                    <a:pt x="1088" y="3871"/>
                  </a:lnTo>
                  <a:lnTo>
                    <a:pt x="1130" y="3829"/>
                  </a:lnTo>
                  <a:lnTo>
                    <a:pt x="1130" y="3934"/>
                  </a:lnTo>
                  <a:lnTo>
                    <a:pt x="1151" y="3955"/>
                  </a:lnTo>
                  <a:lnTo>
                    <a:pt x="1235" y="3871"/>
                  </a:lnTo>
                  <a:lnTo>
                    <a:pt x="1318" y="3767"/>
                  </a:lnTo>
                  <a:lnTo>
                    <a:pt x="1402" y="3767"/>
                  </a:lnTo>
                  <a:lnTo>
                    <a:pt x="1444" y="3829"/>
                  </a:lnTo>
                  <a:lnTo>
                    <a:pt x="1528" y="3829"/>
                  </a:lnTo>
                  <a:lnTo>
                    <a:pt x="1632" y="3892"/>
                  </a:lnTo>
                  <a:lnTo>
                    <a:pt x="1674" y="3829"/>
                  </a:lnTo>
                  <a:lnTo>
                    <a:pt x="1758" y="3850"/>
                  </a:lnTo>
                  <a:lnTo>
                    <a:pt x="1758" y="3892"/>
                  </a:lnTo>
                  <a:lnTo>
                    <a:pt x="1716" y="3934"/>
                  </a:lnTo>
                  <a:lnTo>
                    <a:pt x="1758" y="3997"/>
                  </a:lnTo>
                  <a:lnTo>
                    <a:pt x="1779" y="4080"/>
                  </a:lnTo>
                  <a:lnTo>
                    <a:pt x="1883" y="4185"/>
                  </a:lnTo>
                  <a:lnTo>
                    <a:pt x="1946" y="4164"/>
                  </a:lnTo>
                  <a:lnTo>
                    <a:pt x="2072" y="4206"/>
                  </a:lnTo>
                  <a:lnTo>
                    <a:pt x="2197" y="4185"/>
                  </a:lnTo>
                  <a:lnTo>
                    <a:pt x="2281" y="4143"/>
                  </a:lnTo>
                  <a:lnTo>
                    <a:pt x="2386" y="4143"/>
                  </a:lnTo>
                  <a:lnTo>
                    <a:pt x="2469" y="4080"/>
                  </a:lnTo>
                  <a:lnTo>
                    <a:pt x="2574" y="4143"/>
                  </a:lnTo>
                  <a:lnTo>
                    <a:pt x="2616" y="4080"/>
                  </a:lnTo>
                  <a:lnTo>
                    <a:pt x="2616" y="3955"/>
                  </a:lnTo>
                  <a:lnTo>
                    <a:pt x="2658" y="3871"/>
                  </a:lnTo>
                  <a:lnTo>
                    <a:pt x="2616" y="3767"/>
                  </a:lnTo>
                  <a:lnTo>
                    <a:pt x="2867" y="3746"/>
                  </a:lnTo>
                  <a:lnTo>
                    <a:pt x="3076" y="3746"/>
                  </a:lnTo>
                  <a:lnTo>
                    <a:pt x="3348" y="3892"/>
                  </a:lnTo>
                  <a:lnTo>
                    <a:pt x="3453" y="3892"/>
                  </a:lnTo>
                  <a:lnTo>
                    <a:pt x="3641" y="4143"/>
                  </a:lnTo>
                  <a:lnTo>
                    <a:pt x="3808" y="4248"/>
                  </a:lnTo>
                  <a:lnTo>
                    <a:pt x="4331" y="4185"/>
                  </a:lnTo>
                  <a:lnTo>
                    <a:pt x="4478" y="4101"/>
                  </a:lnTo>
                  <a:lnTo>
                    <a:pt x="4541" y="4101"/>
                  </a:lnTo>
                  <a:lnTo>
                    <a:pt x="4562" y="4143"/>
                  </a:lnTo>
                  <a:lnTo>
                    <a:pt x="4603" y="4080"/>
                  </a:lnTo>
                  <a:lnTo>
                    <a:pt x="4645" y="3976"/>
                  </a:lnTo>
                  <a:lnTo>
                    <a:pt x="4896" y="3725"/>
                  </a:lnTo>
                  <a:lnTo>
                    <a:pt x="4959" y="3683"/>
                  </a:lnTo>
                  <a:lnTo>
                    <a:pt x="5189" y="3767"/>
                  </a:lnTo>
                  <a:lnTo>
                    <a:pt x="5336" y="3850"/>
                  </a:lnTo>
                  <a:lnTo>
                    <a:pt x="5524" y="3787"/>
                  </a:lnTo>
                  <a:lnTo>
                    <a:pt x="5524" y="3746"/>
                  </a:lnTo>
                  <a:lnTo>
                    <a:pt x="5650" y="3662"/>
                  </a:lnTo>
                  <a:lnTo>
                    <a:pt x="5754" y="3683"/>
                  </a:lnTo>
                  <a:lnTo>
                    <a:pt x="5754" y="3767"/>
                  </a:lnTo>
                  <a:lnTo>
                    <a:pt x="5691" y="3934"/>
                  </a:lnTo>
                  <a:lnTo>
                    <a:pt x="5545" y="3997"/>
                  </a:lnTo>
                  <a:lnTo>
                    <a:pt x="5587" y="4059"/>
                  </a:lnTo>
                  <a:lnTo>
                    <a:pt x="5691" y="4185"/>
                  </a:lnTo>
                  <a:lnTo>
                    <a:pt x="5650" y="4269"/>
                  </a:lnTo>
                  <a:lnTo>
                    <a:pt x="5754" y="4290"/>
                  </a:lnTo>
                  <a:lnTo>
                    <a:pt x="5901" y="4269"/>
                  </a:lnTo>
                  <a:lnTo>
                    <a:pt x="6005" y="4206"/>
                  </a:lnTo>
                  <a:lnTo>
                    <a:pt x="5963" y="4080"/>
                  </a:lnTo>
                  <a:lnTo>
                    <a:pt x="6047" y="4059"/>
                  </a:lnTo>
                  <a:lnTo>
                    <a:pt x="6047" y="3829"/>
                  </a:lnTo>
                  <a:lnTo>
                    <a:pt x="6110" y="3746"/>
                  </a:lnTo>
                  <a:lnTo>
                    <a:pt x="6256" y="3787"/>
                  </a:lnTo>
                  <a:lnTo>
                    <a:pt x="6361" y="3829"/>
                  </a:lnTo>
                  <a:lnTo>
                    <a:pt x="6654" y="3683"/>
                  </a:lnTo>
                  <a:lnTo>
                    <a:pt x="6696" y="3683"/>
                  </a:lnTo>
                  <a:lnTo>
                    <a:pt x="6780" y="3641"/>
                  </a:lnTo>
                  <a:lnTo>
                    <a:pt x="7093" y="3620"/>
                  </a:lnTo>
                  <a:lnTo>
                    <a:pt x="7198" y="3641"/>
                  </a:lnTo>
                  <a:lnTo>
                    <a:pt x="7261" y="3683"/>
                  </a:lnTo>
                  <a:lnTo>
                    <a:pt x="7428" y="3746"/>
                  </a:lnTo>
                  <a:lnTo>
                    <a:pt x="7700" y="3746"/>
                  </a:lnTo>
                  <a:lnTo>
                    <a:pt x="7721" y="3683"/>
                  </a:lnTo>
                  <a:lnTo>
                    <a:pt x="7888" y="3641"/>
                  </a:lnTo>
                  <a:lnTo>
                    <a:pt x="7951" y="3557"/>
                  </a:lnTo>
                  <a:lnTo>
                    <a:pt x="8160" y="3474"/>
                  </a:lnTo>
                  <a:lnTo>
                    <a:pt x="8307" y="3474"/>
                  </a:lnTo>
                  <a:lnTo>
                    <a:pt x="8432" y="3453"/>
                  </a:lnTo>
                  <a:lnTo>
                    <a:pt x="8725" y="3474"/>
                  </a:lnTo>
                  <a:lnTo>
                    <a:pt x="8956" y="3411"/>
                  </a:lnTo>
                  <a:lnTo>
                    <a:pt x="9102" y="3411"/>
                  </a:lnTo>
                  <a:lnTo>
                    <a:pt x="9165" y="3432"/>
                  </a:lnTo>
                  <a:lnTo>
                    <a:pt x="9311" y="3306"/>
                  </a:lnTo>
                  <a:lnTo>
                    <a:pt x="9458" y="3306"/>
                  </a:lnTo>
                  <a:lnTo>
                    <a:pt x="9500" y="3264"/>
                  </a:lnTo>
                  <a:lnTo>
                    <a:pt x="9730" y="3264"/>
                  </a:lnTo>
                  <a:lnTo>
                    <a:pt x="9939" y="3327"/>
                  </a:lnTo>
                  <a:lnTo>
                    <a:pt x="10085" y="3264"/>
                  </a:lnTo>
                  <a:lnTo>
                    <a:pt x="10148" y="3327"/>
                  </a:lnTo>
                  <a:lnTo>
                    <a:pt x="10148" y="3432"/>
                  </a:lnTo>
                  <a:lnTo>
                    <a:pt x="10253" y="3474"/>
                  </a:lnTo>
                  <a:lnTo>
                    <a:pt x="10399" y="3453"/>
                  </a:lnTo>
                  <a:lnTo>
                    <a:pt x="10420" y="3348"/>
                  </a:lnTo>
                  <a:lnTo>
                    <a:pt x="10357" y="3223"/>
                  </a:lnTo>
                  <a:lnTo>
                    <a:pt x="10232" y="2992"/>
                  </a:lnTo>
                  <a:lnTo>
                    <a:pt x="10085" y="2930"/>
                  </a:lnTo>
                  <a:lnTo>
                    <a:pt x="10106" y="2846"/>
                  </a:lnTo>
                  <a:lnTo>
                    <a:pt x="10085" y="2699"/>
                  </a:lnTo>
                  <a:lnTo>
                    <a:pt x="10148" y="2511"/>
                  </a:lnTo>
                  <a:lnTo>
                    <a:pt x="10127" y="2469"/>
                  </a:lnTo>
                  <a:lnTo>
                    <a:pt x="10002" y="2427"/>
                  </a:lnTo>
                  <a:lnTo>
                    <a:pt x="10002" y="2281"/>
                  </a:lnTo>
                  <a:lnTo>
                    <a:pt x="10002" y="2176"/>
                  </a:lnTo>
                  <a:lnTo>
                    <a:pt x="9939" y="1967"/>
                  </a:lnTo>
                  <a:lnTo>
                    <a:pt x="9897" y="1842"/>
                  </a:lnTo>
                  <a:lnTo>
                    <a:pt x="9897" y="1779"/>
                  </a:lnTo>
                  <a:lnTo>
                    <a:pt x="10044" y="1779"/>
                  </a:lnTo>
                  <a:lnTo>
                    <a:pt x="10106" y="1632"/>
                  </a:lnTo>
                  <a:lnTo>
                    <a:pt x="10148" y="1570"/>
                  </a:lnTo>
                  <a:lnTo>
                    <a:pt x="10148" y="1528"/>
                  </a:lnTo>
                  <a:lnTo>
                    <a:pt x="10106" y="1444"/>
                  </a:lnTo>
                  <a:lnTo>
                    <a:pt x="10002" y="1360"/>
                  </a:lnTo>
                  <a:lnTo>
                    <a:pt x="9709" y="1360"/>
                  </a:lnTo>
                  <a:lnTo>
                    <a:pt x="9562" y="1256"/>
                  </a:lnTo>
                  <a:lnTo>
                    <a:pt x="9520" y="1026"/>
                  </a:lnTo>
                  <a:lnTo>
                    <a:pt x="9583" y="837"/>
                  </a:lnTo>
                  <a:lnTo>
                    <a:pt x="9500" y="733"/>
                  </a:lnTo>
                  <a:lnTo>
                    <a:pt x="9395" y="712"/>
                  </a:lnTo>
                  <a:lnTo>
                    <a:pt x="9395" y="628"/>
                  </a:lnTo>
                  <a:lnTo>
                    <a:pt x="9290" y="523"/>
                  </a:lnTo>
                  <a:lnTo>
                    <a:pt x="9186" y="502"/>
                  </a:lnTo>
                  <a:lnTo>
                    <a:pt x="8956" y="293"/>
                  </a:lnTo>
                  <a:lnTo>
                    <a:pt x="8851" y="272"/>
                  </a:lnTo>
                  <a:lnTo>
                    <a:pt x="8767" y="335"/>
                  </a:lnTo>
                  <a:lnTo>
                    <a:pt x="8725" y="335"/>
                  </a:lnTo>
                  <a:lnTo>
                    <a:pt x="8558" y="293"/>
                  </a:lnTo>
                  <a:lnTo>
                    <a:pt x="8516" y="377"/>
                  </a:lnTo>
                  <a:lnTo>
                    <a:pt x="8432" y="335"/>
                  </a:lnTo>
                  <a:lnTo>
                    <a:pt x="8412" y="230"/>
                  </a:lnTo>
                  <a:lnTo>
                    <a:pt x="8349" y="230"/>
                  </a:lnTo>
                  <a:lnTo>
                    <a:pt x="8328" y="272"/>
                  </a:lnTo>
                  <a:lnTo>
                    <a:pt x="8244" y="419"/>
                  </a:lnTo>
                  <a:lnTo>
                    <a:pt x="8098" y="502"/>
                  </a:lnTo>
                  <a:lnTo>
                    <a:pt x="7909" y="607"/>
                  </a:lnTo>
                  <a:lnTo>
                    <a:pt x="7888" y="691"/>
                  </a:lnTo>
                  <a:lnTo>
                    <a:pt x="7700" y="712"/>
                  </a:lnTo>
                  <a:lnTo>
                    <a:pt x="7616" y="754"/>
                  </a:lnTo>
                  <a:lnTo>
                    <a:pt x="7386" y="712"/>
                  </a:lnTo>
                  <a:lnTo>
                    <a:pt x="7324" y="649"/>
                  </a:lnTo>
                  <a:lnTo>
                    <a:pt x="7219" y="649"/>
                  </a:lnTo>
                  <a:lnTo>
                    <a:pt x="7198" y="628"/>
                  </a:lnTo>
                  <a:lnTo>
                    <a:pt x="7093" y="691"/>
                  </a:lnTo>
                  <a:lnTo>
                    <a:pt x="6884" y="691"/>
                  </a:lnTo>
                  <a:lnTo>
                    <a:pt x="6633" y="795"/>
                  </a:lnTo>
                  <a:lnTo>
                    <a:pt x="6445" y="754"/>
                  </a:lnTo>
                  <a:lnTo>
                    <a:pt x="6319" y="649"/>
                  </a:lnTo>
                  <a:lnTo>
                    <a:pt x="6235" y="712"/>
                  </a:lnTo>
                  <a:lnTo>
                    <a:pt x="6026" y="607"/>
                  </a:lnTo>
                  <a:lnTo>
                    <a:pt x="5901" y="586"/>
                  </a:lnTo>
                  <a:lnTo>
                    <a:pt x="5712" y="440"/>
                  </a:lnTo>
                  <a:lnTo>
                    <a:pt x="5629" y="440"/>
                  </a:lnTo>
                  <a:lnTo>
                    <a:pt x="5587" y="523"/>
                  </a:lnTo>
                  <a:lnTo>
                    <a:pt x="5503" y="502"/>
                  </a:lnTo>
                  <a:lnTo>
                    <a:pt x="5399" y="377"/>
                  </a:lnTo>
                  <a:lnTo>
                    <a:pt x="5378" y="210"/>
                  </a:lnTo>
                  <a:lnTo>
                    <a:pt x="5273" y="126"/>
                  </a:lnTo>
                  <a:lnTo>
                    <a:pt x="5210" y="168"/>
                  </a:lnTo>
                  <a:lnTo>
                    <a:pt x="5085" y="293"/>
                  </a:lnTo>
                  <a:lnTo>
                    <a:pt x="5022" y="272"/>
                  </a:lnTo>
                  <a:lnTo>
                    <a:pt x="4980" y="314"/>
                  </a:lnTo>
                  <a:lnTo>
                    <a:pt x="4771" y="105"/>
                  </a:lnTo>
                  <a:lnTo>
                    <a:pt x="47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4041450" y="2592550"/>
              <a:ext cx="39775" cy="35075"/>
            </a:xfrm>
            <a:custGeom>
              <a:avLst/>
              <a:gdLst/>
              <a:ahLst/>
              <a:cxnLst/>
              <a:rect l="l" t="t" r="r" b="b"/>
              <a:pathLst>
                <a:path w="1591" h="1403" extrusionOk="0">
                  <a:moveTo>
                    <a:pt x="503" y="0"/>
                  </a:moveTo>
                  <a:lnTo>
                    <a:pt x="419" y="84"/>
                  </a:lnTo>
                  <a:lnTo>
                    <a:pt x="335" y="84"/>
                  </a:lnTo>
                  <a:lnTo>
                    <a:pt x="231" y="189"/>
                  </a:lnTo>
                  <a:lnTo>
                    <a:pt x="210" y="356"/>
                  </a:lnTo>
                  <a:lnTo>
                    <a:pt x="335" y="398"/>
                  </a:lnTo>
                  <a:lnTo>
                    <a:pt x="335" y="523"/>
                  </a:lnTo>
                  <a:lnTo>
                    <a:pt x="189" y="628"/>
                  </a:lnTo>
                  <a:lnTo>
                    <a:pt x="210" y="733"/>
                  </a:lnTo>
                  <a:lnTo>
                    <a:pt x="126" y="879"/>
                  </a:lnTo>
                  <a:lnTo>
                    <a:pt x="1" y="921"/>
                  </a:lnTo>
                  <a:lnTo>
                    <a:pt x="22" y="921"/>
                  </a:lnTo>
                  <a:lnTo>
                    <a:pt x="84" y="1025"/>
                  </a:lnTo>
                  <a:lnTo>
                    <a:pt x="168" y="1088"/>
                  </a:lnTo>
                  <a:lnTo>
                    <a:pt x="231" y="1046"/>
                  </a:lnTo>
                  <a:lnTo>
                    <a:pt x="294" y="1088"/>
                  </a:lnTo>
                  <a:lnTo>
                    <a:pt x="398" y="1046"/>
                  </a:lnTo>
                  <a:lnTo>
                    <a:pt x="294" y="1130"/>
                  </a:lnTo>
                  <a:lnTo>
                    <a:pt x="231" y="1130"/>
                  </a:lnTo>
                  <a:lnTo>
                    <a:pt x="168" y="1318"/>
                  </a:lnTo>
                  <a:lnTo>
                    <a:pt x="189" y="1402"/>
                  </a:lnTo>
                  <a:lnTo>
                    <a:pt x="419" y="1193"/>
                  </a:lnTo>
                  <a:lnTo>
                    <a:pt x="712" y="1025"/>
                  </a:lnTo>
                  <a:lnTo>
                    <a:pt x="796" y="879"/>
                  </a:lnTo>
                  <a:lnTo>
                    <a:pt x="900" y="816"/>
                  </a:lnTo>
                  <a:lnTo>
                    <a:pt x="1110" y="837"/>
                  </a:lnTo>
                  <a:lnTo>
                    <a:pt x="1152" y="795"/>
                  </a:lnTo>
                  <a:lnTo>
                    <a:pt x="1277" y="795"/>
                  </a:lnTo>
                  <a:lnTo>
                    <a:pt x="1361" y="816"/>
                  </a:lnTo>
                  <a:lnTo>
                    <a:pt x="1486" y="837"/>
                  </a:lnTo>
                  <a:lnTo>
                    <a:pt x="1591" y="733"/>
                  </a:lnTo>
                  <a:lnTo>
                    <a:pt x="1591" y="670"/>
                  </a:lnTo>
                  <a:lnTo>
                    <a:pt x="1486" y="607"/>
                  </a:lnTo>
                  <a:lnTo>
                    <a:pt x="1361" y="481"/>
                  </a:lnTo>
                  <a:lnTo>
                    <a:pt x="1235" y="461"/>
                  </a:lnTo>
                  <a:lnTo>
                    <a:pt x="1047" y="293"/>
                  </a:lnTo>
                  <a:lnTo>
                    <a:pt x="1026" y="84"/>
                  </a:lnTo>
                  <a:lnTo>
                    <a:pt x="921" y="63"/>
                  </a:lnTo>
                  <a:lnTo>
                    <a:pt x="817" y="147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4231325" y="2673625"/>
              <a:ext cx="139700" cy="134450"/>
            </a:xfrm>
            <a:custGeom>
              <a:avLst/>
              <a:gdLst/>
              <a:ahLst/>
              <a:cxnLst/>
              <a:rect l="l" t="t" r="r" b="b"/>
              <a:pathLst>
                <a:path w="5588" h="5378" extrusionOk="0">
                  <a:moveTo>
                    <a:pt x="2031" y="0"/>
                  </a:moveTo>
                  <a:lnTo>
                    <a:pt x="1989" y="42"/>
                  </a:lnTo>
                  <a:lnTo>
                    <a:pt x="1842" y="42"/>
                  </a:lnTo>
                  <a:lnTo>
                    <a:pt x="1696" y="168"/>
                  </a:lnTo>
                  <a:lnTo>
                    <a:pt x="1717" y="189"/>
                  </a:lnTo>
                  <a:lnTo>
                    <a:pt x="1633" y="314"/>
                  </a:lnTo>
                  <a:lnTo>
                    <a:pt x="1591" y="314"/>
                  </a:lnTo>
                  <a:lnTo>
                    <a:pt x="1466" y="419"/>
                  </a:lnTo>
                  <a:lnTo>
                    <a:pt x="1215" y="482"/>
                  </a:lnTo>
                  <a:lnTo>
                    <a:pt x="1110" y="670"/>
                  </a:lnTo>
                  <a:lnTo>
                    <a:pt x="1110" y="837"/>
                  </a:lnTo>
                  <a:lnTo>
                    <a:pt x="1215" y="1047"/>
                  </a:lnTo>
                  <a:lnTo>
                    <a:pt x="1215" y="1235"/>
                  </a:lnTo>
                  <a:lnTo>
                    <a:pt x="1110" y="1444"/>
                  </a:lnTo>
                  <a:lnTo>
                    <a:pt x="1173" y="1549"/>
                  </a:lnTo>
                  <a:lnTo>
                    <a:pt x="1152" y="1716"/>
                  </a:lnTo>
                  <a:lnTo>
                    <a:pt x="1068" y="1842"/>
                  </a:lnTo>
                  <a:lnTo>
                    <a:pt x="1005" y="1925"/>
                  </a:lnTo>
                  <a:lnTo>
                    <a:pt x="1" y="2658"/>
                  </a:lnTo>
                  <a:lnTo>
                    <a:pt x="273" y="3411"/>
                  </a:lnTo>
                  <a:lnTo>
                    <a:pt x="775" y="3453"/>
                  </a:lnTo>
                  <a:lnTo>
                    <a:pt x="3474" y="5336"/>
                  </a:lnTo>
                  <a:lnTo>
                    <a:pt x="4562" y="5378"/>
                  </a:lnTo>
                  <a:lnTo>
                    <a:pt x="4709" y="5106"/>
                  </a:lnTo>
                  <a:lnTo>
                    <a:pt x="4834" y="4855"/>
                  </a:lnTo>
                  <a:lnTo>
                    <a:pt x="5085" y="4708"/>
                  </a:lnTo>
                  <a:lnTo>
                    <a:pt x="5274" y="4792"/>
                  </a:lnTo>
                  <a:lnTo>
                    <a:pt x="5399" y="4750"/>
                  </a:lnTo>
                  <a:lnTo>
                    <a:pt x="5462" y="4771"/>
                  </a:lnTo>
                  <a:lnTo>
                    <a:pt x="5546" y="4645"/>
                  </a:lnTo>
                  <a:lnTo>
                    <a:pt x="5588" y="4604"/>
                  </a:lnTo>
                  <a:lnTo>
                    <a:pt x="5546" y="4583"/>
                  </a:lnTo>
                  <a:lnTo>
                    <a:pt x="5441" y="4541"/>
                  </a:lnTo>
                  <a:lnTo>
                    <a:pt x="5337" y="4457"/>
                  </a:lnTo>
                  <a:lnTo>
                    <a:pt x="5274" y="4122"/>
                  </a:lnTo>
                  <a:lnTo>
                    <a:pt x="5085" y="4122"/>
                  </a:lnTo>
                  <a:lnTo>
                    <a:pt x="5064" y="3955"/>
                  </a:lnTo>
                  <a:lnTo>
                    <a:pt x="5064" y="3767"/>
                  </a:lnTo>
                  <a:lnTo>
                    <a:pt x="5190" y="3662"/>
                  </a:lnTo>
                  <a:lnTo>
                    <a:pt x="5064" y="3411"/>
                  </a:lnTo>
                  <a:lnTo>
                    <a:pt x="4960" y="3348"/>
                  </a:lnTo>
                  <a:lnTo>
                    <a:pt x="4855" y="3139"/>
                  </a:lnTo>
                  <a:lnTo>
                    <a:pt x="4772" y="3097"/>
                  </a:lnTo>
                  <a:lnTo>
                    <a:pt x="4730" y="3118"/>
                  </a:lnTo>
                  <a:lnTo>
                    <a:pt x="4290" y="2825"/>
                  </a:lnTo>
                  <a:lnTo>
                    <a:pt x="4186" y="2867"/>
                  </a:lnTo>
                  <a:lnTo>
                    <a:pt x="4123" y="2888"/>
                  </a:lnTo>
                  <a:lnTo>
                    <a:pt x="4018" y="2804"/>
                  </a:lnTo>
                  <a:lnTo>
                    <a:pt x="4018" y="2720"/>
                  </a:lnTo>
                  <a:lnTo>
                    <a:pt x="3997" y="2699"/>
                  </a:lnTo>
                  <a:lnTo>
                    <a:pt x="4039" y="2574"/>
                  </a:lnTo>
                  <a:lnTo>
                    <a:pt x="3914" y="2469"/>
                  </a:lnTo>
                  <a:lnTo>
                    <a:pt x="3893" y="2386"/>
                  </a:lnTo>
                  <a:lnTo>
                    <a:pt x="3788" y="2365"/>
                  </a:lnTo>
                  <a:lnTo>
                    <a:pt x="3704" y="2281"/>
                  </a:lnTo>
                  <a:lnTo>
                    <a:pt x="3621" y="2260"/>
                  </a:lnTo>
                  <a:lnTo>
                    <a:pt x="3621" y="2176"/>
                  </a:lnTo>
                  <a:lnTo>
                    <a:pt x="3684" y="2135"/>
                  </a:lnTo>
                  <a:lnTo>
                    <a:pt x="3663" y="2072"/>
                  </a:lnTo>
                  <a:lnTo>
                    <a:pt x="3684" y="1988"/>
                  </a:lnTo>
                  <a:lnTo>
                    <a:pt x="3684" y="1779"/>
                  </a:lnTo>
                  <a:lnTo>
                    <a:pt x="3725" y="1737"/>
                  </a:lnTo>
                  <a:lnTo>
                    <a:pt x="3767" y="1549"/>
                  </a:lnTo>
                  <a:lnTo>
                    <a:pt x="3830" y="1549"/>
                  </a:lnTo>
                  <a:lnTo>
                    <a:pt x="3914" y="1528"/>
                  </a:lnTo>
                  <a:lnTo>
                    <a:pt x="3914" y="1319"/>
                  </a:lnTo>
                  <a:lnTo>
                    <a:pt x="3872" y="1298"/>
                  </a:lnTo>
                  <a:lnTo>
                    <a:pt x="3830" y="1130"/>
                  </a:lnTo>
                  <a:lnTo>
                    <a:pt x="3914" y="1130"/>
                  </a:lnTo>
                  <a:lnTo>
                    <a:pt x="4018" y="1088"/>
                  </a:lnTo>
                  <a:lnTo>
                    <a:pt x="4081" y="1047"/>
                  </a:lnTo>
                  <a:lnTo>
                    <a:pt x="4018" y="1026"/>
                  </a:lnTo>
                  <a:lnTo>
                    <a:pt x="3935" y="984"/>
                  </a:lnTo>
                  <a:lnTo>
                    <a:pt x="3809" y="1005"/>
                  </a:lnTo>
                  <a:lnTo>
                    <a:pt x="3725" y="984"/>
                  </a:lnTo>
                  <a:lnTo>
                    <a:pt x="3516" y="879"/>
                  </a:lnTo>
                  <a:lnTo>
                    <a:pt x="3453" y="837"/>
                  </a:lnTo>
                  <a:lnTo>
                    <a:pt x="3349" y="795"/>
                  </a:lnTo>
                  <a:lnTo>
                    <a:pt x="3286" y="670"/>
                  </a:lnTo>
                  <a:lnTo>
                    <a:pt x="3244" y="565"/>
                  </a:lnTo>
                  <a:lnTo>
                    <a:pt x="3140" y="565"/>
                  </a:lnTo>
                  <a:lnTo>
                    <a:pt x="3077" y="419"/>
                  </a:lnTo>
                  <a:lnTo>
                    <a:pt x="3098" y="314"/>
                  </a:lnTo>
                  <a:lnTo>
                    <a:pt x="3035" y="189"/>
                  </a:lnTo>
                  <a:lnTo>
                    <a:pt x="2930" y="168"/>
                  </a:lnTo>
                  <a:lnTo>
                    <a:pt x="2784" y="210"/>
                  </a:lnTo>
                  <a:lnTo>
                    <a:pt x="2679" y="168"/>
                  </a:lnTo>
                  <a:lnTo>
                    <a:pt x="2679" y="63"/>
                  </a:lnTo>
                  <a:lnTo>
                    <a:pt x="2616" y="0"/>
                  </a:lnTo>
                  <a:lnTo>
                    <a:pt x="2470" y="63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4345375" y="2791325"/>
              <a:ext cx="25125" cy="25650"/>
            </a:xfrm>
            <a:custGeom>
              <a:avLst/>
              <a:gdLst/>
              <a:ahLst/>
              <a:cxnLst/>
              <a:rect l="l" t="t" r="r" b="b"/>
              <a:pathLst>
                <a:path w="1005" h="1026" extrusionOk="0">
                  <a:moveTo>
                    <a:pt x="523" y="0"/>
                  </a:moveTo>
                  <a:lnTo>
                    <a:pt x="272" y="147"/>
                  </a:lnTo>
                  <a:lnTo>
                    <a:pt x="147" y="398"/>
                  </a:lnTo>
                  <a:lnTo>
                    <a:pt x="0" y="670"/>
                  </a:lnTo>
                  <a:lnTo>
                    <a:pt x="84" y="670"/>
                  </a:lnTo>
                  <a:lnTo>
                    <a:pt x="607" y="816"/>
                  </a:lnTo>
                  <a:lnTo>
                    <a:pt x="628" y="1025"/>
                  </a:lnTo>
                  <a:lnTo>
                    <a:pt x="1005" y="879"/>
                  </a:lnTo>
                  <a:lnTo>
                    <a:pt x="942" y="795"/>
                  </a:lnTo>
                  <a:lnTo>
                    <a:pt x="942" y="774"/>
                  </a:lnTo>
                  <a:lnTo>
                    <a:pt x="984" y="774"/>
                  </a:lnTo>
                  <a:lnTo>
                    <a:pt x="921" y="691"/>
                  </a:lnTo>
                  <a:lnTo>
                    <a:pt x="921" y="607"/>
                  </a:lnTo>
                  <a:lnTo>
                    <a:pt x="879" y="502"/>
                  </a:lnTo>
                  <a:lnTo>
                    <a:pt x="837" y="565"/>
                  </a:lnTo>
                  <a:lnTo>
                    <a:pt x="607" y="419"/>
                  </a:lnTo>
                  <a:lnTo>
                    <a:pt x="942" y="356"/>
                  </a:lnTo>
                  <a:lnTo>
                    <a:pt x="900" y="84"/>
                  </a:lnTo>
                  <a:lnTo>
                    <a:pt x="900" y="63"/>
                  </a:lnTo>
                  <a:lnTo>
                    <a:pt x="837" y="42"/>
                  </a:lnTo>
                  <a:lnTo>
                    <a:pt x="712" y="84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4136125" y="2704475"/>
              <a:ext cx="32475" cy="18350"/>
            </a:xfrm>
            <a:custGeom>
              <a:avLst/>
              <a:gdLst/>
              <a:ahLst/>
              <a:cxnLst/>
              <a:rect l="l" t="t" r="r" b="b"/>
              <a:pathLst>
                <a:path w="1299" h="734" extrusionOk="0">
                  <a:moveTo>
                    <a:pt x="1194" y="1"/>
                  </a:moveTo>
                  <a:lnTo>
                    <a:pt x="1005" y="105"/>
                  </a:lnTo>
                  <a:lnTo>
                    <a:pt x="775" y="210"/>
                  </a:lnTo>
                  <a:lnTo>
                    <a:pt x="608" y="210"/>
                  </a:lnTo>
                  <a:lnTo>
                    <a:pt x="482" y="168"/>
                  </a:lnTo>
                  <a:lnTo>
                    <a:pt x="378" y="168"/>
                  </a:lnTo>
                  <a:lnTo>
                    <a:pt x="378" y="231"/>
                  </a:lnTo>
                  <a:lnTo>
                    <a:pt x="357" y="315"/>
                  </a:lnTo>
                  <a:lnTo>
                    <a:pt x="273" y="336"/>
                  </a:lnTo>
                  <a:lnTo>
                    <a:pt x="147" y="294"/>
                  </a:lnTo>
                  <a:lnTo>
                    <a:pt x="85" y="377"/>
                  </a:lnTo>
                  <a:lnTo>
                    <a:pt x="1" y="398"/>
                  </a:lnTo>
                  <a:lnTo>
                    <a:pt x="1" y="524"/>
                  </a:lnTo>
                  <a:lnTo>
                    <a:pt x="85" y="629"/>
                  </a:lnTo>
                  <a:lnTo>
                    <a:pt x="210" y="712"/>
                  </a:lnTo>
                  <a:lnTo>
                    <a:pt x="378" y="691"/>
                  </a:lnTo>
                  <a:lnTo>
                    <a:pt x="461" y="733"/>
                  </a:lnTo>
                  <a:lnTo>
                    <a:pt x="503" y="691"/>
                  </a:lnTo>
                  <a:lnTo>
                    <a:pt x="629" y="649"/>
                  </a:lnTo>
                  <a:lnTo>
                    <a:pt x="775" y="545"/>
                  </a:lnTo>
                  <a:lnTo>
                    <a:pt x="838" y="503"/>
                  </a:lnTo>
                  <a:lnTo>
                    <a:pt x="1005" y="524"/>
                  </a:lnTo>
                  <a:lnTo>
                    <a:pt x="1005" y="419"/>
                  </a:lnTo>
                  <a:lnTo>
                    <a:pt x="984" y="315"/>
                  </a:lnTo>
                  <a:lnTo>
                    <a:pt x="1110" y="168"/>
                  </a:lnTo>
                  <a:lnTo>
                    <a:pt x="1235" y="85"/>
                  </a:lnTo>
                  <a:lnTo>
                    <a:pt x="1298" y="2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4184250" y="2677275"/>
              <a:ext cx="90000" cy="80075"/>
            </a:xfrm>
            <a:custGeom>
              <a:avLst/>
              <a:gdLst/>
              <a:ahLst/>
              <a:cxnLst/>
              <a:rect l="l" t="t" r="r" b="b"/>
              <a:pathLst>
                <a:path w="3600" h="3203" extrusionOk="0">
                  <a:moveTo>
                    <a:pt x="3370" y="1"/>
                  </a:moveTo>
                  <a:lnTo>
                    <a:pt x="3139" y="64"/>
                  </a:lnTo>
                  <a:lnTo>
                    <a:pt x="2846" y="43"/>
                  </a:lnTo>
                  <a:lnTo>
                    <a:pt x="2721" y="64"/>
                  </a:lnTo>
                  <a:lnTo>
                    <a:pt x="2574" y="64"/>
                  </a:lnTo>
                  <a:lnTo>
                    <a:pt x="2365" y="147"/>
                  </a:lnTo>
                  <a:lnTo>
                    <a:pt x="2302" y="231"/>
                  </a:lnTo>
                  <a:lnTo>
                    <a:pt x="2135" y="273"/>
                  </a:lnTo>
                  <a:lnTo>
                    <a:pt x="2114" y="336"/>
                  </a:lnTo>
                  <a:lnTo>
                    <a:pt x="1842" y="336"/>
                  </a:lnTo>
                  <a:lnTo>
                    <a:pt x="1675" y="273"/>
                  </a:lnTo>
                  <a:lnTo>
                    <a:pt x="1612" y="231"/>
                  </a:lnTo>
                  <a:lnTo>
                    <a:pt x="1507" y="210"/>
                  </a:lnTo>
                  <a:lnTo>
                    <a:pt x="1194" y="231"/>
                  </a:lnTo>
                  <a:lnTo>
                    <a:pt x="1110" y="273"/>
                  </a:lnTo>
                  <a:lnTo>
                    <a:pt x="1068" y="273"/>
                  </a:lnTo>
                  <a:lnTo>
                    <a:pt x="775" y="419"/>
                  </a:lnTo>
                  <a:lnTo>
                    <a:pt x="670" y="377"/>
                  </a:lnTo>
                  <a:lnTo>
                    <a:pt x="524" y="336"/>
                  </a:lnTo>
                  <a:lnTo>
                    <a:pt x="461" y="419"/>
                  </a:lnTo>
                  <a:lnTo>
                    <a:pt x="461" y="649"/>
                  </a:lnTo>
                  <a:lnTo>
                    <a:pt x="377" y="670"/>
                  </a:lnTo>
                  <a:lnTo>
                    <a:pt x="419" y="796"/>
                  </a:lnTo>
                  <a:lnTo>
                    <a:pt x="315" y="859"/>
                  </a:lnTo>
                  <a:lnTo>
                    <a:pt x="168" y="880"/>
                  </a:lnTo>
                  <a:lnTo>
                    <a:pt x="64" y="859"/>
                  </a:lnTo>
                  <a:lnTo>
                    <a:pt x="1" y="901"/>
                  </a:lnTo>
                  <a:lnTo>
                    <a:pt x="22" y="1068"/>
                  </a:lnTo>
                  <a:lnTo>
                    <a:pt x="105" y="1277"/>
                  </a:lnTo>
                  <a:lnTo>
                    <a:pt x="147" y="1403"/>
                  </a:lnTo>
                  <a:lnTo>
                    <a:pt x="126" y="1528"/>
                  </a:lnTo>
                  <a:lnTo>
                    <a:pt x="105" y="1779"/>
                  </a:lnTo>
                  <a:lnTo>
                    <a:pt x="336" y="1779"/>
                  </a:lnTo>
                  <a:lnTo>
                    <a:pt x="377" y="1905"/>
                  </a:lnTo>
                  <a:lnTo>
                    <a:pt x="482" y="1947"/>
                  </a:lnTo>
                  <a:lnTo>
                    <a:pt x="482" y="2114"/>
                  </a:lnTo>
                  <a:lnTo>
                    <a:pt x="545" y="2198"/>
                  </a:lnTo>
                  <a:lnTo>
                    <a:pt x="461" y="2219"/>
                  </a:lnTo>
                  <a:lnTo>
                    <a:pt x="419" y="2219"/>
                  </a:lnTo>
                  <a:lnTo>
                    <a:pt x="315" y="2302"/>
                  </a:lnTo>
                  <a:lnTo>
                    <a:pt x="252" y="2449"/>
                  </a:lnTo>
                  <a:lnTo>
                    <a:pt x="168" y="2574"/>
                  </a:lnTo>
                  <a:lnTo>
                    <a:pt x="147" y="2574"/>
                  </a:lnTo>
                  <a:lnTo>
                    <a:pt x="168" y="2616"/>
                  </a:lnTo>
                  <a:lnTo>
                    <a:pt x="252" y="2679"/>
                  </a:lnTo>
                  <a:lnTo>
                    <a:pt x="273" y="2888"/>
                  </a:lnTo>
                  <a:lnTo>
                    <a:pt x="252" y="2993"/>
                  </a:lnTo>
                  <a:lnTo>
                    <a:pt x="315" y="2993"/>
                  </a:lnTo>
                  <a:lnTo>
                    <a:pt x="482" y="3077"/>
                  </a:lnTo>
                  <a:lnTo>
                    <a:pt x="629" y="3181"/>
                  </a:lnTo>
                  <a:lnTo>
                    <a:pt x="649" y="3181"/>
                  </a:lnTo>
                  <a:lnTo>
                    <a:pt x="733" y="3202"/>
                  </a:lnTo>
                  <a:lnTo>
                    <a:pt x="1884" y="2512"/>
                  </a:lnTo>
                  <a:lnTo>
                    <a:pt x="2888" y="1779"/>
                  </a:lnTo>
                  <a:lnTo>
                    <a:pt x="2951" y="1696"/>
                  </a:lnTo>
                  <a:lnTo>
                    <a:pt x="3035" y="1570"/>
                  </a:lnTo>
                  <a:lnTo>
                    <a:pt x="3056" y="1403"/>
                  </a:lnTo>
                  <a:lnTo>
                    <a:pt x="2993" y="1298"/>
                  </a:lnTo>
                  <a:lnTo>
                    <a:pt x="3098" y="1089"/>
                  </a:lnTo>
                  <a:lnTo>
                    <a:pt x="3098" y="901"/>
                  </a:lnTo>
                  <a:lnTo>
                    <a:pt x="2993" y="691"/>
                  </a:lnTo>
                  <a:lnTo>
                    <a:pt x="2993" y="524"/>
                  </a:lnTo>
                  <a:lnTo>
                    <a:pt x="3098" y="336"/>
                  </a:lnTo>
                  <a:lnTo>
                    <a:pt x="3349" y="273"/>
                  </a:lnTo>
                  <a:lnTo>
                    <a:pt x="3474" y="168"/>
                  </a:lnTo>
                  <a:lnTo>
                    <a:pt x="3516" y="168"/>
                  </a:lnTo>
                  <a:lnTo>
                    <a:pt x="3600" y="43"/>
                  </a:lnTo>
                  <a:lnTo>
                    <a:pt x="3579" y="22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4165950" y="2741625"/>
              <a:ext cx="22000" cy="63850"/>
            </a:xfrm>
            <a:custGeom>
              <a:avLst/>
              <a:gdLst/>
              <a:ahLst/>
              <a:cxnLst/>
              <a:rect l="l" t="t" r="r" b="b"/>
              <a:pathLst>
                <a:path w="880" h="2554" extrusionOk="0">
                  <a:moveTo>
                    <a:pt x="837" y="0"/>
                  </a:moveTo>
                  <a:lnTo>
                    <a:pt x="754" y="105"/>
                  </a:lnTo>
                  <a:lnTo>
                    <a:pt x="565" y="147"/>
                  </a:lnTo>
                  <a:lnTo>
                    <a:pt x="524" y="105"/>
                  </a:lnTo>
                  <a:lnTo>
                    <a:pt x="377" y="252"/>
                  </a:lnTo>
                  <a:lnTo>
                    <a:pt x="335" y="670"/>
                  </a:lnTo>
                  <a:lnTo>
                    <a:pt x="168" y="1005"/>
                  </a:lnTo>
                  <a:lnTo>
                    <a:pt x="1" y="1235"/>
                  </a:lnTo>
                  <a:lnTo>
                    <a:pt x="63" y="1256"/>
                  </a:lnTo>
                  <a:lnTo>
                    <a:pt x="168" y="1444"/>
                  </a:lnTo>
                  <a:lnTo>
                    <a:pt x="231" y="1653"/>
                  </a:lnTo>
                  <a:lnTo>
                    <a:pt x="377" y="1884"/>
                  </a:lnTo>
                  <a:lnTo>
                    <a:pt x="524" y="2197"/>
                  </a:lnTo>
                  <a:lnTo>
                    <a:pt x="461" y="2344"/>
                  </a:lnTo>
                  <a:lnTo>
                    <a:pt x="545" y="2553"/>
                  </a:lnTo>
                  <a:lnTo>
                    <a:pt x="628" y="2448"/>
                  </a:lnTo>
                  <a:lnTo>
                    <a:pt x="628" y="2407"/>
                  </a:lnTo>
                  <a:lnTo>
                    <a:pt x="628" y="2344"/>
                  </a:lnTo>
                  <a:lnTo>
                    <a:pt x="670" y="2281"/>
                  </a:lnTo>
                  <a:lnTo>
                    <a:pt x="670" y="2156"/>
                  </a:lnTo>
                  <a:lnTo>
                    <a:pt x="733" y="1988"/>
                  </a:lnTo>
                  <a:lnTo>
                    <a:pt x="691" y="1842"/>
                  </a:lnTo>
                  <a:lnTo>
                    <a:pt x="754" y="1821"/>
                  </a:lnTo>
                  <a:lnTo>
                    <a:pt x="754" y="1674"/>
                  </a:lnTo>
                  <a:lnTo>
                    <a:pt x="775" y="1549"/>
                  </a:lnTo>
                  <a:lnTo>
                    <a:pt x="775" y="1465"/>
                  </a:lnTo>
                  <a:lnTo>
                    <a:pt x="775" y="1214"/>
                  </a:lnTo>
                  <a:lnTo>
                    <a:pt x="754" y="1235"/>
                  </a:lnTo>
                  <a:lnTo>
                    <a:pt x="670" y="1235"/>
                  </a:lnTo>
                  <a:lnTo>
                    <a:pt x="565" y="1298"/>
                  </a:lnTo>
                  <a:lnTo>
                    <a:pt x="524" y="1235"/>
                  </a:lnTo>
                  <a:lnTo>
                    <a:pt x="545" y="1047"/>
                  </a:lnTo>
                  <a:lnTo>
                    <a:pt x="545" y="796"/>
                  </a:lnTo>
                  <a:lnTo>
                    <a:pt x="524" y="712"/>
                  </a:lnTo>
                  <a:lnTo>
                    <a:pt x="545" y="565"/>
                  </a:lnTo>
                  <a:lnTo>
                    <a:pt x="670" y="565"/>
                  </a:lnTo>
                  <a:lnTo>
                    <a:pt x="691" y="670"/>
                  </a:lnTo>
                  <a:lnTo>
                    <a:pt x="754" y="670"/>
                  </a:lnTo>
                  <a:lnTo>
                    <a:pt x="837" y="607"/>
                  </a:lnTo>
                  <a:lnTo>
                    <a:pt x="837" y="524"/>
                  </a:lnTo>
                  <a:lnTo>
                    <a:pt x="796" y="482"/>
                  </a:lnTo>
                  <a:lnTo>
                    <a:pt x="775" y="377"/>
                  </a:lnTo>
                  <a:lnTo>
                    <a:pt x="837" y="210"/>
                  </a:lnTo>
                  <a:lnTo>
                    <a:pt x="858" y="63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9"/>
            <p:cNvSpPr/>
            <p:nvPr/>
          </p:nvSpPr>
          <p:spPr>
            <a:xfrm>
              <a:off x="4185300" y="2741625"/>
              <a:ext cx="5775" cy="13100"/>
            </a:xfrm>
            <a:custGeom>
              <a:avLst/>
              <a:gdLst/>
              <a:ahLst/>
              <a:cxnLst/>
              <a:rect l="l" t="t" r="r" b="b"/>
              <a:pathLst>
                <a:path w="231" h="524" extrusionOk="0">
                  <a:moveTo>
                    <a:pt x="105" y="0"/>
                  </a:moveTo>
                  <a:lnTo>
                    <a:pt x="84" y="63"/>
                  </a:lnTo>
                  <a:lnTo>
                    <a:pt x="63" y="210"/>
                  </a:lnTo>
                  <a:lnTo>
                    <a:pt x="1" y="377"/>
                  </a:lnTo>
                  <a:lnTo>
                    <a:pt x="22" y="482"/>
                  </a:lnTo>
                  <a:lnTo>
                    <a:pt x="63" y="524"/>
                  </a:lnTo>
                  <a:lnTo>
                    <a:pt x="84" y="524"/>
                  </a:lnTo>
                  <a:lnTo>
                    <a:pt x="126" y="482"/>
                  </a:lnTo>
                  <a:lnTo>
                    <a:pt x="210" y="419"/>
                  </a:lnTo>
                  <a:lnTo>
                    <a:pt x="231" y="314"/>
                  </a:lnTo>
                  <a:lnTo>
                    <a:pt x="210" y="105"/>
                  </a:lnTo>
                  <a:lnTo>
                    <a:pt x="126" y="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9"/>
            <p:cNvSpPr/>
            <p:nvPr/>
          </p:nvSpPr>
          <p:spPr>
            <a:xfrm>
              <a:off x="4179025" y="2755750"/>
              <a:ext cx="7875" cy="18325"/>
            </a:xfrm>
            <a:custGeom>
              <a:avLst/>
              <a:gdLst/>
              <a:ahLst/>
              <a:cxnLst/>
              <a:rect l="l" t="t" r="r" b="b"/>
              <a:pathLst>
                <a:path w="315" h="733" extrusionOk="0">
                  <a:moveTo>
                    <a:pt x="22" y="0"/>
                  </a:moveTo>
                  <a:lnTo>
                    <a:pt x="1" y="147"/>
                  </a:lnTo>
                  <a:lnTo>
                    <a:pt x="22" y="231"/>
                  </a:lnTo>
                  <a:lnTo>
                    <a:pt x="22" y="482"/>
                  </a:lnTo>
                  <a:lnTo>
                    <a:pt x="1" y="670"/>
                  </a:lnTo>
                  <a:lnTo>
                    <a:pt x="42" y="733"/>
                  </a:lnTo>
                  <a:lnTo>
                    <a:pt x="147" y="670"/>
                  </a:lnTo>
                  <a:lnTo>
                    <a:pt x="231" y="670"/>
                  </a:lnTo>
                  <a:lnTo>
                    <a:pt x="252" y="649"/>
                  </a:lnTo>
                  <a:lnTo>
                    <a:pt x="273" y="440"/>
                  </a:lnTo>
                  <a:lnTo>
                    <a:pt x="273" y="356"/>
                  </a:lnTo>
                  <a:lnTo>
                    <a:pt x="314" y="210"/>
                  </a:lnTo>
                  <a:lnTo>
                    <a:pt x="314" y="147"/>
                  </a:lnTo>
                  <a:lnTo>
                    <a:pt x="314" y="63"/>
                  </a:lnTo>
                  <a:lnTo>
                    <a:pt x="314" y="42"/>
                  </a:lnTo>
                  <a:lnTo>
                    <a:pt x="231" y="105"/>
                  </a:lnTo>
                  <a:lnTo>
                    <a:pt x="168" y="10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9"/>
            <p:cNvSpPr/>
            <p:nvPr/>
          </p:nvSpPr>
          <p:spPr>
            <a:xfrm>
              <a:off x="4179025" y="2721750"/>
              <a:ext cx="18850" cy="23550"/>
            </a:xfrm>
            <a:custGeom>
              <a:avLst/>
              <a:gdLst/>
              <a:ahLst/>
              <a:cxnLst/>
              <a:rect l="l" t="t" r="r" b="b"/>
              <a:pathLst>
                <a:path w="754" h="942" extrusionOk="0">
                  <a:moveTo>
                    <a:pt x="314" y="0"/>
                  </a:moveTo>
                  <a:lnTo>
                    <a:pt x="314" y="21"/>
                  </a:lnTo>
                  <a:lnTo>
                    <a:pt x="231" y="21"/>
                  </a:lnTo>
                  <a:lnTo>
                    <a:pt x="210" y="440"/>
                  </a:lnTo>
                  <a:lnTo>
                    <a:pt x="105" y="586"/>
                  </a:lnTo>
                  <a:lnTo>
                    <a:pt x="1" y="733"/>
                  </a:lnTo>
                  <a:lnTo>
                    <a:pt x="1" y="879"/>
                  </a:lnTo>
                  <a:lnTo>
                    <a:pt x="1" y="900"/>
                  </a:lnTo>
                  <a:lnTo>
                    <a:pt x="42" y="942"/>
                  </a:lnTo>
                  <a:lnTo>
                    <a:pt x="231" y="900"/>
                  </a:lnTo>
                  <a:lnTo>
                    <a:pt x="314" y="795"/>
                  </a:lnTo>
                  <a:lnTo>
                    <a:pt x="377" y="795"/>
                  </a:lnTo>
                  <a:lnTo>
                    <a:pt x="461" y="670"/>
                  </a:lnTo>
                  <a:lnTo>
                    <a:pt x="524" y="523"/>
                  </a:lnTo>
                  <a:lnTo>
                    <a:pt x="628" y="440"/>
                  </a:lnTo>
                  <a:lnTo>
                    <a:pt x="670" y="440"/>
                  </a:lnTo>
                  <a:lnTo>
                    <a:pt x="754" y="419"/>
                  </a:lnTo>
                  <a:lnTo>
                    <a:pt x="691" y="335"/>
                  </a:lnTo>
                  <a:lnTo>
                    <a:pt x="691" y="168"/>
                  </a:lnTo>
                  <a:lnTo>
                    <a:pt x="586" y="126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9"/>
            <p:cNvSpPr/>
            <p:nvPr/>
          </p:nvSpPr>
          <p:spPr>
            <a:xfrm>
              <a:off x="4180075" y="2740050"/>
              <a:ext cx="58075" cy="71700"/>
            </a:xfrm>
            <a:custGeom>
              <a:avLst/>
              <a:gdLst/>
              <a:ahLst/>
              <a:cxnLst/>
              <a:rect l="l" t="t" r="r" b="b"/>
              <a:pathLst>
                <a:path w="2323" h="2868" extrusionOk="0">
                  <a:moveTo>
                    <a:pt x="2051" y="1"/>
                  </a:moveTo>
                  <a:lnTo>
                    <a:pt x="900" y="691"/>
                  </a:lnTo>
                  <a:lnTo>
                    <a:pt x="816" y="670"/>
                  </a:lnTo>
                  <a:lnTo>
                    <a:pt x="796" y="670"/>
                  </a:lnTo>
                  <a:lnTo>
                    <a:pt x="649" y="566"/>
                  </a:lnTo>
                  <a:lnTo>
                    <a:pt x="482" y="482"/>
                  </a:lnTo>
                  <a:lnTo>
                    <a:pt x="419" y="482"/>
                  </a:lnTo>
                  <a:lnTo>
                    <a:pt x="335" y="545"/>
                  </a:lnTo>
                  <a:lnTo>
                    <a:pt x="293" y="587"/>
                  </a:lnTo>
                  <a:lnTo>
                    <a:pt x="272" y="587"/>
                  </a:lnTo>
                  <a:lnTo>
                    <a:pt x="272" y="670"/>
                  </a:lnTo>
                  <a:lnTo>
                    <a:pt x="272" y="691"/>
                  </a:lnTo>
                  <a:lnTo>
                    <a:pt x="272" y="775"/>
                  </a:lnTo>
                  <a:lnTo>
                    <a:pt x="272" y="838"/>
                  </a:lnTo>
                  <a:lnTo>
                    <a:pt x="231" y="984"/>
                  </a:lnTo>
                  <a:lnTo>
                    <a:pt x="231" y="1068"/>
                  </a:lnTo>
                  <a:lnTo>
                    <a:pt x="210" y="1528"/>
                  </a:lnTo>
                  <a:lnTo>
                    <a:pt x="210" y="1612"/>
                  </a:lnTo>
                  <a:lnTo>
                    <a:pt x="189" y="1737"/>
                  </a:lnTo>
                  <a:lnTo>
                    <a:pt x="189" y="1884"/>
                  </a:lnTo>
                  <a:lnTo>
                    <a:pt x="126" y="1905"/>
                  </a:lnTo>
                  <a:lnTo>
                    <a:pt x="168" y="2051"/>
                  </a:lnTo>
                  <a:lnTo>
                    <a:pt x="105" y="2219"/>
                  </a:lnTo>
                  <a:lnTo>
                    <a:pt x="105" y="2344"/>
                  </a:lnTo>
                  <a:lnTo>
                    <a:pt x="63" y="2407"/>
                  </a:lnTo>
                  <a:lnTo>
                    <a:pt x="63" y="2470"/>
                  </a:lnTo>
                  <a:lnTo>
                    <a:pt x="63" y="2553"/>
                  </a:lnTo>
                  <a:lnTo>
                    <a:pt x="0" y="2679"/>
                  </a:lnTo>
                  <a:lnTo>
                    <a:pt x="0" y="2721"/>
                  </a:lnTo>
                  <a:lnTo>
                    <a:pt x="189" y="2721"/>
                  </a:lnTo>
                  <a:lnTo>
                    <a:pt x="754" y="2867"/>
                  </a:lnTo>
                  <a:lnTo>
                    <a:pt x="1172" y="2449"/>
                  </a:lnTo>
                  <a:lnTo>
                    <a:pt x="1633" y="2407"/>
                  </a:lnTo>
                  <a:lnTo>
                    <a:pt x="1653" y="2219"/>
                  </a:lnTo>
                  <a:lnTo>
                    <a:pt x="1884" y="1926"/>
                  </a:lnTo>
                  <a:lnTo>
                    <a:pt x="1235" y="1214"/>
                  </a:lnTo>
                  <a:lnTo>
                    <a:pt x="2093" y="963"/>
                  </a:lnTo>
                  <a:lnTo>
                    <a:pt x="2302" y="754"/>
                  </a:lnTo>
                  <a:lnTo>
                    <a:pt x="2323" y="754"/>
                  </a:lnTo>
                  <a:lnTo>
                    <a:pt x="20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9"/>
            <p:cNvSpPr/>
            <p:nvPr/>
          </p:nvSpPr>
          <p:spPr>
            <a:xfrm>
              <a:off x="4179025" y="2758875"/>
              <a:ext cx="299225" cy="252175"/>
            </a:xfrm>
            <a:custGeom>
              <a:avLst/>
              <a:gdLst/>
              <a:ahLst/>
              <a:cxnLst/>
              <a:rect l="l" t="t" r="r" b="b"/>
              <a:pathLst>
                <a:path w="11969" h="10087" extrusionOk="0">
                  <a:moveTo>
                    <a:pt x="2344" y="1"/>
                  </a:moveTo>
                  <a:lnTo>
                    <a:pt x="2135" y="210"/>
                  </a:lnTo>
                  <a:lnTo>
                    <a:pt x="1277" y="461"/>
                  </a:lnTo>
                  <a:lnTo>
                    <a:pt x="1926" y="1173"/>
                  </a:lnTo>
                  <a:lnTo>
                    <a:pt x="1695" y="1466"/>
                  </a:lnTo>
                  <a:lnTo>
                    <a:pt x="1675" y="1654"/>
                  </a:lnTo>
                  <a:lnTo>
                    <a:pt x="1214" y="1696"/>
                  </a:lnTo>
                  <a:lnTo>
                    <a:pt x="796" y="2114"/>
                  </a:lnTo>
                  <a:lnTo>
                    <a:pt x="231" y="1968"/>
                  </a:lnTo>
                  <a:lnTo>
                    <a:pt x="42" y="1968"/>
                  </a:lnTo>
                  <a:lnTo>
                    <a:pt x="42" y="2177"/>
                  </a:lnTo>
                  <a:lnTo>
                    <a:pt x="42" y="2407"/>
                  </a:lnTo>
                  <a:lnTo>
                    <a:pt x="1" y="2595"/>
                  </a:lnTo>
                  <a:lnTo>
                    <a:pt x="1" y="2637"/>
                  </a:lnTo>
                  <a:lnTo>
                    <a:pt x="63" y="2616"/>
                  </a:lnTo>
                  <a:lnTo>
                    <a:pt x="105" y="2637"/>
                  </a:lnTo>
                  <a:lnTo>
                    <a:pt x="168" y="2595"/>
                  </a:lnTo>
                  <a:lnTo>
                    <a:pt x="314" y="2658"/>
                  </a:lnTo>
                  <a:lnTo>
                    <a:pt x="273" y="2700"/>
                  </a:lnTo>
                  <a:lnTo>
                    <a:pt x="524" y="2972"/>
                  </a:lnTo>
                  <a:lnTo>
                    <a:pt x="545" y="3119"/>
                  </a:lnTo>
                  <a:lnTo>
                    <a:pt x="628" y="3139"/>
                  </a:lnTo>
                  <a:lnTo>
                    <a:pt x="628" y="3244"/>
                  </a:lnTo>
                  <a:lnTo>
                    <a:pt x="754" y="3349"/>
                  </a:lnTo>
                  <a:lnTo>
                    <a:pt x="838" y="3370"/>
                  </a:lnTo>
                  <a:lnTo>
                    <a:pt x="984" y="3663"/>
                  </a:lnTo>
                  <a:lnTo>
                    <a:pt x="984" y="3746"/>
                  </a:lnTo>
                  <a:lnTo>
                    <a:pt x="1047" y="3851"/>
                  </a:lnTo>
                  <a:lnTo>
                    <a:pt x="1110" y="3851"/>
                  </a:lnTo>
                  <a:lnTo>
                    <a:pt x="1151" y="3997"/>
                  </a:lnTo>
                  <a:lnTo>
                    <a:pt x="1193" y="4081"/>
                  </a:lnTo>
                  <a:lnTo>
                    <a:pt x="1319" y="4123"/>
                  </a:lnTo>
                  <a:lnTo>
                    <a:pt x="1423" y="4416"/>
                  </a:lnTo>
                  <a:lnTo>
                    <a:pt x="1528" y="4479"/>
                  </a:lnTo>
                  <a:lnTo>
                    <a:pt x="1570" y="4625"/>
                  </a:lnTo>
                  <a:lnTo>
                    <a:pt x="1528" y="4709"/>
                  </a:lnTo>
                  <a:lnTo>
                    <a:pt x="1528" y="4792"/>
                  </a:lnTo>
                  <a:lnTo>
                    <a:pt x="1633" y="4897"/>
                  </a:lnTo>
                  <a:lnTo>
                    <a:pt x="1633" y="4960"/>
                  </a:lnTo>
                  <a:lnTo>
                    <a:pt x="1716" y="5023"/>
                  </a:lnTo>
                  <a:lnTo>
                    <a:pt x="1821" y="4939"/>
                  </a:lnTo>
                  <a:lnTo>
                    <a:pt x="1926" y="5043"/>
                  </a:lnTo>
                  <a:lnTo>
                    <a:pt x="2114" y="5127"/>
                  </a:lnTo>
                  <a:lnTo>
                    <a:pt x="2260" y="5274"/>
                  </a:lnTo>
                  <a:lnTo>
                    <a:pt x="2323" y="5378"/>
                  </a:lnTo>
                  <a:lnTo>
                    <a:pt x="2344" y="5420"/>
                  </a:lnTo>
                  <a:lnTo>
                    <a:pt x="2365" y="5546"/>
                  </a:lnTo>
                  <a:lnTo>
                    <a:pt x="2428" y="5588"/>
                  </a:lnTo>
                  <a:lnTo>
                    <a:pt x="2470" y="5797"/>
                  </a:lnTo>
                  <a:lnTo>
                    <a:pt x="2574" y="5880"/>
                  </a:lnTo>
                  <a:lnTo>
                    <a:pt x="2637" y="6090"/>
                  </a:lnTo>
                  <a:lnTo>
                    <a:pt x="2658" y="6173"/>
                  </a:lnTo>
                  <a:lnTo>
                    <a:pt x="2616" y="6362"/>
                  </a:lnTo>
                  <a:lnTo>
                    <a:pt x="2574" y="6383"/>
                  </a:lnTo>
                  <a:lnTo>
                    <a:pt x="2616" y="6487"/>
                  </a:lnTo>
                  <a:lnTo>
                    <a:pt x="2658" y="6696"/>
                  </a:lnTo>
                  <a:lnTo>
                    <a:pt x="2679" y="6906"/>
                  </a:lnTo>
                  <a:lnTo>
                    <a:pt x="2783" y="7010"/>
                  </a:lnTo>
                  <a:lnTo>
                    <a:pt x="2825" y="7094"/>
                  </a:lnTo>
                  <a:lnTo>
                    <a:pt x="3097" y="7408"/>
                  </a:lnTo>
                  <a:lnTo>
                    <a:pt x="3202" y="7429"/>
                  </a:lnTo>
                  <a:lnTo>
                    <a:pt x="3307" y="7450"/>
                  </a:lnTo>
                  <a:lnTo>
                    <a:pt x="3390" y="7554"/>
                  </a:lnTo>
                  <a:lnTo>
                    <a:pt x="3474" y="7554"/>
                  </a:lnTo>
                  <a:lnTo>
                    <a:pt x="3620" y="7680"/>
                  </a:lnTo>
                  <a:lnTo>
                    <a:pt x="3620" y="7784"/>
                  </a:lnTo>
                  <a:lnTo>
                    <a:pt x="3788" y="7826"/>
                  </a:lnTo>
                  <a:lnTo>
                    <a:pt x="3767" y="7889"/>
                  </a:lnTo>
                  <a:lnTo>
                    <a:pt x="3830" y="7931"/>
                  </a:lnTo>
                  <a:lnTo>
                    <a:pt x="3976" y="8412"/>
                  </a:lnTo>
                  <a:lnTo>
                    <a:pt x="4102" y="8496"/>
                  </a:lnTo>
                  <a:lnTo>
                    <a:pt x="4102" y="8663"/>
                  </a:lnTo>
                  <a:lnTo>
                    <a:pt x="4541" y="9082"/>
                  </a:lnTo>
                  <a:lnTo>
                    <a:pt x="4604" y="9082"/>
                  </a:lnTo>
                  <a:lnTo>
                    <a:pt x="4646" y="9333"/>
                  </a:lnTo>
                  <a:lnTo>
                    <a:pt x="4834" y="9396"/>
                  </a:lnTo>
                  <a:lnTo>
                    <a:pt x="4939" y="9668"/>
                  </a:lnTo>
                  <a:lnTo>
                    <a:pt x="5043" y="9709"/>
                  </a:lnTo>
                  <a:lnTo>
                    <a:pt x="5127" y="9730"/>
                  </a:lnTo>
                  <a:lnTo>
                    <a:pt x="5169" y="9626"/>
                  </a:lnTo>
                  <a:lnTo>
                    <a:pt x="5336" y="9521"/>
                  </a:lnTo>
                  <a:lnTo>
                    <a:pt x="5232" y="9312"/>
                  </a:lnTo>
                  <a:lnTo>
                    <a:pt x="5294" y="9040"/>
                  </a:lnTo>
                  <a:lnTo>
                    <a:pt x="5462" y="8977"/>
                  </a:lnTo>
                  <a:lnTo>
                    <a:pt x="5650" y="9124"/>
                  </a:lnTo>
                  <a:lnTo>
                    <a:pt x="5985" y="9124"/>
                  </a:lnTo>
                  <a:lnTo>
                    <a:pt x="6487" y="9333"/>
                  </a:lnTo>
                  <a:lnTo>
                    <a:pt x="7010" y="9563"/>
                  </a:lnTo>
                  <a:lnTo>
                    <a:pt x="7031" y="10086"/>
                  </a:lnTo>
                  <a:lnTo>
                    <a:pt x="8077" y="8684"/>
                  </a:lnTo>
                  <a:lnTo>
                    <a:pt x="10253" y="8036"/>
                  </a:lnTo>
                  <a:lnTo>
                    <a:pt x="11885" y="7554"/>
                  </a:lnTo>
                  <a:lnTo>
                    <a:pt x="11969" y="6299"/>
                  </a:lnTo>
                  <a:lnTo>
                    <a:pt x="11843" y="5839"/>
                  </a:lnTo>
                  <a:lnTo>
                    <a:pt x="11655" y="5985"/>
                  </a:lnTo>
                  <a:lnTo>
                    <a:pt x="9960" y="5755"/>
                  </a:lnTo>
                  <a:lnTo>
                    <a:pt x="9835" y="5274"/>
                  </a:lnTo>
                  <a:lnTo>
                    <a:pt x="9688" y="5127"/>
                  </a:lnTo>
                  <a:lnTo>
                    <a:pt x="9688" y="4939"/>
                  </a:lnTo>
                  <a:lnTo>
                    <a:pt x="9688" y="4918"/>
                  </a:lnTo>
                  <a:lnTo>
                    <a:pt x="9667" y="4939"/>
                  </a:lnTo>
                  <a:lnTo>
                    <a:pt x="9625" y="4855"/>
                  </a:lnTo>
                  <a:lnTo>
                    <a:pt x="9625" y="4792"/>
                  </a:lnTo>
                  <a:lnTo>
                    <a:pt x="9667" y="4730"/>
                  </a:lnTo>
                  <a:lnTo>
                    <a:pt x="9563" y="4730"/>
                  </a:lnTo>
                  <a:lnTo>
                    <a:pt x="9563" y="4709"/>
                  </a:lnTo>
                  <a:lnTo>
                    <a:pt x="9458" y="4709"/>
                  </a:lnTo>
                  <a:lnTo>
                    <a:pt x="9270" y="4604"/>
                  </a:lnTo>
                  <a:lnTo>
                    <a:pt x="9249" y="4541"/>
                  </a:lnTo>
                  <a:lnTo>
                    <a:pt x="9228" y="4583"/>
                  </a:lnTo>
                  <a:lnTo>
                    <a:pt x="9123" y="4437"/>
                  </a:lnTo>
                  <a:lnTo>
                    <a:pt x="9102" y="4290"/>
                  </a:lnTo>
                  <a:lnTo>
                    <a:pt x="8809" y="3914"/>
                  </a:lnTo>
                  <a:lnTo>
                    <a:pt x="8726" y="3788"/>
                  </a:lnTo>
                  <a:lnTo>
                    <a:pt x="8809" y="3788"/>
                  </a:lnTo>
                  <a:lnTo>
                    <a:pt x="8809" y="3746"/>
                  </a:lnTo>
                  <a:lnTo>
                    <a:pt x="8705" y="3453"/>
                  </a:lnTo>
                  <a:lnTo>
                    <a:pt x="8705" y="3391"/>
                  </a:lnTo>
                  <a:lnTo>
                    <a:pt x="8621" y="3265"/>
                  </a:lnTo>
                  <a:lnTo>
                    <a:pt x="8579" y="3265"/>
                  </a:lnTo>
                  <a:lnTo>
                    <a:pt x="8391" y="3014"/>
                  </a:lnTo>
                  <a:lnTo>
                    <a:pt x="8307" y="3014"/>
                  </a:lnTo>
                  <a:lnTo>
                    <a:pt x="8224" y="2909"/>
                  </a:lnTo>
                  <a:lnTo>
                    <a:pt x="8224" y="2867"/>
                  </a:lnTo>
                  <a:lnTo>
                    <a:pt x="8286" y="2867"/>
                  </a:lnTo>
                  <a:lnTo>
                    <a:pt x="8307" y="2909"/>
                  </a:lnTo>
                  <a:lnTo>
                    <a:pt x="8286" y="2826"/>
                  </a:lnTo>
                  <a:lnTo>
                    <a:pt x="8182" y="2805"/>
                  </a:lnTo>
                  <a:lnTo>
                    <a:pt x="7973" y="2763"/>
                  </a:lnTo>
                  <a:lnTo>
                    <a:pt x="7868" y="2449"/>
                  </a:lnTo>
                  <a:lnTo>
                    <a:pt x="7805" y="2323"/>
                  </a:lnTo>
                  <a:lnTo>
                    <a:pt x="7742" y="2303"/>
                  </a:lnTo>
                  <a:lnTo>
                    <a:pt x="7742" y="2198"/>
                  </a:lnTo>
                  <a:lnTo>
                    <a:pt x="7701" y="2219"/>
                  </a:lnTo>
                  <a:lnTo>
                    <a:pt x="7659" y="2177"/>
                  </a:lnTo>
                  <a:lnTo>
                    <a:pt x="7282" y="2323"/>
                  </a:lnTo>
                  <a:lnTo>
                    <a:pt x="7261" y="2114"/>
                  </a:lnTo>
                  <a:lnTo>
                    <a:pt x="6738" y="1968"/>
                  </a:lnTo>
                  <a:lnTo>
                    <a:pt x="6654" y="1968"/>
                  </a:lnTo>
                  <a:lnTo>
                    <a:pt x="5566" y="1926"/>
                  </a:lnTo>
                  <a:lnTo>
                    <a:pt x="2867" y="43"/>
                  </a:lnTo>
                  <a:lnTo>
                    <a:pt x="2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9"/>
            <p:cNvSpPr/>
            <p:nvPr/>
          </p:nvSpPr>
          <p:spPr>
            <a:xfrm>
              <a:off x="4409700" y="2852525"/>
              <a:ext cx="11025" cy="24075"/>
            </a:xfrm>
            <a:custGeom>
              <a:avLst/>
              <a:gdLst/>
              <a:ahLst/>
              <a:cxnLst/>
              <a:rect l="l" t="t" r="r" b="b"/>
              <a:pathLst>
                <a:path w="441" h="963" extrusionOk="0">
                  <a:moveTo>
                    <a:pt x="147" y="0"/>
                  </a:moveTo>
                  <a:lnTo>
                    <a:pt x="147" y="42"/>
                  </a:lnTo>
                  <a:lnTo>
                    <a:pt x="106" y="42"/>
                  </a:lnTo>
                  <a:lnTo>
                    <a:pt x="106" y="105"/>
                  </a:lnTo>
                  <a:lnTo>
                    <a:pt x="43" y="126"/>
                  </a:lnTo>
                  <a:lnTo>
                    <a:pt x="85" y="209"/>
                  </a:lnTo>
                  <a:lnTo>
                    <a:pt x="43" y="209"/>
                  </a:lnTo>
                  <a:lnTo>
                    <a:pt x="85" y="377"/>
                  </a:lnTo>
                  <a:lnTo>
                    <a:pt x="43" y="356"/>
                  </a:lnTo>
                  <a:lnTo>
                    <a:pt x="1" y="356"/>
                  </a:lnTo>
                  <a:lnTo>
                    <a:pt x="1" y="544"/>
                  </a:lnTo>
                  <a:lnTo>
                    <a:pt x="22" y="628"/>
                  </a:lnTo>
                  <a:lnTo>
                    <a:pt x="43" y="670"/>
                  </a:lnTo>
                  <a:lnTo>
                    <a:pt x="43" y="795"/>
                  </a:lnTo>
                  <a:lnTo>
                    <a:pt x="22" y="795"/>
                  </a:lnTo>
                  <a:lnTo>
                    <a:pt x="43" y="858"/>
                  </a:lnTo>
                  <a:lnTo>
                    <a:pt x="231" y="963"/>
                  </a:lnTo>
                  <a:lnTo>
                    <a:pt x="336" y="963"/>
                  </a:lnTo>
                  <a:lnTo>
                    <a:pt x="398" y="942"/>
                  </a:lnTo>
                  <a:lnTo>
                    <a:pt x="440" y="670"/>
                  </a:lnTo>
                  <a:lnTo>
                    <a:pt x="398" y="544"/>
                  </a:lnTo>
                  <a:lnTo>
                    <a:pt x="336" y="544"/>
                  </a:lnTo>
                  <a:lnTo>
                    <a:pt x="315" y="356"/>
                  </a:lnTo>
                  <a:lnTo>
                    <a:pt x="336" y="356"/>
                  </a:lnTo>
                  <a:lnTo>
                    <a:pt x="398" y="168"/>
                  </a:lnTo>
                  <a:lnTo>
                    <a:pt x="357" y="126"/>
                  </a:lnTo>
                  <a:lnTo>
                    <a:pt x="315" y="126"/>
                  </a:lnTo>
                  <a:lnTo>
                    <a:pt x="315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9"/>
            <p:cNvSpPr/>
            <p:nvPr/>
          </p:nvSpPr>
          <p:spPr>
            <a:xfrm>
              <a:off x="4421225" y="2854100"/>
              <a:ext cx="69075" cy="54425"/>
            </a:xfrm>
            <a:custGeom>
              <a:avLst/>
              <a:gdLst/>
              <a:ahLst/>
              <a:cxnLst/>
              <a:rect l="l" t="t" r="r" b="b"/>
              <a:pathLst>
                <a:path w="2763" h="2177" extrusionOk="0">
                  <a:moveTo>
                    <a:pt x="2490" y="0"/>
                  </a:moveTo>
                  <a:lnTo>
                    <a:pt x="2490" y="84"/>
                  </a:lnTo>
                  <a:lnTo>
                    <a:pt x="2469" y="146"/>
                  </a:lnTo>
                  <a:lnTo>
                    <a:pt x="2093" y="356"/>
                  </a:lnTo>
                  <a:lnTo>
                    <a:pt x="2093" y="502"/>
                  </a:lnTo>
                  <a:lnTo>
                    <a:pt x="1779" y="795"/>
                  </a:lnTo>
                  <a:lnTo>
                    <a:pt x="1737" y="879"/>
                  </a:lnTo>
                  <a:lnTo>
                    <a:pt x="1779" y="900"/>
                  </a:lnTo>
                  <a:lnTo>
                    <a:pt x="1821" y="983"/>
                  </a:lnTo>
                  <a:lnTo>
                    <a:pt x="1653" y="1130"/>
                  </a:lnTo>
                  <a:lnTo>
                    <a:pt x="1611" y="1046"/>
                  </a:lnTo>
                  <a:lnTo>
                    <a:pt x="1549" y="1088"/>
                  </a:lnTo>
                  <a:lnTo>
                    <a:pt x="1465" y="1088"/>
                  </a:lnTo>
                  <a:lnTo>
                    <a:pt x="1507" y="1193"/>
                  </a:lnTo>
                  <a:lnTo>
                    <a:pt x="1444" y="1193"/>
                  </a:lnTo>
                  <a:lnTo>
                    <a:pt x="1423" y="1234"/>
                  </a:lnTo>
                  <a:lnTo>
                    <a:pt x="1256" y="1255"/>
                  </a:lnTo>
                  <a:lnTo>
                    <a:pt x="1130" y="1297"/>
                  </a:lnTo>
                  <a:lnTo>
                    <a:pt x="1088" y="1214"/>
                  </a:lnTo>
                  <a:lnTo>
                    <a:pt x="837" y="1214"/>
                  </a:lnTo>
                  <a:lnTo>
                    <a:pt x="628" y="1151"/>
                  </a:lnTo>
                  <a:lnTo>
                    <a:pt x="398" y="1339"/>
                  </a:lnTo>
                  <a:lnTo>
                    <a:pt x="314" y="1318"/>
                  </a:lnTo>
                  <a:lnTo>
                    <a:pt x="251" y="1318"/>
                  </a:lnTo>
                  <a:lnTo>
                    <a:pt x="147" y="1360"/>
                  </a:lnTo>
                  <a:lnTo>
                    <a:pt x="105" y="1109"/>
                  </a:lnTo>
                  <a:lnTo>
                    <a:pt x="63" y="1151"/>
                  </a:lnTo>
                  <a:lnTo>
                    <a:pt x="0" y="1130"/>
                  </a:lnTo>
                  <a:lnTo>
                    <a:pt x="0" y="1318"/>
                  </a:lnTo>
                  <a:lnTo>
                    <a:pt x="147" y="1465"/>
                  </a:lnTo>
                  <a:lnTo>
                    <a:pt x="272" y="1946"/>
                  </a:lnTo>
                  <a:lnTo>
                    <a:pt x="1967" y="2176"/>
                  </a:lnTo>
                  <a:lnTo>
                    <a:pt x="2155" y="2030"/>
                  </a:lnTo>
                  <a:lnTo>
                    <a:pt x="2658" y="502"/>
                  </a:lnTo>
                  <a:lnTo>
                    <a:pt x="2762" y="481"/>
                  </a:lnTo>
                  <a:lnTo>
                    <a:pt x="2762" y="314"/>
                  </a:lnTo>
                  <a:lnTo>
                    <a:pt x="2720" y="251"/>
                  </a:lnTo>
                  <a:lnTo>
                    <a:pt x="2678" y="272"/>
                  </a:lnTo>
                  <a:lnTo>
                    <a:pt x="2658" y="251"/>
                  </a:lnTo>
                  <a:lnTo>
                    <a:pt x="2595" y="209"/>
                  </a:lnTo>
                  <a:lnTo>
                    <a:pt x="2574" y="4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9"/>
            <p:cNvSpPr/>
            <p:nvPr/>
          </p:nvSpPr>
          <p:spPr>
            <a:xfrm>
              <a:off x="4434300" y="2866125"/>
              <a:ext cx="108300" cy="133400"/>
            </a:xfrm>
            <a:custGeom>
              <a:avLst/>
              <a:gdLst/>
              <a:ahLst/>
              <a:cxnLst/>
              <a:rect l="l" t="t" r="r" b="b"/>
              <a:pathLst>
                <a:path w="4332" h="5336" extrusionOk="0">
                  <a:moveTo>
                    <a:pt x="2239" y="0"/>
                  </a:moveTo>
                  <a:lnTo>
                    <a:pt x="2135" y="21"/>
                  </a:lnTo>
                  <a:lnTo>
                    <a:pt x="1632" y="1549"/>
                  </a:lnTo>
                  <a:lnTo>
                    <a:pt x="1758" y="2009"/>
                  </a:lnTo>
                  <a:lnTo>
                    <a:pt x="1674" y="3264"/>
                  </a:lnTo>
                  <a:lnTo>
                    <a:pt x="42" y="3746"/>
                  </a:lnTo>
                  <a:lnTo>
                    <a:pt x="0" y="4018"/>
                  </a:lnTo>
                  <a:lnTo>
                    <a:pt x="523" y="4708"/>
                  </a:lnTo>
                  <a:lnTo>
                    <a:pt x="461" y="4938"/>
                  </a:lnTo>
                  <a:lnTo>
                    <a:pt x="795" y="5336"/>
                  </a:lnTo>
                  <a:lnTo>
                    <a:pt x="879" y="5315"/>
                  </a:lnTo>
                  <a:lnTo>
                    <a:pt x="900" y="5336"/>
                  </a:lnTo>
                  <a:lnTo>
                    <a:pt x="1005" y="5336"/>
                  </a:lnTo>
                  <a:lnTo>
                    <a:pt x="1088" y="5231"/>
                  </a:lnTo>
                  <a:lnTo>
                    <a:pt x="1214" y="5231"/>
                  </a:lnTo>
                  <a:lnTo>
                    <a:pt x="1423" y="5127"/>
                  </a:lnTo>
                  <a:lnTo>
                    <a:pt x="1528" y="5127"/>
                  </a:lnTo>
                  <a:lnTo>
                    <a:pt x="1632" y="5106"/>
                  </a:lnTo>
                  <a:lnTo>
                    <a:pt x="1716" y="5147"/>
                  </a:lnTo>
                  <a:lnTo>
                    <a:pt x="1779" y="5147"/>
                  </a:lnTo>
                  <a:lnTo>
                    <a:pt x="1925" y="4938"/>
                  </a:lnTo>
                  <a:lnTo>
                    <a:pt x="1925" y="4917"/>
                  </a:lnTo>
                  <a:lnTo>
                    <a:pt x="1946" y="4917"/>
                  </a:lnTo>
                  <a:lnTo>
                    <a:pt x="1946" y="4834"/>
                  </a:lnTo>
                  <a:lnTo>
                    <a:pt x="1883" y="4813"/>
                  </a:lnTo>
                  <a:lnTo>
                    <a:pt x="1925" y="4750"/>
                  </a:lnTo>
                  <a:lnTo>
                    <a:pt x="1883" y="4687"/>
                  </a:lnTo>
                  <a:lnTo>
                    <a:pt x="1967" y="4603"/>
                  </a:lnTo>
                  <a:lnTo>
                    <a:pt x="2030" y="4541"/>
                  </a:lnTo>
                  <a:lnTo>
                    <a:pt x="2239" y="4541"/>
                  </a:lnTo>
                  <a:lnTo>
                    <a:pt x="2365" y="4520"/>
                  </a:lnTo>
                  <a:lnTo>
                    <a:pt x="2448" y="4583"/>
                  </a:lnTo>
                  <a:lnTo>
                    <a:pt x="2553" y="4436"/>
                  </a:lnTo>
                  <a:lnTo>
                    <a:pt x="2595" y="4415"/>
                  </a:lnTo>
                  <a:lnTo>
                    <a:pt x="2595" y="4227"/>
                  </a:lnTo>
                  <a:lnTo>
                    <a:pt x="2804" y="3976"/>
                  </a:lnTo>
                  <a:lnTo>
                    <a:pt x="2930" y="3955"/>
                  </a:lnTo>
                  <a:lnTo>
                    <a:pt x="3013" y="3976"/>
                  </a:lnTo>
                  <a:lnTo>
                    <a:pt x="3076" y="3913"/>
                  </a:lnTo>
                  <a:lnTo>
                    <a:pt x="3348" y="3913"/>
                  </a:lnTo>
                  <a:lnTo>
                    <a:pt x="3390" y="3850"/>
                  </a:lnTo>
                  <a:lnTo>
                    <a:pt x="3327" y="3808"/>
                  </a:lnTo>
                  <a:lnTo>
                    <a:pt x="3285" y="3599"/>
                  </a:lnTo>
                  <a:lnTo>
                    <a:pt x="3306" y="3599"/>
                  </a:lnTo>
                  <a:lnTo>
                    <a:pt x="3244" y="3494"/>
                  </a:lnTo>
                  <a:lnTo>
                    <a:pt x="3223" y="3474"/>
                  </a:lnTo>
                  <a:lnTo>
                    <a:pt x="3244" y="3390"/>
                  </a:lnTo>
                  <a:lnTo>
                    <a:pt x="3244" y="3285"/>
                  </a:lnTo>
                  <a:lnTo>
                    <a:pt x="3348" y="3118"/>
                  </a:lnTo>
                  <a:lnTo>
                    <a:pt x="3432" y="3076"/>
                  </a:lnTo>
                  <a:lnTo>
                    <a:pt x="3390" y="3013"/>
                  </a:lnTo>
                  <a:lnTo>
                    <a:pt x="3411" y="3013"/>
                  </a:lnTo>
                  <a:lnTo>
                    <a:pt x="3495" y="2867"/>
                  </a:lnTo>
                  <a:lnTo>
                    <a:pt x="3536" y="2846"/>
                  </a:lnTo>
                  <a:lnTo>
                    <a:pt x="3599" y="2846"/>
                  </a:lnTo>
                  <a:lnTo>
                    <a:pt x="3557" y="2909"/>
                  </a:lnTo>
                  <a:lnTo>
                    <a:pt x="3536" y="2971"/>
                  </a:lnTo>
                  <a:lnTo>
                    <a:pt x="3620" y="3013"/>
                  </a:lnTo>
                  <a:lnTo>
                    <a:pt x="3662" y="3013"/>
                  </a:lnTo>
                  <a:lnTo>
                    <a:pt x="3746" y="2804"/>
                  </a:lnTo>
                  <a:lnTo>
                    <a:pt x="3808" y="2741"/>
                  </a:lnTo>
                  <a:lnTo>
                    <a:pt x="3871" y="2616"/>
                  </a:lnTo>
                  <a:lnTo>
                    <a:pt x="4018" y="2490"/>
                  </a:lnTo>
                  <a:lnTo>
                    <a:pt x="4227" y="2134"/>
                  </a:lnTo>
                  <a:lnTo>
                    <a:pt x="4248" y="2072"/>
                  </a:lnTo>
                  <a:lnTo>
                    <a:pt x="4248" y="1988"/>
                  </a:lnTo>
                  <a:lnTo>
                    <a:pt x="4290" y="1862"/>
                  </a:lnTo>
                  <a:lnTo>
                    <a:pt x="4332" y="1758"/>
                  </a:lnTo>
                  <a:lnTo>
                    <a:pt x="4269" y="1695"/>
                  </a:lnTo>
                  <a:lnTo>
                    <a:pt x="4164" y="1674"/>
                  </a:lnTo>
                  <a:lnTo>
                    <a:pt x="3955" y="1507"/>
                  </a:lnTo>
                  <a:lnTo>
                    <a:pt x="3913" y="1402"/>
                  </a:lnTo>
                  <a:lnTo>
                    <a:pt x="3808" y="1298"/>
                  </a:lnTo>
                  <a:lnTo>
                    <a:pt x="3767" y="1151"/>
                  </a:lnTo>
                  <a:lnTo>
                    <a:pt x="3599" y="942"/>
                  </a:lnTo>
                  <a:lnTo>
                    <a:pt x="3516" y="942"/>
                  </a:lnTo>
                  <a:lnTo>
                    <a:pt x="3390" y="963"/>
                  </a:lnTo>
                  <a:lnTo>
                    <a:pt x="3118" y="921"/>
                  </a:lnTo>
                  <a:lnTo>
                    <a:pt x="3013" y="942"/>
                  </a:lnTo>
                  <a:lnTo>
                    <a:pt x="2930" y="963"/>
                  </a:lnTo>
                  <a:lnTo>
                    <a:pt x="2804" y="921"/>
                  </a:lnTo>
                  <a:lnTo>
                    <a:pt x="2469" y="649"/>
                  </a:lnTo>
                  <a:lnTo>
                    <a:pt x="2469" y="565"/>
                  </a:lnTo>
                  <a:lnTo>
                    <a:pt x="2260" y="335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9"/>
            <p:cNvSpPr/>
            <p:nvPr/>
          </p:nvSpPr>
          <p:spPr>
            <a:xfrm>
              <a:off x="4483475" y="2847275"/>
              <a:ext cx="5775" cy="13125"/>
            </a:xfrm>
            <a:custGeom>
              <a:avLst/>
              <a:gdLst/>
              <a:ahLst/>
              <a:cxnLst/>
              <a:rect l="l" t="t" r="r" b="b"/>
              <a:pathLst>
                <a:path w="231" h="525" extrusionOk="0">
                  <a:moveTo>
                    <a:pt x="209" y="1"/>
                  </a:moveTo>
                  <a:lnTo>
                    <a:pt x="168" y="22"/>
                  </a:lnTo>
                  <a:lnTo>
                    <a:pt x="105" y="22"/>
                  </a:lnTo>
                  <a:lnTo>
                    <a:pt x="84" y="168"/>
                  </a:lnTo>
                  <a:lnTo>
                    <a:pt x="63" y="210"/>
                  </a:lnTo>
                  <a:lnTo>
                    <a:pt x="21" y="168"/>
                  </a:lnTo>
                  <a:lnTo>
                    <a:pt x="0" y="231"/>
                  </a:lnTo>
                  <a:lnTo>
                    <a:pt x="0" y="273"/>
                  </a:lnTo>
                  <a:lnTo>
                    <a:pt x="84" y="315"/>
                  </a:lnTo>
                  <a:lnTo>
                    <a:pt x="105" y="482"/>
                  </a:lnTo>
                  <a:lnTo>
                    <a:pt x="168" y="524"/>
                  </a:lnTo>
                  <a:lnTo>
                    <a:pt x="168" y="440"/>
                  </a:lnTo>
                  <a:lnTo>
                    <a:pt x="209" y="336"/>
                  </a:lnTo>
                  <a:lnTo>
                    <a:pt x="209" y="168"/>
                  </a:lnTo>
                  <a:lnTo>
                    <a:pt x="188" y="168"/>
                  </a:lnTo>
                  <a:lnTo>
                    <a:pt x="209" y="106"/>
                  </a:lnTo>
                  <a:lnTo>
                    <a:pt x="188" y="64"/>
                  </a:lnTo>
                  <a:lnTo>
                    <a:pt x="209" y="43"/>
                  </a:lnTo>
                  <a:lnTo>
                    <a:pt x="230" y="43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9"/>
            <p:cNvSpPr/>
            <p:nvPr/>
          </p:nvSpPr>
          <p:spPr>
            <a:xfrm>
              <a:off x="4300375" y="2959750"/>
              <a:ext cx="153825" cy="99925"/>
            </a:xfrm>
            <a:custGeom>
              <a:avLst/>
              <a:gdLst/>
              <a:ahLst/>
              <a:cxnLst/>
              <a:rect l="l" t="t" r="r" b="b"/>
              <a:pathLst>
                <a:path w="6153" h="3997" extrusionOk="0">
                  <a:moveTo>
                    <a:pt x="5399" y="1"/>
                  </a:moveTo>
                  <a:lnTo>
                    <a:pt x="3223" y="649"/>
                  </a:lnTo>
                  <a:lnTo>
                    <a:pt x="2177" y="2051"/>
                  </a:lnTo>
                  <a:lnTo>
                    <a:pt x="2156" y="1528"/>
                  </a:lnTo>
                  <a:lnTo>
                    <a:pt x="1633" y="1298"/>
                  </a:lnTo>
                  <a:lnTo>
                    <a:pt x="1131" y="1089"/>
                  </a:lnTo>
                  <a:lnTo>
                    <a:pt x="796" y="1089"/>
                  </a:lnTo>
                  <a:lnTo>
                    <a:pt x="608" y="942"/>
                  </a:lnTo>
                  <a:lnTo>
                    <a:pt x="440" y="1005"/>
                  </a:lnTo>
                  <a:lnTo>
                    <a:pt x="378" y="1277"/>
                  </a:lnTo>
                  <a:lnTo>
                    <a:pt x="482" y="1486"/>
                  </a:lnTo>
                  <a:lnTo>
                    <a:pt x="315" y="1591"/>
                  </a:lnTo>
                  <a:lnTo>
                    <a:pt x="273" y="1695"/>
                  </a:lnTo>
                  <a:lnTo>
                    <a:pt x="189" y="1674"/>
                  </a:lnTo>
                  <a:lnTo>
                    <a:pt x="85" y="1633"/>
                  </a:lnTo>
                  <a:lnTo>
                    <a:pt x="106" y="1737"/>
                  </a:lnTo>
                  <a:lnTo>
                    <a:pt x="168" y="2030"/>
                  </a:lnTo>
                  <a:lnTo>
                    <a:pt x="168" y="2218"/>
                  </a:lnTo>
                  <a:lnTo>
                    <a:pt x="85" y="2218"/>
                  </a:lnTo>
                  <a:lnTo>
                    <a:pt x="85" y="2260"/>
                  </a:lnTo>
                  <a:lnTo>
                    <a:pt x="1" y="2239"/>
                  </a:lnTo>
                  <a:lnTo>
                    <a:pt x="1" y="2239"/>
                  </a:lnTo>
                  <a:lnTo>
                    <a:pt x="22" y="2344"/>
                  </a:lnTo>
                  <a:lnTo>
                    <a:pt x="106" y="2344"/>
                  </a:lnTo>
                  <a:lnTo>
                    <a:pt x="106" y="2428"/>
                  </a:lnTo>
                  <a:lnTo>
                    <a:pt x="231" y="2616"/>
                  </a:lnTo>
                  <a:lnTo>
                    <a:pt x="315" y="3139"/>
                  </a:lnTo>
                  <a:lnTo>
                    <a:pt x="482" y="3265"/>
                  </a:lnTo>
                  <a:lnTo>
                    <a:pt x="482" y="3453"/>
                  </a:lnTo>
                  <a:lnTo>
                    <a:pt x="419" y="3474"/>
                  </a:lnTo>
                  <a:lnTo>
                    <a:pt x="482" y="3620"/>
                  </a:lnTo>
                  <a:lnTo>
                    <a:pt x="608" y="3767"/>
                  </a:lnTo>
                  <a:lnTo>
                    <a:pt x="608" y="3913"/>
                  </a:lnTo>
                  <a:lnTo>
                    <a:pt x="650" y="3997"/>
                  </a:lnTo>
                  <a:lnTo>
                    <a:pt x="796" y="3997"/>
                  </a:lnTo>
                  <a:lnTo>
                    <a:pt x="817" y="3934"/>
                  </a:lnTo>
                  <a:lnTo>
                    <a:pt x="963" y="3997"/>
                  </a:lnTo>
                  <a:lnTo>
                    <a:pt x="1068" y="3976"/>
                  </a:lnTo>
                  <a:lnTo>
                    <a:pt x="1173" y="3871"/>
                  </a:lnTo>
                  <a:lnTo>
                    <a:pt x="1319" y="3871"/>
                  </a:lnTo>
                  <a:lnTo>
                    <a:pt x="1361" y="3934"/>
                  </a:lnTo>
                  <a:lnTo>
                    <a:pt x="1466" y="3892"/>
                  </a:lnTo>
                  <a:lnTo>
                    <a:pt x="1570" y="3725"/>
                  </a:lnTo>
                  <a:lnTo>
                    <a:pt x="1633" y="3725"/>
                  </a:lnTo>
                  <a:lnTo>
                    <a:pt x="1696" y="3579"/>
                  </a:lnTo>
                  <a:lnTo>
                    <a:pt x="1842" y="3495"/>
                  </a:lnTo>
                  <a:lnTo>
                    <a:pt x="1905" y="3474"/>
                  </a:lnTo>
                  <a:lnTo>
                    <a:pt x="2010" y="3474"/>
                  </a:lnTo>
                  <a:lnTo>
                    <a:pt x="2051" y="3495"/>
                  </a:lnTo>
                  <a:lnTo>
                    <a:pt x="2198" y="3495"/>
                  </a:lnTo>
                  <a:lnTo>
                    <a:pt x="2219" y="3558"/>
                  </a:lnTo>
                  <a:lnTo>
                    <a:pt x="2365" y="3579"/>
                  </a:lnTo>
                  <a:lnTo>
                    <a:pt x="2616" y="3474"/>
                  </a:lnTo>
                  <a:lnTo>
                    <a:pt x="2826" y="3453"/>
                  </a:lnTo>
                  <a:lnTo>
                    <a:pt x="2909" y="3369"/>
                  </a:lnTo>
                  <a:lnTo>
                    <a:pt x="2930" y="3307"/>
                  </a:lnTo>
                  <a:lnTo>
                    <a:pt x="3119" y="3160"/>
                  </a:lnTo>
                  <a:lnTo>
                    <a:pt x="3223" y="3160"/>
                  </a:lnTo>
                  <a:lnTo>
                    <a:pt x="3307" y="3202"/>
                  </a:lnTo>
                  <a:lnTo>
                    <a:pt x="3370" y="3181"/>
                  </a:lnTo>
                  <a:lnTo>
                    <a:pt x="3432" y="3139"/>
                  </a:lnTo>
                  <a:lnTo>
                    <a:pt x="3453" y="3181"/>
                  </a:lnTo>
                  <a:lnTo>
                    <a:pt x="3537" y="3181"/>
                  </a:lnTo>
                  <a:lnTo>
                    <a:pt x="3725" y="3034"/>
                  </a:lnTo>
                  <a:lnTo>
                    <a:pt x="3830" y="2846"/>
                  </a:lnTo>
                  <a:lnTo>
                    <a:pt x="3935" y="2783"/>
                  </a:lnTo>
                  <a:lnTo>
                    <a:pt x="3997" y="2783"/>
                  </a:lnTo>
                  <a:lnTo>
                    <a:pt x="4625" y="2616"/>
                  </a:lnTo>
                  <a:lnTo>
                    <a:pt x="4688" y="2532"/>
                  </a:lnTo>
                  <a:lnTo>
                    <a:pt x="5043" y="2470"/>
                  </a:lnTo>
                  <a:lnTo>
                    <a:pt x="5253" y="2365"/>
                  </a:lnTo>
                  <a:lnTo>
                    <a:pt x="5399" y="2260"/>
                  </a:lnTo>
                  <a:lnTo>
                    <a:pt x="5629" y="2218"/>
                  </a:lnTo>
                  <a:lnTo>
                    <a:pt x="5608" y="2135"/>
                  </a:lnTo>
                  <a:lnTo>
                    <a:pt x="5629" y="2114"/>
                  </a:lnTo>
                  <a:lnTo>
                    <a:pt x="5567" y="2051"/>
                  </a:lnTo>
                  <a:lnTo>
                    <a:pt x="5608" y="1905"/>
                  </a:lnTo>
                  <a:lnTo>
                    <a:pt x="5776" y="1674"/>
                  </a:lnTo>
                  <a:lnTo>
                    <a:pt x="6027" y="1612"/>
                  </a:lnTo>
                  <a:lnTo>
                    <a:pt x="6152" y="1591"/>
                  </a:lnTo>
                  <a:lnTo>
                    <a:pt x="5818" y="1193"/>
                  </a:lnTo>
                  <a:lnTo>
                    <a:pt x="5880" y="963"/>
                  </a:lnTo>
                  <a:lnTo>
                    <a:pt x="5357" y="273"/>
                  </a:lnTo>
                  <a:lnTo>
                    <a:pt x="5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9"/>
            <p:cNvSpPr/>
            <p:nvPr/>
          </p:nvSpPr>
          <p:spPr>
            <a:xfrm>
              <a:off x="4035700" y="2769350"/>
              <a:ext cx="180500" cy="151725"/>
            </a:xfrm>
            <a:custGeom>
              <a:avLst/>
              <a:gdLst/>
              <a:ahLst/>
              <a:cxnLst/>
              <a:rect l="l" t="t" r="r" b="b"/>
              <a:pathLst>
                <a:path w="7220" h="6069" extrusionOk="0">
                  <a:moveTo>
                    <a:pt x="503" y="0"/>
                  </a:moveTo>
                  <a:lnTo>
                    <a:pt x="210" y="21"/>
                  </a:lnTo>
                  <a:lnTo>
                    <a:pt x="147" y="21"/>
                  </a:lnTo>
                  <a:lnTo>
                    <a:pt x="126" y="126"/>
                  </a:lnTo>
                  <a:lnTo>
                    <a:pt x="84" y="356"/>
                  </a:lnTo>
                  <a:lnTo>
                    <a:pt x="126" y="523"/>
                  </a:lnTo>
                  <a:lnTo>
                    <a:pt x="126" y="649"/>
                  </a:lnTo>
                  <a:lnTo>
                    <a:pt x="42" y="858"/>
                  </a:lnTo>
                  <a:lnTo>
                    <a:pt x="1" y="1047"/>
                  </a:lnTo>
                  <a:lnTo>
                    <a:pt x="42" y="1193"/>
                  </a:lnTo>
                  <a:lnTo>
                    <a:pt x="126" y="1486"/>
                  </a:lnTo>
                  <a:lnTo>
                    <a:pt x="314" y="6068"/>
                  </a:lnTo>
                  <a:lnTo>
                    <a:pt x="7219" y="6005"/>
                  </a:lnTo>
                  <a:lnTo>
                    <a:pt x="7219" y="5985"/>
                  </a:lnTo>
                  <a:lnTo>
                    <a:pt x="7115" y="5964"/>
                  </a:lnTo>
                  <a:lnTo>
                    <a:pt x="6989" y="5796"/>
                  </a:lnTo>
                  <a:lnTo>
                    <a:pt x="6947" y="5754"/>
                  </a:lnTo>
                  <a:lnTo>
                    <a:pt x="6822" y="5692"/>
                  </a:lnTo>
                  <a:lnTo>
                    <a:pt x="6738" y="5566"/>
                  </a:lnTo>
                  <a:lnTo>
                    <a:pt x="6675" y="5587"/>
                  </a:lnTo>
                  <a:lnTo>
                    <a:pt x="6571" y="5587"/>
                  </a:lnTo>
                  <a:lnTo>
                    <a:pt x="6403" y="5461"/>
                  </a:lnTo>
                  <a:lnTo>
                    <a:pt x="6299" y="5169"/>
                  </a:lnTo>
                  <a:lnTo>
                    <a:pt x="6319" y="5106"/>
                  </a:lnTo>
                  <a:lnTo>
                    <a:pt x="6319" y="4938"/>
                  </a:lnTo>
                  <a:lnTo>
                    <a:pt x="6278" y="4855"/>
                  </a:lnTo>
                  <a:lnTo>
                    <a:pt x="6299" y="4813"/>
                  </a:lnTo>
                  <a:lnTo>
                    <a:pt x="6319" y="4855"/>
                  </a:lnTo>
                  <a:lnTo>
                    <a:pt x="6508" y="4855"/>
                  </a:lnTo>
                  <a:lnTo>
                    <a:pt x="6424" y="4792"/>
                  </a:lnTo>
                  <a:lnTo>
                    <a:pt x="6382" y="4792"/>
                  </a:lnTo>
                  <a:lnTo>
                    <a:pt x="6299" y="4624"/>
                  </a:lnTo>
                  <a:lnTo>
                    <a:pt x="6257" y="4604"/>
                  </a:lnTo>
                  <a:lnTo>
                    <a:pt x="6257" y="4645"/>
                  </a:lnTo>
                  <a:lnTo>
                    <a:pt x="6173" y="4583"/>
                  </a:lnTo>
                  <a:lnTo>
                    <a:pt x="6110" y="4415"/>
                  </a:lnTo>
                  <a:lnTo>
                    <a:pt x="5901" y="4080"/>
                  </a:lnTo>
                  <a:lnTo>
                    <a:pt x="5796" y="4018"/>
                  </a:lnTo>
                  <a:lnTo>
                    <a:pt x="5775" y="3871"/>
                  </a:lnTo>
                  <a:lnTo>
                    <a:pt x="5420" y="3327"/>
                  </a:lnTo>
                  <a:lnTo>
                    <a:pt x="5420" y="3223"/>
                  </a:lnTo>
                  <a:lnTo>
                    <a:pt x="5357" y="3118"/>
                  </a:lnTo>
                  <a:lnTo>
                    <a:pt x="5336" y="2867"/>
                  </a:lnTo>
                  <a:lnTo>
                    <a:pt x="5273" y="2825"/>
                  </a:lnTo>
                  <a:lnTo>
                    <a:pt x="5273" y="2741"/>
                  </a:lnTo>
                  <a:lnTo>
                    <a:pt x="5064" y="2532"/>
                  </a:lnTo>
                  <a:lnTo>
                    <a:pt x="5064" y="2448"/>
                  </a:lnTo>
                  <a:lnTo>
                    <a:pt x="5106" y="2344"/>
                  </a:lnTo>
                  <a:lnTo>
                    <a:pt x="5043" y="2281"/>
                  </a:lnTo>
                  <a:lnTo>
                    <a:pt x="4708" y="1988"/>
                  </a:lnTo>
                  <a:lnTo>
                    <a:pt x="4687" y="1884"/>
                  </a:lnTo>
                  <a:lnTo>
                    <a:pt x="4478" y="1653"/>
                  </a:lnTo>
                  <a:lnTo>
                    <a:pt x="4478" y="1507"/>
                  </a:lnTo>
                  <a:lnTo>
                    <a:pt x="4332" y="1360"/>
                  </a:lnTo>
                  <a:lnTo>
                    <a:pt x="4374" y="1277"/>
                  </a:lnTo>
                  <a:lnTo>
                    <a:pt x="4374" y="1193"/>
                  </a:lnTo>
                  <a:lnTo>
                    <a:pt x="4395" y="1151"/>
                  </a:lnTo>
                  <a:lnTo>
                    <a:pt x="4395" y="1193"/>
                  </a:lnTo>
                  <a:lnTo>
                    <a:pt x="4478" y="1193"/>
                  </a:lnTo>
                  <a:lnTo>
                    <a:pt x="4499" y="1339"/>
                  </a:lnTo>
                  <a:lnTo>
                    <a:pt x="4541" y="1402"/>
                  </a:lnTo>
                  <a:lnTo>
                    <a:pt x="4583" y="1465"/>
                  </a:lnTo>
                  <a:lnTo>
                    <a:pt x="4792" y="1674"/>
                  </a:lnTo>
                  <a:lnTo>
                    <a:pt x="4792" y="1779"/>
                  </a:lnTo>
                  <a:lnTo>
                    <a:pt x="4834" y="1884"/>
                  </a:lnTo>
                  <a:lnTo>
                    <a:pt x="5001" y="1967"/>
                  </a:lnTo>
                  <a:lnTo>
                    <a:pt x="5022" y="2072"/>
                  </a:lnTo>
                  <a:lnTo>
                    <a:pt x="5315" y="2344"/>
                  </a:lnTo>
                  <a:lnTo>
                    <a:pt x="5462" y="2428"/>
                  </a:lnTo>
                  <a:lnTo>
                    <a:pt x="5462" y="2490"/>
                  </a:lnTo>
                  <a:lnTo>
                    <a:pt x="5483" y="2407"/>
                  </a:lnTo>
                  <a:lnTo>
                    <a:pt x="5566" y="2323"/>
                  </a:lnTo>
                  <a:lnTo>
                    <a:pt x="5629" y="2114"/>
                  </a:lnTo>
                  <a:lnTo>
                    <a:pt x="5566" y="2072"/>
                  </a:lnTo>
                  <a:lnTo>
                    <a:pt x="5650" y="1904"/>
                  </a:lnTo>
                  <a:lnTo>
                    <a:pt x="5650" y="1779"/>
                  </a:lnTo>
                  <a:lnTo>
                    <a:pt x="5734" y="1465"/>
                  </a:lnTo>
                  <a:lnTo>
                    <a:pt x="5755" y="1444"/>
                  </a:lnTo>
                  <a:lnTo>
                    <a:pt x="5671" y="1235"/>
                  </a:lnTo>
                  <a:lnTo>
                    <a:pt x="5734" y="1088"/>
                  </a:lnTo>
                  <a:lnTo>
                    <a:pt x="5587" y="775"/>
                  </a:lnTo>
                  <a:lnTo>
                    <a:pt x="5441" y="544"/>
                  </a:lnTo>
                  <a:lnTo>
                    <a:pt x="5378" y="335"/>
                  </a:lnTo>
                  <a:lnTo>
                    <a:pt x="5273" y="147"/>
                  </a:lnTo>
                  <a:lnTo>
                    <a:pt x="5211" y="126"/>
                  </a:lnTo>
                  <a:lnTo>
                    <a:pt x="5127" y="231"/>
                  </a:lnTo>
                  <a:lnTo>
                    <a:pt x="4959" y="293"/>
                  </a:lnTo>
                  <a:lnTo>
                    <a:pt x="4604" y="231"/>
                  </a:lnTo>
                  <a:lnTo>
                    <a:pt x="4311" y="314"/>
                  </a:lnTo>
                  <a:lnTo>
                    <a:pt x="4102" y="147"/>
                  </a:lnTo>
                  <a:lnTo>
                    <a:pt x="4081" y="251"/>
                  </a:lnTo>
                  <a:lnTo>
                    <a:pt x="4164" y="398"/>
                  </a:lnTo>
                  <a:lnTo>
                    <a:pt x="4164" y="461"/>
                  </a:lnTo>
                  <a:lnTo>
                    <a:pt x="4081" y="335"/>
                  </a:lnTo>
                  <a:lnTo>
                    <a:pt x="3976" y="293"/>
                  </a:lnTo>
                  <a:lnTo>
                    <a:pt x="3955" y="189"/>
                  </a:lnTo>
                  <a:lnTo>
                    <a:pt x="3997" y="147"/>
                  </a:lnTo>
                  <a:lnTo>
                    <a:pt x="3955" y="105"/>
                  </a:lnTo>
                  <a:lnTo>
                    <a:pt x="3850" y="105"/>
                  </a:lnTo>
                  <a:lnTo>
                    <a:pt x="3746" y="84"/>
                  </a:lnTo>
                  <a:lnTo>
                    <a:pt x="3537" y="21"/>
                  </a:lnTo>
                  <a:lnTo>
                    <a:pt x="3495" y="42"/>
                  </a:lnTo>
                  <a:lnTo>
                    <a:pt x="3578" y="84"/>
                  </a:lnTo>
                  <a:lnTo>
                    <a:pt x="3599" y="105"/>
                  </a:lnTo>
                  <a:lnTo>
                    <a:pt x="3495" y="126"/>
                  </a:lnTo>
                  <a:lnTo>
                    <a:pt x="3390" y="105"/>
                  </a:lnTo>
                  <a:lnTo>
                    <a:pt x="3265" y="147"/>
                  </a:lnTo>
                  <a:lnTo>
                    <a:pt x="3223" y="126"/>
                  </a:lnTo>
                  <a:lnTo>
                    <a:pt x="3223" y="105"/>
                  </a:lnTo>
                  <a:lnTo>
                    <a:pt x="3348" y="84"/>
                  </a:lnTo>
                  <a:lnTo>
                    <a:pt x="3432" y="42"/>
                  </a:lnTo>
                  <a:lnTo>
                    <a:pt x="3327" y="42"/>
                  </a:lnTo>
                  <a:lnTo>
                    <a:pt x="3139" y="84"/>
                  </a:lnTo>
                  <a:lnTo>
                    <a:pt x="3076" y="126"/>
                  </a:lnTo>
                  <a:lnTo>
                    <a:pt x="2930" y="210"/>
                  </a:lnTo>
                  <a:lnTo>
                    <a:pt x="2846" y="231"/>
                  </a:lnTo>
                  <a:lnTo>
                    <a:pt x="2700" y="293"/>
                  </a:lnTo>
                  <a:lnTo>
                    <a:pt x="2595" y="419"/>
                  </a:lnTo>
                  <a:lnTo>
                    <a:pt x="2553" y="461"/>
                  </a:lnTo>
                  <a:lnTo>
                    <a:pt x="2386" y="461"/>
                  </a:lnTo>
                  <a:lnTo>
                    <a:pt x="2177" y="335"/>
                  </a:lnTo>
                  <a:lnTo>
                    <a:pt x="2009" y="314"/>
                  </a:lnTo>
                  <a:lnTo>
                    <a:pt x="1821" y="335"/>
                  </a:lnTo>
                  <a:lnTo>
                    <a:pt x="1674" y="231"/>
                  </a:lnTo>
                  <a:lnTo>
                    <a:pt x="1591" y="231"/>
                  </a:lnTo>
                  <a:lnTo>
                    <a:pt x="1507" y="251"/>
                  </a:lnTo>
                  <a:lnTo>
                    <a:pt x="1361" y="147"/>
                  </a:lnTo>
                  <a:lnTo>
                    <a:pt x="1172" y="105"/>
                  </a:lnTo>
                  <a:lnTo>
                    <a:pt x="733" y="84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9"/>
            <p:cNvSpPr/>
            <p:nvPr/>
          </p:nvSpPr>
          <p:spPr>
            <a:xfrm>
              <a:off x="4003800" y="2919475"/>
              <a:ext cx="238550" cy="273600"/>
            </a:xfrm>
            <a:custGeom>
              <a:avLst/>
              <a:gdLst/>
              <a:ahLst/>
              <a:cxnLst/>
              <a:rect l="l" t="t" r="r" b="b"/>
              <a:pathLst>
                <a:path w="9542" h="10944" extrusionOk="0">
                  <a:moveTo>
                    <a:pt x="8495" y="0"/>
                  </a:moveTo>
                  <a:lnTo>
                    <a:pt x="1590" y="63"/>
                  </a:lnTo>
                  <a:lnTo>
                    <a:pt x="1632" y="1193"/>
                  </a:lnTo>
                  <a:lnTo>
                    <a:pt x="1088" y="1235"/>
                  </a:lnTo>
                  <a:lnTo>
                    <a:pt x="1088" y="1444"/>
                  </a:lnTo>
                  <a:lnTo>
                    <a:pt x="1151" y="3725"/>
                  </a:lnTo>
                  <a:lnTo>
                    <a:pt x="1046" y="3746"/>
                  </a:lnTo>
                  <a:lnTo>
                    <a:pt x="942" y="3829"/>
                  </a:lnTo>
                  <a:lnTo>
                    <a:pt x="837" y="3767"/>
                  </a:lnTo>
                  <a:lnTo>
                    <a:pt x="691" y="3767"/>
                  </a:lnTo>
                  <a:lnTo>
                    <a:pt x="586" y="3850"/>
                  </a:lnTo>
                  <a:lnTo>
                    <a:pt x="586" y="3976"/>
                  </a:lnTo>
                  <a:lnTo>
                    <a:pt x="649" y="4060"/>
                  </a:lnTo>
                  <a:lnTo>
                    <a:pt x="586" y="4185"/>
                  </a:lnTo>
                  <a:lnTo>
                    <a:pt x="377" y="4457"/>
                  </a:lnTo>
                  <a:lnTo>
                    <a:pt x="335" y="4457"/>
                  </a:lnTo>
                  <a:lnTo>
                    <a:pt x="230" y="4541"/>
                  </a:lnTo>
                  <a:lnTo>
                    <a:pt x="251" y="4645"/>
                  </a:lnTo>
                  <a:lnTo>
                    <a:pt x="314" y="4687"/>
                  </a:lnTo>
                  <a:lnTo>
                    <a:pt x="251" y="4813"/>
                  </a:lnTo>
                  <a:lnTo>
                    <a:pt x="126" y="4897"/>
                  </a:lnTo>
                  <a:lnTo>
                    <a:pt x="105" y="4980"/>
                  </a:lnTo>
                  <a:lnTo>
                    <a:pt x="209" y="5022"/>
                  </a:lnTo>
                  <a:lnTo>
                    <a:pt x="230" y="5127"/>
                  </a:lnTo>
                  <a:lnTo>
                    <a:pt x="168" y="5231"/>
                  </a:lnTo>
                  <a:lnTo>
                    <a:pt x="0" y="5420"/>
                  </a:lnTo>
                  <a:lnTo>
                    <a:pt x="0" y="5545"/>
                  </a:lnTo>
                  <a:lnTo>
                    <a:pt x="63" y="5629"/>
                  </a:lnTo>
                  <a:lnTo>
                    <a:pt x="209" y="5524"/>
                  </a:lnTo>
                  <a:lnTo>
                    <a:pt x="251" y="5545"/>
                  </a:lnTo>
                  <a:lnTo>
                    <a:pt x="251" y="5629"/>
                  </a:lnTo>
                  <a:lnTo>
                    <a:pt x="209" y="5692"/>
                  </a:lnTo>
                  <a:lnTo>
                    <a:pt x="272" y="5734"/>
                  </a:lnTo>
                  <a:lnTo>
                    <a:pt x="230" y="5817"/>
                  </a:lnTo>
                  <a:lnTo>
                    <a:pt x="272" y="5922"/>
                  </a:lnTo>
                  <a:lnTo>
                    <a:pt x="272" y="6047"/>
                  </a:lnTo>
                  <a:lnTo>
                    <a:pt x="314" y="6152"/>
                  </a:lnTo>
                  <a:lnTo>
                    <a:pt x="544" y="6236"/>
                  </a:lnTo>
                  <a:lnTo>
                    <a:pt x="586" y="6319"/>
                  </a:lnTo>
                  <a:lnTo>
                    <a:pt x="544" y="6382"/>
                  </a:lnTo>
                  <a:lnTo>
                    <a:pt x="544" y="6466"/>
                  </a:lnTo>
                  <a:lnTo>
                    <a:pt x="523" y="6487"/>
                  </a:lnTo>
                  <a:lnTo>
                    <a:pt x="586" y="6570"/>
                  </a:lnTo>
                  <a:lnTo>
                    <a:pt x="586" y="6654"/>
                  </a:lnTo>
                  <a:lnTo>
                    <a:pt x="544" y="6675"/>
                  </a:lnTo>
                  <a:lnTo>
                    <a:pt x="670" y="6780"/>
                  </a:lnTo>
                  <a:lnTo>
                    <a:pt x="691" y="6863"/>
                  </a:lnTo>
                  <a:lnTo>
                    <a:pt x="858" y="7052"/>
                  </a:lnTo>
                  <a:lnTo>
                    <a:pt x="963" y="7282"/>
                  </a:lnTo>
                  <a:lnTo>
                    <a:pt x="984" y="7366"/>
                  </a:lnTo>
                  <a:lnTo>
                    <a:pt x="963" y="7491"/>
                  </a:lnTo>
                  <a:lnTo>
                    <a:pt x="942" y="7533"/>
                  </a:lnTo>
                  <a:lnTo>
                    <a:pt x="879" y="7638"/>
                  </a:lnTo>
                  <a:lnTo>
                    <a:pt x="879" y="7826"/>
                  </a:lnTo>
                  <a:lnTo>
                    <a:pt x="984" y="7910"/>
                  </a:lnTo>
                  <a:lnTo>
                    <a:pt x="1109" y="7910"/>
                  </a:lnTo>
                  <a:lnTo>
                    <a:pt x="1172" y="7847"/>
                  </a:lnTo>
                  <a:lnTo>
                    <a:pt x="1318" y="7847"/>
                  </a:lnTo>
                  <a:lnTo>
                    <a:pt x="1402" y="7889"/>
                  </a:lnTo>
                  <a:lnTo>
                    <a:pt x="1360" y="7951"/>
                  </a:lnTo>
                  <a:lnTo>
                    <a:pt x="1381" y="8098"/>
                  </a:lnTo>
                  <a:lnTo>
                    <a:pt x="1465" y="8140"/>
                  </a:lnTo>
                  <a:lnTo>
                    <a:pt x="1590" y="8223"/>
                  </a:lnTo>
                  <a:lnTo>
                    <a:pt x="1695" y="8223"/>
                  </a:lnTo>
                  <a:lnTo>
                    <a:pt x="1779" y="8265"/>
                  </a:lnTo>
                  <a:lnTo>
                    <a:pt x="1821" y="8349"/>
                  </a:lnTo>
                  <a:lnTo>
                    <a:pt x="1925" y="8412"/>
                  </a:lnTo>
                  <a:lnTo>
                    <a:pt x="2030" y="8412"/>
                  </a:lnTo>
                  <a:lnTo>
                    <a:pt x="2093" y="8475"/>
                  </a:lnTo>
                  <a:lnTo>
                    <a:pt x="2051" y="8558"/>
                  </a:lnTo>
                  <a:lnTo>
                    <a:pt x="1988" y="8621"/>
                  </a:lnTo>
                  <a:lnTo>
                    <a:pt x="1946" y="8663"/>
                  </a:lnTo>
                  <a:lnTo>
                    <a:pt x="1904" y="8726"/>
                  </a:lnTo>
                  <a:lnTo>
                    <a:pt x="2030" y="8830"/>
                  </a:lnTo>
                  <a:lnTo>
                    <a:pt x="2134" y="8851"/>
                  </a:lnTo>
                  <a:lnTo>
                    <a:pt x="2155" y="8830"/>
                  </a:lnTo>
                  <a:lnTo>
                    <a:pt x="2260" y="8872"/>
                  </a:lnTo>
                  <a:lnTo>
                    <a:pt x="2323" y="8851"/>
                  </a:lnTo>
                  <a:lnTo>
                    <a:pt x="2511" y="8977"/>
                  </a:lnTo>
                  <a:lnTo>
                    <a:pt x="2532" y="9039"/>
                  </a:lnTo>
                  <a:lnTo>
                    <a:pt x="2553" y="9207"/>
                  </a:lnTo>
                  <a:lnTo>
                    <a:pt x="2616" y="9270"/>
                  </a:lnTo>
                  <a:lnTo>
                    <a:pt x="2720" y="9291"/>
                  </a:lnTo>
                  <a:lnTo>
                    <a:pt x="2762" y="9353"/>
                  </a:lnTo>
                  <a:lnTo>
                    <a:pt x="2741" y="9458"/>
                  </a:lnTo>
                  <a:lnTo>
                    <a:pt x="2783" y="9521"/>
                  </a:lnTo>
                  <a:lnTo>
                    <a:pt x="2992" y="9563"/>
                  </a:lnTo>
                  <a:lnTo>
                    <a:pt x="3076" y="9625"/>
                  </a:lnTo>
                  <a:lnTo>
                    <a:pt x="3076" y="9688"/>
                  </a:lnTo>
                  <a:lnTo>
                    <a:pt x="3076" y="9876"/>
                  </a:lnTo>
                  <a:lnTo>
                    <a:pt x="3160" y="9918"/>
                  </a:lnTo>
                  <a:lnTo>
                    <a:pt x="3264" y="9981"/>
                  </a:lnTo>
                  <a:lnTo>
                    <a:pt x="3306" y="10044"/>
                  </a:lnTo>
                  <a:lnTo>
                    <a:pt x="3306" y="10086"/>
                  </a:lnTo>
                  <a:lnTo>
                    <a:pt x="3348" y="10190"/>
                  </a:lnTo>
                  <a:lnTo>
                    <a:pt x="3390" y="10232"/>
                  </a:lnTo>
                  <a:lnTo>
                    <a:pt x="3474" y="10253"/>
                  </a:lnTo>
                  <a:lnTo>
                    <a:pt x="3515" y="10337"/>
                  </a:lnTo>
                  <a:lnTo>
                    <a:pt x="3662" y="10420"/>
                  </a:lnTo>
                  <a:lnTo>
                    <a:pt x="3766" y="10462"/>
                  </a:lnTo>
                  <a:lnTo>
                    <a:pt x="3829" y="10441"/>
                  </a:lnTo>
                  <a:lnTo>
                    <a:pt x="3871" y="10399"/>
                  </a:lnTo>
                  <a:lnTo>
                    <a:pt x="3934" y="10337"/>
                  </a:lnTo>
                  <a:lnTo>
                    <a:pt x="4143" y="10337"/>
                  </a:lnTo>
                  <a:lnTo>
                    <a:pt x="4185" y="10399"/>
                  </a:lnTo>
                  <a:lnTo>
                    <a:pt x="4227" y="10399"/>
                  </a:lnTo>
                  <a:lnTo>
                    <a:pt x="4331" y="10337"/>
                  </a:lnTo>
                  <a:lnTo>
                    <a:pt x="4394" y="10295"/>
                  </a:lnTo>
                  <a:lnTo>
                    <a:pt x="4436" y="10211"/>
                  </a:lnTo>
                  <a:lnTo>
                    <a:pt x="4562" y="10211"/>
                  </a:lnTo>
                  <a:lnTo>
                    <a:pt x="4624" y="10232"/>
                  </a:lnTo>
                  <a:lnTo>
                    <a:pt x="4708" y="10399"/>
                  </a:lnTo>
                  <a:lnTo>
                    <a:pt x="4750" y="10462"/>
                  </a:lnTo>
                  <a:lnTo>
                    <a:pt x="4813" y="10525"/>
                  </a:lnTo>
                  <a:lnTo>
                    <a:pt x="4938" y="10567"/>
                  </a:lnTo>
                  <a:lnTo>
                    <a:pt x="5022" y="10630"/>
                  </a:lnTo>
                  <a:lnTo>
                    <a:pt x="5043" y="10734"/>
                  </a:lnTo>
                  <a:lnTo>
                    <a:pt x="5085" y="10755"/>
                  </a:lnTo>
                  <a:lnTo>
                    <a:pt x="5126" y="10839"/>
                  </a:lnTo>
                  <a:lnTo>
                    <a:pt x="5126" y="10923"/>
                  </a:lnTo>
                  <a:lnTo>
                    <a:pt x="5294" y="10923"/>
                  </a:lnTo>
                  <a:lnTo>
                    <a:pt x="5336" y="10944"/>
                  </a:lnTo>
                  <a:lnTo>
                    <a:pt x="5357" y="10923"/>
                  </a:lnTo>
                  <a:lnTo>
                    <a:pt x="5336" y="10860"/>
                  </a:lnTo>
                  <a:lnTo>
                    <a:pt x="5336" y="10776"/>
                  </a:lnTo>
                  <a:lnTo>
                    <a:pt x="5398" y="10713"/>
                  </a:lnTo>
                  <a:lnTo>
                    <a:pt x="5503" y="10755"/>
                  </a:lnTo>
                  <a:lnTo>
                    <a:pt x="5671" y="10818"/>
                  </a:lnTo>
                  <a:lnTo>
                    <a:pt x="5754" y="10776"/>
                  </a:lnTo>
                  <a:lnTo>
                    <a:pt x="5859" y="10818"/>
                  </a:lnTo>
                  <a:lnTo>
                    <a:pt x="5859" y="10923"/>
                  </a:lnTo>
                  <a:lnTo>
                    <a:pt x="6005" y="10944"/>
                  </a:lnTo>
                  <a:lnTo>
                    <a:pt x="6068" y="10944"/>
                  </a:lnTo>
                  <a:lnTo>
                    <a:pt x="6068" y="10860"/>
                  </a:lnTo>
                  <a:lnTo>
                    <a:pt x="6131" y="10776"/>
                  </a:lnTo>
                  <a:lnTo>
                    <a:pt x="6215" y="10818"/>
                  </a:lnTo>
                  <a:lnTo>
                    <a:pt x="6235" y="10776"/>
                  </a:lnTo>
                  <a:lnTo>
                    <a:pt x="6340" y="10776"/>
                  </a:lnTo>
                  <a:lnTo>
                    <a:pt x="6487" y="10734"/>
                  </a:lnTo>
                  <a:lnTo>
                    <a:pt x="6696" y="10713"/>
                  </a:lnTo>
                  <a:lnTo>
                    <a:pt x="6821" y="10755"/>
                  </a:lnTo>
                  <a:lnTo>
                    <a:pt x="6947" y="10713"/>
                  </a:lnTo>
                  <a:lnTo>
                    <a:pt x="7010" y="10609"/>
                  </a:lnTo>
                  <a:lnTo>
                    <a:pt x="7135" y="10525"/>
                  </a:lnTo>
                  <a:lnTo>
                    <a:pt x="7219" y="10420"/>
                  </a:lnTo>
                  <a:lnTo>
                    <a:pt x="7261" y="10399"/>
                  </a:lnTo>
                  <a:lnTo>
                    <a:pt x="7323" y="10337"/>
                  </a:lnTo>
                  <a:lnTo>
                    <a:pt x="7428" y="10232"/>
                  </a:lnTo>
                  <a:lnTo>
                    <a:pt x="7470" y="10232"/>
                  </a:lnTo>
                  <a:lnTo>
                    <a:pt x="7595" y="10023"/>
                  </a:lnTo>
                  <a:lnTo>
                    <a:pt x="7805" y="9814"/>
                  </a:lnTo>
                  <a:lnTo>
                    <a:pt x="7763" y="9604"/>
                  </a:lnTo>
                  <a:lnTo>
                    <a:pt x="7700" y="9563"/>
                  </a:lnTo>
                  <a:lnTo>
                    <a:pt x="7679" y="9353"/>
                  </a:lnTo>
                  <a:lnTo>
                    <a:pt x="7595" y="9249"/>
                  </a:lnTo>
                  <a:lnTo>
                    <a:pt x="7554" y="9144"/>
                  </a:lnTo>
                  <a:lnTo>
                    <a:pt x="7470" y="9060"/>
                  </a:lnTo>
                  <a:lnTo>
                    <a:pt x="7365" y="9060"/>
                  </a:lnTo>
                  <a:lnTo>
                    <a:pt x="7323" y="8998"/>
                  </a:lnTo>
                  <a:lnTo>
                    <a:pt x="7323" y="8956"/>
                  </a:lnTo>
                  <a:lnTo>
                    <a:pt x="7219" y="8893"/>
                  </a:lnTo>
                  <a:lnTo>
                    <a:pt x="7114" y="8726"/>
                  </a:lnTo>
                  <a:lnTo>
                    <a:pt x="7072" y="8684"/>
                  </a:lnTo>
                  <a:lnTo>
                    <a:pt x="7051" y="8621"/>
                  </a:lnTo>
                  <a:lnTo>
                    <a:pt x="6947" y="8516"/>
                  </a:lnTo>
                  <a:lnTo>
                    <a:pt x="6905" y="8433"/>
                  </a:lnTo>
                  <a:lnTo>
                    <a:pt x="6633" y="8433"/>
                  </a:lnTo>
                  <a:lnTo>
                    <a:pt x="6549" y="8412"/>
                  </a:lnTo>
                  <a:lnTo>
                    <a:pt x="6507" y="8328"/>
                  </a:lnTo>
                  <a:lnTo>
                    <a:pt x="6591" y="8203"/>
                  </a:lnTo>
                  <a:lnTo>
                    <a:pt x="6654" y="8161"/>
                  </a:lnTo>
                  <a:lnTo>
                    <a:pt x="6654" y="8035"/>
                  </a:lnTo>
                  <a:lnTo>
                    <a:pt x="6800" y="8056"/>
                  </a:lnTo>
                  <a:lnTo>
                    <a:pt x="6905" y="8035"/>
                  </a:lnTo>
                  <a:lnTo>
                    <a:pt x="6947" y="8098"/>
                  </a:lnTo>
                  <a:lnTo>
                    <a:pt x="7031" y="8098"/>
                  </a:lnTo>
                  <a:lnTo>
                    <a:pt x="7051" y="8035"/>
                  </a:lnTo>
                  <a:lnTo>
                    <a:pt x="7135" y="7951"/>
                  </a:lnTo>
                  <a:lnTo>
                    <a:pt x="7156" y="7700"/>
                  </a:lnTo>
                  <a:lnTo>
                    <a:pt x="7135" y="7470"/>
                  </a:lnTo>
                  <a:lnTo>
                    <a:pt x="7177" y="7303"/>
                  </a:lnTo>
                  <a:lnTo>
                    <a:pt x="7282" y="7177"/>
                  </a:lnTo>
                  <a:lnTo>
                    <a:pt x="7282" y="7052"/>
                  </a:lnTo>
                  <a:lnTo>
                    <a:pt x="7240" y="6968"/>
                  </a:lnTo>
                  <a:lnTo>
                    <a:pt x="7282" y="6863"/>
                  </a:lnTo>
                  <a:lnTo>
                    <a:pt x="7386" y="6696"/>
                  </a:lnTo>
                  <a:lnTo>
                    <a:pt x="7428" y="6633"/>
                  </a:lnTo>
                  <a:lnTo>
                    <a:pt x="7470" y="6633"/>
                  </a:lnTo>
                  <a:lnTo>
                    <a:pt x="7533" y="6654"/>
                  </a:lnTo>
                  <a:lnTo>
                    <a:pt x="7658" y="6215"/>
                  </a:lnTo>
                  <a:lnTo>
                    <a:pt x="7700" y="6026"/>
                  </a:lnTo>
                  <a:lnTo>
                    <a:pt x="7888" y="5922"/>
                  </a:lnTo>
                  <a:lnTo>
                    <a:pt x="7888" y="5817"/>
                  </a:lnTo>
                  <a:lnTo>
                    <a:pt x="8014" y="5608"/>
                  </a:lnTo>
                  <a:lnTo>
                    <a:pt x="8056" y="5503"/>
                  </a:lnTo>
                  <a:lnTo>
                    <a:pt x="8160" y="5482"/>
                  </a:lnTo>
                  <a:lnTo>
                    <a:pt x="8202" y="5482"/>
                  </a:lnTo>
                  <a:lnTo>
                    <a:pt x="8265" y="5294"/>
                  </a:lnTo>
                  <a:lnTo>
                    <a:pt x="8412" y="5022"/>
                  </a:lnTo>
                  <a:lnTo>
                    <a:pt x="8412" y="4813"/>
                  </a:lnTo>
                  <a:lnTo>
                    <a:pt x="8495" y="4666"/>
                  </a:lnTo>
                  <a:lnTo>
                    <a:pt x="8516" y="4604"/>
                  </a:lnTo>
                  <a:lnTo>
                    <a:pt x="8495" y="4604"/>
                  </a:lnTo>
                  <a:lnTo>
                    <a:pt x="8474" y="4478"/>
                  </a:lnTo>
                  <a:lnTo>
                    <a:pt x="8391" y="4248"/>
                  </a:lnTo>
                  <a:lnTo>
                    <a:pt x="8412" y="4122"/>
                  </a:lnTo>
                  <a:lnTo>
                    <a:pt x="8474" y="4039"/>
                  </a:lnTo>
                  <a:lnTo>
                    <a:pt x="8474" y="3934"/>
                  </a:lnTo>
                  <a:lnTo>
                    <a:pt x="8579" y="3809"/>
                  </a:lnTo>
                  <a:lnTo>
                    <a:pt x="8621" y="3516"/>
                  </a:lnTo>
                  <a:lnTo>
                    <a:pt x="8684" y="3327"/>
                  </a:lnTo>
                  <a:lnTo>
                    <a:pt x="8725" y="3285"/>
                  </a:lnTo>
                  <a:lnTo>
                    <a:pt x="8684" y="3223"/>
                  </a:lnTo>
                  <a:lnTo>
                    <a:pt x="8621" y="3202"/>
                  </a:lnTo>
                  <a:lnTo>
                    <a:pt x="8704" y="3076"/>
                  </a:lnTo>
                  <a:lnTo>
                    <a:pt x="8704" y="2930"/>
                  </a:lnTo>
                  <a:lnTo>
                    <a:pt x="8746" y="2909"/>
                  </a:lnTo>
                  <a:lnTo>
                    <a:pt x="8914" y="2909"/>
                  </a:lnTo>
                  <a:lnTo>
                    <a:pt x="8914" y="2825"/>
                  </a:lnTo>
                  <a:lnTo>
                    <a:pt x="8914" y="2783"/>
                  </a:lnTo>
                  <a:lnTo>
                    <a:pt x="8914" y="2721"/>
                  </a:lnTo>
                  <a:lnTo>
                    <a:pt x="9018" y="2700"/>
                  </a:lnTo>
                  <a:lnTo>
                    <a:pt x="9102" y="2658"/>
                  </a:lnTo>
                  <a:lnTo>
                    <a:pt x="9228" y="2658"/>
                  </a:lnTo>
                  <a:lnTo>
                    <a:pt x="9248" y="2574"/>
                  </a:lnTo>
                  <a:lnTo>
                    <a:pt x="9353" y="2553"/>
                  </a:lnTo>
                  <a:lnTo>
                    <a:pt x="9458" y="2490"/>
                  </a:lnTo>
                  <a:lnTo>
                    <a:pt x="9541" y="2386"/>
                  </a:lnTo>
                  <a:lnTo>
                    <a:pt x="9479" y="2386"/>
                  </a:lnTo>
                  <a:lnTo>
                    <a:pt x="9479" y="2302"/>
                  </a:lnTo>
                  <a:lnTo>
                    <a:pt x="9353" y="2239"/>
                  </a:lnTo>
                  <a:lnTo>
                    <a:pt x="9248" y="2239"/>
                  </a:lnTo>
                  <a:lnTo>
                    <a:pt x="9248" y="2135"/>
                  </a:lnTo>
                  <a:lnTo>
                    <a:pt x="8997" y="1946"/>
                  </a:lnTo>
                  <a:lnTo>
                    <a:pt x="8914" y="1946"/>
                  </a:lnTo>
                  <a:lnTo>
                    <a:pt x="8809" y="1737"/>
                  </a:lnTo>
                  <a:lnTo>
                    <a:pt x="8725" y="1507"/>
                  </a:lnTo>
                  <a:lnTo>
                    <a:pt x="8746" y="1256"/>
                  </a:lnTo>
                  <a:lnTo>
                    <a:pt x="8725" y="1047"/>
                  </a:lnTo>
                  <a:lnTo>
                    <a:pt x="8579" y="628"/>
                  </a:lnTo>
                  <a:lnTo>
                    <a:pt x="8579" y="524"/>
                  </a:lnTo>
                  <a:lnTo>
                    <a:pt x="8600" y="503"/>
                  </a:lnTo>
                  <a:lnTo>
                    <a:pt x="8621" y="565"/>
                  </a:lnTo>
                  <a:lnTo>
                    <a:pt x="8642" y="607"/>
                  </a:lnTo>
                  <a:lnTo>
                    <a:pt x="8684" y="607"/>
                  </a:lnTo>
                  <a:lnTo>
                    <a:pt x="8684" y="565"/>
                  </a:lnTo>
                  <a:lnTo>
                    <a:pt x="8579" y="419"/>
                  </a:lnTo>
                  <a:lnTo>
                    <a:pt x="8516" y="252"/>
                  </a:lnTo>
                  <a:lnTo>
                    <a:pt x="8495" y="210"/>
                  </a:lnTo>
                  <a:lnTo>
                    <a:pt x="8495" y="189"/>
                  </a:lnTo>
                  <a:lnTo>
                    <a:pt x="8495" y="168"/>
                  </a:lnTo>
                  <a:lnTo>
                    <a:pt x="8495" y="147"/>
                  </a:lnTo>
                  <a:lnTo>
                    <a:pt x="8474" y="84"/>
                  </a:lnTo>
                  <a:lnTo>
                    <a:pt x="8495" y="42"/>
                  </a:lnTo>
                  <a:lnTo>
                    <a:pt x="84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9"/>
            <p:cNvSpPr/>
            <p:nvPr/>
          </p:nvSpPr>
          <p:spPr>
            <a:xfrm>
              <a:off x="4166475" y="3025650"/>
              <a:ext cx="219725" cy="166900"/>
            </a:xfrm>
            <a:custGeom>
              <a:avLst/>
              <a:gdLst/>
              <a:ahLst/>
              <a:cxnLst/>
              <a:rect l="l" t="t" r="r" b="b"/>
              <a:pathLst>
                <a:path w="8789" h="6676" extrusionOk="0">
                  <a:moveTo>
                    <a:pt x="2511" y="1"/>
                  </a:moveTo>
                  <a:lnTo>
                    <a:pt x="2344" y="336"/>
                  </a:lnTo>
                  <a:lnTo>
                    <a:pt x="2239" y="336"/>
                  </a:lnTo>
                  <a:lnTo>
                    <a:pt x="2218" y="419"/>
                  </a:lnTo>
                  <a:lnTo>
                    <a:pt x="2093" y="398"/>
                  </a:lnTo>
                  <a:lnTo>
                    <a:pt x="2009" y="357"/>
                  </a:lnTo>
                  <a:lnTo>
                    <a:pt x="1988" y="419"/>
                  </a:lnTo>
                  <a:lnTo>
                    <a:pt x="1905" y="566"/>
                  </a:lnTo>
                  <a:lnTo>
                    <a:pt x="1905" y="775"/>
                  </a:lnTo>
                  <a:lnTo>
                    <a:pt x="1758" y="1047"/>
                  </a:lnTo>
                  <a:lnTo>
                    <a:pt x="1695" y="1235"/>
                  </a:lnTo>
                  <a:lnTo>
                    <a:pt x="1653" y="1235"/>
                  </a:lnTo>
                  <a:lnTo>
                    <a:pt x="1549" y="1256"/>
                  </a:lnTo>
                  <a:lnTo>
                    <a:pt x="1507" y="1361"/>
                  </a:lnTo>
                  <a:lnTo>
                    <a:pt x="1381" y="1570"/>
                  </a:lnTo>
                  <a:lnTo>
                    <a:pt x="1381" y="1675"/>
                  </a:lnTo>
                  <a:lnTo>
                    <a:pt x="1193" y="1779"/>
                  </a:lnTo>
                  <a:lnTo>
                    <a:pt x="1151" y="1968"/>
                  </a:lnTo>
                  <a:lnTo>
                    <a:pt x="1026" y="2407"/>
                  </a:lnTo>
                  <a:lnTo>
                    <a:pt x="963" y="2386"/>
                  </a:lnTo>
                  <a:lnTo>
                    <a:pt x="921" y="2386"/>
                  </a:lnTo>
                  <a:lnTo>
                    <a:pt x="879" y="2449"/>
                  </a:lnTo>
                  <a:lnTo>
                    <a:pt x="775" y="2616"/>
                  </a:lnTo>
                  <a:lnTo>
                    <a:pt x="733" y="2721"/>
                  </a:lnTo>
                  <a:lnTo>
                    <a:pt x="775" y="2805"/>
                  </a:lnTo>
                  <a:lnTo>
                    <a:pt x="775" y="2930"/>
                  </a:lnTo>
                  <a:lnTo>
                    <a:pt x="670" y="3056"/>
                  </a:lnTo>
                  <a:lnTo>
                    <a:pt x="628" y="3223"/>
                  </a:lnTo>
                  <a:lnTo>
                    <a:pt x="649" y="3453"/>
                  </a:lnTo>
                  <a:lnTo>
                    <a:pt x="628" y="3704"/>
                  </a:lnTo>
                  <a:lnTo>
                    <a:pt x="544" y="3788"/>
                  </a:lnTo>
                  <a:lnTo>
                    <a:pt x="524" y="3851"/>
                  </a:lnTo>
                  <a:lnTo>
                    <a:pt x="440" y="3851"/>
                  </a:lnTo>
                  <a:lnTo>
                    <a:pt x="398" y="3788"/>
                  </a:lnTo>
                  <a:lnTo>
                    <a:pt x="293" y="3809"/>
                  </a:lnTo>
                  <a:lnTo>
                    <a:pt x="147" y="3788"/>
                  </a:lnTo>
                  <a:lnTo>
                    <a:pt x="147" y="3914"/>
                  </a:lnTo>
                  <a:lnTo>
                    <a:pt x="84" y="3956"/>
                  </a:lnTo>
                  <a:lnTo>
                    <a:pt x="0" y="4081"/>
                  </a:lnTo>
                  <a:lnTo>
                    <a:pt x="42" y="4165"/>
                  </a:lnTo>
                  <a:lnTo>
                    <a:pt x="126" y="4186"/>
                  </a:lnTo>
                  <a:lnTo>
                    <a:pt x="398" y="4186"/>
                  </a:lnTo>
                  <a:lnTo>
                    <a:pt x="440" y="4269"/>
                  </a:lnTo>
                  <a:lnTo>
                    <a:pt x="544" y="4374"/>
                  </a:lnTo>
                  <a:lnTo>
                    <a:pt x="565" y="4437"/>
                  </a:lnTo>
                  <a:lnTo>
                    <a:pt x="607" y="4479"/>
                  </a:lnTo>
                  <a:lnTo>
                    <a:pt x="712" y="4646"/>
                  </a:lnTo>
                  <a:lnTo>
                    <a:pt x="816" y="4709"/>
                  </a:lnTo>
                  <a:lnTo>
                    <a:pt x="816" y="4751"/>
                  </a:lnTo>
                  <a:lnTo>
                    <a:pt x="858" y="4813"/>
                  </a:lnTo>
                  <a:lnTo>
                    <a:pt x="963" y="4813"/>
                  </a:lnTo>
                  <a:lnTo>
                    <a:pt x="1047" y="4897"/>
                  </a:lnTo>
                  <a:lnTo>
                    <a:pt x="1088" y="5002"/>
                  </a:lnTo>
                  <a:lnTo>
                    <a:pt x="1172" y="5106"/>
                  </a:lnTo>
                  <a:lnTo>
                    <a:pt x="1193" y="5316"/>
                  </a:lnTo>
                  <a:lnTo>
                    <a:pt x="1256" y="5357"/>
                  </a:lnTo>
                  <a:lnTo>
                    <a:pt x="1298" y="5567"/>
                  </a:lnTo>
                  <a:lnTo>
                    <a:pt x="1340" y="5525"/>
                  </a:lnTo>
                  <a:lnTo>
                    <a:pt x="1402" y="5629"/>
                  </a:lnTo>
                  <a:lnTo>
                    <a:pt x="1507" y="5588"/>
                  </a:lnTo>
                  <a:lnTo>
                    <a:pt x="1612" y="5629"/>
                  </a:lnTo>
                  <a:lnTo>
                    <a:pt x="1612" y="5964"/>
                  </a:lnTo>
                  <a:lnTo>
                    <a:pt x="1695" y="6069"/>
                  </a:lnTo>
                  <a:lnTo>
                    <a:pt x="1821" y="6090"/>
                  </a:lnTo>
                  <a:lnTo>
                    <a:pt x="1967" y="6048"/>
                  </a:lnTo>
                  <a:lnTo>
                    <a:pt x="2093" y="6090"/>
                  </a:lnTo>
                  <a:lnTo>
                    <a:pt x="2386" y="6069"/>
                  </a:lnTo>
                  <a:lnTo>
                    <a:pt x="2490" y="6152"/>
                  </a:lnTo>
                  <a:lnTo>
                    <a:pt x="2721" y="6383"/>
                  </a:lnTo>
                  <a:lnTo>
                    <a:pt x="2867" y="6466"/>
                  </a:lnTo>
                  <a:lnTo>
                    <a:pt x="2951" y="6571"/>
                  </a:lnTo>
                  <a:lnTo>
                    <a:pt x="3055" y="6613"/>
                  </a:lnTo>
                  <a:lnTo>
                    <a:pt x="3244" y="6613"/>
                  </a:lnTo>
                  <a:lnTo>
                    <a:pt x="3369" y="6676"/>
                  </a:lnTo>
                  <a:lnTo>
                    <a:pt x="3537" y="6634"/>
                  </a:lnTo>
                  <a:lnTo>
                    <a:pt x="3641" y="6676"/>
                  </a:lnTo>
                  <a:lnTo>
                    <a:pt x="3850" y="6676"/>
                  </a:lnTo>
                  <a:lnTo>
                    <a:pt x="3997" y="6424"/>
                  </a:lnTo>
                  <a:lnTo>
                    <a:pt x="4060" y="6362"/>
                  </a:lnTo>
                  <a:lnTo>
                    <a:pt x="4164" y="6299"/>
                  </a:lnTo>
                  <a:lnTo>
                    <a:pt x="4269" y="6299"/>
                  </a:lnTo>
                  <a:lnTo>
                    <a:pt x="4311" y="6278"/>
                  </a:lnTo>
                  <a:lnTo>
                    <a:pt x="4583" y="6257"/>
                  </a:lnTo>
                  <a:lnTo>
                    <a:pt x="4645" y="6278"/>
                  </a:lnTo>
                  <a:lnTo>
                    <a:pt x="4729" y="6404"/>
                  </a:lnTo>
                  <a:lnTo>
                    <a:pt x="4834" y="6466"/>
                  </a:lnTo>
                  <a:lnTo>
                    <a:pt x="5043" y="6424"/>
                  </a:lnTo>
                  <a:lnTo>
                    <a:pt x="5210" y="6424"/>
                  </a:lnTo>
                  <a:lnTo>
                    <a:pt x="5252" y="6320"/>
                  </a:lnTo>
                  <a:lnTo>
                    <a:pt x="5441" y="6257"/>
                  </a:lnTo>
                  <a:lnTo>
                    <a:pt x="5629" y="6215"/>
                  </a:lnTo>
                  <a:lnTo>
                    <a:pt x="5775" y="6152"/>
                  </a:lnTo>
                  <a:lnTo>
                    <a:pt x="5880" y="6069"/>
                  </a:lnTo>
                  <a:lnTo>
                    <a:pt x="5943" y="5964"/>
                  </a:lnTo>
                  <a:lnTo>
                    <a:pt x="6068" y="5880"/>
                  </a:lnTo>
                  <a:lnTo>
                    <a:pt x="6173" y="5880"/>
                  </a:lnTo>
                  <a:lnTo>
                    <a:pt x="6278" y="5797"/>
                  </a:lnTo>
                  <a:lnTo>
                    <a:pt x="7010" y="5797"/>
                  </a:lnTo>
                  <a:lnTo>
                    <a:pt x="8788" y="4018"/>
                  </a:lnTo>
                  <a:lnTo>
                    <a:pt x="8056" y="4018"/>
                  </a:lnTo>
                  <a:lnTo>
                    <a:pt x="6361" y="3495"/>
                  </a:lnTo>
                  <a:lnTo>
                    <a:pt x="6215" y="3370"/>
                  </a:lnTo>
                  <a:lnTo>
                    <a:pt x="6006" y="3349"/>
                  </a:lnTo>
                  <a:lnTo>
                    <a:pt x="5943" y="3160"/>
                  </a:lnTo>
                  <a:lnTo>
                    <a:pt x="5964" y="3014"/>
                  </a:lnTo>
                  <a:lnTo>
                    <a:pt x="5796" y="2930"/>
                  </a:lnTo>
                  <a:lnTo>
                    <a:pt x="5692" y="2616"/>
                  </a:lnTo>
                  <a:lnTo>
                    <a:pt x="5650" y="2386"/>
                  </a:lnTo>
                  <a:lnTo>
                    <a:pt x="5692" y="2323"/>
                  </a:lnTo>
                  <a:lnTo>
                    <a:pt x="5587" y="2282"/>
                  </a:lnTo>
                  <a:lnTo>
                    <a:pt x="5441" y="2303"/>
                  </a:lnTo>
                  <a:lnTo>
                    <a:pt x="5315" y="2386"/>
                  </a:lnTo>
                  <a:lnTo>
                    <a:pt x="5106" y="2386"/>
                  </a:lnTo>
                  <a:lnTo>
                    <a:pt x="5022" y="2323"/>
                  </a:lnTo>
                  <a:lnTo>
                    <a:pt x="5127" y="2198"/>
                  </a:lnTo>
                  <a:lnTo>
                    <a:pt x="5127" y="2093"/>
                  </a:lnTo>
                  <a:lnTo>
                    <a:pt x="5169" y="1989"/>
                  </a:lnTo>
                  <a:lnTo>
                    <a:pt x="5169" y="1821"/>
                  </a:lnTo>
                  <a:lnTo>
                    <a:pt x="5210" y="1717"/>
                  </a:lnTo>
                  <a:lnTo>
                    <a:pt x="5252" y="1591"/>
                  </a:lnTo>
                  <a:lnTo>
                    <a:pt x="5357" y="1570"/>
                  </a:lnTo>
                  <a:lnTo>
                    <a:pt x="5210" y="1361"/>
                  </a:lnTo>
                  <a:lnTo>
                    <a:pt x="5127" y="1361"/>
                  </a:lnTo>
                  <a:lnTo>
                    <a:pt x="5106" y="1277"/>
                  </a:lnTo>
                  <a:lnTo>
                    <a:pt x="5064" y="1173"/>
                  </a:lnTo>
                  <a:lnTo>
                    <a:pt x="4959" y="1026"/>
                  </a:lnTo>
                  <a:lnTo>
                    <a:pt x="4855" y="984"/>
                  </a:lnTo>
                  <a:lnTo>
                    <a:pt x="4687" y="838"/>
                  </a:lnTo>
                  <a:lnTo>
                    <a:pt x="4541" y="733"/>
                  </a:lnTo>
                  <a:lnTo>
                    <a:pt x="4520" y="671"/>
                  </a:lnTo>
                  <a:lnTo>
                    <a:pt x="4415" y="671"/>
                  </a:lnTo>
                  <a:lnTo>
                    <a:pt x="4394" y="629"/>
                  </a:lnTo>
                  <a:lnTo>
                    <a:pt x="4227" y="629"/>
                  </a:lnTo>
                  <a:lnTo>
                    <a:pt x="4185" y="524"/>
                  </a:lnTo>
                  <a:lnTo>
                    <a:pt x="3976" y="336"/>
                  </a:lnTo>
                  <a:lnTo>
                    <a:pt x="3871" y="315"/>
                  </a:lnTo>
                  <a:lnTo>
                    <a:pt x="3788" y="231"/>
                  </a:lnTo>
                  <a:lnTo>
                    <a:pt x="3662" y="210"/>
                  </a:lnTo>
                  <a:lnTo>
                    <a:pt x="3578" y="231"/>
                  </a:lnTo>
                  <a:lnTo>
                    <a:pt x="3557" y="252"/>
                  </a:lnTo>
                  <a:lnTo>
                    <a:pt x="3369" y="106"/>
                  </a:lnTo>
                  <a:lnTo>
                    <a:pt x="3265" y="106"/>
                  </a:lnTo>
                  <a:lnTo>
                    <a:pt x="3223" y="147"/>
                  </a:lnTo>
                  <a:lnTo>
                    <a:pt x="3139" y="85"/>
                  </a:lnTo>
                  <a:lnTo>
                    <a:pt x="3034" y="106"/>
                  </a:lnTo>
                  <a:lnTo>
                    <a:pt x="2930" y="189"/>
                  </a:lnTo>
                  <a:lnTo>
                    <a:pt x="2825" y="189"/>
                  </a:lnTo>
                  <a:lnTo>
                    <a:pt x="2595" y="106"/>
                  </a:lnTo>
                  <a:lnTo>
                    <a:pt x="2553" y="43"/>
                  </a:lnTo>
                  <a:lnTo>
                    <a:pt x="25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9"/>
            <p:cNvSpPr/>
            <p:nvPr/>
          </p:nvSpPr>
          <p:spPr>
            <a:xfrm>
              <a:off x="4213550" y="2979100"/>
              <a:ext cx="96800" cy="85825"/>
            </a:xfrm>
            <a:custGeom>
              <a:avLst/>
              <a:gdLst/>
              <a:ahLst/>
              <a:cxnLst/>
              <a:rect l="l" t="t" r="r" b="b"/>
              <a:pathLst>
                <a:path w="3872" h="3433" extrusionOk="0">
                  <a:moveTo>
                    <a:pt x="1151" y="1"/>
                  </a:moveTo>
                  <a:lnTo>
                    <a:pt x="1068" y="105"/>
                  </a:lnTo>
                  <a:lnTo>
                    <a:pt x="963" y="168"/>
                  </a:lnTo>
                  <a:lnTo>
                    <a:pt x="858" y="189"/>
                  </a:lnTo>
                  <a:lnTo>
                    <a:pt x="838" y="273"/>
                  </a:lnTo>
                  <a:lnTo>
                    <a:pt x="712" y="273"/>
                  </a:lnTo>
                  <a:lnTo>
                    <a:pt x="628" y="315"/>
                  </a:lnTo>
                  <a:lnTo>
                    <a:pt x="524" y="336"/>
                  </a:lnTo>
                  <a:lnTo>
                    <a:pt x="524" y="398"/>
                  </a:lnTo>
                  <a:lnTo>
                    <a:pt x="524" y="440"/>
                  </a:lnTo>
                  <a:lnTo>
                    <a:pt x="524" y="524"/>
                  </a:lnTo>
                  <a:lnTo>
                    <a:pt x="356" y="524"/>
                  </a:lnTo>
                  <a:lnTo>
                    <a:pt x="314" y="545"/>
                  </a:lnTo>
                  <a:lnTo>
                    <a:pt x="314" y="691"/>
                  </a:lnTo>
                  <a:lnTo>
                    <a:pt x="231" y="817"/>
                  </a:lnTo>
                  <a:lnTo>
                    <a:pt x="294" y="838"/>
                  </a:lnTo>
                  <a:lnTo>
                    <a:pt x="335" y="900"/>
                  </a:lnTo>
                  <a:lnTo>
                    <a:pt x="294" y="942"/>
                  </a:lnTo>
                  <a:lnTo>
                    <a:pt x="231" y="1131"/>
                  </a:lnTo>
                  <a:lnTo>
                    <a:pt x="189" y="1424"/>
                  </a:lnTo>
                  <a:lnTo>
                    <a:pt x="84" y="1549"/>
                  </a:lnTo>
                  <a:lnTo>
                    <a:pt x="84" y="1654"/>
                  </a:lnTo>
                  <a:lnTo>
                    <a:pt x="22" y="1737"/>
                  </a:lnTo>
                  <a:lnTo>
                    <a:pt x="1" y="1863"/>
                  </a:lnTo>
                  <a:lnTo>
                    <a:pt x="84" y="2093"/>
                  </a:lnTo>
                  <a:lnTo>
                    <a:pt x="105" y="2219"/>
                  </a:lnTo>
                  <a:lnTo>
                    <a:pt x="126" y="2219"/>
                  </a:lnTo>
                  <a:lnTo>
                    <a:pt x="210" y="2260"/>
                  </a:lnTo>
                  <a:lnTo>
                    <a:pt x="335" y="2281"/>
                  </a:lnTo>
                  <a:lnTo>
                    <a:pt x="356" y="2198"/>
                  </a:lnTo>
                  <a:lnTo>
                    <a:pt x="461" y="2198"/>
                  </a:lnTo>
                  <a:lnTo>
                    <a:pt x="628" y="1863"/>
                  </a:lnTo>
                  <a:lnTo>
                    <a:pt x="670" y="1905"/>
                  </a:lnTo>
                  <a:lnTo>
                    <a:pt x="712" y="1968"/>
                  </a:lnTo>
                  <a:lnTo>
                    <a:pt x="942" y="2051"/>
                  </a:lnTo>
                  <a:lnTo>
                    <a:pt x="1047" y="2051"/>
                  </a:lnTo>
                  <a:lnTo>
                    <a:pt x="1151" y="1968"/>
                  </a:lnTo>
                  <a:lnTo>
                    <a:pt x="1256" y="1947"/>
                  </a:lnTo>
                  <a:lnTo>
                    <a:pt x="1340" y="2009"/>
                  </a:lnTo>
                  <a:lnTo>
                    <a:pt x="1382" y="1968"/>
                  </a:lnTo>
                  <a:lnTo>
                    <a:pt x="1486" y="1968"/>
                  </a:lnTo>
                  <a:lnTo>
                    <a:pt x="1674" y="2114"/>
                  </a:lnTo>
                  <a:lnTo>
                    <a:pt x="1695" y="2093"/>
                  </a:lnTo>
                  <a:lnTo>
                    <a:pt x="1779" y="2072"/>
                  </a:lnTo>
                  <a:lnTo>
                    <a:pt x="1905" y="2093"/>
                  </a:lnTo>
                  <a:lnTo>
                    <a:pt x="1988" y="2177"/>
                  </a:lnTo>
                  <a:lnTo>
                    <a:pt x="2093" y="2198"/>
                  </a:lnTo>
                  <a:lnTo>
                    <a:pt x="2302" y="2386"/>
                  </a:lnTo>
                  <a:lnTo>
                    <a:pt x="2344" y="2491"/>
                  </a:lnTo>
                  <a:lnTo>
                    <a:pt x="2511" y="2491"/>
                  </a:lnTo>
                  <a:lnTo>
                    <a:pt x="2532" y="2533"/>
                  </a:lnTo>
                  <a:lnTo>
                    <a:pt x="2637" y="2533"/>
                  </a:lnTo>
                  <a:lnTo>
                    <a:pt x="2658" y="2595"/>
                  </a:lnTo>
                  <a:lnTo>
                    <a:pt x="2804" y="2700"/>
                  </a:lnTo>
                  <a:lnTo>
                    <a:pt x="2972" y="2846"/>
                  </a:lnTo>
                  <a:lnTo>
                    <a:pt x="3076" y="2888"/>
                  </a:lnTo>
                  <a:lnTo>
                    <a:pt x="3181" y="3035"/>
                  </a:lnTo>
                  <a:lnTo>
                    <a:pt x="3223" y="3139"/>
                  </a:lnTo>
                  <a:lnTo>
                    <a:pt x="3244" y="3223"/>
                  </a:lnTo>
                  <a:lnTo>
                    <a:pt x="3327" y="3223"/>
                  </a:lnTo>
                  <a:lnTo>
                    <a:pt x="3474" y="3432"/>
                  </a:lnTo>
                  <a:lnTo>
                    <a:pt x="3599" y="3369"/>
                  </a:lnTo>
                  <a:lnTo>
                    <a:pt x="3662" y="3328"/>
                  </a:lnTo>
                  <a:lnTo>
                    <a:pt x="3746" y="3307"/>
                  </a:lnTo>
                  <a:lnTo>
                    <a:pt x="3871" y="3202"/>
                  </a:lnTo>
                  <a:lnTo>
                    <a:pt x="3809" y="3160"/>
                  </a:lnTo>
                  <a:lnTo>
                    <a:pt x="3809" y="3139"/>
                  </a:lnTo>
                  <a:lnTo>
                    <a:pt x="3767" y="3202"/>
                  </a:lnTo>
                  <a:lnTo>
                    <a:pt x="3683" y="3139"/>
                  </a:lnTo>
                  <a:lnTo>
                    <a:pt x="3641" y="3139"/>
                  </a:lnTo>
                  <a:lnTo>
                    <a:pt x="3579" y="3035"/>
                  </a:lnTo>
                  <a:lnTo>
                    <a:pt x="3599" y="3014"/>
                  </a:lnTo>
                  <a:lnTo>
                    <a:pt x="3537" y="2909"/>
                  </a:lnTo>
                  <a:lnTo>
                    <a:pt x="3453" y="2888"/>
                  </a:lnTo>
                  <a:lnTo>
                    <a:pt x="3348" y="2637"/>
                  </a:lnTo>
                  <a:lnTo>
                    <a:pt x="3327" y="2595"/>
                  </a:lnTo>
                  <a:lnTo>
                    <a:pt x="3327" y="2616"/>
                  </a:lnTo>
                  <a:lnTo>
                    <a:pt x="3265" y="2616"/>
                  </a:lnTo>
                  <a:lnTo>
                    <a:pt x="3181" y="2512"/>
                  </a:lnTo>
                  <a:lnTo>
                    <a:pt x="3055" y="2470"/>
                  </a:lnTo>
                  <a:lnTo>
                    <a:pt x="2972" y="2323"/>
                  </a:lnTo>
                  <a:lnTo>
                    <a:pt x="2804" y="2093"/>
                  </a:lnTo>
                  <a:lnTo>
                    <a:pt x="2742" y="2051"/>
                  </a:lnTo>
                  <a:lnTo>
                    <a:pt x="2595" y="2009"/>
                  </a:lnTo>
                  <a:lnTo>
                    <a:pt x="2532" y="1947"/>
                  </a:lnTo>
                  <a:lnTo>
                    <a:pt x="2428" y="1800"/>
                  </a:lnTo>
                  <a:lnTo>
                    <a:pt x="2344" y="1842"/>
                  </a:lnTo>
                  <a:lnTo>
                    <a:pt x="2218" y="1842"/>
                  </a:lnTo>
                  <a:lnTo>
                    <a:pt x="2177" y="1863"/>
                  </a:lnTo>
                  <a:lnTo>
                    <a:pt x="2114" y="1800"/>
                  </a:lnTo>
                  <a:lnTo>
                    <a:pt x="2009" y="1654"/>
                  </a:lnTo>
                  <a:lnTo>
                    <a:pt x="2072" y="1633"/>
                  </a:lnTo>
                  <a:lnTo>
                    <a:pt x="1967" y="1465"/>
                  </a:lnTo>
                  <a:lnTo>
                    <a:pt x="1905" y="1486"/>
                  </a:lnTo>
                  <a:lnTo>
                    <a:pt x="1905" y="1591"/>
                  </a:lnTo>
                  <a:lnTo>
                    <a:pt x="1926" y="1591"/>
                  </a:lnTo>
                  <a:lnTo>
                    <a:pt x="1926" y="1758"/>
                  </a:lnTo>
                  <a:lnTo>
                    <a:pt x="1821" y="1737"/>
                  </a:lnTo>
                  <a:lnTo>
                    <a:pt x="1800" y="1549"/>
                  </a:lnTo>
                  <a:lnTo>
                    <a:pt x="1758" y="1444"/>
                  </a:lnTo>
                  <a:lnTo>
                    <a:pt x="1674" y="1424"/>
                  </a:lnTo>
                  <a:lnTo>
                    <a:pt x="1674" y="1361"/>
                  </a:lnTo>
                  <a:lnTo>
                    <a:pt x="1654" y="1214"/>
                  </a:lnTo>
                  <a:lnTo>
                    <a:pt x="1591" y="1172"/>
                  </a:lnTo>
                  <a:lnTo>
                    <a:pt x="1507" y="754"/>
                  </a:lnTo>
                  <a:lnTo>
                    <a:pt x="1277" y="126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9"/>
            <p:cNvSpPr/>
            <p:nvPr/>
          </p:nvSpPr>
          <p:spPr>
            <a:xfrm>
              <a:off x="4292025" y="3059150"/>
              <a:ext cx="21975" cy="26175"/>
            </a:xfrm>
            <a:custGeom>
              <a:avLst/>
              <a:gdLst/>
              <a:ahLst/>
              <a:cxnLst/>
              <a:rect l="l" t="t" r="r" b="b"/>
              <a:pathLst>
                <a:path w="879" h="1047" extrusionOk="0">
                  <a:moveTo>
                    <a:pt x="732" y="0"/>
                  </a:moveTo>
                  <a:lnTo>
                    <a:pt x="607" y="105"/>
                  </a:lnTo>
                  <a:lnTo>
                    <a:pt x="523" y="126"/>
                  </a:lnTo>
                  <a:lnTo>
                    <a:pt x="460" y="167"/>
                  </a:lnTo>
                  <a:lnTo>
                    <a:pt x="230" y="251"/>
                  </a:lnTo>
                  <a:lnTo>
                    <a:pt x="188" y="377"/>
                  </a:lnTo>
                  <a:lnTo>
                    <a:pt x="147" y="481"/>
                  </a:lnTo>
                  <a:lnTo>
                    <a:pt x="147" y="649"/>
                  </a:lnTo>
                  <a:lnTo>
                    <a:pt x="105" y="753"/>
                  </a:lnTo>
                  <a:lnTo>
                    <a:pt x="105" y="858"/>
                  </a:lnTo>
                  <a:lnTo>
                    <a:pt x="0" y="983"/>
                  </a:lnTo>
                  <a:lnTo>
                    <a:pt x="84" y="1046"/>
                  </a:lnTo>
                  <a:lnTo>
                    <a:pt x="293" y="1046"/>
                  </a:lnTo>
                  <a:lnTo>
                    <a:pt x="419" y="963"/>
                  </a:lnTo>
                  <a:lnTo>
                    <a:pt x="565" y="942"/>
                  </a:lnTo>
                  <a:lnTo>
                    <a:pt x="670" y="983"/>
                  </a:lnTo>
                  <a:lnTo>
                    <a:pt x="670" y="963"/>
                  </a:lnTo>
                  <a:lnTo>
                    <a:pt x="837" y="732"/>
                  </a:lnTo>
                  <a:lnTo>
                    <a:pt x="816" y="670"/>
                  </a:lnTo>
                  <a:lnTo>
                    <a:pt x="649" y="670"/>
                  </a:lnTo>
                  <a:lnTo>
                    <a:pt x="565" y="732"/>
                  </a:lnTo>
                  <a:lnTo>
                    <a:pt x="523" y="691"/>
                  </a:lnTo>
                  <a:lnTo>
                    <a:pt x="460" y="628"/>
                  </a:lnTo>
                  <a:lnTo>
                    <a:pt x="565" y="628"/>
                  </a:lnTo>
                  <a:lnTo>
                    <a:pt x="649" y="544"/>
                  </a:lnTo>
                  <a:lnTo>
                    <a:pt x="732" y="544"/>
                  </a:lnTo>
                  <a:lnTo>
                    <a:pt x="837" y="419"/>
                  </a:lnTo>
                  <a:lnTo>
                    <a:pt x="879" y="377"/>
                  </a:lnTo>
                  <a:lnTo>
                    <a:pt x="858" y="230"/>
                  </a:lnTo>
                  <a:lnTo>
                    <a:pt x="879" y="147"/>
                  </a:lnTo>
                  <a:lnTo>
                    <a:pt x="858" y="147"/>
                  </a:lnTo>
                  <a:lnTo>
                    <a:pt x="732" y="21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9"/>
            <p:cNvSpPr/>
            <p:nvPr/>
          </p:nvSpPr>
          <p:spPr>
            <a:xfrm>
              <a:off x="4282600" y="3069600"/>
              <a:ext cx="148050" cy="196175"/>
            </a:xfrm>
            <a:custGeom>
              <a:avLst/>
              <a:gdLst/>
              <a:ahLst/>
              <a:cxnLst/>
              <a:rect l="l" t="t" r="r" b="b"/>
              <a:pathLst>
                <a:path w="5922" h="7847" extrusionOk="0">
                  <a:moveTo>
                    <a:pt x="5587" y="1"/>
                  </a:moveTo>
                  <a:lnTo>
                    <a:pt x="5587" y="21"/>
                  </a:lnTo>
                  <a:lnTo>
                    <a:pt x="5545" y="21"/>
                  </a:lnTo>
                  <a:lnTo>
                    <a:pt x="5482" y="105"/>
                  </a:lnTo>
                  <a:lnTo>
                    <a:pt x="5441" y="210"/>
                  </a:lnTo>
                  <a:lnTo>
                    <a:pt x="5420" y="168"/>
                  </a:lnTo>
                  <a:lnTo>
                    <a:pt x="5315" y="273"/>
                  </a:lnTo>
                  <a:lnTo>
                    <a:pt x="5127" y="314"/>
                  </a:lnTo>
                  <a:lnTo>
                    <a:pt x="5127" y="335"/>
                  </a:lnTo>
                  <a:lnTo>
                    <a:pt x="5085" y="314"/>
                  </a:lnTo>
                  <a:lnTo>
                    <a:pt x="4897" y="335"/>
                  </a:lnTo>
                  <a:lnTo>
                    <a:pt x="4792" y="419"/>
                  </a:lnTo>
                  <a:lnTo>
                    <a:pt x="4499" y="461"/>
                  </a:lnTo>
                  <a:lnTo>
                    <a:pt x="4457" y="461"/>
                  </a:lnTo>
                  <a:lnTo>
                    <a:pt x="4394" y="440"/>
                  </a:lnTo>
                  <a:lnTo>
                    <a:pt x="4227" y="440"/>
                  </a:lnTo>
                  <a:lnTo>
                    <a:pt x="4060" y="524"/>
                  </a:lnTo>
                  <a:lnTo>
                    <a:pt x="3913" y="524"/>
                  </a:lnTo>
                  <a:lnTo>
                    <a:pt x="3830" y="545"/>
                  </a:lnTo>
                  <a:lnTo>
                    <a:pt x="3704" y="482"/>
                  </a:lnTo>
                  <a:lnTo>
                    <a:pt x="3599" y="524"/>
                  </a:lnTo>
                  <a:lnTo>
                    <a:pt x="3244" y="733"/>
                  </a:lnTo>
                  <a:lnTo>
                    <a:pt x="3076" y="754"/>
                  </a:lnTo>
                  <a:lnTo>
                    <a:pt x="2972" y="691"/>
                  </a:lnTo>
                  <a:lnTo>
                    <a:pt x="2909" y="733"/>
                  </a:lnTo>
                  <a:lnTo>
                    <a:pt x="2762" y="733"/>
                  </a:lnTo>
                  <a:lnTo>
                    <a:pt x="2700" y="691"/>
                  </a:lnTo>
                  <a:lnTo>
                    <a:pt x="2658" y="691"/>
                  </a:lnTo>
                  <a:lnTo>
                    <a:pt x="2469" y="858"/>
                  </a:lnTo>
                  <a:lnTo>
                    <a:pt x="2365" y="858"/>
                  </a:lnTo>
                  <a:lnTo>
                    <a:pt x="2239" y="942"/>
                  </a:lnTo>
                  <a:lnTo>
                    <a:pt x="2177" y="1005"/>
                  </a:lnTo>
                  <a:lnTo>
                    <a:pt x="1988" y="1047"/>
                  </a:lnTo>
                  <a:lnTo>
                    <a:pt x="1863" y="984"/>
                  </a:lnTo>
                  <a:lnTo>
                    <a:pt x="1716" y="858"/>
                  </a:lnTo>
                  <a:lnTo>
                    <a:pt x="1653" y="858"/>
                  </a:lnTo>
                  <a:lnTo>
                    <a:pt x="1633" y="754"/>
                  </a:lnTo>
                  <a:lnTo>
                    <a:pt x="1256" y="377"/>
                  </a:lnTo>
                  <a:lnTo>
                    <a:pt x="1235" y="356"/>
                  </a:lnTo>
                  <a:lnTo>
                    <a:pt x="1214" y="314"/>
                  </a:lnTo>
                  <a:lnTo>
                    <a:pt x="1047" y="545"/>
                  </a:lnTo>
                  <a:lnTo>
                    <a:pt x="1005" y="628"/>
                  </a:lnTo>
                  <a:lnTo>
                    <a:pt x="1047" y="858"/>
                  </a:lnTo>
                  <a:lnTo>
                    <a:pt x="1151" y="1172"/>
                  </a:lnTo>
                  <a:lnTo>
                    <a:pt x="1319" y="1256"/>
                  </a:lnTo>
                  <a:lnTo>
                    <a:pt x="1298" y="1402"/>
                  </a:lnTo>
                  <a:lnTo>
                    <a:pt x="1361" y="1591"/>
                  </a:lnTo>
                  <a:lnTo>
                    <a:pt x="1570" y="1612"/>
                  </a:lnTo>
                  <a:lnTo>
                    <a:pt x="1716" y="1737"/>
                  </a:lnTo>
                  <a:lnTo>
                    <a:pt x="3411" y="2260"/>
                  </a:lnTo>
                  <a:lnTo>
                    <a:pt x="4143" y="2260"/>
                  </a:lnTo>
                  <a:lnTo>
                    <a:pt x="2365" y="4039"/>
                  </a:lnTo>
                  <a:lnTo>
                    <a:pt x="1633" y="4039"/>
                  </a:lnTo>
                  <a:lnTo>
                    <a:pt x="1528" y="4122"/>
                  </a:lnTo>
                  <a:lnTo>
                    <a:pt x="1423" y="4122"/>
                  </a:lnTo>
                  <a:lnTo>
                    <a:pt x="1298" y="4206"/>
                  </a:lnTo>
                  <a:lnTo>
                    <a:pt x="1235" y="4311"/>
                  </a:lnTo>
                  <a:lnTo>
                    <a:pt x="1130" y="4394"/>
                  </a:lnTo>
                  <a:lnTo>
                    <a:pt x="984" y="4457"/>
                  </a:lnTo>
                  <a:lnTo>
                    <a:pt x="796" y="4499"/>
                  </a:lnTo>
                  <a:lnTo>
                    <a:pt x="607" y="4562"/>
                  </a:lnTo>
                  <a:lnTo>
                    <a:pt x="565" y="4666"/>
                  </a:lnTo>
                  <a:lnTo>
                    <a:pt x="0" y="5169"/>
                  </a:lnTo>
                  <a:lnTo>
                    <a:pt x="0" y="7449"/>
                  </a:lnTo>
                  <a:lnTo>
                    <a:pt x="419" y="7847"/>
                  </a:lnTo>
                  <a:lnTo>
                    <a:pt x="419" y="7805"/>
                  </a:lnTo>
                  <a:lnTo>
                    <a:pt x="900" y="7261"/>
                  </a:lnTo>
                  <a:lnTo>
                    <a:pt x="942" y="7156"/>
                  </a:lnTo>
                  <a:lnTo>
                    <a:pt x="1089" y="7031"/>
                  </a:lnTo>
                  <a:lnTo>
                    <a:pt x="1193" y="7010"/>
                  </a:lnTo>
                  <a:lnTo>
                    <a:pt x="1235" y="6926"/>
                  </a:lnTo>
                  <a:lnTo>
                    <a:pt x="1298" y="6905"/>
                  </a:lnTo>
                  <a:lnTo>
                    <a:pt x="1633" y="6529"/>
                  </a:lnTo>
                  <a:lnTo>
                    <a:pt x="1716" y="6508"/>
                  </a:lnTo>
                  <a:lnTo>
                    <a:pt x="2093" y="6089"/>
                  </a:lnTo>
                  <a:lnTo>
                    <a:pt x="2302" y="5922"/>
                  </a:lnTo>
                  <a:lnTo>
                    <a:pt x="2469" y="5817"/>
                  </a:lnTo>
                  <a:lnTo>
                    <a:pt x="2658" y="5796"/>
                  </a:lnTo>
                  <a:lnTo>
                    <a:pt x="2930" y="5566"/>
                  </a:lnTo>
                  <a:lnTo>
                    <a:pt x="3558" y="4980"/>
                  </a:lnTo>
                  <a:lnTo>
                    <a:pt x="3871" y="4625"/>
                  </a:lnTo>
                  <a:lnTo>
                    <a:pt x="4060" y="4436"/>
                  </a:lnTo>
                  <a:lnTo>
                    <a:pt x="4081" y="4311"/>
                  </a:lnTo>
                  <a:lnTo>
                    <a:pt x="4478" y="3788"/>
                  </a:lnTo>
                  <a:lnTo>
                    <a:pt x="4478" y="3683"/>
                  </a:lnTo>
                  <a:lnTo>
                    <a:pt x="4687" y="3390"/>
                  </a:lnTo>
                  <a:lnTo>
                    <a:pt x="4708" y="3202"/>
                  </a:lnTo>
                  <a:lnTo>
                    <a:pt x="5022" y="2574"/>
                  </a:lnTo>
                  <a:lnTo>
                    <a:pt x="5106" y="2532"/>
                  </a:lnTo>
                  <a:lnTo>
                    <a:pt x="5064" y="2449"/>
                  </a:lnTo>
                  <a:lnTo>
                    <a:pt x="5064" y="2365"/>
                  </a:lnTo>
                  <a:lnTo>
                    <a:pt x="5190" y="2239"/>
                  </a:lnTo>
                  <a:lnTo>
                    <a:pt x="5231" y="2239"/>
                  </a:lnTo>
                  <a:lnTo>
                    <a:pt x="5315" y="2135"/>
                  </a:lnTo>
                  <a:lnTo>
                    <a:pt x="5441" y="1842"/>
                  </a:lnTo>
                  <a:lnTo>
                    <a:pt x="5650" y="1591"/>
                  </a:lnTo>
                  <a:lnTo>
                    <a:pt x="5650" y="1423"/>
                  </a:lnTo>
                  <a:lnTo>
                    <a:pt x="5692" y="1381"/>
                  </a:lnTo>
                  <a:lnTo>
                    <a:pt x="5713" y="1214"/>
                  </a:lnTo>
                  <a:lnTo>
                    <a:pt x="5650" y="1151"/>
                  </a:lnTo>
                  <a:lnTo>
                    <a:pt x="5734" y="1005"/>
                  </a:lnTo>
                  <a:lnTo>
                    <a:pt x="5796" y="984"/>
                  </a:lnTo>
                  <a:lnTo>
                    <a:pt x="5859" y="984"/>
                  </a:lnTo>
                  <a:lnTo>
                    <a:pt x="5901" y="1005"/>
                  </a:lnTo>
                  <a:lnTo>
                    <a:pt x="5922" y="1005"/>
                  </a:lnTo>
                  <a:lnTo>
                    <a:pt x="5901" y="942"/>
                  </a:lnTo>
                  <a:lnTo>
                    <a:pt x="5838" y="942"/>
                  </a:lnTo>
                  <a:lnTo>
                    <a:pt x="5859" y="963"/>
                  </a:lnTo>
                  <a:lnTo>
                    <a:pt x="5796" y="963"/>
                  </a:lnTo>
                  <a:lnTo>
                    <a:pt x="5817" y="879"/>
                  </a:lnTo>
                  <a:lnTo>
                    <a:pt x="5817" y="775"/>
                  </a:lnTo>
                  <a:lnTo>
                    <a:pt x="5754" y="691"/>
                  </a:lnTo>
                  <a:lnTo>
                    <a:pt x="5817" y="586"/>
                  </a:lnTo>
                  <a:lnTo>
                    <a:pt x="5859" y="545"/>
                  </a:lnTo>
                  <a:lnTo>
                    <a:pt x="5859" y="482"/>
                  </a:lnTo>
                  <a:lnTo>
                    <a:pt x="5796" y="482"/>
                  </a:lnTo>
                  <a:lnTo>
                    <a:pt x="5754" y="440"/>
                  </a:lnTo>
                  <a:lnTo>
                    <a:pt x="5796" y="377"/>
                  </a:lnTo>
                  <a:lnTo>
                    <a:pt x="5796" y="314"/>
                  </a:lnTo>
                  <a:lnTo>
                    <a:pt x="5838" y="210"/>
                  </a:lnTo>
                  <a:lnTo>
                    <a:pt x="5901" y="126"/>
                  </a:lnTo>
                  <a:lnTo>
                    <a:pt x="5859" y="105"/>
                  </a:lnTo>
                  <a:lnTo>
                    <a:pt x="5796" y="105"/>
                  </a:lnTo>
                  <a:lnTo>
                    <a:pt x="5650" y="42"/>
                  </a:lnTo>
                  <a:lnTo>
                    <a:pt x="55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9"/>
            <p:cNvSpPr/>
            <p:nvPr/>
          </p:nvSpPr>
          <p:spPr>
            <a:xfrm>
              <a:off x="4175375" y="3163750"/>
              <a:ext cx="121375" cy="147025"/>
            </a:xfrm>
            <a:custGeom>
              <a:avLst/>
              <a:gdLst/>
              <a:ahLst/>
              <a:cxnLst/>
              <a:rect l="l" t="t" r="r" b="b"/>
              <a:pathLst>
                <a:path w="4855" h="5881" extrusionOk="0">
                  <a:moveTo>
                    <a:pt x="984" y="1"/>
                  </a:moveTo>
                  <a:lnTo>
                    <a:pt x="942" y="43"/>
                  </a:lnTo>
                  <a:lnTo>
                    <a:pt x="732" y="252"/>
                  </a:lnTo>
                  <a:lnTo>
                    <a:pt x="607" y="461"/>
                  </a:lnTo>
                  <a:lnTo>
                    <a:pt x="565" y="461"/>
                  </a:lnTo>
                  <a:lnTo>
                    <a:pt x="460" y="566"/>
                  </a:lnTo>
                  <a:lnTo>
                    <a:pt x="398" y="628"/>
                  </a:lnTo>
                  <a:lnTo>
                    <a:pt x="356" y="649"/>
                  </a:lnTo>
                  <a:lnTo>
                    <a:pt x="272" y="754"/>
                  </a:lnTo>
                  <a:lnTo>
                    <a:pt x="293" y="733"/>
                  </a:lnTo>
                  <a:lnTo>
                    <a:pt x="356" y="796"/>
                  </a:lnTo>
                  <a:lnTo>
                    <a:pt x="377" y="963"/>
                  </a:lnTo>
                  <a:lnTo>
                    <a:pt x="419" y="984"/>
                  </a:lnTo>
                  <a:lnTo>
                    <a:pt x="419" y="1089"/>
                  </a:lnTo>
                  <a:lnTo>
                    <a:pt x="502" y="1089"/>
                  </a:lnTo>
                  <a:lnTo>
                    <a:pt x="523" y="1214"/>
                  </a:lnTo>
                  <a:lnTo>
                    <a:pt x="523" y="1361"/>
                  </a:lnTo>
                  <a:lnTo>
                    <a:pt x="670" y="1486"/>
                  </a:lnTo>
                  <a:lnTo>
                    <a:pt x="732" y="1633"/>
                  </a:lnTo>
                  <a:lnTo>
                    <a:pt x="816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921" y="1884"/>
                  </a:lnTo>
                  <a:lnTo>
                    <a:pt x="942" y="2009"/>
                  </a:lnTo>
                  <a:lnTo>
                    <a:pt x="942" y="2114"/>
                  </a:lnTo>
                  <a:lnTo>
                    <a:pt x="816" y="2261"/>
                  </a:lnTo>
                  <a:lnTo>
                    <a:pt x="816" y="2365"/>
                  </a:lnTo>
                  <a:lnTo>
                    <a:pt x="774" y="2512"/>
                  </a:lnTo>
                  <a:lnTo>
                    <a:pt x="565" y="2512"/>
                  </a:lnTo>
                  <a:lnTo>
                    <a:pt x="565" y="2553"/>
                  </a:lnTo>
                  <a:lnTo>
                    <a:pt x="502" y="2616"/>
                  </a:lnTo>
                  <a:lnTo>
                    <a:pt x="460" y="2721"/>
                  </a:lnTo>
                  <a:lnTo>
                    <a:pt x="377" y="2784"/>
                  </a:lnTo>
                  <a:lnTo>
                    <a:pt x="293" y="2930"/>
                  </a:lnTo>
                  <a:lnTo>
                    <a:pt x="188" y="3056"/>
                  </a:lnTo>
                  <a:lnTo>
                    <a:pt x="168" y="3202"/>
                  </a:lnTo>
                  <a:lnTo>
                    <a:pt x="0" y="3767"/>
                  </a:lnTo>
                  <a:lnTo>
                    <a:pt x="188" y="3767"/>
                  </a:lnTo>
                  <a:lnTo>
                    <a:pt x="2281" y="4981"/>
                  </a:lnTo>
                  <a:lnTo>
                    <a:pt x="2406" y="5169"/>
                  </a:lnTo>
                  <a:lnTo>
                    <a:pt x="2385" y="5253"/>
                  </a:lnTo>
                  <a:lnTo>
                    <a:pt x="2406" y="5294"/>
                  </a:lnTo>
                  <a:lnTo>
                    <a:pt x="2469" y="5378"/>
                  </a:lnTo>
                  <a:lnTo>
                    <a:pt x="3181" y="5880"/>
                  </a:lnTo>
                  <a:lnTo>
                    <a:pt x="3222" y="5880"/>
                  </a:lnTo>
                  <a:lnTo>
                    <a:pt x="3327" y="5818"/>
                  </a:lnTo>
                  <a:lnTo>
                    <a:pt x="3536" y="5546"/>
                  </a:lnTo>
                  <a:lnTo>
                    <a:pt x="3641" y="5357"/>
                  </a:lnTo>
                  <a:lnTo>
                    <a:pt x="3641" y="5232"/>
                  </a:lnTo>
                  <a:lnTo>
                    <a:pt x="3725" y="5085"/>
                  </a:lnTo>
                  <a:lnTo>
                    <a:pt x="3829" y="4939"/>
                  </a:lnTo>
                  <a:lnTo>
                    <a:pt x="3808" y="4918"/>
                  </a:lnTo>
                  <a:lnTo>
                    <a:pt x="3808" y="4855"/>
                  </a:lnTo>
                  <a:lnTo>
                    <a:pt x="3871" y="4750"/>
                  </a:lnTo>
                  <a:lnTo>
                    <a:pt x="3871" y="4730"/>
                  </a:lnTo>
                  <a:lnTo>
                    <a:pt x="3955" y="4709"/>
                  </a:lnTo>
                  <a:lnTo>
                    <a:pt x="4122" y="4709"/>
                  </a:lnTo>
                  <a:lnTo>
                    <a:pt x="4227" y="4541"/>
                  </a:lnTo>
                  <a:lnTo>
                    <a:pt x="4436" y="4458"/>
                  </a:lnTo>
                  <a:lnTo>
                    <a:pt x="4394" y="4416"/>
                  </a:lnTo>
                  <a:lnTo>
                    <a:pt x="4457" y="4332"/>
                  </a:lnTo>
                  <a:lnTo>
                    <a:pt x="4499" y="4332"/>
                  </a:lnTo>
                  <a:lnTo>
                    <a:pt x="4687" y="4102"/>
                  </a:lnTo>
                  <a:lnTo>
                    <a:pt x="4708" y="4081"/>
                  </a:lnTo>
                  <a:lnTo>
                    <a:pt x="4289" y="3683"/>
                  </a:lnTo>
                  <a:lnTo>
                    <a:pt x="4289" y="1403"/>
                  </a:lnTo>
                  <a:lnTo>
                    <a:pt x="4854" y="900"/>
                  </a:lnTo>
                  <a:lnTo>
                    <a:pt x="4687" y="900"/>
                  </a:lnTo>
                  <a:lnTo>
                    <a:pt x="4478" y="942"/>
                  </a:lnTo>
                  <a:lnTo>
                    <a:pt x="4373" y="880"/>
                  </a:lnTo>
                  <a:lnTo>
                    <a:pt x="4289" y="754"/>
                  </a:lnTo>
                  <a:lnTo>
                    <a:pt x="4227" y="733"/>
                  </a:lnTo>
                  <a:lnTo>
                    <a:pt x="3955" y="754"/>
                  </a:lnTo>
                  <a:lnTo>
                    <a:pt x="3913" y="775"/>
                  </a:lnTo>
                  <a:lnTo>
                    <a:pt x="3808" y="775"/>
                  </a:lnTo>
                  <a:lnTo>
                    <a:pt x="3704" y="838"/>
                  </a:lnTo>
                  <a:lnTo>
                    <a:pt x="3641" y="900"/>
                  </a:lnTo>
                  <a:lnTo>
                    <a:pt x="3494" y="1152"/>
                  </a:lnTo>
                  <a:lnTo>
                    <a:pt x="3285" y="1152"/>
                  </a:lnTo>
                  <a:lnTo>
                    <a:pt x="3181" y="1110"/>
                  </a:lnTo>
                  <a:lnTo>
                    <a:pt x="3013" y="1152"/>
                  </a:lnTo>
                  <a:lnTo>
                    <a:pt x="2888" y="1089"/>
                  </a:lnTo>
                  <a:lnTo>
                    <a:pt x="2699" y="1089"/>
                  </a:lnTo>
                  <a:lnTo>
                    <a:pt x="2595" y="1047"/>
                  </a:lnTo>
                  <a:lnTo>
                    <a:pt x="2511" y="942"/>
                  </a:lnTo>
                  <a:lnTo>
                    <a:pt x="2365" y="859"/>
                  </a:lnTo>
                  <a:lnTo>
                    <a:pt x="2134" y="628"/>
                  </a:lnTo>
                  <a:lnTo>
                    <a:pt x="2030" y="545"/>
                  </a:lnTo>
                  <a:lnTo>
                    <a:pt x="1737" y="566"/>
                  </a:lnTo>
                  <a:lnTo>
                    <a:pt x="1611" y="524"/>
                  </a:lnTo>
                  <a:lnTo>
                    <a:pt x="1465" y="566"/>
                  </a:lnTo>
                  <a:lnTo>
                    <a:pt x="1339" y="545"/>
                  </a:lnTo>
                  <a:lnTo>
                    <a:pt x="1256" y="440"/>
                  </a:lnTo>
                  <a:lnTo>
                    <a:pt x="1256" y="105"/>
                  </a:lnTo>
                  <a:lnTo>
                    <a:pt x="1151" y="64"/>
                  </a:lnTo>
                  <a:lnTo>
                    <a:pt x="1046" y="105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9"/>
            <p:cNvSpPr/>
            <p:nvPr/>
          </p:nvSpPr>
          <p:spPr>
            <a:xfrm>
              <a:off x="4145025" y="3258950"/>
              <a:ext cx="11000" cy="25"/>
            </a:xfrm>
            <a:custGeom>
              <a:avLst/>
              <a:gdLst/>
              <a:ahLst/>
              <a:cxnLst/>
              <a:rect l="l" t="t" r="r" b="b"/>
              <a:pathLst>
                <a:path w="440" h="1" extrusionOk="0">
                  <a:moveTo>
                    <a:pt x="1" y="1"/>
                  </a:moveTo>
                  <a:lnTo>
                    <a:pt x="210" y="1"/>
                  </a:lnTo>
                  <a:lnTo>
                    <a:pt x="440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9"/>
            <p:cNvSpPr/>
            <p:nvPr/>
          </p:nvSpPr>
          <p:spPr>
            <a:xfrm>
              <a:off x="4115200" y="3182075"/>
              <a:ext cx="83725" cy="82675"/>
            </a:xfrm>
            <a:custGeom>
              <a:avLst/>
              <a:gdLst/>
              <a:ahLst/>
              <a:cxnLst/>
              <a:rect l="l" t="t" r="r" b="b"/>
              <a:pathLst>
                <a:path w="3349" h="3307" extrusionOk="0">
                  <a:moveTo>
                    <a:pt x="2700" y="0"/>
                  </a:moveTo>
                  <a:lnTo>
                    <a:pt x="2679" y="21"/>
                  </a:lnTo>
                  <a:lnTo>
                    <a:pt x="2554" y="105"/>
                  </a:lnTo>
                  <a:lnTo>
                    <a:pt x="2491" y="209"/>
                  </a:lnTo>
                  <a:lnTo>
                    <a:pt x="2365" y="251"/>
                  </a:lnTo>
                  <a:lnTo>
                    <a:pt x="2240" y="209"/>
                  </a:lnTo>
                  <a:lnTo>
                    <a:pt x="2031" y="230"/>
                  </a:lnTo>
                  <a:lnTo>
                    <a:pt x="1884" y="272"/>
                  </a:lnTo>
                  <a:lnTo>
                    <a:pt x="1779" y="272"/>
                  </a:lnTo>
                  <a:lnTo>
                    <a:pt x="1759" y="314"/>
                  </a:lnTo>
                  <a:lnTo>
                    <a:pt x="1675" y="272"/>
                  </a:lnTo>
                  <a:lnTo>
                    <a:pt x="1612" y="356"/>
                  </a:lnTo>
                  <a:lnTo>
                    <a:pt x="1612" y="440"/>
                  </a:lnTo>
                  <a:lnTo>
                    <a:pt x="1549" y="440"/>
                  </a:lnTo>
                  <a:lnTo>
                    <a:pt x="1403" y="419"/>
                  </a:lnTo>
                  <a:lnTo>
                    <a:pt x="1403" y="314"/>
                  </a:lnTo>
                  <a:lnTo>
                    <a:pt x="1298" y="272"/>
                  </a:lnTo>
                  <a:lnTo>
                    <a:pt x="1215" y="314"/>
                  </a:lnTo>
                  <a:lnTo>
                    <a:pt x="1047" y="251"/>
                  </a:lnTo>
                  <a:lnTo>
                    <a:pt x="942" y="209"/>
                  </a:lnTo>
                  <a:lnTo>
                    <a:pt x="880" y="272"/>
                  </a:lnTo>
                  <a:lnTo>
                    <a:pt x="880" y="356"/>
                  </a:lnTo>
                  <a:lnTo>
                    <a:pt x="901" y="419"/>
                  </a:lnTo>
                  <a:lnTo>
                    <a:pt x="880" y="440"/>
                  </a:lnTo>
                  <a:lnTo>
                    <a:pt x="838" y="544"/>
                  </a:lnTo>
                  <a:lnTo>
                    <a:pt x="796" y="628"/>
                  </a:lnTo>
                  <a:lnTo>
                    <a:pt x="796" y="774"/>
                  </a:lnTo>
                  <a:lnTo>
                    <a:pt x="775" y="984"/>
                  </a:lnTo>
                  <a:lnTo>
                    <a:pt x="733" y="1109"/>
                  </a:lnTo>
                  <a:lnTo>
                    <a:pt x="817" y="1172"/>
                  </a:lnTo>
                  <a:lnTo>
                    <a:pt x="880" y="1256"/>
                  </a:lnTo>
                  <a:lnTo>
                    <a:pt x="922" y="1318"/>
                  </a:lnTo>
                  <a:lnTo>
                    <a:pt x="901" y="1402"/>
                  </a:lnTo>
                  <a:lnTo>
                    <a:pt x="608" y="1800"/>
                  </a:lnTo>
                  <a:lnTo>
                    <a:pt x="419" y="2009"/>
                  </a:lnTo>
                  <a:lnTo>
                    <a:pt x="378" y="2092"/>
                  </a:lnTo>
                  <a:lnTo>
                    <a:pt x="147" y="2511"/>
                  </a:lnTo>
                  <a:lnTo>
                    <a:pt x="106" y="2553"/>
                  </a:lnTo>
                  <a:lnTo>
                    <a:pt x="106" y="2720"/>
                  </a:lnTo>
                  <a:lnTo>
                    <a:pt x="85" y="2929"/>
                  </a:lnTo>
                  <a:lnTo>
                    <a:pt x="1" y="3139"/>
                  </a:lnTo>
                  <a:lnTo>
                    <a:pt x="43" y="3264"/>
                  </a:lnTo>
                  <a:lnTo>
                    <a:pt x="1" y="3285"/>
                  </a:lnTo>
                  <a:lnTo>
                    <a:pt x="43" y="3306"/>
                  </a:lnTo>
                  <a:lnTo>
                    <a:pt x="106" y="3285"/>
                  </a:lnTo>
                  <a:lnTo>
                    <a:pt x="210" y="3201"/>
                  </a:lnTo>
                  <a:lnTo>
                    <a:pt x="273" y="3243"/>
                  </a:lnTo>
                  <a:lnTo>
                    <a:pt x="315" y="3285"/>
                  </a:lnTo>
                  <a:lnTo>
                    <a:pt x="398" y="3285"/>
                  </a:lnTo>
                  <a:lnTo>
                    <a:pt x="461" y="3243"/>
                  </a:lnTo>
                  <a:lnTo>
                    <a:pt x="461" y="3160"/>
                  </a:lnTo>
                  <a:lnTo>
                    <a:pt x="566" y="3160"/>
                  </a:lnTo>
                  <a:lnTo>
                    <a:pt x="566" y="3180"/>
                  </a:lnTo>
                  <a:lnTo>
                    <a:pt x="608" y="3139"/>
                  </a:lnTo>
                  <a:lnTo>
                    <a:pt x="670" y="3139"/>
                  </a:lnTo>
                  <a:lnTo>
                    <a:pt x="712" y="3076"/>
                  </a:lnTo>
                  <a:lnTo>
                    <a:pt x="1633" y="3076"/>
                  </a:lnTo>
                  <a:lnTo>
                    <a:pt x="2407" y="3034"/>
                  </a:lnTo>
                  <a:lnTo>
                    <a:pt x="2575" y="2469"/>
                  </a:lnTo>
                  <a:lnTo>
                    <a:pt x="2595" y="2323"/>
                  </a:lnTo>
                  <a:lnTo>
                    <a:pt x="2700" y="2197"/>
                  </a:lnTo>
                  <a:lnTo>
                    <a:pt x="2784" y="2051"/>
                  </a:lnTo>
                  <a:lnTo>
                    <a:pt x="2867" y="1988"/>
                  </a:lnTo>
                  <a:lnTo>
                    <a:pt x="2909" y="1883"/>
                  </a:lnTo>
                  <a:lnTo>
                    <a:pt x="2972" y="1820"/>
                  </a:lnTo>
                  <a:lnTo>
                    <a:pt x="2972" y="1779"/>
                  </a:lnTo>
                  <a:lnTo>
                    <a:pt x="3181" y="1779"/>
                  </a:lnTo>
                  <a:lnTo>
                    <a:pt x="3223" y="1632"/>
                  </a:lnTo>
                  <a:lnTo>
                    <a:pt x="3223" y="1528"/>
                  </a:lnTo>
                  <a:lnTo>
                    <a:pt x="3349" y="1381"/>
                  </a:lnTo>
                  <a:lnTo>
                    <a:pt x="3349" y="1276"/>
                  </a:lnTo>
                  <a:lnTo>
                    <a:pt x="3328" y="1151"/>
                  </a:lnTo>
                  <a:lnTo>
                    <a:pt x="3244" y="1067"/>
                  </a:lnTo>
                  <a:lnTo>
                    <a:pt x="3307" y="1004"/>
                  </a:lnTo>
                  <a:lnTo>
                    <a:pt x="3223" y="963"/>
                  </a:lnTo>
                  <a:lnTo>
                    <a:pt x="3139" y="900"/>
                  </a:lnTo>
                  <a:lnTo>
                    <a:pt x="3077" y="753"/>
                  </a:lnTo>
                  <a:lnTo>
                    <a:pt x="2930" y="628"/>
                  </a:lnTo>
                  <a:lnTo>
                    <a:pt x="2930" y="481"/>
                  </a:lnTo>
                  <a:lnTo>
                    <a:pt x="2909" y="356"/>
                  </a:lnTo>
                  <a:lnTo>
                    <a:pt x="2826" y="356"/>
                  </a:lnTo>
                  <a:lnTo>
                    <a:pt x="2826" y="251"/>
                  </a:lnTo>
                  <a:lnTo>
                    <a:pt x="2784" y="230"/>
                  </a:lnTo>
                  <a:lnTo>
                    <a:pt x="2763" y="63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9"/>
            <p:cNvSpPr/>
            <p:nvPr/>
          </p:nvSpPr>
          <p:spPr>
            <a:xfrm>
              <a:off x="3898125" y="3081625"/>
              <a:ext cx="188350" cy="127150"/>
            </a:xfrm>
            <a:custGeom>
              <a:avLst/>
              <a:gdLst/>
              <a:ahLst/>
              <a:cxnLst/>
              <a:rect l="l" t="t" r="r" b="b"/>
              <a:pathLst>
                <a:path w="7534" h="5086" extrusionOk="0">
                  <a:moveTo>
                    <a:pt x="4750" y="1"/>
                  </a:moveTo>
                  <a:lnTo>
                    <a:pt x="4708" y="64"/>
                  </a:lnTo>
                  <a:lnTo>
                    <a:pt x="4583" y="147"/>
                  </a:lnTo>
                  <a:lnTo>
                    <a:pt x="4499" y="84"/>
                  </a:lnTo>
                  <a:lnTo>
                    <a:pt x="4374" y="84"/>
                  </a:lnTo>
                  <a:lnTo>
                    <a:pt x="4269" y="168"/>
                  </a:lnTo>
                  <a:lnTo>
                    <a:pt x="4123" y="252"/>
                  </a:lnTo>
                  <a:lnTo>
                    <a:pt x="4081" y="315"/>
                  </a:lnTo>
                  <a:lnTo>
                    <a:pt x="4123" y="398"/>
                  </a:lnTo>
                  <a:lnTo>
                    <a:pt x="4039" y="419"/>
                  </a:lnTo>
                  <a:lnTo>
                    <a:pt x="3934" y="587"/>
                  </a:lnTo>
                  <a:lnTo>
                    <a:pt x="3872" y="587"/>
                  </a:lnTo>
                  <a:lnTo>
                    <a:pt x="3830" y="566"/>
                  </a:lnTo>
                  <a:lnTo>
                    <a:pt x="3746" y="670"/>
                  </a:lnTo>
                  <a:lnTo>
                    <a:pt x="3746" y="733"/>
                  </a:lnTo>
                  <a:lnTo>
                    <a:pt x="3662" y="796"/>
                  </a:lnTo>
                  <a:lnTo>
                    <a:pt x="3641" y="900"/>
                  </a:lnTo>
                  <a:lnTo>
                    <a:pt x="3662" y="984"/>
                  </a:lnTo>
                  <a:lnTo>
                    <a:pt x="3641" y="1089"/>
                  </a:lnTo>
                  <a:lnTo>
                    <a:pt x="3537" y="1131"/>
                  </a:lnTo>
                  <a:lnTo>
                    <a:pt x="3432" y="1214"/>
                  </a:lnTo>
                  <a:lnTo>
                    <a:pt x="3202" y="1235"/>
                  </a:lnTo>
                  <a:lnTo>
                    <a:pt x="3035" y="1256"/>
                  </a:lnTo>
                  <a:lnTo>
                    <a:pt x="2909" y="1235"/>
                  </a:lnTo>
                  <a:lnTo>
                    <a:pt x="2804" y="1193"/>
                  </a:lnTo>
                  <a:lnTo>
                    <a:pt x="2679" y="1214"/>
                  </a:lnTo>
                  <a:lnTo>
                    <a:pt x="2595" y="1193"/>
                  </a:lnTo>
                  <a:lnTo>
                    <a:pt x="2511" y="1235"/>
                  </a:lnTo>
                  <a:lnTo>
                    <a:pt x="2491" y="1340"/>
                  </a:lnTo>
                  <a:lnTo>
                    <a:pt x="2595" y="1445"/>
                  </a:lnTo>
                  <a:lnTo>
                    <a:pt x="2658" y="1445"/>
                  </a:lnTo>
                  <a:lnTo>
                    <a:pt x="2679" y="1528"/>
                  </a:lnTo>
                  <a:lnTo>
                    <a:pt x="2511" y="1633"/>
                  </a:lnTo>
                  <a:lnTo>
                    <a:pt x="2449" y="1737"/>
                  </a:lnTo>
                  <a:lnTo>
                    <a:pt x="2281" y="1737"/>
                  </a:lnTo>
                  <a:lnTo>
                    <a:pt x="1947" y="1821"/>
                  </a:lnTo>
                  <a:lnTo>
                    <a:pt x="1821" y="1926"/>
                  </a:lnTo>
                  <a:lnTo>
                    <a:pt x="1633" y="1968"/>
                  </a:lnTo>
                  <a:lnTo>
                    <a:pt x="1507" y="2072"/>
                  </a:lnTo>
                  <a:lnTo>
                    <a:pt x="1403" y="2093"/>
                  </a:lnTo>
                  <a:lnTo>
                    <a:pt x="1340" y="2051"/>
                  </a:lnTo>
                  <a:lnTo>
                    <a:pt x="1298" y="1926"/>
                  </a:lnTo>
                  <a:lnTo>
                    <a:pt x="1235" y="1863"/>
                  </a:lnTo>
                  <a:lnTo>
                    <a:pt x="1151" y="1926"/>
                  </a:lnTo>
                  <a:lnTo>
                    <a:pt x="1151" y="2051"/>
                  </a:lnTo>
                  <a:lnTo>
                    <a:pt x="1110" y="2177"/>
                  </a:lnTo>
                  <a:lnTo>
                    <a:pt x="942" y="2177"/>
                  </a:lnTo>
                  <a:lnTo>
                    <a:pt x="838" y="2198"/>
                  </a:lnTo>
                  <a:lnTo>
                    <a:pt x="733" y="2198"/>
                  </a:lnTo>
                  <a:lnTo>
                    <a:pt x="712" y="2072"/>
                  </a:lnTo>
                  <a:lnTo>
                    <a:pt x="670" y="2030"/>
                  </a:lnTo>
                  <a:lnTo>
                    <a:pt x="670" y="2051"/>
                  </a:lnTo>
                  <a:lnTo>
                    <a:pt x="566" y="2198"/>
                  </a:lnTo>
                  <a:lnTo>
                    <a:pt x="461" y="2240"/>
                  </a:lnTo>
                  <a:lnTo>
                    <a:pt x="398" y="2365"/>
                  </a:lnTo>
                  <a:lnTo>
                    <a:pt x="294" y="2553"/>
                  </a:lnTo>
                  <a:lnTo>
                    <a:pt x="252" y="2679"/>
                  </a:lnTo>
                  <a:lnTo>
                    <a:pt x="147" y="2867"/>
                  </a:lnTo>
                  <a:lnTo>
                    <a:pt x="63" y="2867"/>
                  </a:lnTo>
                  <a:lnTo>
                    <a:pt x="1" y="2930"/>
                  </a:lnTo>
                  <a:lnTo>
                    <a:pt x="42" y="3077"/>
                  </a:lnTo>
                  <a:lnTo>
                    <a:pt x="84" y="3223"/>
                  </a:lnTo>
                  <a:lnTo>
                    <a:pt x="63" y="3349"/>
                  </a:lnTo>
                  <a:lnTo>
                    <a:pt x="84" y="3516"/>
                  </a:lnTo>
                  <a:lnTo>
                    <a:pt x="105" y="3641"/>
                  </a:lnTo>
                  <a:lnTo>
                    <a:pt x="105" y="3872"/>
                  </a:lnTo>
                  <a:lnTo>
                    <a:pt x="168" y="3934"/>
                  </a:lnTo>
                  <a:lnTo>
                    <a:pt x="314" y="4018"/>
                  </a:lnTo>
                  <a:lnTo>
                    <a:pt x="419" y="4123"/>
                  </a:lnTo>
                  <a:lnTo>
                    <a:pt x="461" y="4248"/>
                  </a:lnTo>
                  <a:lnTo>
                    <a:pt x="607" y="4458"/>
                  </a:lnTo>
                  <a:lnTo>
                    <a:pt x="691" y="4604"/>
                  </a:lnTo>
                  <a:lnTo>
                    <a:pt x="775" y="4688"/>
                  </a:lnTo>
                  <a:lnTo>
                    <a:pt x="942" y="4813"/>
                  </a:lnTo>
                  <a:lnTo>
                    <a:pt x="942" y="4960"/>
                  </a:lnTo>
                  <a:lnTo>
                    <a:pt x="942" y="5022"/>
                  </a:lnTo>
                  <a:lnTo>
                    <a:pt x="984" y="5085"/>
                  </a:lnTo>
                  <a:lnTo>
                    <a:pt x="1005" y="5085"/>
                  </a:lnTo>
                  <a:lnTo>
                    <a:pt x="1256" y="4667"/>
                  </a:lnTo>
                  <a:lnTo>
                    <a:pt x="1403" y="4499"/>
                  </a:lnTo>
                  <a:lnTo>
                    <a:pt x="1507" y="4478"/>
                  </a:lnTo>
                  <a:lnTo>
                    <a:pt x="1549" y="4437"/>
                  </a:lnTo>
                  <a:lnTo>
                    <a:pt x="1779" y="4332"/>
                  </a:lnTo>
                  <a:lnTo>
                    <a:pt x="1884" y="4353"/>
                  </a:lnTo>
                  <a:lnTo>
                    <a:pt x="1947" y="4290"/>
                  </a:lnTo>
                  <a:lnTo>
                    <a:pt x="2135" y="4290"/>
                  </a:lnTo>
                  <a:lnTo>
                    <a:pt x="2156" y="4353"/>
                  </a:lnTo>
                  <a:lnTo>
                    <a:pt x="2260" y="4395"/>
                  </a:lnTo>
                  <a:lnTo>
                    <a:pt x="2302" y="4374"/>
                  </a:lnTo>
                  <a:lnTo>
                    <a:pt x="2386" y="4353"/>
                  </a:lnTo>
                  <a:lnTo>
                    <a:pt x="2386" y="4269"/>
                  </a:lnTo>
                  <a:lnTo>
                    <a:pt x="2407" y="4185"/>
                  </a:lnTo>
                  <a:lnTo>
                    <a:pt x="2470" y="4144"/>
                  </a:lnTo>
                  <a:lnTo>
                    <a:pt x="2365" y="4018"/>
                  </a:lnTo>
                  <a:lnTo>
                    <a:pt x="2365" y="3955"/>
                  </a:lnTo>
                  <a:lnTo>
                    <a:pt x="2449" y="3955"/>
                  </a:lnTo>
                  <a:lnTo>
                    <a:pt x="2491" y="3913"/>
                  </a:lnTo>
                  <a:lnTo>
                    <a:pt x="2491" y="3851"/>
                  </a:lnTo>
                  <a:lnTo>
                    <a:pt x="2553" y="3767"/>
                  </a:lnTo>
                  <a:lnTo>
                    <a:pt x="2553" y="3704"/>
                  </a:lnTo>
                  <a:lnTo>
                    <a:pt x="2595" y="3662"/>
                  </a:lnTo>
                  <a:lnTo>
                    <a:pt x="2679" y="3662"/>
                  </a:lnTo>
                  <a:lnTo>
                    <a:pt x="2763" y="3558"/>
                  </a:lnTo>
                  <a:lnTo>
                    <a:pt x="2867" y="3600"/>
                  </a:lnTo>
                  <a:lnTo>
                    <a:pt x="2867" y="3537"/>
                  </a:lnTo>
                  <a:lnTo>
                    <a:pt x="2930" y="3537"/>
                  </a:lnTo>
                  <a:lnTo>
                    <a:pt x="3014" y="3600"/>
                  </a:lnTo>
                  <a:lnTo>
                    <a:pt x="3076" y="3621"/>
                  </a:lnTo>
                  <a:lnTo>
                    <a:pt x="3244" y="3746"/>
                  </a:lnTo>
                  <a:lnTo>
                    <a:pt x="3327" y="3767"/>
                  </a:lnTo>
                  <a:lnTo>
                    <a:pt x="3495" y="3913"/>
                  </a:lnTo>
                  <a:lnTo>
                    <a:pt x="3516" y="3955"/>
                  </a:lnTo>
                  <a:lnTo>
                    <a:pt x="3641" y="3934"/>
                  </a:lnTo>
                  <a:lnTo>
                    <a:pt x="3767" y="4018"/>
                  </a:lnTo>
                  <a:lnTo>
                    <a:pt x="3913" y="4018"/>
                  </a:lnTo>
                  <a:lnTo>
                    <a:pt x="3976" y="4039"/>
                  </a:lnTo>
                  <a:lnTo>
                    <a:pt x="4060" y="3976"/>
                  </a:lnTo>
                  <a:lnTo>
                    <a:pt x="4144" y="3976"/>
                  </a:lnTo>
                  <a:lnTo>
                    <a:pt x="4248" y="4039"/>
                  </a:lnTo>
                  <a:lnTo>
                    <a:pt x="4374" y="4060"/>
                  </a:lnTo>
                  <a:lnTo>
                    <a:pt x="4436" y="4081"/>
                  </a:lnTo>
                  <a:lnTo>
                    <a:pt x="4562" y="4060"/>
                  </a:lnTo>
                  <a:lnTo>
                    <a:pt x="4583" y="4018"/>
                  </a:lnTo>
                  <a:lnTo>
                    <a:pt x="4541" y="3955"/>
                  </a:lnTo>
                  <a:lnTo>
                    <a:pt x="4499" y="3913"/>
                  </a:lnTo>
                  <a:lnTo>
                    <a:pt x="4604" y="3809"/>
                  </a:lnTo>
                  <a:lnTo>
                    <a:pt x="4688" y="3704"/>
                  </a:lnTo>
                  <a:lnTo>
                    <a:pt x="4792" y="3704"/>
                  </a:lnTo>
                  <a:lnTo>
                    <a:pt x="4897" y="3725"/>
                  </a:lnTo>
                  <a:lnTo>
                    <a:pt x="4980" y="3809"/>
                  </a:lnTo>
                  <a:lnTo>
                    <a:pt x="5064" y="3767"/>
                  </a:lnTo>
                  <a:lnTo>
                    <a:pt x="5294" y="3746"/>
                  </a:lnTo>
                  <a:lnTo>
                    <a:pt x="5336" y="3704"/>
                  </a:lnTo>
                  <a:lnTo>
                    <a:pt x="5420" y="3641"/>
                  </a:lnTo>
                  <a:lnTo>
                    <a:pt x="5650" y="3537"/>
                  </a:lnTo>
                  <a:lnTo>
                    <a:pt x="5734" y="3558"/>
                  </a:lnTo>
                  <a:lnTo>
                    <a:pt x="5755" y="3600"/>
                  </a:lnTo>
                  <a:lnTo>
                    <a:pt x="5796" y="3600"/>
                  </a:lnTo>
                  <a:lnTo>
                    <a:pt x="5817" y="3662"/>
                  </a:lnTo>
                  <a:lnTo>
                    <a:pt x="5859" y="3662"/>
                  </a:lnTo>
                  <a:lnTo>
                    <a:pt x="5943" y="3621"/>
                  </a:lnTo>
                  <a:lnTo>
                    <a:pt x="6068" y="3621"/>
                  </a:lnTo>
                  <a:lnTo>
                    <a:pt x="6152" y="3600"/>
                  </a:lnTo>
                  <a:lnTo>
                    <a:pt x="6236" y="3600"/>
                  </a:lnTo>
                  <a:lnTo>
                    <a:pt x="6320" y="3495"/>
                  </a:lnTo>
                  <a:lnTo>
                    <a:pt x="6278" y="3453"/>
                  </a:lnTo>
                  <a:lnTo>
                    <a:pt x="6278" y="3411"/>
                  </a:lnTo>
                  <a:lnTo>
                    <a:pt x="6361" y="3411"/>
                  </a:lnTo>
                  <a:lnTo>
                    <a:pt x="6445" y="3453"/>
                  </a:lnTo>
                  <a:lnTo>
                    <a:pt x="6633" y="3453"/>
                  </a:lnTo>
                  <a:lnTo>
                    <a:pt x="6675" y="3495"/>
                  </a:lnTo>
                  <a:lnTo>
                    <a:pt x="6759" y="3516"/>
                  </a:lnTo>
                  <a:lnTo>
                    <a:pt x="6843" y="3558"/>
                  </a:lnTo>
                  <a:lnTo>
                    <a:pt x="7073" y="3558"/>
                  </a:lnTo>
                  <a:lnTo>
                    <a:pt x="7094" y="3600"/>
                  </a:lnTo>
                  <a:lnTo>
                    <a:pt x="7282" y="3516"/>
                  </a:lnTo>
                  <a:lnTo>
                    <a:pt x="7408" y="3516"/>
                  </a:lnTo>
                  <a:lnTo>
                    <a:pt x="7512" y="3558"/>
                  </a:lnTo>
                  <a:lnTo>
                    <a:pt x="7533" y="3600"/>
                  </a:lnTo>
                  <a:lnTo>
                    <a:pt x="7533" y="3558"/>
                  </a:lnTo>
                  <a:lnTo>
                    <a:pt x="7491" y="3495"/>
                  </a:lnTo>
                  <a:lnTo>
                    <a:pt x="7387" y="3432"/>
                  </a:lnTo>
                  <a:lnTo>
                    <a:pt x="7303" y="3390"/>
                  </a:lnTo>
                  <a:lnTo>
                    <a:pt x="7303" y="3202"/>
                  </a:lnTo>
                  <a:lnTo>
                    <a:pt x="7303" y="3139"/>
                  </a:lnTo>
                  <a:lnTo>
                    <a:pt x="7219" y="3077"/>
                  </a:lnTo>
                  <a:lnTo>
                    <a:pt x="7010" y="3035"/>
                  </a:lnTo>
                  <a:lnTo>
                    <a:pt x="6968" y="2972"/>
                  </a:lnTo>
                  <a:lnTo>
                    <a:pt x="6989" y="2867"/>
                  </a:lnTo>
                  <a:lnTo>
                    <a:pt x="6947" y="2805"/>
                  </a:lnTo>
                  <a:lnTo>
                    <a:pt x="6843" y="2784"/>
                  </a:lnTo>
                  <a:lnTo>
                    <a:pt x="6780" y="2721"/>
                  </a:lnTo>
                  <a:lnTo>
                    <a:pt x="6759" y="2553"/>
                  </a:lnTo>
                  <a:lnTo>
                    <a:pt x="6738" y="2491"/>
                  </a:lnTo>
                  <a:lnTo>
                    <a:pt x="6550" y="2365"/>
                  </a:lnTo>
                  <a:lnTo>
                    <a:pt x="6487" y="2386"/>
                  </a:lnTo>
                  <a:lnTo>
                    <a:pt x="6382" y="2344"/>
                  </a:lnTo>
                  <a:lnTo>
                    <a:pt x="6361" y="2365"/>
                  </a:lnTo>
                  <a:lnTo>
                    <a:pt x="6257" y="2344"/>
                  </a:lnTo>
                  <a:lnTo>
                    <a:pt x="6131" y="2240"/>
                  </a:lnTo>
                  <a:lnTo>
                    <a:pt x="6173" y="2177"/>
                  </a:lnTo>
                  <a:lnTo>
                    <a:pt x="6215" y="2135"/>
                  </a:lnTo>
                  <a:lnTo>
                    <a:pt x="6278" y="2072"/>
                  </a:lnTo>
                  <a:lnTo>
                    <a:pt x="6320" y="1989"/>
                  </a:lnTo>
                  <a:lnTo>
                    <a:pt x="6257" y="1926"/>
                  </a:lnTo>
                  <a:lnTo>
                    <a:pt x="6152" y="1926"/>
                  </a:lnTo>
                  <a:lnTo>
                    <a:pt x="6048" y="1863"/>
                  </a:lnTo>
                  <a:lnTo>
                    <a:pt x="6006" y="1779"/>
                  </a:lnTo>
                  <a:lnTo>
                    <a:pt x="5922" y="1737"/>
                  </a:lnTo>
                  <a:lnTo>
                    <a:pt x="5817" y="1737"/>
                  </a:lnTo>
                  <a:lnTo>
                    <a:pt x="5692" y="1654"/>
                  </a:lnTo>
                  <a:lnTo>
                    <a:pt x="5608" y="1612"/>
                  </a:lnTo>
                  <a:lnTo>
                    <a:pt x="5587" y="1465"/>
                  </a:lnTo>
                  <a:lnTo>
                    <a:pt x="5629" y="1403"/>
                  </a:lnTo>
                  <a:lnTo>
                    <a:pt x="5545" y="1361"/>
                  </a:lnTo>
                  <a:lnTo>
                    <a:pt x="5399" y="1361"/>
                  </a:lnTo>
                  <a:lnTo>
                    <a:pt x="5336" y="1424"/>
                  </a:lnTo>
                  <a:lnTo>
                    <a:pt x="5211" y="1424"/>
                  </a:lnTo>
                  <a:lnTo>
                    <a:pt x="5106" y="1340"/>
                  </a:lnTo>
                  <a:lnTo>
                    <a:pt x="5106" y="1152"/>
                  </a:lnTo>
                  <a:lnTo>
                    <a:pt x="5169" y="1047"/>
                  </a:lnTo>
                  <a:lnTo>
                    <a:pt x="5190" y="1005"/>
                  </a:lnTo>
                  <a:lnTo>
                    <a:pt x="5211" y="880"/>
                  </a:lnTo>
                  <a:lnTo>
                    <a:pt x="5190" y="796"/>
                  </a:lnTo>
                  <a:lnTo>
                    <a:pt x="5085" y="566"/>
                  </a:lnTo>
                  <a:lnTo>
                    <a:pt x="4918" y="377"/>
                  </a:lnTo>
                  <a:lnTo>
                    <a:pt x="4897" y="294"/>
                  </a:lnTo>
                  <a:lnTo>
                    <a:pt x="4771" y="189"/>
                  </a:lnTo>
                  <a:lnTo>
                    <a:pt x="4813" y="168"/>
                  </a:lnTo>
                  <a:lnTo>
                    <a:pt x="4813" y="84"/>
                  </a:lnTo>
                  <a:lnTo>
                    <a:pt x="47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9"/>
            <p:cNvSpPr/>
            <p:nvPr/>
          </p:nvSpPr>
          <p:spPr>
            <a:xfrm>
              <a:off x="3821225" y="2747900"/>
              <a:ext cx="223400" cy="207700"/>
            </a:xfrm>
            <a:custGeom>
              <a:avLst/>
              <a:gdLst/>
              <a:ahLst/>
              <a:cxnLst/>
              <a:rect l="l" t="t" r="r" b="b"/>
              <a:pathLst>
                <a:path w="8936" h="8308" extrusionOk="0">
                  <a:moveTo>
                    <a:pt x="1068" y="1"/>
                  </a:moveTo>
                  <a:lnTo>
                    <a:pt x="1047" y="42"/>
                  </a:lnTo>
                  <a:lnTo>
                    <a:pt x="1089" y="252"/>
                  </a:lnTo>
                  <a:lnTo>
                    <a:pt x="1152" y="314"/>
                  </a:lnTo>
                  <a:lnTo>
                    <a:pt x="1026" y="482"/>
                  </a:lnTo>
                  <a:lnTo>
                    <a:pt x="670" y="691"/>
                  </a:lnTo>
                  <a:lnTo>
                    <a:pt x="670" y="775"/>
                  </a:lnTo>
                  <a:lnTo>
                    <a:pt x="566" y="900"/>
                  </a:lnTo>
                  <a:lnTo>
                    <a:pt x="440" y="900"/>
                  </a:lnTo>
                  <a:lnTo>
                    <a:pt x="357" y="963"/>
                  </a:lnTo>
                  <a:lnTo>
                    <a:pt x="357" y="1047"/>
                  </a:lnTo>
                  <a:lnTo>
                    <a:pt x="336" y="1109"/>
                  </a:lnTo>
                  <a:lnTo>
                    <a:pt x="398" y="1298"/>
                  </a:lnTo>
                  <a:lnTo>
                    <a:pt x="398" y="1423"/>
                  </a:lnTo>
                  <a:lnTo>
                    <a:pt x="357" y="1465"/>
                  </a:lnTo>
                  <a:lnTo>
                    <a:pt x="357" y="1507"/>
                  </a:lnTo>
                  <a:lnTo>
                    <a:pt x="336" y="1570"/>
                  </a:lnTo>
                  <a:lnTo>
                    <a:pt x="294" y="1674"/>
                  </a:lnTo>
                  <a:lnTo>
                    <a:pt x="189" y="1716"/>
                  </a:lnTo>
                  <a:lnTo>
                    <a:pt x="147" y="1737"/>
                  </a:lnTo>
                  <a:lnTo>
                    <a:pt x="85" y="1737"/>
                  </a:lnTo>
                  <a:lnTo>
                    <a:pt x="22" y="1800"/>
                  </a:lnTo>
                  <a:lnTo>
                    <a:pt x="22" y="2009"/>
                  </a:lnTo>
                  <a:lnTo>
                    <a:pt x="85" y="2030"/>
                  </a:lnTo>
                  <a:lnTo>
                    <a:pt x="147" y="2156"/>
                  </a:lnTo>
                  <a:lnTo>
                    <a:pt x="147" y="2553"/>
                  </a:lnTo>
                  <a:lnTo>
                    <a:pt x="189" y="2762"/>
                  </a:lnTo>
                  <a:lnTo>
                    <a:pt x="189" y="2825"/>
                  </a:lnTo>
                  <a:lnTo>
                    <a:pt x="189" y="3139"/>
                  </a:lnTo>
                  <a:lnTo>
                    <a:pt x="252" y="3286"/>
                  </a:lnTo>
                  <a:lnTo>
                    <a:pt x="210" y="3599"/>
                  </a:lnTo>
                  <a:lnTo>
                    <a:pt x="189" y="3662"/>
                  </a:lnTo>
                  <a:lnTo>
                    <a:pt x="231" y="3788"/>
                  </a:lnTo>
                  <a:lnTo>
                    <a:pt x="252" y="3997"/>
                  </a:lnTo>
                  <a:lnTo>
                    <a:pt x="210" y="4081"/>
                  </a:lnTo>
                  <a:lnTo>
                    <a:pt x="85" y="4185"/>
                  </a:lnTo>
                  <a:lnTo>
                    <a:pt x="43" y="4227"/>
                  </a:lnTo>
                  <a:lnTo>
                    <a:pt x="1" y="4290"/>
                  </a:lnTo>
                  <a:lnTo>
                    <a:pt x="85" y="4353"/>
                  </a:lnTo>
                  <a:lnTo>
                    <a:pt x="210" y="4541"/>
                  </a:lnTo>
                  <a:lnTo>
                    <a:pt x="315" y="4771"/>
                  </a:lnTo>
                  <a:lnTo>
                    <a:pt x="357" y="4813"/>
                  </a:lnTo>
                  <a:lnTo>
                    <a:pt x="398" y="4938"/>
                  </a:lnTo>
                  <a:lnTo>
                    <a:pt x="357" y="5022"/>
                  </a:lnTo>
                  <a:lnTo>
                    <a:pt x="398" y="5169"/>
                  </a:lnTo>
                  <a:lnTo>
                    <a:pt x="440" y="5252"/>
                  </a:lnTo>
                  <a:lnTo>
                    <a:pt x="461" y="5357"/>
                  </a:lnTo>
                  <a:lnTo>
                    <a:pt x="545" y="5441"/>
                  </a:lnTo>
                  <a:lnTo>
                    <a:pt x="984" y="5441"/>
                  </a:lnTo>
                  <a:lnTo>
                    <a:pt x="1089" y="5503"/>
                  </a:lnTo>
                  <a:lnTo>
                    <a:pt x="1173" y="5650"/>
                  </a:lnTo>
                  <a:lnTo>
                    <a:pt x="1277" y="5880"/>
                  </a:lnTo>
                  <a:lnTo>
                    <a:pt x="1340" y="5922"/>
                  </a:lnTo>
                  <a:lnTo>
                    <a:pt x="1403" y="6006"/>
                  </a:lnTo>
                  <a:lnTo>
                    <a:pt x="1486" y="6089"/>
                  </a:lnTo>
                  <a:lnTo>
                    <a:pt x="2491" y="6319"/>
                  </a:lnTo>
                  <a:lnTo>
                    <a:pt x="2595" y="6424"/>
                  </a:lnTo>
                  <a:lnTo>
                    <a:pt x="3118" y="6215"/>
                  </a:lnTo>
                  <a:lnTo>
                    <a:pt x="3746" y="5964"/>
                  </a:lnTo>
                  <a:lnTo>
                    <a:pt x="8391" y="8307"/>
                  </a:lnTo>
                  <a:lnTo>
                    <a:pt x="8391" y="8098"/>
                  </a:lnTo>
                  <a:lnTo>
                    <a:pt x="8935" y="8056"/>
                  </a:lnTo>
                  <a:lnTo>
                    <a:pt x="8705" y="2344"/>
                  </a:lnTo>
                  <a:lnTo>
                    <a:pt x="8621" y="2051"/>
                  </a:lnTo>
                  <a:lnTo>
                    <a:pt x="8580" y="1905"/>
                  </a:lnTo>
                  <a:lnTo>
                    <a:pt x="8621" y="1716"/>
                  </a:lnTo>
                  <a:lnTo>
                    <a:pt x="8705" y="1507"/>
                  </a:lnTo>
                  <a:lnTo>
                    <a:pt x="8705" y="1381"/>
                  </a:lnTo>
                  <a:lnTo>
                    <a:pt x="8663" y="1214"/>
                  </a:lnTo>
                  <a:lnTo>
                    <a:pt x="8705" y="984"/>
                  </a:lnTo>
                  <a:lnTo>
                    <a:pt x="8726" y="879"/>
                  </a:lnTo>
                  <a:lnTo>
                    <a:pt x="8684" y="733"/>
                  </a:lnTo>
                  <a:lnTo>
                    <a:pt x="8600" y="649"/>
                  </a:lnTo>
                  <a:lnTo>
                    <a:pt x="8496" y="628"/>
                  </a:lnTo>
                  <a:lnTo>
                    <a:pt x="8391" y="649"/>
                  </a:lnTo>
                  <a:lnTo>
                    <a:pt x="7994" y="586"/>
                  </a:lnTo>
                  <a:lnTo>
                    <a:pt x="7931" y="524"/>
                  </a:lnTo>
                  <a:lnTo>
                    <a:pt x="7764" y="524"/>
                  </a:lnTo>
                  <a:lnTo>
                    <a:pt x="7575" y="461"/>
                  </a:lnTo>
                  <a:lnTo>
                    <a:pt x="7533" y="377"/>
                  </a:lnTo>
                  <a:lnTo>
                    <a:pt x="7575" y="356"/>
                  </a:lnTo>
                  <a:lnTo>
                    <a:pt x="7554" y="314"/>
                  </a:lnTo>
                  <a:lnTo>
                    <a:pt x="7324" y="168"/>
                  </a:lnTo>
                  <a:lnTo>
                    <a:pt x="7199" y="168"/>
                  </a:lnTo>
                  <a:lnTo>
                    <a:pt x="7010" y="126"/>
                  </a:lnTo>
                  <a:lnTo>
                    <a:pt x="6948" y="105"/>
                  </a:lnTo>
                  <a:lnTo>
                    <a:pt x="6885" y="147"/>
                  </a:lnTo>
                  <a:lnTo>
                    <a:pt x="6780" y="63"/>
                  </a:lnTo>
                  <a:lnTo>
                    <a:pt x="6717" y="63"/>
                  </a:lnTo>
                  <a:lnTo>
                    <a:pt x="6529" y="168"/>
                  </a:lnTo>
                  <a:lnTo>
                    <a:pt x="6257" y="210"/>
                  </a:lnTo>
                  <a:lnTo>
                    <a:pt x="6006" y="314"/>
                  </a:lnTo>
                  <a:lnTo>
                    <a:pt x="5880" y="440"/>
                  </a:lnTo>
                  <a:lnTo>
                    <a:pt x="5839" y="586"/>
                  </a:lnTo>
                  <a:lnTo>
                    <a:pt x="5776" y="670"/>
                  </a:lnTo>
                  <a:lnTo>
                    <a:pt x="5755" y="963"/>
                  </a:lnTo>
                  <a:lnTo>
                    <a:pt x="5859" y="1109"/>
                  </a:lnTo>
                  <a:lnTo>
                    <a:pt x="5943" y="1361"/>
                  </a:lnTo>
                  <a:lnTo>
                    <a:pt x="5880" y="1486"/>
                  </a:lnTo>
                  <a:lnTo>
                    <a:pt x="5734" y="1633"/>
                  </a:lnTo>
                  <a:lnTo>
                    <a:pt x="5692" y="1695"/>
                  </a:lnTo>
                  <a:lnTo>
                    <a:pt x="5525" y="1842"/>
                  </a:lnTo>
                  <a:lnTo>
                    <a:pt x="5378" y="1905"/>
                  </a:lnTo>
                  <a:lnTo>
                    <a:pt x="5148" y="1800"/>
                  </a:lnTo>
                  <a:lnTo>
                    <a:pt x="4918" y="1612"/>
                  </a:lnTo>
                  <a:lnTo>
                    <a:pt x="4730" y="1486"/>
                  </a:lnTo>
                  <a:lnTo>
                    <a:pt x="4479" y="1319"/>
                  </a:lnTo>
                  <a:lnTo>
                    <a:pt x="4060" y="1172"/>
                  </a:lnTo>
                  <a:lnTo>
                    <a:pt x="3872" y="1151"/>
                  </a:lnTo>
                  <a:lnTo>
                    <a:pt x="3788" y="1172"/>
                  </a:lnTo>
                  <a:lnTo>
                    <a:pt x="3579" y="1172"/>
                  </a:lnTo>
                  <a:lnTo>
                    <a:pt x="3390" y="1068"/>
                  </a:lnTo>
                  <a:lnTo>
                    <a:pt x="3223" y="733"/>
                  </a:lnTo>
                  <a:lnTo>
                    <a:pt x="3223" y="545"/>
                  </a:lnTo>
                  <a:lnTo>
                    <a:pt x="3056" y="356"/>
                  </a:lnTo>
                  <a:lnTo>
                    <a:pt x="2700" y="314"/>
                  </a:lnTo>
                  <a:lnTo>
                    <a:pt x="2512" y="168"/>
                  </a:lnTo>
                  <a:lnTo>
                    <a:pt x="2198" y="168"/>
                  </a:lnTo>
                  <a:lnTo>
                    <a:pt x="2010" y="105"/>
                  </a:lnTo>
                  <a:lnTo>
                    <a:pt x="1591" y="168"/>
                  </a:lnTo>
                  <a:lnTo>
                    <a:pt x="1298" y="126"/>
                  </a:lnTo>
                  <a:lnTo>
                    <a:pt x="1194" y="21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9"/>
            <p:cNvSpPr/>
            <p:nvPr/>
          </p:nvSpPr>
          <p:spPr>
            <a:xfrm>
              <a:off x="3792975" y="2679900"/>
              <a:ext cx="57050" cy="111450"/>
            </a:xfrm>
            <a:custGeom>
              <a:avLst/>
              <a:gdLst/>
              <a:ahLst/>
              <a:cxnLst/>
              <a:rect l="l" t="t" r="r" b="b"/>
              <a:pathLst>
                <a:path w="2282" h="4458" extrusionOk="0">
                  <a:moveTo>
                    <a:pt x="1235" y="0"/>
                  </a:moveTo>
                  <a:lnTo>
                    <a:pt x="1110" y="21"/>
                  </a:lnTo>
                  <a:lnTo>
                    <a:pt x="1110" y="105"/>
                  </a:lnTo>
                  <a:lnTo>
                    <a:pt x="1026" y="21"/>
                  </a:lnTo>
                  <a:lnTo>
                    <a:pt x="859" y="42"/>
                  </a:lnTo>
                  <a:lnTo>
                    <a:pt x="650" y="147"/>
                  </a:lnTo>
                  <a:lnTo>
                    <a:pt x="524" y="272"/>
                  </a:lnTo>
                  <a:lnTo>
                    <a:pt x="503" y="356"/>
                  </a:lnTo>
                  <a:lnTo>
                    <a:pt x="524" y="440"/>
                  </a:lnTo>
                  <a:lnTo>
                    <a:pt x="503" y="586"/>
                  </a:lnTo>
                  <a:lnTo>
                    <a:pt x="503" y="775"/>
                  </a:lnTo>
                  <a:lnTo>
                    <a:pt x="399" y="1047"/>
                  </a:lnTo>
                  <a:lnTo>
                    <a:pt x="440" y="1193"/>
                  </a:lnTo>
                  <a:lnTo>
                    <a:pt x="503" y="1298"/>
                  </a:lnTo>
                  <a:lnTo>
                    <a:pt x="524" y="1319"/>
                  </a:lnTo>
                  <a:lnTo>
                    <a:pt x="482" y="1381"/>
                  </a:lnTo>
                  <a:lnTo>
                    <a:pt x="419" y="1465"/>
                  </a:lnTo>
                  <a:lnTo>
                    <a:pt x="503" y="1528"/>
                  </a:lnTo>
                  <a:lnTo>
                    <a:pt x="440" y="1591"/>
                  </a:lnTo>
                  <a:lnTo>
                    <a:pt x="419" y="1800"/>
                  </a:lnTo>
                  <a:lnTo>
                    <a:pt x="336" y="1842"/>
                  </a:lnTo>
                  <a:lnTo>
                    <a:pt x="294" y="1925"/>
                  </a:lnTo>
                  <a:lnTo>
                    <a:pt x="210" y="1946"/>
                  </a:lnTo>
                  <a:lnTo>
                    <a:pt x="85" y="2114"/>
                  </a:lnTo>
                  <a:lnTo>
                    <a:pt x="1" y="2365"/>
                  </a:lnTo>
                  <a:lnTo>
                    <a:pt x="64" y="2407"/>
                  </a:lnTo>
                  <a:lnTo>
                    <a:pt x="106" y="2553"/>
                  </a:lnTo>
                  <a:lnTo>
                    <a:pt x="85" y="2616"/>
                  </a:lnTo>
                  <a:lnTo>
                    <a:pt x="168" y="2741"/>
                  </a:lnTo>
                  <a:lnTo>
                    <a:pt x="210" y="2741"/>
                  </a:lnTo>
                  <a:lnTo>
                    <a:pt x="399" y="2888"/>
                  </a:lnTo>
                  <a:lnTo>
                    <a:pt x="419" y="3034"/>
                  </a:lnTo>
                  <a:lnTo>
                    <a:pt x="545" y="3076"/>
                  </a:lnTo>
                  <a:lnTo>
                    <a:pt x="608" y="3139"/>
                  </a:lnTo>
                  <a:lnTo>
                    <a:pt x="712" y="3160"/>
                  </a:lnTo>
                  <a:lnTo>
                    <a:pt x="838" y="3306"/>
                  </a:lnTo>
                  <a:lnTo>
                    <a:pt x="1215" y="4457"/>
                  </a:lnTo>
                  <a:lnTo>
                    <a:pt x="1277" y="4457"/>
                  </a:lnTo>
                  <a:lnTo>
                    <a:pt x="1319" y="4436"/>
                  </a:lnTo>
                  <a:lnTo>
                    <a:pt x="1424" y="4394"/>
                  </a:lnTo>
                  <a:lnTo>
                    <a:pt x="1466" y="4290"/>
                  </a:lnTo>
                  <a:lnTo>
                    <a:pt x="1487" y="4227"/>
                  </a:lnTo>
                  <a:lnTo>
                    <a:pt x="1487" y="4185"/>
                  </a:lnTo>
                  <a:lnTo>
                    <a:pt x="1528" y="4143"/>
                  </a:lnTo>
                  <a:lnTo>
                    <a:pt x="1528" y="4018"/>
                  </a:lnTo>
                  <a:lnTo>
                    <a:pt x="1466" y="3829"/>
                  </a:lnTo>
                  <a:lnTo>
                    <a:pt x="1487" y="3767"/>
                  </a:lnTo>
                  <a:lnTo>
                    <a:pt x="1487" y="3683"/>
                  </a:lnTo>
                  <a:lnTo>
                    <a:pt x="1570" y="3620"/>
                  </a:lnTo>
                  <a:lnTo>
                    <a:pt x="1696" y="3620"/>
                  </a:lnTo>
                  <a:lnTo>
                    <a:pt x="1800" y="3495"/>
                  </a:lnTo>
                  <a:lnTo>
                    <a:pt x="1800" y="3411"/>
                  </a:lnTo>
                  <a:lnTo>
                    <a:pt x="2156" y="3202"/>
                  </a:lnTo>
                  <a:lnTo>
                    <a:pt x="2282" y="3034"/>
                  </a:lnTo>
                  <a:lnTo>
                    <a:pt x="2219" y="2972"/>
                  </a:lnTo>
                  <a:lnTo>
                    <a:pt x="2177" y="2762"/>
                  </a:lnTo>
                  <a:lnTo>
                    <a:pt x="2198" y="2721"/>
                  </a:lnTo>
                  <a:lnTo>
                    <a:pt x="2156" y="2679"/>
                  </a:lnTo>
                  <a:lnTo>
                    <a:pt x="1968" y="2574"/>
                  </a:lnTo>
                  <a:lnTo>
                    <a:pt x="1947" y="2532"/>
                  </a:lnTo>
                  <a:lnTo>
                    <a:pt x="1947" y="2448"/>
                  </a:lnTo>
                  <a:lnTo>
                    <a:pt x="1863" y="2407"/>
                  </a:lnTo>
                  <a:lnTo>
                    <a:pt x="1842" y="2428"/>
                  </a:lnTo>
                  <a:lnTo>
                    <a:pt x="1842" y="2469"/>
                  </a:lnTo>
                  <a:lnTo>
                    <a:pt x="1779" y="2511"/>
                  </a:lnTo>
                  <a:lnTo>
                    <a:pt x="1696" y="2469"/>
                  </a:lnTo>
                  <a:lnTo>
                    <a:pt x="1675" y="2365"/>
                  </a:lnTo>
                  <a:lnTo>
                    <a:pt x="1591" y="2407"/>
                  </a:lnTo>
                  <a:lnTo>
                    <a:pt x="1424" y="2260"/>
                  </a:lnTo>
                  <a:lnTo>
                    <a:pt x="1340" y="2114"/>
                  </a:lnTo>
                  <a:lnTo>
                    <a:pt x="1382" y="1925"/>
                  </a:lnTo>
                  <a:lnTo>
                    <a:pt x="1675" y="1737"/>
                  </a:lnTo>
                  <a:lnTo>
                    <a:pt x="1842" y="1570"/>
                  </a:lnTo>
                  <a:lnTo>
                    <a:pt x="1884" y="1507"/>
                  </a:lnTo>
                  <a:lnTo>
                    <a:pt x="1842" y="1465"/>
                  </a:lnTo>
                  <a:lnTo>
                    <a:pt x="1884" y="1381"/>
                  </a:lnTo>
                  <a:lnTo>
                    <a:pt x="1863" y="1298"/>
                  </a:lnTo>
                  <a:lnTo>
                    <a:pt x="1842" y="1277"/>
                  </a:lnTo>
                  <a:lnTo>
                    <a:pt x="1842" y="1088"/>
                  </a:lnTo>
                  <a:lnTo>
                    <a:pt x="1654" y="1005"/>
                  </a:lnTo>
                  <a:lnTo>
                    <a:pt x="1528" y="837"/>
                  </a:lnTo>
                  <a:lnTo>
                    <a:pt x="1549" y="670"/>
                  </a:lnTo>
                  <a:lnTo>
                    <a:pt x="1675" y="586"/>
                  </a:lnTo>
                  <a:lnTo>
                    <a:pt x="1696" y="482"/>
                  </a:lnTo>
                  <a:lnTo>
                    <a:pt x="1800" y="314"/>
                  </a:lnTo>
                  <a:lnTo>
                    <a:pt x="1800" y="210"/>
                  </a:lnTo>
                  <a:lnTo>
                    <a:pt x="1759" y="147"/>
                  </a:lnTo>
                  <a:lnTo>
                    <a:pt x="1549" y="335"/>
                  </a:lnTo>
                  <a:lnTo>
                    <a:pt x="1487" y="419"/>
                  </a:lnTo>
                  <a:lnTo>
                    <a:pt x="1424" y="377"/>
                  </a:lnTo>
                  <a:lnTo>
                    <a:pt x="1340" y="168"/>
                  </a:lnTo>
                  <a:lnTo>
                    <a:pt x="1277" y="168"/>
                  </a:lnTo>
                  <a:lnTo>
                    <a:pt x="1277" y="63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9"/>
            <p:cNvSpPr/>
            <p:nvPr/>
          </p:nvSpPr>
          <p:spPr>
            <a:xfrm>
              <a:off x="3568575" y="2683550"/>
              <a:ext cx="289825" cy="280400"/>
            </a:xfrm>
            <a:custGeom>
              <a:avLst/>
              <a:gdLst/>
              <a:ahLst/>
              <a:cxnLst/>
              <a:rect l="l" t="t" r="r" b="b"/>
              <a:pathLst>
                <a:path w="11593" h="11216" extrusionOk="0">
                  <a:moveTo>
                    <a:pt x="8307" y="1"/>
                  </a:moveTo>
                  <a:lnTo>
                    <a:pt x="8161" y="22"/>
                  </a:lnTo>
                  <a:lnTo>
                    <a:pt x="8140" y="106"/>
                  </a:lnTo>
                  <a:lnTo>
                    <a:pt x="8035" y="126"/>
                  </a:lnTo>
                  <a:lnTo>
                    <a:pt x="7994" y="210"/>
                  </a:lnTo>
                  <a:lnTo>
                    <a:pt x="7910" y="189"/>
                  </a:lnTo>
                  <a:lnTo>
                    <a:pt x="7805" y="189"/>
                  </a:lnTo>
                  <a:lnTo>
                    <a:pt x="7701" y="294"/>
                  </a:lnTo>
                  <a:lnTo>
                    <a:pt x="7575" y="294"/>
                  </a:lnTo>
                  <a:lnTo>
                    <a:pt x="7491" y="168"/>
                  </a:lnTo>
                  <a:lnTo>
                    <a:pt x="7324" y="168"/>
                  </a:lnTo>
                  <a:lnTo>
                    <a:pt x="7261" y="126"/>
                  </a:lnTo>
                  <a:lnTo>
                    <a:pt x="7115" y="168"/>
                  </a:lnTo>
                  <a:lnTo>
                    <a:pt x="6989" y="126"/>
                  </a:lnTo>
                  <a:lnTo>
                    <a:pt x="6947" y="168"/>
                  </a:lnTo>
                  <a:lnTo>
                    <a:pt x="6843" y="106"/>
                  </a:lnTo>
                  <a:lnTo>
                    <a:pt x="6759" y="126"/>
                  </a:lnTo>
                  <a:lnTo>
                    <a:pt x="6696" y="273"/>
                  </a:lnTo>
                  <a:lnTo>
                    <a:pt x="6571" y="273"/>
                  </a:lnTo>
                  <a:lnTo>
                    <a:pt x="6466" y="210"/>
                  </a:lnTo>
                  <a:lnTo>
                    <a:pt x="6320" y="336"/>
                  </a:lnTo>
                  <a:lnTo>
                    <a:pt x="6236" y="336"/>
                  </a:lnTo>
                  <a:lnTo>
                    <a:pt x="6110" y="273"/>
                  </a:lnTo>
                  <a:lnTo>
                    <a:pt x="5964" y="315"/>
                  </a:lnTo>
                  <a:lnTo>
                    <a:pt x="5629" y="315"/>
                  </a:lnTo>
                  <a:lnTo>
                    <a:pt x="5336" y="524"/>
                  </a:lnTo>
                  <a:lnTo>
                    <a:pt x="5190" y="545"/>
                  </a:lnTo>
                  <a:lnTo>
                    <a:pt x="5106" y="545"/>
                  </a:lnTo>
                  <a:lnTo>
                    <a:pt x="4981" y="629"/>
                  </a:lnTo>
                  <a:lnTo>
                    <a:pt x="4960" y="712"/>
                  </a:lnTo>
                  <a:lnTo>
                    <a:pt x="4897" y="817"/>
                  </a:lnTo>
                  <a:lnTo>
                    <a:pt x="4813" y="817"/>
                  </a:lnTo>
                  <a:lnTo>
                    <a:pt x="4792" y="796"/>
                  </a:lnTo>
                  <a:lnTo>
                    <a:pt x="4709" y="796"/>
                  </a:lnTo>
                  <a:lnTo>
                    <a:pt x="4646" y="817"/>
                  </a:lnTo>
                  <a:lnTo>
                    <a:pt x="4604" y="859"/>
                  </a:lnTo>
                  <a:lnTo>
                    <a:pt x="4457" y="901"/>
                  </a:lnTo>
                  <a:lnTo>
                    <a:pt x="4332" y="942"/>
                  </a:lnTo>
                  <a:lnTo>
                    <a:pt x="4248" y="1026"/>
                  </a:lnTo>
                  <a:lnTo>
                    <a:pt x="4227" y="1068"/>
                  </a:lnTo>
                  <a:lnTo>
                    <a:pt x="4123" y="1214"/>
                  </a:lnTo>
                  <a:lnTo>
                    <a:pt x="3934" y="1256"/>
                  </a:lnTo>
                  <a:lnTo>
                    <a:pt x="3767" y="1256"/>
                  </a:lnTo>
                  <a:lnTo>
                    <a:pt x="3830" y="1340"/>
                  </a:lnTo>
                  <a:lnTo>
                    <a:pt x="3851" y="1382"/>
                  </a:lnTo>
                  <a:lnTo>
                    <a:pt x="3913" y="1486"/>
                  </a:lnTo>
                  <a:lnTo>
                    <a:pt x="3934" y="1591"/>
                  </a:lnTo>
                  <a:lnTo>
                    <a:pt x="3955" y="1633"/>
                  </a:lnTo>
                  <a:lnTo>
                    <a:pt x="3955" y="1800"/>
                  </a:lnTo>
                  <a:lnTo>
                    <a:pt x="3955" y="2051"/>
                  </a:lnTo>
                  <a:lnTo>
                    <a:pt x="3976" y="2114"/>
                  </a:lnTo>
                  <a:lnTo>
                    <a:pt x="4039" y="2575"/>
                  </a:lnTo>
                  <a:lnTo>
                    <a:pt x="4123" y="2721"/>
                  </a:lnTo>
                  <a:lnTo>
                    <a:pt x="4144" y="2847"/>
                  </a:lnTo>
                  <a:lnTo>
                    <a:pt x="4227" y="2847"/>
                  </a:lnTo>
                  <a:lnTo>
                    <a:pt x="4269" y="2909"/>
                  </a:lnTo>
                  <a:lnTo>
                    <a:pt x="4353" y="2930"/>
                  </a:lnTo>
                  <a:lnTo>
                    <a:pt x="4395" y="2951"/>
                  </a:lnTo>
                  <a:lnTo>
                    <a:pt x="4332" y="3119"/>
                  </a:lnTo>
                  <a:lnTo>
                    <a:pt x="4353" y="3160"/>
                  </a:lnTo>
                  <a:lnTo>
                    <a:pt x="4269" y="3265"/>
                  </a:lnTo>
                  <a:lnTo>
                    <a:pt x="3600" y="3265"/>
                  </a:lnTo>
                  <a:lnTo>
                    <a:pt x="3453" y="3307"/>
                  </a:lnTo>
                  <a:lnTo>
                    <a:pt x="3307" y="3516"/>
                  </a:lnTo>
                  <a:lnTo>
                    <a:pt x="3202" y="3621"/>
                  </a:lnTo>
                  <a:lnTo>
                    <a:pt x="3118" y="3746"/>
                  </a:lnTo>
                  <a:lnTo>
                    <a:pt x="3139" y="3935"/>
                  </a:lnTo>
                  <a:lnTo>
                    <a:pt x="3097" y="4060"/>
                  </a:lnTo>
                  <a:lnTo>
                    <a:pt x="2700" y="4311"/>
                  </a:lnTo>
                  <a:lnTo>
                    <a:pt x="2072" y="4688"/>
                  </a:lnTo>
                  <a:lnTo>
                    <a:pt x="1612" y="4939"/>
                  </a:lnTo>
                  <a:lnTo>
                    <a:pt x="1361" y="5002"/>
                  </a:lnTo>
                  <a:lnTo>
                    <a:pt x="1152" y="5002"/>
                  </a:lnTo>
                  <a:lnTo>
                    <a:pt x="1047" y="5043"/>
                  </a:lnTo>
                  <a:lnTo>
                    <a:pt x="880" y="5043"/>
                  </a:lnTo>
                  <a:lnTo>
                    <a:pt x="587" y="5106"/>
                  </a:lnTo>
                  <a:lnTo>
                    <a:pt x="398" y="5211"/>
                  </a:lnTo>
                  <a:lnTo>
                    <a:pt x="294" y="5357"/>
                  </a:lnTo>
                  <a:lnTo>
                    <a:pt x="43" y="5546"/>
                  </a:lnTo>
                  <a:lnTo>
                    <a:pt x="43" y="6048"/>
                  </a:lnTo>
                  <a:lnTo>
                    <a:pt x="1" y="6194"/>
                  </a:lnTo>
                  <a:lnTo>
                    <a:pt x="2093" y="7617"/>
                  </a:lnTo>
                  <a:lnTo>
                    <a:pt x="5901" y="10128"/>
                  </a:lnTo>
                  <a:lnTo>
                    <a:pt x="5943" y="10379"/>
                  </a:lnTo>
                  <a:lnTo>
                    <a:pt x="6069" y="10484"/>
                  </a:lnTo>
                  <a:lnTo>
                    <a:pt x="6278" y="10484"/>
                  </a:lnTo>
                  <a:lnTo>
                    <a:pt x="6445" y="10546"/>
                  </a:lnTo>
                  <a:lnTo>
                    <a:pt x="6550" y="10672"/>
                  </a:lnTo>
                  <a:lnTo>
                    <a:pt x="6696" y="10735"/>
                  </a:lnTo>
                  <a:lnTo>
                    <a:pt x="6801" y="10797"/>
                  </a:lnTo>
                  <a:lnTo>
                    <a:pt x="6801" y="10902"/>
                  </a:lnTo>
                  <a:lnTo>
                    <a:pt x="6738" y="11090"/>
                  </a:lnTo>
                  <a:lnTo>
                    <a:pt x="6780" y="11174"/>
                  </a:lnTo>
                  <a:lnTo>
                    <a:pt x="6906" y="11216"/>
                  </a:lnTo>
                  <a:lnTo>
                    <a:pt x="7178" y="11195"/>
                  </a:lnTo>
                  <a:lnTo>
                    <a:pt x="7408" y="11111"/>
                  </a:lnTo>
                  <a:lnTo>
                    <a:pt x="8266" y="10902"/>
                  </a:lnTo>
                  <a:lnTo>
                    <a:pt x="8998" y="10253"/>
                  </a:lnTo>
                  <a:lnTo>
                    <a:pt x="11592" y="8663"/>
                  </a:lnTo>
                  <a:lnTo>
                    <a:pt x="11509" y="8580"/>
                  </a:lnTo>
                  <a:lnTo>
                    <a:pt x="11446" y="8496"/>
                  </a:lnTo>
                  <a:lnTo>
                    <a:pt x="11383" y="8454"/>
                  </a:lnTo>
                  <a:lnTo>
                    <a:pt x="11279" y="8224"/>
                  </a:lnTo>
                  <a:lnTo>
                    <a:pt x="11195" y="8077"/>
                  </a:lnTo>
                  <a:lnTo>
                    <a:pt x="11090" y="8015"/>
                  </a:lnTo>
                  <a:lnTo>
                    <a:pt x="10651" y="8015"/>
                  </a:lnTo>
                  <a:lnTo>
                    <a:pt x="10567" y="7931"/>
                  </a:lnTo>
                  <a:lnTo>
                    <a:pt x="10546" y="7826"/>
                  </a:lnTo>
                  <a:lnTo>
                    <a:pt x="10504" y="7743"/>
                  </a:lnTo>
                  <a:lnTo>
                    <a:pt x="10463" y="7596"/>
                  </a:lnTo>
                  <a:lnTo>
                    <a:pt x="10504" y="7512"/>
                  </a:lnTo>
                  <a:lnTo>
                    <a:pt x="10463" y="7387"/>
                  </a:lnTo>
                  <a:lnTo>
                    <a:pt x="10421" y="7345"/>
                  </a:lnTo>
                  <a:lnTo>
                    <a:pt x="10316" y="7115"/>
                  </a:lnTo>
                  <a:lnTo>
                    <a:pt x="10191" y="6927"/>
                  </a:lnTo>
                  <a:lnTo>
                    <a:pt x="10107" y="6864"/>
                  </a:lnTo>
                  <a:lnTo>
                    <a:pt x="10149" y="6801"/>
                  </a:lnTo>
                  <a:lnTo>
                    <a:pt x="10191" y="6759"/>
                  </a:lnTo>
                  <a:lnTo>
                    <a:pt x="10316" y="6655"/>
                  </a:lnTo>
                  <a:lnTo>
                    <a:pt x="10358" y="6571"/>
                  </a:lnTo>
                  <a:lnTo>
                    <a:pt x="10337" y="6362"/>
                  </a:lnTo>
                  <a:lnTo>
                    <a:pt x="10295" y="6236"/>
                  </a:lnTo>
                  <a:lnTo>
                    <a:pt x="10316" y="6173"/>
                  </a:lnTo>
                  <a:lnTo>
                    <a:pt x="10358" y="5860"/>
                  </a:lnTo>
                  <a:lnTo>
                    <a:pt x="10295" y="5713"/>
                  </a:lnTo>
                  <a:lnTo>
                    <a:pt x="10295" y="5399"/>
                  </a:lnTo>
                  <a:lnTo>
                    <a:pt x="10295" y="5336"/>
                  </a:lnTo>
                  <a:lnTo>
                    <a:pt x="10253" y="5127"/>
                  </a:lnTo>
                  <a:lnTo>
                    <a:pt x="10253" y="4730"/>
                  </a:lnTo>
                  <a:lnTo>
                    <a:pt x="10191" y="4604"/>
                  </a:lnTo>
                  <a:lnTo>
                    <a:pt x="10128" y="4583"/>
                  </a:lnTo>
                  <a:lnTo>
                    <a:pt x="10128" y="4374"/>
                  </a:lnTo>
                  <a:lnTo>
                    <a:pt x="10191" y="4311"/>
                  </a:lnTo>
                  <a:lnTo>
                    <a:pt x="9814" y="3160"/>
                  </a:lnTo>
                  <a:lnTo>
                    <a:pt x="9688" y="3014"/>
                  </a:lnTo>
                  <a:lnTo>
                    <a:pt x="9584" y="2993"/>
                  </a:lnTo>
                  <a:lnTo>
                    <a:pt x="9521" y="2930"/>
                  </a:lnTo>
                  <a:lnTo>
                    <a:pt x="9395" y="2888"/>
                  </a:lnTo>
                  <a:lnTo>
                    <a:pt x="9375" y="2742"/>
                  </a:lnTo>
                  <a:lnTo>
                    <a:pt x="9186" y="2595"/>
                  </a:lnTo>
                  <a:lnTo>
                    <a:pt x="9144" y="2595"/>
                  </a:lnTo>
                  <a:lnTo>
                    <a:pt x="9061" y="2470"/>
                  </a:lnTo>
                  <a:lnTo>
                    <a:pt x="9082" y="2407"/>
                  </a:lnTo>
                  <a:lnTo>
                    <a:pt x="9040" y="2261"/>
                  </a:lnTo>
                  <a:lnTo>
                    <a:pt x="8977" y="2219"/>
                  </a:lnTo>
                  <a:lnTo>
                    <a:pt x="9061" y="1968"/>
                  </a:lnTo>
                  <a:lnTo>
                    <a:pt x="9186" y="1800"/>
                  </a:lnTo>
                  <a:lnTo>
                    <a:pt x="9270" y="1779"/>
                  </a:lnTo>
                  <a:lnTo>
                    <a:pt x="9312" y="1696"/>
                  </a:lnTo>
                  <a:lnTo>
                    <a:pt x="9395" y="1654"/>
                  </a:lnTo>
                  <a:lnTo>
                    <a:pt x="9416" y="1445"/>
                  </a:lnTo>
                  <a:lnTo>
                    <a:pt x="9479" y="1382"/>
                  </a:lnTo>
                  <a:lnTo>
                    <a:pt x="9395" y="1319"/>
                  </a:lnTo>
                  <a:lnTo>
                    <a:pt x="9458" y="1235"/>
                  </a:lnTo>
                  <a:lnTo>
                    <a:pt x="9500" y="1173"/>
                  </a:lnTo>
                  <a:lnTo>
                    <a:pt x="9479" y="1152"/>
                  </a:lnTo>
                  <a:lnTo>
                    <a:pt x="9416" y="1047"/>
                  </a:lnTo>
                  <a:lnTo>
                    <a:pt x="9375" y="901"/>
                  </a:lnTo>
                  <a:lnTo>
                    <a:pt x="9479" y="629"/>
                  </a:lnTo>
                  <a:lnTo>
                    <a:pt x="9479" y="440"/>
                  </a:lnTo>
                  <a:lnTo>
                    <a:pt x="9500" y="294"/>
                  </a:lnTo>
                  <a:lnTo>
                    <a:pt x="9479" y="210"/>
                  </a:lnTo>
                  <a:lnTo>
                    <a:pt x="9500" y="126"/>
                  </a:lnTo>
                  <a:lnTo>
                    <a:pt x="9479" y="106"/>
                  </a:lnTo>
                  <a:lnTo>
                    <a:pt x="9291" y="126"/>
                  </a:lnTo>
                  <a:lnTo>
                    <a:pt x="9207" y="106"/>
                  </a:lnTo>
                  <a:lnTo>
                    <a:pt x="8977" y="189"/>
                  </a:lnTo>
                  <a:lnTo>
                    <a:pt x="8851" y="85"/>
                  </a:lnTo>
                  <a:lnTo>
                    <a:pt x="8684" y="22"/>
                  </a:lnTo>
                  <a:lnTo>
                    <a:pt x="8684" y="85"/>
                  </a:lnTo>
                  <a:lnTo>
                    <a:pt x="8579" y="189"/>
                  </a:lnTo>
                  <a:lnTo>
                    <a:pt x="8370" y="168"/>
                  </a:lnTo>
                  <a:lnTo>
                    <a:pt x="8370" y="64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9"/>
            <p:cNvSpPr/>
            <p:nvPr/>
          </p:nvSpPr>
          <p:spPr>
            <a:xfrm>
              <a:off x="3511050" y="2702400"/>
              <a:ext cx="167400" cy="132350"/>
            </a:xfrm>
            <a:custGeom>
              <a:avLst/>
              <a:gdLst/>
              <a:ahLst/>
              <a:cxnLst/>
              <a:rect l="l" t="t" r="r" b="b"/>
              <a:pathLst>
                <a:path w="6696" h="5294" extrusionOk="0">
                  <a:moveTo>
                    <a:pt x="4269" y="0"/>
                  </a:moveTo>
                  <a:lnTo>
                    <a:pt x="4164" y="42"/>
                  </a:lnTo>
                  <a:lnTo>
                    <a:pt x="4122" y="84"/>
                  </a:lnTo>
                  <a:lnTo>
                    <a:pt x="4038" y="84"/>
                  </a:lnTo>
                  <a:lnTo>
                    <a:pt x="3913" y="188"/>
                  </a:lnTo>
                  <a:lnTo>
                    <a:pt x="3871" y="502"/>
                  </a:lnTo>
                  <a:lnTo>
                    <a:pt x="3766" y="691"/>
                  </a:lnTo>
                  <a:lnTo>
                    <a:pt x="3745" y="921"/>
                  </a:lnTo>
                  <a:lnTo>
                    <a:pt x="3662" y="1046"/>
                  </a:lnTo>
                  <a:lnTo>
                    <a:pt x="3411" y="1318"/>
                  </a:lnTo>
                  <a:lnTo>
                    <a:pt x="3327" y="1318"/>
                  </a:lnTo>
                  <a:lnTo>
                    <a:pt x="3222" y="1402"/>
                  </a:lnTo>
                  <a:lnTo>
                    <a:pt x="2992" y="1465"/>
                  </a:lnTo>
                  <a:lnTo>
                    <a:pt x="2825" y="1632"/>
                  </a:lnTo>
                  <a:lnTo>
                    <a:pt x="2783" y="1632"/>
                  </a:lnTo>
                  <a:lnTo>
                    <a:pt x="2553" y="1779"/>
                  </a:lnTo>
                  <a:lnTo>
                    <a:pt x="2406" y="1841"/>
                  </a:lnTo>
                  <a:lnTo>
                    <a:pt x="2344" y="1967"/>
                  </a:lnTo>
                  <a:lnTo>
                    <a:pt x="2072" y="2155"/>
                  </a:lnTo>
                  <a:lnTo>
                    <a:pt x="2155" y="2365"/>
                  </a:lnTo>
                  <a:lnTo>
                    <a:pt x="2155" y="2490"/>
                  </a:lnTo>
                  <a:lnTo>
                    <a:pt x="1925" y="2699"/>
                  </a:lnTo>
                  <a:lnTo>
                    <a:pt x="1758" y="3013"/>
                  </a:lnTo>
                  <a:lnTo>
                    <a:pt x="1758" y="3118"/>
                  </a:lnTo>
                  <a:lnTo>
                    <a:pt x="1862" y="3327"/>
                  </a:lnTo>
                  <a:lnTo>
                    <a:pt x="1779" y="3536"/>
                  </a:lnTo>
                  <a:lnTo>
                    <a:pt x="1841" y="3599"/>
                  </a:lnTo>
                  <a:lnTo>
                    <a:pt x="1883" y="3662"/>
                  </a:lnTo>
                  <a:lnTo>
                    <a:pt x="1862" y="3829"/>
                  </a:lnTo>
                  <a:lnTo>
                    <a:pt x="1507" y="4248"/>
                  </a:lnTo>
                  <a:lnTo>
                    <a:pt x="1444" y="4394"/>
                  </a:lnTo>
                  <a:lnTo>
                    <a:pt x="1297" y="4582"/>
                  </a:lnTo>
                  <a:lnTo>
                    <a:pt x="1109" y="4603"/>
                  </a:lnTo>
                  <a:lnTo>
                    <a:pt x="712" y="4959"/>
                  </a:lnTo>
                  <a:lnTo>
                    <a:pt x="147" y="5064"/>
                  </a:lnTo>
                  <a:lnTo>
                    <a:pt x="0" y="5273"/>
                  </a:lnTo>
                  <a:lnTo>
                    <a:pt x="2344" y="5294"/>
                  </a:lnTo>
                  <a:lnTo>
                    <a:pt x="2344" y="4792"/>
                  </a:lnTo>
                  <a:lnTo>
                    <a:pt x="2595" y="4603"/>
                  </a:lnTo>
                  <a:lnTo>
                    <a:pt x="2699" y="4457"/>
                  </a:lnTo>
                  <a:lnTo>
                    <a:pt x="2888" y="4352"/>
                  </a:lnTo>
                  <a:lnTo>
                    <a:pt x="3181" y="4289"/>
                  </a:lnTo>
                  <a:lnTo>
                    <a:pt x="3348" y="4289"/>
                  </a:lnTo>
                  <a:lnTo>
                    <a:pt x="3453" y="4248"/>
                  </a:lnTo>
                  <a:lnTo>
                    <a:pt x="3662" y="4248"/>
                  </a:lnTo>
                  <a:lnTo>
                    <a:pt x="3913" y="4185"/>
                  </a:lnTo>
                  <a:lnTo>
                    <a:pt x="4373" y="3934"/>
                  </a:lnTo>
                  <a:lnTo>
                    <a:pt x="5001" y="3557"/>
                  </a:lnTo>
                  <a:lnTo>
                    <a:pt x="5398" y="3306"/>
                  </a:lnTo>
                  <a:lnTo>
                    <a:pt x="5440" y="3181"/>
                  </a:lnTo>
                  <a:lnTo>
                    <a:pt x="5419" y="2992"/>
                  </a:lnTo>
                  <a:lnTo>
                    <a:pt x="5503" y="2867"/>
                  </a:lnTo>
                  <a:lnTo>
                    <a:pt x="5608" y="2762"/>
                  </a:lnTo>
                  <a:lnTo>
                    <a:pt x="5754" y="2553"/>
                  </a:lnTo>
                  <a:lnTo>
                    <a:pt x="5901" y="2511"/>
                  </a:lnTo>
                  <a:lnTo>
                    <a:pt x="6570" y="2511"/>
                  </a:lnTo>
                  <a:lnTo>
                    <a:pt x="6654" y="2406"/>
                  </a:lnTo>
                  <a:lnTo>
                    <a:pt x="6633" y="2365"/>
                  </a:lnTo>
                  <a:lnTo>
                    <a:pt x="6696" y="2197"/>
                  </a:lnTo>
                  <a:lnTo>
                    <a:pt x="6654" y="2176"/>
                  </a:lnTo>
                  <a:lnTo>
                    <a:pt x="6570" y="2155"/>
                  </a:lnTo>
                  <a:lnTo>
                    <a:pt x="6528" y="2093"/>
                  </a:lnTo>
                  <a:lnTo>
                    <a:pt x="6445" y="2093"/>
                  </a:lnTo>
                  <a:lnTo>
                    <a:pt x="6424" y="1967"/>
                  </a:lnTo>
                  <a:lnTo>
                    <a:pt x="6340" y="1821"/>
                  </a:lnTo>
                  <a:lnTo>
                    <a:pt x="6277" y="1360"/>
                  </a:lnTo>
                  <a:lnTo>
                    <a:pt x="6256" y="1297"/>
                  </a:lnTo>
                  <a:lnTo>
                    <a:pt x="6256" y="1046"/>
                  </a:lnTo>
                  <a:lnTo>
                    <a:pt x="6256" y="879"/>
                  </a:lnTo>
                  <a:lnTo>
                    <a:pt x="6235" y="837"/>
                  </a:lnTo>
                  <a:lnTo>
                    <a:pt x="6214" y="732"/>
                  </a:lnTo>
                  <a:lnTo>
                    <a:pt x="6152" y="628"/>
                  </a:lnTo>
                  <a:lnTo>
                    <a:pt x="6131" y="586"/>
                  </a:lnTo>
                  <a:lnTo>
                    <a:pt x="6068" y="502"/>
                  </a:lnTo>
                  <a:lnTo>
                    <a:pt x="6005" y="523"/>
                  </a:lnTo>
                  <a:lnTo>
                    <a:pt x="5691" y="502"/>
                  </a:lnTo>
                  <a:lnTo>
                    <a:pt x="5608" y="419"/>
                  </a:lnTo>
                  <a:lnTo>
                    <a:pt x="5587" y="314"/>
                  </a:lnTo>
                  <a:lnTo>
                    <a:pt x="5524" y="293"/>
                  </a:lnTo>
                  <a:lnTo>
                    <a:pt x="5419" y="398"/>
                  </a:lnTo>
                  <a:lnTo>
                    <a:pt x="5231" y="460"/>
                  </a:lnTo>
                  <a:lnTo>
                    <a:pt x="5064" y="398"/>
                  </a:lnTo>
                  <a:lnTo>
                    <a:pt x="4959" y="398"/>
                  </a:lnTo>
                  <a:lnTo>
                    <a:pt x="4854" y="460"/>
                  </a:lnTo>
                  <a:lnTo>
                    <a:pt x="4666" y="481"/>
                  </a:lnTo>
                  <a:lnTo>
                    <a:pt x="4541" y="460"/>
                  </a:lnTo>
                  <a:lnTo>
                    <a:pt x="4373" y="293"/>
                  </a:lnTo>
                  <a:lnTo>
                    <a:pt x="4331" y="251"/>
                  </a:lnTo>
                  <a:lnTo>
                    <a:pt x="4290" y="147"/>
                  </a:lnTo>
                  <a:lnTo>
                    <a:pt x="4290" y="84"/>
                  </a:lnTo>
                  <a:lnTo>
                    <a:pt x="4290" y="42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9"/>
            <p:cNvSpPr/>
            <p:nvPr/>
          </p:nvSpPr>
          <p:spPr>
            <a:xfrm>
              <a:off x="3450875" y="2834200"/>
              <a:ext cx="118775" cy="95225"/>
            </a:xfrm>
            <a:custGeom>
              <a:avLst/>
              <a:gdLst/>
              <a:ahLst/>
              <a:cxnLst/>
              <a:rect l="l" t="t" r="r" b="b"/>
              <a:pathLst>
                <a:path w="4751" h="3809" extrusionOk="0">
                  <a:moveTo>
                    <a:pt x="2407" y="1"/>
                  </a:moveTo>
                  <a:lnTo>
                    <a:pt x="2177" y="315"/>
                  </a:lnTo>
                  <a:lnTo>
                    <a:pt x="2177" y="524"/>
                  </a:lnTo>
                  <a:lnTo>
                    <a:pt x="2072" y="545"/>
                  </a:lnTo>
                  <a:lnTo>
                    <a:pt x="1675" y="754"/>
                  </a:lnTo>
                  <a:lnTo>
                    <a:pt x="1633" y="859"/>
                  </a:lnTo>
                  <a:lnTo>
                    <a:pt x="1466" y="942"/>
                  </a:lnTo>
                  <a:lnTo>
                    <a:pt x="1528" y="1089"/>
                  </a:lnTo>
                  <a:lnTo>
                    <a:pt x="1194" y="1612"/>
                  </a:lnTo>
                  <a:lnTo>
                    <a:pt x="1152" y="1779"/>
                  </a:lnTo>
                  <a:lnTo>
                    <a:pt x="901" y="2030"/>
                  </a:lnTo>
                  <a:lnTo>
                    <a:pt x="796" y="2093"/>
                  </a:lnTo>
                  <a:lnTo>
                    <a:pt x="671" y="2365"/>
                  </a:lnTo>
                  <a:lnTo>
                    <a:pt x="671" y="2470"/>
                  </a:lnTo>
                  <a:lnTo>
                    <a:pt x="461" y="2763"/>
                  </a:lnTo>
                  <a:lnTo>
                    <a:pt x="419" y="2847"/>
                  </a:lnTo>
                  <a:lnTo>
                    <a:pt x="503" y="2888"/>
                  </a:lnTo>
                  <a:lnTo>
                    <a:pt x="398" y="2930"/>
                  </a:lnTo>
                  <a:lnTo>
                    <a:pt x="210" y="3265"/>
                  </a:lnTo>
                  <a:lnTo>
                    <a:pt x="147" y="3286"/>
                  </a:lnTo>
                  <a:lnTo>
                    <a:pt x="64" y="3370"/>
                  </a:lnTo>
                  <a:lnTo>
                    <a:pt x="85" y="3495"/>
                  </a:lnTo>
                  <a:lnTo>
                    <a:pt x="1" y="3621"/>
                  </a:lnTo>
                  <a:lnTo>
                    <a:pt x="43" y="3809"/>
                  </a:lnTo>
                  <a:lnTo>
                    <a:pt x="2344" y="3809"/>
                  </a:lnTo>
                  <a:lnTo>
                    <a:pt x="2303" y="2742"/>
                  </a:lnTo>
                  <a:lnTo>
                    <a:pt x="2386" y="2575"/>
                  </a:lnTo>
                  <a:lnTo>
                    <a:pt x="2512" y="2512"/>
                  </a:lnTo>
                  <a:lnTo>
                    <a:pt x="2658" y="2470"/>
                  </a:lnTo>
                  <a:lnTo>
                    <a:pt x="2867" y="2470"/>
                  </a:lnTo>
                  <a:lnTo>
                    <a:pt x="2888" y="963"/>
                  </a:lnTo>
                  <a:lnTo>
                    <a:pt x="4709" y="984"/>
                  </a:lnTo>
                  <a:lnTo>
                    <a:pt x="4709" y="168"/>
                  </a:lnTo>
                  <a:lnTo>
                    <a:pt x="4751" y="22"/>
                  </a:lnTo>
                  <a:lnTo>
                    <a:pt x="24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9"/>
            <p:cNvSpPr/>
            <p:nvPr/>
          </p:nvSpPr>
          <p:spPr>
            <a:xfrm>
              <a:off x="3450375" y="2838400"/>
              <a:ext cx="170550" cy="187800"/>
            </a:xfrm>
            <a:custGeom>
              <a:avLst/>
              <a:gdLst/>
              <a:ahLst/>
              <a:cxnLst/>
              <a:rect l="l" t="t" r="r" b="b"/>
              <a:pathLst>
                <a:path w="6822" h="7512" extrusionOk="0">
                  <a:moveTo>
                    <a:pt x="4729" y="0"/>
                  </a:moveTo>
                  <a:lnTo>
                    <a:pt x="4729" y="816"/>
                  </a:lnTo>
                  <a:lnTo>
                    <a:pt x="2908" y="795"/>
                  </a:lnTo>
                  <a:lnTo>
                    <a:pt x="2887" y="2302"/>
                  </a:lnTo>
                  <a:lnTo>
                    <a:pt x="2678" y="2302"/>
                  </a:lnTo>
                  <a:lnTo>
                    <a:pt x="2532" y="2344"/>
                  </a:lnTo>
                  <a:lnTo>
                    <a:pt x="2406" y="2407"/>
                  </a:lnTo>
                  <a:lnTo>
                    <a:pt x="2323" y="2574"/>
                  </a:lnTo>
                  <a:lnTo>
                    <a:pt x="2364" y="3641"/>
                  </a:lnTo>
                  <a:lnTo>
                    <a:pt x="63" y="3641"/>
                  </a:lnTo>
                  <a:lnTo>
                    <a:pt x="63" y="3662"/>
                  </a:lnTo>
                  <a:lnTo>
                    <a:pt x="0" y="3808"/>
                  </a:lnTo>
                  <a:lnTo>
                    <a:pt x="0" y="4039"/>
                  </a:lnTo>
                  <a:lnTo>
                    <a:pt x="126" y="3871"/>
                  </a:lnTo>
                  <a:lnTo>
                    <a:pt x="188" y="4018"/>
                  </a:lnTo>
                  <a:lnTo>
                    <a:pt x="209" y="4039"/>
                  </a:lnTo>
                  <a:lnTo>
                    <a:pt x="293" y="3976"/>
                  </a:lnTo>
                  <a:lnTo>
                    <a:pt x="439" y="4248"/>
                  </a:lnTo>
                  <a:lnTo>
                    <a:pt x="398" y="4331"/>
                  </a:lnTo>
                  <a:lnTo>
                    <a:pt x="418" y="4436"/>
                  </a:lnTo>
                  <a:lnTo>
                    <a:pt x="398" y="4645"/>
                  </a:lnTo>
                  <a:lnTo>
                    <a:pt x="314" y="4645"/>
                  </a:lnTo>
                  <a:lnTo>
                    <a:pt x="230" y="4687"/>
                  </a:lnTo>
                  <a:lnTo>
                    <a:pt x="418" y="4917"/>
                  </a:lnTo>
                  <a:lnTo>
                    <a:pt x="523" y="5524"/>
                  </a:lnTo>
                  <a:lnTo>
                    <a:pt x="481" y="5943"/>
                  </a:lnTo>
                  <a:lnTo>
                    <a:pt x="335" y="6131"/>
                  </a:lnTo>
                  <a:lnTo>
                    <a:pt x="272" y="6487"/>
                  </a:lnTo>
                  <a:lnTo>
                    <a:pt x="209" y="6738"/>
                  </a:lnTo>
                  <a:lnTo>
                    <a:pt x="314" y="6654"/>
                  </a:lnTo>
                  <a:lnTo>
                    <a:pt x="398" y="6654"/>
                  </a:lnTo>
                  <a:lnTo>
                    <a:pt x="523" y="6549"/>
                  </a:lnTo>
                  <a:lnTo>
                    <a:pt x="837" y="6487"/>
                  </a:lnTo>
                  <a:lnTo>
                    <a:pt x="1130" y="6382"/>
                  </a:lnTo>
                  <a:lnTo>
                    <a:pt x="1235" y="6382"/>
                  </a:lnTo>
                  <a:lnTo>
                    <a:pt x="1486" y="6466"/>
                  </a:lnTo>
                  <a:lnTo>
                    <a:pt x="1653" y="6487"/>
                  </a:lnTo>
                  <a:lnTo>
                    <a:pt x="1779" y="6654"/>
                  </a:lnTo>
                  <a:lnTo>
                    <a:pt x="1779" y="6738"/>
                  </a:lnTo>
                  <a:lnTo>
                    <a:pt x="1862" y="6759"/>
                  </a:lnTo>
                  <a:lnTo>
                    <a:pt x="1946" y="6696"/>
                  </a:lnTo>
                  <a:lnTo>
                    <a:pt x="1988" y="6738"/>
                  </a:lnTo>
                  <a:lnTo>
                    <a:pt x="2071" y="6738"/>
                  </a:lnTo>
                  <a:lnTo>
                    <a:pt x="2113" y="6780"/>
                  </a:lnTo>
                  <a:lnTo>
                    <a:pt x="2155" y="6905"/>
                  </a:lnTo>
                  <a:lnTo>
                    <a:pt x="2281" y="7010"/>
                  </a:lnTo>
                  <a:lnTo>
                    <a:pt x="2281" y="7156"/>
                  </a:lnTo>
                  <a:lnTo>
                    <a:pt x="2406" y="7177"/>
                  </a:lnTo>
                  <a:lnTo>
                    <a:pt x="2427" y="7303"/>
                  </a:lnTo>
                  <a:lnTo>
                    <a:pt x="2532" y="7324"/>
                  </a:lnTo>
                  <a:lnTo>
                    <a:pt x="2699" y="7428"/>
                  </a:lnTo>
                  <a:lnTo>
                    <a:pt x="2720" y="7512"/>
                  </a:lnTo>
                  <a:lnTo>
                    <a:pt x="2846" y="7407"/>
                  </a:lnTo>
                  <a:lnTo>
                    <a:pt x="3034" y="7407"/>
                  </a:lnTo>
                  <a:lnTo>
                    <a:pt x="3097" y="7261"/>
                  </a:lnTo>
                  <a:lnTo>
                    <a:pt x="3097" y="7177"/>
                  </a:lnTo>
                  <a:lnTo>
                    <a:pt x="3097" y="6947"/>
                  </a:lnTo>
                  <a:lnTo>
                    <a:pt x="3264" y="6884"/>
                  </a:lnTo>
                  <a:lnTo>
                    <a:pt x="3411" y="6884"/>
                  </a:lnTo>
                  <a:lnTo>
                    <a:pt x="3431" y="7052"/>
                  </a:lnTo>
                  <a:lnTo>
                    <a:pt x="3515" y="7219"/>
                  </a:lnTo>
                  <a:lnTo>
                    <a:pt x="3578" y="7282"/>
                  </a:lnTo>
                  <a:lnTo>
                    <a:pt x="3724" y="6989"/>
                  </a:lnTo>
                  <a:lnTo>
                    <a:pt x="3996" y="6863"/>
                  </a:lnTo>
                  <a:lnTo>
                    <a:pt x="4143" y="6905"/>
                  </a:lnTo>
                  <a:lnTo>
                    <a:pt x="4164" y="7093"/>
                  </a:lnTo>
                  <a:lnTo>
                    <a:pt x="4206" y="7156"/>
                  </a:lnTo>
                  <a:lnTo>
                    <a:pt x="4310" y="7052"/>
                  </a:lnTo>
                  <a:lnTo>
                    <a:pt x="4394" y="7052"/>
                  </a:lnTo>
                  <a:lnTo>
                    <a:pt x="4457" y="7114"/>
                  </a:lnTo>
                  <a:lnTo>
                    <a:pt x="4520" y="7156"/>
                  </a:lnTo>
                  <a:lnTo>
                    <a:pt x="6570" y="7156"/>
                  </a:lnTo>
                  <a:lnTo>
                    <a:pt x="6758" y="6633"/>
                  </a:lnTo>
                  <a:lnTo>
                    <a:pt x="6570" y="6528"/>
                  </a:lnTo>
                  <a:lnTo>
                    <a:pt x="6131" y="1423"/>
                  </a:lnTo>
                  <a:lnTo>
                    <a:pt x="6821" y="1423"/>
                  </a:lnTo>
                  <a:lnTo>
                    <a:pt x="47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9"/>
            <p:cNvSpPr/>
            <p:nvPr/>
          </p:nvSpPr>
          <p:spPr>
            <a:xfrm>
              <a:off x="3518375" y="2873975"/>
              <a:ext cx="235400" cy="218150"/>
            </a:xfrm>
            <a:custGeom>
              <a:avLst/>
              <a:gdLst/>
              <a:ahLst/>
              <a:cxnLst/>
              <a:rect l="l" t="t" r="r" b="b"/>
              <a:pathLst>
                <a:path w="9416" h="8726" extrusionOk="0">
                  <a:moveTo>
                    <a:pt x="3411" y="0"/>
                  </a:moveTo>
                  <a:lnTo>
                    <a:pt x="3850" y="5105"/>
                  </a:lnTo>
                  <a:lnTo>
                    <a:pt x="4038" y="5210"/>
                  </a:lnTo>
                  <a:lnTo>
                    <a:pt x="3850" y="5733"/>
                  </a:lnTo>
                  <a:lnTo>
                    <a:pt x="1800" y="5733"/>
                  </a:lnTo>
                  <a:lnTo>
                    <a:pt x="1737" y="5691"/>
                  </a:lnTo>
                  <a:lnTo>
                    <a:pt x="1674" y="5629"/>
                  </a:lnTo>
                  <a:lnTo>
                    <a:pt x="1590" y="5629"/>
                  </a:lnTo>
                  <a:lnTo>
                    <a:pt x="1486" y="5733"/>
                  </a:lnTo>
                  <a:lnTo>
                    <a:pt x="1444" y="5670"/>
                  </a:lnTo>
                  <a:lnTo>
                    <a:pt x="1423" y="5482"/>
                  </a:lnTo>
                  <a:lnTo>
                    <a:pt x="1276" y="5440"/>
                  </a:lnTo>
                  <a:lnTo>
                    <a:pt x="1004" y="5566"/>
                  </a:lnTo>
                  <a:lnTo>
                    <a:pt x="858" y="5859"/>
                  </a:lnTo>
                  <a:lnTo>
                    <a:pt x="795" y="5796"/>
                  </a:lnTo>
                  <a:lnTo>
                    <a:pt x="711" y="5629"/>
                  </a:lnTo>
                  <a:lnTo>
                    <a:pt x="691" y="5461"/>
                  </a:lnTo>
                  <a:lnTo>
                    <a:pt x="544" y="5461"/>
                  </a:lnTo>
                  <a:lnTo>
                    <a:pt x="377" y="5524"/>
                  </a:lnTo>
                  <a:lnTo>
                    <a:pt x="377" y="5754"/>
                  </a:lnTo>
                  <a:lnTo>
                    <a:pt x="377" y="5838"/>
                  </a:lnTo>
                  <a:lnTo>
                    <a:pt x="314" y="5984"/>
                  </a:lnTo>
                  <a:lnTo>
                    <a:pt x="126" y="5984"/>
                  </a:lnTo>
                  <a:lnTo>
                    <a:pt x="0" y="6089"/>
                  </a:lnTo>
                  <a:lnTo>
                    <a:pt x="84" y="6173"/>
                  </a:lnTo>
                  <a:lnTo>
                    <a:pt x="84" y="6277"/>
                  </a:lnTo>
                  <a:lnTo>
                    <a:pt x="105" y="6361"/>
                  </a:lnTo>
                  <a:lnTo>
                    <a:pt x="63" y="6591"/>
                  </a:lnTo>
                  <a:lnTo>
                    <a:pt x="84" y="6675"/>
                  </a:lnTo>
                  <a:lnTo>
                    <a:pt x="209" y="6800"/>
                  </a:lnTo>
                  <a:lnTo>
                    <a:pt x="272" y="6926"/>
                  </a:lnTo>
                  <a:lnTo>
                    <a:pt x="335" y="7010"/>
                  </a:lnTo>
                  <a:lnTo>
                    <a:pt x="398" y="6989"/>
                  </a:lnTo>
                  <a:lnTo>
                    <a:pt x="481" y="7030"/>
                  </a:lnTo>
                  <a:lnTo>
                    <a:pt x="502" y="7114"/>
                  </a:lnTo>
                  <a:lnTo>
                    <a:pt x="586" y="7219"/>
                  </a:lnTo>
                  <a:lnTo>
                    <a:pt x="586" y="7261"/>
                  </a:lnTo>
                  <a:lnTo>
                    <a:pt x="523" y="7344"/>
                  </a:lnTo>
                  <a:lnTo>
                    <a:pt x="544" y="7428"/>
                  </a:lnTo>
                  <a:lnTo>
                    <a:pt x="691" y="7512"/>
                  </a:lnTo>
                  <a:lnTo>
                    <a:pt x="691" y="7616"/>
                  </a:lnTo>
                  <a:lnTo>
                    <a:pt x="649" y="7679"/>
                  </a:lnTo>
                  <a:lnTo>
                    <a:pt x="732" y="7721"/>
                  </a:lnTo>
                  <a:lnTo>
                    <a:pt x="837" y="7658"/>
                  </a:lnTo>
                  <a:lnTo>
                    <a:pt x="921" y="7679"/>
                  </a:lnTo>
                  <a:lnTo>
                    <a:pt x="1046" y="7784"/>
                  </a:lnTo>
                  <a:lnTo>
                    <a:pt x="1214" y="7784"/>
                  </a:lnTo>
                  <a:lnTo>
                    <a:pt x="1318" y="7721"/>
                  </a:lnTo>
                  <a:lnTo>
                    <a:pt x="1381" y="7679"/>
                  </a:lnTo>
                  <a:lnTo>
                    <a:pt x="1486" y="7533"/>
                  </a:lnTo>
                  <a:lnTo>
                    <a:pt x="1632" y="7533"/>
                  </a:lnTo>
                  <a:lnTo>
                    <a:pt x="1779" y="7616"/>
                  </a:lnTo>
                  <a:lnTo>
                    <a:pt x="1800" y="7554"/>
                  </a:lnTo>
                  <a:lnTo>
                    <a:pt x="1904" y="7533"/>
                  </a:lnTo>
                  <a:lnTo>
                    <a:pt x="1946" y="7574"/>
                  </a:lnTo>
                  <a:lnTo>
                    <a:pt x="2072" y="7679"/>
                  </a:lnTo>
                  <a:lnTo>
                    <a:pt x="2113" y="7826"/>
                  </a:lnTo>
                  <a:lnTo>
                    <a:pt x="2092" y="7972"/>
                  </a:lnTo>
                  <a:lnTo>
                    <a:pt x="2155" y="8035"/>
                  </a:lnTo>
                  <a:lnTo>
                    <a:pt x="2281" y="8056"/>
                  </a:lnTo>
                  <a:lnTo>
                    <a:pt x="2281" y="8098"/>
                  </a:lnTo>
                  <a:lnTo>
                    <a:pt x="2176" y="8265"/>
                  </a:lnTo>
                  <a:lnTo>
                    <a:pt x="2113" y="8411"/>
                  </a:lnTo>
                  <a:lnTo>
                    <a:pt x="2113" y="8411"/>
                  </a:lnTo>
                  <a:lnTo>
                    <a:pt x="2218" y="8390"/>
                  </a:lnTo>
                  <a:lnTo>
                    <a:pt x="2281" y="8307"/>
                  </a:lnTo>
                  <a:lnTo>
                    <a:pt x="2364" y="8307"/>
                  </a:lnTo>
                  <a:lnTo>
                    <a:pt x="2364" y="8411"/>
                  </a:lnTo>
                  <a:lnTo>
                    <a:pt x="2385" y="8495"/>
                  </a:lnTo>
                  <a:lnTo>
                    <a:pt x="2385" y="8558"/>
                  </a:lnTo>
                  <a:lnTo>
                    <a:pt x="2532" y="8579"/>
                  </a:lnTo>
                  <a:lnTo>
                    <a:pt x="2595" y="8621"/>
                  </a:lnTo>
                  <a:lnTo>
                    <a:pt x="2595" y="8704"/>
                  </a:lnTo>
                  <a:lnTo>
                    <a:pt x="2783" y="8600"/>
                  </a:lnTo>
                  <a:lnTo>
                    <a:pt x="2846" y="8600"/>
                  </a:lnTo>
                  <a:lnTo>
                    <a:pt x="2992" y="8683"/>
                  </a:lnTo>
                  <a:lnTo>
                    <a:pt x="3222" y="8683"/>
                  </a:lnTo>
                  <a:lnTo>
                    <a:pt x="3264" y="8662"/>
                  </a:lnTo>
                  <a:lnTo>
                    <a:pt x="3264" y="8600"/>
                  </a:lnTo>
                  <a:lnTo>
                    <a:pt x="3452" y="8558"/>
                  </a:lnTo>
                  <a:lnTo>
                    <a:pt x="3620" y="8579"/>
                  </a:lnTo>
                  <a:lnTo>
                    <a:pt x="3578" y="8621"/>
                  </a:lnTo>
                  <a:lnTo>
                    <a:pt x="3620" y="8683"/>
                  </a:lnTo>
                  <a:lnTo>
                    <a:pt x="3787" y="8725"/>
                  </a:lnTo>
                  <a:lnTo>
                    <a:pt x="3892" y="8579"/>
                  </a:lnTo>
                  <a:lnTo>
                    <a:pt x="3976" y="8516"/>
                  </a:lnTo>
                  <a:lnTo>
                    <a:pt x="3997" y="8390"/>
                  </a:lnTo>
                  <a:lnTo>
                    <a:pt x="3976" y="8307"/>
                  </a:lnTo>
                  <a:lnTo>
                    <a:pt x="3976" y="8181"/>
                  </a:lnTo>
                  <a:lnTo>
                    <a:pt x="4080" y="8160"/>
                  </a:lnTo>
                  <a:lnTo>
                    <a:pt x="4059" y="7993"/>
                  </a:lnTo>
                  <a:lnTo>
                    <a:pt x="4038" y="7888"/>
                  </a:lnTo>
                  <a:lnTo>
                    <a:pt x="4143" y="7826"/>
                  </a:lnTo>
                  <a:lnTo>
                    <a:pt x="4269" y="7679"/>
                  </a:lnTo>
                  <a:lnTo>
                    <a:pt x="4457" y="7407"/>
                  </a:lnTo>
                  <a:lnTo>
                    <a:pt x="4561" y="7219"/>
                  </a:lnTo>
                  <a:lnTo>
                    <a:pt x="4582" y="7135"/>
                  </a:lnTo>
                  <a:lnTo>
                    <a:pt x="4708" y="6926"/>
                  </a:lnTo>
                  <a:lnTo>
                    <a:pt x="4792" y="6905"/>
                  </a:lnTo>
                  <a:lnTo>
                    <a:pt x="4813" y="6821"/>
                  </a:lnTo>
                  <a:lnTo>
                    <a:pt x="4980" y="6800"/>
                  </a:lnTo>
                  <a:lnTo>
                    <a:pt x="5043" y="6821"/>
                  </a:lnTo>
                  <a:lnTo>
                    <a:pt x="5336" y="6738"/>
                  </a:lnTo>
                  <a:lnTo>
                    <a:pt x="5398" y="6612"/>
                  </a:lnTo>
                  <a:lnTo>
                    <a:pt x="5712" y="6403"/>
                  </a:lnTo>
                  <a:lnTo>
                    <a:pt x="6152" y="6173"/>
                  </a:lnTo>
                  <a:lnTo>
                    <a:pt x="6277" y="6047"/>
                  </a:lnTo>
                  <a:lnTo>
                    <a:pt x="6465" y="5942"/>
                  </a:lnTo>
                  <a:lnTo>
                    <a:pt x="6758" y="5901"/>
                  </a:lnTo>
                  <a:lnTo>
                    <a:pt x="6884" y="5880"/>
                  </a:lnTo>
                  <a:lnTo>
                    <a:pt x="7072" y="5942"/>
                  </a:lnTo>
                  <a:lnTo>
                    <a:pt x="7177" y="5942"/>
                  </a:lnTo>
                  <a:lnTo>
                    <a:pt x="7198" y="5984"/>
                  </a:lnTo>
                  <a:lnTo>
                    <a:pt x="7219" y="5963"/>
                  </a:lnTo>
                  <a:lnTo>
                    <a:pt x="7344" y="5984"/>
                  </a:lnTo>
                  <a:lnTo>
                    <a:pt x="7742" y="5963"/>
                  </a:lnTo>
                  <a:lnTo>
                    <a:pt x="7867" y="5963"/>
                  </a:lnTo>
                  <a:lnTo>
                    <a:pt x="8035" y="5880"/>
                  </a:lnTo>
                  <a:lnTo>
                    <a:pt x="8390" y="5880"/>
                  </a:lnTo>
                  <a:lnTo>
                    <a:pt x="8558" y="5775"/>
                  </a:lnTo>
                  <a:lnTo>
                    <a:pt x="8746" y="5775"/>
                  </a:lnTo>
                  <a:lnTo>
                    <a:pt x="8893" y="5670"/>
                  </a:lnTo>
                  <a:lnTo>
                    <a:pt x="9186" y="5524"/>
                  </a:lnTo>
                  <a:lnTo>
                    <a:pt x="9227" y="5377"/>
                  </a:lnTo>
                  <a:lnTo>
                    <a:pt x="9269" y="5210"/>
                  </a:lnTo>
                  <a:lnTo>
                    <a:pt x="9332" y="5126"/>
                  </a:lnTo>
                  <a:lnTo>
                    <a:pt x="9395" y="4624"/>
                  </a:lnTo>
                  <a:lnTo>
                    <a:pt x="9416" y="3494"/>
                  </a:lnTo>
                  <a:lnTo>
                    <a:pt x="9186" y="3578"/>
                  </a:lnTo>
                  <a:lnTo>
                    <a:pt x="8914" y="3599"/>
                  </a:lnTo>
                  <a:lnTo>
                    <a:pt x="8788" y="3557"/>
                  </a:lnTo>
                  <a:lnTo>
                    <a:pt x="8746" y="3473"/>
                  </a:lnTo>
                  <a:lnTo>
                    <a:pt x="8809" y="3285"/>
                  </a:lnTo>
                  <a:lnTo>
                    <a:pt x="8809" y="3180"/>
                  </a:lnTo>
                  <a:lnTo>
                    <a:pt x="8704" y="3118"/>
                  </a:lnTo>
                  <a:lnTo>
                    <a:pt x="8558" y="3055"/>
                  </a:lnTo>
                  <a:lnTo>
                    <a:pt x="8453" y="2929"/>
                  </a:lnTo>
                  <a:lnTo>
                    <a:pt x="8286" y="2867"/>
                  </a:lnTo>
                  <a:lnTo>
                    <a:pt x="8077" y="2867"/>
                  </a:lnTo>
                  <a:lnTo>
                    <a:pt x="7951" y="2762"/>
                  </a:lnTo>
                  <a:lnTo>
                    <a:pt x="7909" y="2511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9"/>
            <p:cNvSpPr/>
            <p:nvPr/>
          </p:nvSpPr>
          <p:spPr>
            <a:xfrm>
              <a:off x="3617750" y="3020950"/>
              <a:ext cx="108825" cy="79025"/>
            </a:xfrm>
            <a:custGeom>
              <a:avLst/>
              <a:gdLst/>
              <a:ahLst/>
              <a:cxnLst/>
              <a:rect l="l" t="t" r="r" b="b"/>
              <a:pathLst>
                <a:path w="4353" h="3161" extrusionOk="0">
                  <a:moveTo>
                    <a:pt x="2909" y="1"/>
                  </a:moveTo>
                  <a:lnTo>
                    <a:pt x="2783" y="22"/>
                  </a:lnTo>
                  <a:lnTo>
                    <a:pt x="2490" y="63"/>
                  </a:lnTo>
                  <a:lnTo>
                    <a:pt x="2302" y="168"/>
                  </a:lnTo>
                  <a:lnTo>
                    <a:pt x="2177" y="294"/>
                  </a:lnTo>
                  <a:lnTo>
                    <a:pt x="1737" y="524"/>
                  </a:lnTo>
                  <a:lnTo>
                    <a:pt x="1423" y="733"/>
                  </a:lnTo>
                  <a:lnTo>
                    <a:pt x="1361" y="859"/>
                  </a:lnTo>
                  <a:lnTo>
                    <a:pt x="1068" y="942"/>
                  </a:lnTo>
                  <a:lnTo>
                    <a:pt x="1005" y="921"/>
                  </a:lnTo>
                  <a:lnTo>
                    <a:pt x="838" y="942"/>
                  </a:lnTo>
                  <a:lnTo>
                    <a:pt x="817" y="1026"/>
                  </a:lnTo>
                  <a:lnTo>
                    <a:pt x="733" y="1047"/>
                  </a:lnTo>
                  <a:lnTo>
                    <a:pt x="607" y="1256"/>
                  </a:lnTo>
                  <a:lnTo>
                    <a:pt x="586" y="1340"/>
                  </a:lnTo>
                  <a:lnTo>
                    <a:pt x="482" y="1528"/>
                  </a:lnTo>
                  <a:lnTo>
                    <a:pt x="294" y="1800"/>
                  </a:lnTo>
                  <a:lnTo>
                    <a:pt x="168" y="1947"/>
                  </a:lnTo>
                  <a:lnTo>
                    <a:pt x="63" y="2009"/>
                  </a:lnTo>
                  <a:lnTo>
                    <a:pt x="84" y="2114"/>
                  </a:lnTo>
                  <a:lnTo>
                    <a:pt x="105" y="2281"/>
                  </a:lnTo>
                  <a:lnTo>
                    <a:pt x="1" y="2302"/>
                  </a:lnTo>
                  <a:lnTo>
                    <a:pt x="1" y="2428"/>
                  </a:lnTo>
                  <a:lnTo>
                    <a:pt x="22" y="2511"/>
                  </a:lnTo>
                  <a:lnTo>
                    <a:pt x="1" y="2637"/>
                  </a:lnTo>
                  <a:lnTo>
                    <a:pt x="22" y="2637"/>
                  </a:lnTo>
                  <a:lnTo>
                    <a:pt x="189" y="2783"/>
                  </a:lnTo>
                  <a:lnTo>
                    <a:pt x="398" y="2888"/>
                  </a:lnTo>
                  <a:lnTo>
                    <a:pt x="503" y="2888"/>
                  </a:lnTo>
                  <a:lnTo>
                    <a:pt x="545" y="2930"/>
                  </a:lnTo>
                  <a:lnTo>
                    <a:pt x="649" y="2930"/>
                  </a:lnTo>
                  <a:lnTo>
                    <a:pt x="754" y="2993"/>
                  </a:lnTo>
                  <a:lnTo>
                    <a:pt x="838" y="3097"/>
                  </a:lnTo>
                  <a:lnTo>
                    <a:pt x="1026" y="3160"/>
                  </a:lnTo>
                  <a:lnTo>
                    <a:pt x="1151" y="3139"/>
                  </a:lnTo>
                  <a:lnTo>
                    <a:pt x="1256" y="3055"/>
                  </a:lnTo>
                  <a:lnTo>
                    <a:pt x="1340" y="3055"/>
                  </a:lnTo>
                  <a:lnTo>
                    <a:pt x="1423" y="3139"/>
                  </a:lnTo>
                  <a:lnTo>
                    <a:pt x="1549" y="3139"/>
                  </a:lnTo>
                  <a:lnTo>
                    <a:pt x="1549" y="2993"/>
                  </a:lnTo>
                  <a:lnTo>
                    <a:pt x="1465" y="2825"/>
                  </a:lnTo>
                  <a:lnTo>
                    <a:pt x="1423" y="2783"/>
                  </a:lnTo>
                  <a:lnTo>
                    <a:pt x="1361" y="2595"/>
                  </a:lnTo>
                  <a:lnTo>
                    <a:pt x="1382" y="2470"/>
                  </a:lnTo>
                  <a:lnTo>
                    <a:pt x="1591" y="2428"/>
                  </a:lnTo>
                  <a:lnTo>
                    <a:pt x="2365" y="2428"/>
                  </a:lnTo>
                  <a:lnTo>
                    <a:pt x="2574" y="2386"/>
                  </a:lnTo>
                  <a:lnTo>
                    <a:pt x="2721" y="2386"/>
                  </a:lnTo>
                  <a:lnTo>
                    <a:pt x="2846" y="2323"/>
                  </a:lnTo>
                  <a:lnTo>
                    <a:pt x="2930" y="2323"/>
                  </a:lnTo>
                  <a:lnTo>
                    <a:pt x="3537" y="2491"/>
                  </a:lnTo>
                  <a:lnTo>
                    <a:pt x="3558" y="2428"/>
                  </a:lnTo>
                  <a:lnTo>
                    <a:pt x="3683" y="2386"/>
                  </a:lnTo>
                  <a:lnTo>
                    <a:pt x="3683" y="2281"/>
                  </a:lnTo>
                  <a:lnTo>
                    <a:pt x="3767" y="2198"/>
                  </a:lnTo>
                  <a:lnTo>
                    <a:pt x="3767" y="2093"/>
                  </a:lnTo>
                  <a:lnTo>
                    <a:pt x="3871" y="2051"/>
                  </a:lnTo>
                  <a:lnTo>
                    <a:pt x="3955" y="2072"/>
                  </a:lnTo>
                  <a:lnTo>
                    <a:pt x="4143" y="1967"/>
                  </a:lnTo>
                  <a:lnTo>
                    <a:pt x="4206" y="1967"/>
                  </a:lnTo>
                  <a:lnTo>
                    <a:pt x="4353" y="1800"/>
                  </a:lnTo>
                  <a:lnTo>
                    <a:pt x="4353" y="1737"/>
                  </a:lnTo>
                  <a:lnTo>
                    <a:pt x="4311" y="1737"/>
                  </a:lnTo>
                  <a:lnTo>
                    <a:pt x="4185" y="1570"/>
                  </a:lnTo>
                  <a:lnTo>
                    <a:pt x="4248" y="1465"/>
                  </a:lnTo>
                  <a:lnTo>
                    <a:pt x="4248" y="1361"/>
                  </a:lnTo>
                  <a:lnTo>
                    <a:pt x="4185" y="1319"/>
                  </a:lnTo>
                  <a:lnTo>
                    <a:pt x="4185" y="1256"/>
                  </a:lnTo>
                  <a:lnTo>
                    <a:pt x="4102" y="1214"/>
                  </a:lnTo>
                  <a:lnTo>
                    <a:pt x="3871" y="1340"/>
                  </a:lnTo>
                  <a:lnTo>
                    <a:pt x="3662" y="1214"/>
                  </a:lnTo>
                  <a:lnTo>
                    <a:pt x="3662" y="963"/>
                  </a:lnTo>
                  <a:lnTo>
                    <a:pt x="3118" y="607"/>
                  </a:lnTo>
                  <a:lnTo>
                    <a:pt x="3118" y="419"/>
                  </a:lnTo>
                  <a:lnTo>
                    <a:pt x="3202" y="314"/>
                  </a:lnTo>
                  <a:lnTo>
                    <a:pt x="3202" y="168"/>
                  </a:lnTo>
                  <a:lnTo>
                    <a:pt x="3223" y="105"/>
                  </a:lnTo>
                  <a:lnTo>
                    <a:pt x="3202" y="63"/>
                  </a:lnTo>
                  <a:lnTo>
                    <a:pt x="3097" y="63"/>
                  </a:lnTo>
                  <a:lnTo>
                    <a:pt x="29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9"/>
            <p:cNvSpPr/>
            <p:nvPr/>
          </p:nvSpPr>
          <p:spPr>
            <a:xfrm>
              <a:off x="3442525" y="2997925"/>
              <a:ext cx="93125" cy="68050"/>
            </a:xfrm>
            <a:custGeom>
              <a:avLst/>
              <a:gdLst/>
              <a:ahLst/>
              <a:cxnLst/>
              <a:rect l="l" t="t" r="r" b="b"/>
              <a:pathLst>
                <a:path w="3725" h="2722" extrusionOk="0">
                  <a:moveTo>
                    <a:pt x="1444" y="1"/>
                  </a:moveTo>
                  <a:lnTo>
                    <a:pt x="1151" y="106"/>
                  </a:lnTo>
                  <a:lnTo>
                    <a:pt x="837" y="168"/>
                  </a:lnTo>
                  <a:lnTo>
                    <a:pt x="712" y="273"/>
                  </a:lnTo>
                  <a:lnTo>
                    <a:pt x="628" y="273"/>
                  </a:lnTo>
                  <a:lnTo>
                    <a:pt x="523" y="357"/>
                  </a:lnTo>
                  <a:lnTo>
                    <a:pt x="502" y="524"/>
                  </a:lnTo>
                  <a:lnTo>
                    <a:pt x="377" y="817"/>
                  </a:lnTo>
                  <a:lnTo>
                    <a:pt x="0" y="1131"/>
                  </a:lnTo>
                  <a:lnTo>
                    <a:pt x="188" y="1298"/>
                  </a:lnTo>
                  <a:lnTo>
                    <a:pt x="314" y="1528"/>
                  </a:lnTo>
                  <a:lnTo>
                    <a:pt x="419" y="1528"/>
                  </a:lnTo>
                  <a:lnTo>
                    <a:pt x="419" y="1654"/>
                  </a:lnTo>
                  <a:lnTo>
                    <a:pt x="398" y="1654"/>
                  </a:lnTo>
                  <a:lnTo>
                    <a:pt x="523" y="1759"/>
                  </a:lnTo>
                  <a:lnTo>
                    <a:pt x="440" y="1821"/>
                  </a:lnTo>
                  <a:lnTo>
                    <a:pt x="481" y="1863"/>
                  </a:lnTo>
                  <a:lnTo>
                    <a:pt x="732" y="1863"/>
                  </a:lnTo>
                  <a:lnTo>
                    <a:pt x="795" y="1842"/>
                  </a:lnTo>
                  <a:lnTo>
                    <a:pt x="900" y="1842"/>
                  </a:lnTo>
                  <a:lnTo>
                    <a:pt x="1109" y="1675"/>
                  </a:lnTo>
                  <a:lnTo>
                    <a:pt x="1256" y="1612"/>
                  </a:lnTo>
                  <a:lnTo>
                    <a:pt x="1360" y="1633"/>
                  </a:lnTo>
                  <a:lnTo>
                    <a:pt x="1486" y="1633"/>
                  </a:lnTo>
                  <a:lnTo>
                    <a:pt x="1674" y="1759"/>
                  </a:lnTo>
                  <a:lnTo>
                    <a:pt x="1779" y="1759"/>
                  </a:lnTo>
                  <a:lnTo>
                    <a:pt x="2051" y="1926"/>
                  </a:lnTo>
                  <a:lnTo>
                    <a:pt x="2093" y="1884"/>
                  </a:lnTo>
                  <a:lnTo>
                    <a:pt x="2155" y="1968"/>
                  </a:lnTo>
                  <a:lnTo>
                    <a:pt x="2093" y="2052"/>
                  </a:lnTo>
                  <a:lnTo>
                    <a:pt x="1967" y="2052"/>
                  </a:lnTo>
                  <a:lnTo>
                    <a:pt x="1779" y="1968"/>
                  </a:lnTo>
                  <a:lnTo>
                    <a:pt x="1632" y="1926"/>
                  </a:lnTo>
                  <a:lnTo>
                    <a:pt x="1528" y="1926"/>
                  </a:lnTo>
                  <a:lnTo>
                    <a:pt x="1381" y="1821"/>
                  </a:lnTo>
                  <a:lnTo>
                    <a:pt x="1318" y="1842"/>
                  </a:lnTo>
                  <a:lnTo>
                    <a:pt x="1235" y="1926"/>
                  </a:lnTo>
                  <a:lnTo>
                    <a:pt x="1214" y="1884"/>
                  </a:lnTo>
                  <a:lnTo>
                    <a:pt x="1130" y="1863"/>
                  </a:lnTo>
                  <a:lnTo>
                    <a:pt x="1005" y="1947"/>
                  </a:lnTo>
                  <a:lnTo>
                    <a:pt x="900" y="1968"/>
                  </a:lnTo>
                  <a:lnTo>
                    <a:pt x="795" y="2093"/>
                  </a:lnTo>
                  <a:lnTo>
                    <a:pt x="419" y="2093"/>
                  </a:lnTo>
                  <a:lnTo>
                    <a:pt x="377" y="2156"/>
                  </a:lnTo>
                  <a:lnTo>
                    <a:pt x="377" y="2282"/>
                  </a:lnTo>
                  <a:lnTo>
                    <a:pt x="314" y="2344"/>
                  </a:lnTo>
                  <a:lnTo>
                    <a:pt x="335" y="2386"/>
                  </a:lnTo>
                  <a:lnTo>
                    <a:pt x="481" y="2303"/>
                  </a:lnTo>
                  <a:lnTo>
                    <a:pt x="691" y="2386"/>
                  </a:lnTo>
                  <a:lnTo>
                    <a:pt x="544" y="2470"/>
                  </a:lnTo>
                  <a:lnTo>
                    <a:pt x="502" y="2449"/>
                  </a:lnTo>
                  <a:lnTo>
                    <a:pt x="398" y="2407"/>
                  </a:lnTo>
                  <a:lnTo>
                    <a:pt x="398" y="2407"/>
                  </a:lnTo>
                  <a:lnTo>
                    <a:pt x="440" y="2470"/>
                  </a:lnTo>
                  <a:lnTo>
                    <a:pt x="419" y="2575"/>
                  </a:lnTo>
                  <a:lnTo>
                    <a:pt x="586" y="2616"/>
                  </a:lnTo>
                  <a:lnTo>
                    <a:pt x="753" y="2512"/>
                  </a:lnTo>
                  <a:lnTo>
                    <a:pt x="1151" y="2554"/>
                  </a:lnTo>
                  <a:lnTo>
                    <a:pt x="1256" y="2407"/>
                  </a:lnTo>
                  <a:lnTo>
                    <a:pt x="1465" y="2344"/>
                  </a:lnTo>
                  <a:lnTo>
                    <a:pt x="1988" y="2344"/>
                  </a:lnTo>
                  <a:lnTo>
                    <a:pt x="2113" y="2386"/>
                  </a:lnTo>
                  <a:lnTo>
                    <a:pt x="2113" y="2365"/>
                  </a:lnTo>
                  <a:lnTo>
                    <a:pt x="2260" y="2344"/>
                  </a:lnTo>
                  <a:lnTo>
                    <a:pt x="2595" y="2365"/>
                  </a:lnTo>
                  <a:lnTo>
                    <a:pt x="2825" y="2470"/>
                  </a:lnTo>
                  <a:lnTo>
                    <a:pt x="2929" y="2554"/>
                  </a:lnTo>
                  <a:lnTo>
                    <a:pt x="3118" y="2554"/>
                  </a:lnTo>
                  <a:lnTo>
                    <a:pt x="3306" y="2616"/>
                  </a:lnTo>
                  <a:lnTo>
                    <a:pt x="3411" y="2554"/>
                  </a:lnTo>
                  <a:lnTo>
                    <a:pt x="3515" y="2575"/>
                  </a:lnTo>
                  <a:lnTo>
                    <a:pt x="3557" y="2616"/>
                  </a:lnTo>
                  <a:lnTo>
                    <a:pt x="3683" y="2616"/>
                  </a:lnTo>
                  <a:lnTo>
                    <a:pt x="3683" y="2721"/>
                  </a:lnTo>
                  <a:lnTo>
                    <a:pt x="3725" y="2658"/>
                  </a:lnTo>
                  <a:lnTo>
                    <a:pt x="3725" y="2554"/>
                  </a:lnTo>
                  <a:lnTo>
                    <a:pt x="3578" y="2470"/>
                  </a:lnTo>
                  <a:lnTo>
                    <a:pt x="3557" y="2386"/>
                  </a:lnTo>
                  <a:lnTo>
                    <a:pt x="3620" y="2303"/>
                  </a:lnTo>
                  <a:lnTo>
                    <a:pt x="3620" y="2261"/>
                  </a:lnTo>
                  <a:lnTo>
                    <a:pt x="3536" y="2156"/>
                  </a:lnTo>
                  <a:lnTo>
                    <a:pt x="3515" y="2072"/>
                  </a:lnTo>
                  <a:lnTo>
                    <a:pt x="3432" y="2031"/>
                  </a:lnTo>
                  <a:lnTo>
                    <a:pt x="3369" y="2052"/>
                  </a:lnTo>
                  <a:lnTo>
                    <a:pt x="3306" y="1968"/>
                  </a:lnTo>
                  <a:lnTo>
                    <a:pt x="3243" y="1842"/>
                  </a:lnTo>
                  <a:lnTo>
                    <a:pt x="3118" y="1717"/>
                  </a:lnTo>
                  <a:lnTo>
                    <a:pt x="3097" y="1633"/>
                  </a:lnTo>
                  <a:lnTo>
                    <a:pt x="3139" y="1403"/>
                  </a:lnTo>
                  <a:lnTo>
                    <a:pt x="3118" y="1319"/>
                  </a:lnTo>
                  <a:lnTo>
                    <a:pt x="3118" y="1215"/>
                  </a:lnTo>
                  <a:lnTo>
                    <a:pt x="3034" y="1131"/>
                  </a:lnTo>
                  <a:lnTo>
                    <a:pt x="3013" y="1047"/>
                  </a:lnTo>
                  <a:lnTo>
                    <a:pt x="2846" y="943"/>
                  </a:lnTo>
                  <a:lnTo>
                    <a:pt x="2741" y="922"/>
                  </a:lnTo>
                  <a:lnTo>
                    <a:pt x="2720" y="796"/>
                  </a:lnTo>
                  <a:lnTo>
                    <a:pt x="2595" y="775"/>
                  </a:lnTo>
                  <a:lnTo>
                    <a:pt x="2595" y="629"/>
                  </a:lnTo>
                  <a:lnTo>
                    <a:pt x="2469" y="524"/>
                  </a:lnTo>
                  <a:lnTo>
                    <a:pt x="2427" y="399"/>
                  </a:lnTo>
                  <a:lnTo>
                    <a:pt x="2385" y="357"/>
                  </a:lnTo>
                  <a:lnTo>
                    <a:pt x="2302" y="357"/>
                  </a:lnTo>
                  <a:lnTo>
                    <a:pt x="2260" y="315"/>
                  </a:lnTo>
                  <a:lnTo>
                    <a:pt x="2176" y="378"/>
                  </a:lnTo>
                  <a:lnTo>
                    <a:pt x="2093" y="357"/>
                  </a:lnTo>
                  <a:lnTo>
                    <a:pt x="2093" y="273"/>
                  </a:lnTo>
                  <a:lnTo>
                    <a:pt x="1967" y="106"/>
                  </a:lnTo>
                  <a:lnTo>
                    <a:pt x="1800" y="85"/>
                  </a:lnTo>
                  <a:lnTo>
                    <a:pt x="15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9"/>
            <p:cNvSpPr/>
            <p:nvPr/>
          </p:nvSpPr>
          <p:spPr>
            <a:xfrm>
              <a:off x="3452975" y="3056525"/>
              <a:ext cx="44500" cy="26700"/>
            </a:xfrm>
            <a:custGeom>
              <a:avLst/>
              <a:gdLst/>
              <a:ahLst/>
              <a:cxnLst/>
              <a:rect l="l" t="t" r="r" b="b"/>
              <a:pathLst>
                <a:path w="1780" h="1068" extrusionOk="0">
                  <a:moveTo>
                    <a:pt x="1047" y="0"/>
                  </a:moveTo>
                  <a:lnTo>
                    <a:pt x="838" y="63"/>
                  </a:lnTo>
                  <a:lnTo>
                    <a:pt x="733" y="210"/>
                  </a:lnTo>
                  <a:lnTo>
                    <a:pt x="335" y="168"/>
                  </a:lnTo>
                  <a:lnTo>
                    <a:pt x="168" y="272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63" y="314"/>
                  </a:lnTo>
                  <a:lnTo>
                    <a:pt x="273" y="335"/>
                  </a:lnTo>
                  <a:lnTo>
                    <a:pt x="335" y="335"/>
                  </a:lnTo>
                  <a:lnTo>
                    <a:pt x="231" y="419"/>
                  </a:lnTo>
                  <a:lnTo>
                    <a:pt x="335" y="524"/>
                  </a:lnTo>
                  <a:lnTo>
                    <a:pt x="440" y="524"/>
                  </a:lnTo>
                  <a:lnTo>
                    <a:pt x="482" y="586"/>
                  </a:lnTo>
                  <a:lnTo>
                    <a:pt x="545" y="586"/>
                  </a:lnTo>
                  <a:lnTo>
                    <a:pt x="691" y="544"/>
                  </a:lnTo>
                  <a:lnTo>
                    <a:pt x="838" y="524"/>
                  </a:lnTo>
                  <a:lnTo>
                    <a:pt x="1005" y="586"/>
                  </a:lnTo>
                  <a:lnTo>
                    <a:pt x="942" y="649"/>
                  </a:lnTo>
                  <a:lnTo>
                    <a:pt x="649" y="649"/>
                  </a:lnTo>
                  <a:lnTo>
                    <a:pt x="691" y="691"/>
                  </a:lnTo>
                  <a:lnTo>
                    <a:pt x="796" y="691"/>
                  </a:lnTo>
                  <a:lnTo>
                    <a:pt x="838" y="754"/>
                  </a:lnTo>
                  <a:lnTo>
                    <a:pt x="817" y="796"/>
                  </a:lnTo>
                  <a:lnTo>
                    <a:pt x="859" y="796"/>
                  </a:lnTo>
                  <a:lnTo>
                    <a:pt x="733" y="963"/>
                  </a:lnTo>
                  <a:lnTo>
                    <a:pt x="963" y="942"/>
                  </a:lnTo>
                  <a:lnTo>
                    <a:pt x="963" y="1047"/>
                  </a:lnTo>
                  <a:lnTo>
                    <a:pt x="1005" y="1068"/>
                  </a:lnTo>
                  <a:lnTo>
                    <a:pt x="1131" y="1047"/>
                  </a:lnTo>
                  <a:lnTo>
                    <a:pt x="1214" y="879"/>
                  </a:lnTo>
                  <a:lnTo>
                    <a:pt x="1319" y="858"/>
                  </a:lnTo>
                  <a:lnTo>
                    <a:pt x="1465" y="775"/>
                  </a:lnTo>
                  <a:lnTo>
                    <a:pt x="1675" y="733"/>
                  </a:lnTo>
                  <a:lnTo>
                    <a:pt x="1758" y="670"/>
                  </a:lnTo>
                  <a:lnTo>
                    <a:pt x="1779" y="565"/>
                  </a:lnTo>
                  <a:lnTo>
                    <a:pt x="1695" y="482"/>
                  </a:lnTo>
                  <a:lnTo>
                    <a:pt x="1695" y="314"/>
                  </a:lnTo>
                  <a:lnTo>
                    <a:pt x="1737" y="210"/>
                  </a:lnTo>
                  <a:lnTo>
                    <a:pt x="1695" y="42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1" name="Google Shape;1221;p39"/>
            <p:cNvGrpSpPr/>
            <p:nvPr/>
          </p:nvGrpSpPr>
          <p:grpSpPr>
            <a:xfrm>
              <a:off x="3450375" y="3038225"/>
              <a:ext cx="132875" cy="99400"/>
              <a:chOff x="3450375" y="3038225"/>
              <a:chExt cx="132875" cy="99400"/>
            </a:xfrm>
          </p:grpSpPr>
          <p:sp>
            <p:nvSpPr>
              <p:cNvPr id="1222" name="Google Shape;1222;p39"/>
              <p:cNvSpPr/>
              <p:nvPr/>
            </p:nvSpPr>
            <p:spPr>
              <a:xfrm>
                <a:off x="3450375" y="3038225"/>
                <a:ext cx="460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545" extrusionOk="0">
                    <a:moveTo>
                      <a:pt x="942" y="0"/>
                    </a:moveTo>
                    <a:lnTo>
                      <a:pt x="795" y="63"/>
                    </a:lnTo>
                    <a:lnTo>
                      <a:pt x="586" y="230"/>
                    </a:lnTo>
                    <a:lnTo>
                      <a:pt x="481" y="230"/>
                    </a:lnTo>
                    <a:lnTo>
                      <a:pt x="418" y="251"/>
                    </a:lnTo>
                    <a:lnTo>
                      <a:pt x="167" y="251"/>
                    </a:lnTo>
                    <a:lnTo>
                      <a:pt x="188" y="335"/>
                    </a:lnTo>
                    <a:lnTo>
                      <a:pt x="314" y="419"/>
                    </a:lnTo>
                    <a:lnTo>
                      <a:pt x="439" y="377"/>
                    </a:lnTo>
                    <a:lnTo>
                      <a:pt x="439" y="377"/>
                    </a:lnTo>
                    <a:lnTo>
                      <a:pt x="377" y="460"/>
                    </a:lnTo>
                    <a:lnTo>
                      <a:pt x="209" y="460"/>
                    </a:lnTo>
                    <a:lnTo>
                      <a:pt x="105" y="314"/>
                    </a:lnTo>
                    <a:lnTo>
                      <a:pt x="0" y="419"/>
                    </a:lnTo>
                    <a:lnTo>
                      <a:pt x="63" y="481"/>
                    </a:lnTo>
                    <a:lnTo>
                      <a:pt x="63" y="544"/>
                    </a:lnTo>
                    <a:lnTo>
                      <a:pt x="105" y="481"/>
                    </a:lnTo>
                    <a:lnTo>
                      <a:pt x="481" y="481"/>
                    </a:lnTo>
                    <a:lnTo>
                      <a:pt x="586" y="356"/>
                    </a:lnTo>
                    <a:lnTo>
                      <a:pt x="691" y="335"/>
                    </a:lnTo>
                    <a:lnTo>
                      <a:pt x="816" y="251"/>
                    </a:lnTo>
                    <a:lnTo>
                      <a:pt x="900" y="272"/>
                    </a:lnTo>
                    <a:lnTo>
                      <a:pt x="921" y="314"/>
                    </a:lnTo>
                    <a:lnTo>
                      <a:pt x="1004" y="230"/>
                    </a:lnTo>
                    <a:lnTo>
                      <a:pt x="1067" y="209"/>
                    </a:lnTo>
                    <a:lnTo>
                      <a:pt x="1214" y="314"/>
                    </a:lnTo>
                    <a:lnTo>
                      <a:pt x="1318" y="314"/>
                    </a:lnTo>
                    <a:lnTo>
                      <a:pt x="1465" y="356"/>
                    </a:lnTo>
                    <a:lnTo>
                      <a:pt x="1653" y="440"/>
                    </a:lnTo>
                    <a:lnTo>
                      <a:pt x="1779" y="440"/>
                    </a:lnTo>
                    <a:lnTo>
                      <a:pt x="1841" y="356"/>
                    </a:lnTo>
                    <a:lnTo>
                      <a:pt x="1779" y="272"/>
                    </a:lnTo>
                    <a:lnTo>
                      <a:pt x="1737" y="314"/>
                    </a:lnTo>
                    <a:lnTo>
                      <a:pt x="1465" y="147"/>
                    </a:lnTo>
                    <a:lnTo>
                      <a:pt x="1360" y="147"/>
                    </a:lnTo>
                    <a:lnTo>
                      <a:pt x="1172" y="21"/>
                    </a:lnTo>
                    <a:lnTo>
                      <a:pt x="1046" y="21"/>
                    </a:lnTo>
                    <a:lnTo>
                      <a:pt x="9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39"/>
              <p:cNvSpPr/>
              <p:nvPr/>
            </p:nvSpPr>
            <p:spPr>
              <a:xfrm>
                <a:off x="3481225" y="3056525"/>
                <a:ext cx="1020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3244" extrusionOk="0">
                    <a:moveTo>
                      <a:pt x="712" y="0"/>
                    </a:moveTo>
                    <a:lnTo>
                      <a:pt x="565" y="21"/>
                    </a:lnTo>
                    <a:lnTo>
                      <a:pt x="565" y="42"/>
                    </a:lnTo>
                    <a:lnTo>
                      <a:pt x="607" y="210"/>
                    </a:lnTo>
                    <a:lnTo>
                      <a:pt x="565" y="314"/>
                    </a:lnTo>
                    <a:lnTo>
                      <a:pt x="565" y="482"/>
                    </a:lnTo>
                    <a:lnTo>
                      <a:pt x="649" y="565"/>
                    </a:lnTo>
                    <a:lnTo>
                      <a:pt x="628" y="670"/>
                    </a:lnTo>
                    <a:lnTo>
                      <a:pt x="545" y="733"/>
                    </a:lnTo>
                    <a:lnTo>
                      <a:pt x="335" y="775"/>
                    </a:lnTo>
                    <a:lnTo>
                      <a:pt x="189" y="858"/>
                    </a:lnTo>
                    <a:lnTo>
                      <a:pt x="84" y="879"/>
                    </a:lnTo>
                    <a:lnTo>
                      <a:pt x="1" y="1046"/>
                    </a:lnTo>
                    <a:lnTo>
                      <a:pt x="21" y="1005"/>
                    </a:lnTo>
                    <a:lnTo>
                      <a:pt x="105" y="1109"/>
                    </a:lnTo>
                    <a:lnTo>
                      <a:pt x="42" y="1319"/>
                    </a:lnTo>
                    <a:lnTo>
                      <a:pt x="189" y="1507"/>
                    </a:lnTo>
                    <a:lnTo>
                      <a:pt x="314" y="1528"/>
                    </a:lnTo>
                    <a:lnTo>
                      <a:pt x="398" y="1570"/>
                    </a:lnTo>
                    <a:lnTo>
                      <a:pt x="440" y="1486"/>
                    </a:lnTo>
                    <a:lnTo>
                      <a:pt x="545" y="1528"/>
                    </a:lnTo>
                    <a:lnTo>
                      <a:pt x="503" y="1570"/>
                    </a:lnTo>
                    <a:lnTo>
                      <a:pt x="503" y="1674"/>
                    </a:lnTo>
                    <a:lnTo>
                      <a:pt x="545" y="1716"/>
                    </a:lnTo>
                    <a:lnTo>
                      <a:pt x="670" y="1716"/>
                    </a:lnTo>
                    <a:lnTo>
                      <a:pt x="733" y="1904"/>
                    </a:lnTo>
                    <a:lnTo>
                      <a:pt x="879" y="1988"/>
                    </a:lnTo>
                    <a:lnTo>
                      <a:pt x="963" y="2051"/>
                    </a:lnTo>
                    <a:lnTo>
                      <a:pt x="1047" y="2030"/>
                    </a:lnTo>
                    <a:lnTo>
                      <a:pt x="1235" y="1946"/>
                    </a:lnTo>
                    <a:lnTo>
                      <a:pt x="1235" y="1884"/>
                    </a:lnTo>
                    <a:lnTo>
                      <a:pt x="1381" y="1716"/>
                    </a:lnTo>
                    <a:lnTo>
                      <a:pt x="1486" y="1632"/>
                    </a:lnTo>
                    <a:lnTo>
                      <a:pt x="1612" y="1570"/>
                    </a:lnTo>
                    <a:lnTo>
                      <a:pt x="2114" y="1570"/>
                    </a:lnTo>
                    <a:lnTo>
                      <a:pt x="2197" y="1716"/>
                    </a:lnTo>
                    <a:lnTo>
                      <a:pt x="2239" y="1821"/>
                    </a:lnTo>
                    <a:lnTo>
                      <a:pt x="2407" y="2093"/>
                    </a:lnTo>
                    <a:lnTo>
                      <a:pt x="2386" y="2156"/>
                    </a:lnTo>
                    <a:lnTo>
                      <a:pt x="2490" y="2260"/>
                    </a:lnTo>
                    <a:lnTo>
                      <a:pt x="2490" y="2365"/>
                    </a:lnTo>
                    <a:lnTo>
                      <a:pt x="2407" y="2407"/>
                    </a:lnTo>
                    <a:lnTo>
                      <a:pt x="2407" y="2511"/>
                    </a:lnTo>
                    <a:lnTo>
                      <a:pt x="2449" y="2532"/>
                    </a:lnTo>
                    <a:lnTo>
                      <a:pt x="2449" y="2574"/>
                    </a:lnTo>
                    <a:lnTo>
                      <a:pt x="2595" y="2532"/>
                    </a:lnTo>
                    <a:lnTo>
                      <a:pt x="2637" y="2532"/>
                    </a:lnTo>
                    <a:lnTo>
                      <a:pt x="2867" y="2449"/>
                    </a:lnTo>
                    <a:lnTo>
                      <a:pt x="3014" y="2511"/>
                    </a:lnTo>
                    <a:lnTo>
                      <a:pt x="3055" y="2637"/>
                    </a:lnTo>
                    <a:lnTo>
                      <a:pt x="3181" y="2721"/>
                    </a:lnTo>
                    <a:lnTo>
                      <a:pt x="3160" y="2930"/>
                    </a:lnTo>
                    <a:lnTo>
                      <a:pt x="3139" y="3055"/>
                    </a:lnTo>
                    <a:lnTo>
                      <a:pt x="3286" y="3202"/>
                    </a:lnTo>
                    <a:lnTo>
                      <a:pt x="3369" y="3202"/>
                    </a:lnTo>
                    <a:lnTo>
                      <a:pt x="3537" y="3076"/>
                    </a:lnTo>
                    <a:lnTo>
                      <a:pt x="3578" y="3076"/>
                    </a:lnTo>
                    <a:lnTo>
                      <a:pt x="3683" y="3181"/>
                    </a:lnTo>
                    <a:lnTo>
                      <a:pt x="3704" y="3244"/>
                    </a:lnTo>
                    <a:lnTo>
                      <a:pt x="3704" y="3202"/>
                    </a:lnTo>
                    <a:lnTo>
                      <a:pt x="3809" y="3181"/>
                    </a:lnTo>
                    <a:lnTo>
                      <a:pt x="3976" y="2846"/>
                    </a:lnTo>
                    <a:lnTo>
                      <a:pt x="3976" y="2721"/>
                    </a:lnTo>
                    <a:lnTo>
                      <a:pt x="3955" y="2658"/>
                    </a:lnTo>
                    <a:lnTo>
                      <a:pt x="3850" y="2553"/>
                    </a:lnTo>
                    <a:lnTo>
                      <a:pt x="3850" y="2469"/>
                    </a:lnTo>
                    <a:lnTo>
                      <a:pt x="3913" y="2428"/>
                    </a:lnTo>
                    <a:lnTo>
                      <a:pt x="3997" y="2449"/>
                    </a:lnTo>
                    <a:lnTo>
                      <a:pt x="4018" y="2365"/>
                    </a:lnTo>
                    <a:lnTo>
                      <a:pt x="3955" y="2239"/>
                    </a:lnTo>
                    <a:lnTo>
                      <a:pt x="3871" y="2218"/>
                    </a:lnTo>
                    <a:lnTo>
                      <a:pt x="3871" y="2009"/>
                    </a:lnTo>
                    <a:lnTo>
                      <a:pt x="3892" y="1925"/>
                    </a:lnTo>
                    <a:lnTo>
                      <a:pt x="3871" y="1674"/>
                    </a:lnTo>
                    <a:lnTo>
                      <a:pt x="3809" y="1612"/>
                    </a:lnTo>
                    <a:lnTo>
                      <a:pt x="3809" y="1507"/>
                    </a:lnTo>
                    <a:lnTo>
                      <a:pt x="4060" y="1423"/>
                    </a:lnTo>
                    <a:lnTo>
                      <a:pt x="4081" y="1402"/>
                    </a:lnTo>
                    <a:lnTo>
                      <a:pt x="4081" y="1319"/>
                    </a:lnTo>
                    <a:lnTo>
                      <a:pt x="4018" y="1277"/>
                    </a:lnTo>
                    <a:lnTo>
                      <a:pt x="3871" y="1256"/>
                    </a:lnTo>
                    <a:lnTo>
                      <a:pt x="3871" y="1193"/>
                    </a:lnTo>
                    <a:lnTo>
                      <a:pt x="3850" y="1109"/>
                    </a:lnTo>
                    <a:lnTo>
                      <a:pt x="3850" y="1005"/>
                    </a:lnTo>
                    <a:lnTo>
                      <a:pt x="3767" y="1005"/>
                    </a:lnTo>
                    <a:lnTo>
                      <a:pt x="3704" y="1088"/>
                    </a:lnTo>
                    <a:lnTo>
                      <a:pt x="3599" y="1109"/>
                    </a:lnTo>
                    <a:lnTo>
                      <a:pt x="3599" y="1109"/>
                    </a:lnTo>
                    <a:lnTo>
                      <a:pt x="3662" y="963"/>
                    </a:lnTo>
                    <a:lnTo>
                      <a:pt x="3767" y="796"/>
                    </a:lnTo>
                    <a:lnTo>
                      <a:pt x="3767" y="754"/>
                    </a:lnTo>
                    <a:lnTo>
                      <a:pt x="3641" y="733"/>
                    </a:lnTo>
                    <a:lnTo>
                      <a:pt x="3578" y="670"/>
                    </a:lnTo>
                    <a:lnTo>
                      <a:pt x="3599" y="524"/>
                    </a:lnTo>
                    <a:lnTo>
                      <a:pt x="3558" y="377"/>
                    </a:lnTo>
                    <a:lnTo>
                      <a:pt x="3432" y="272"/>
                    </a:lnTo>
                    <a:lnTo>
                      <a:pt x="3390" y="231"/>
                    </a:lnTo>
                    <a:lnTo>
                      <a:pt x="3286" y="252"/>
                    </a:lnTo>
                    <a:lnTo>
                      <a:pt x="3265" y="314"/>
                    </a:lnTo>
                    <a:lnTo>
                      <a:pt x="3118" y="231"/>
                    </a:lnTo>
                    <a:lnTo>
                      <a:pt x="2972" y="231"/>
                    </a:lnTo>
                    <a:lnTo>
                      <a:pt x="2867" y="377"/>
                    </a:lnTo>
                    <a:lnTo>
                      <a:pt x="2804" y="419"/>
                    </a:lnTo>
                    <a:lnTo>
                      <a:pt x="2700" y="482"/>
                    </a:lnTo>
                    <a:lnTo>
                      <a:pt x="2532" y="482"/>
                    </a:lnTo>
                    <a:lnTo>
                      <a:pt x="2407" y="377"/>
                    </a:lnTo>
                    <a:lnTo>
                      <a:pt x="2323" y="356"/>
                    </a:lnTo>
                    <a:lnTo>
                      <a:pt x="2218" y="419"/>
                    </a:lnTo>
                    <a:lnTo>
                      <a:pt x="2135" y="377"/>
                    </a:lnTo>
                    <a:lnTo>
                      <a:pt x="2135" y="272"/>
                    </a:lnTo>
                    <a:lnTo>
                      <a:pt x="2009" y="272"/>
                    </a:lnTo>
                    <a:lnTo>
                      <a:pt x="1967" y="231"/>
                    </a:lnTo>
                    <a:lnTo>
                      <a:pt x="1863" y="210"/>
                    </a:lnTo>
                    <a:lnTo>
                      <a:pt x="1758" y="272"/>
                    </a:lnTo>
                    <a:lnTo>
                      <a:pt x="1570" y="210"/>
                    </a:lnTo>
                    <a:lnTo>
                      <a:pt x="1381" y="210"/>
                    </a:lnTo>
                    <a:lnTo>
                      <a:pt x="1277" y="126"/>
                    </a:lnTo>
                    <a:lnTo>
                      <a:pt x="1047" y="21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24" name="Google Shape;1224;p39"/>
            <p:cNvSpPr/>
            <p:nvPr/>
          </p:nvSpPr>
          <p:spPr>
            <a:xfrm>
              <a:off x="3503200" y="3095750"/>
              <a:ext cx="40300" cy="48150"/>
            </a:xfrm>
            <a:custGeom>
              <a:avLst/>
              <a:gdLst/>
              <a:ahLst/>
              <a:cxnLst/>
              <a:rect l="l" t="t" r="r" b="b"/>
              <a:pathLst>
                <a:path w="1612" h="1926" extrusionOk="0">
                  <a:moveTo>
                    <a:pt x="733" y="1"/>
                  </a:moveTo>
                  <a:lnTo>
                    <a:pt x="607" y="63"/>
                  </a:lnTo>
                  <a:lnTo>
                    <a:pt x="502" y="147"/>
                  </a:lnTo>
                  <a:lnTo>
                    <a:pt x="356" y="315"/>
                  </a:lnTo>
                  <a:lnTo>
                    <a:pt x="356" y="377"/>
                  </a:lnTo>
                  <a:lnTo>
                    <a:pt x="168" y="461"/>
                  </a:lnTo>
                  <a:lnTo>
                    <a:pt x="84" y="482"/>
                  </a:lnTo>
                  <a:lnTo>
                    <a:pt x="42" y="587"/>
                  </a:lnTo>
                  <a:lnTo>
                    <a:pt x="0" y="670"/>
                  </a:lnTo>
                  <a:lnTo>
                    <a:pt x="105" y="733"/>
                  </a:lnTo>
                  <a:lnTo>
                    <a:pt x="42" y="880"/>
                  </a:lnTo>
                  <a:lnTo>
                    <a:pt x="63" y="963"/>
                  </a:lnTo>
                  <a:lnTo>
                    <a:pt x="168" y="984"/>
                  </a:lnTo>
                  <a:lnTo>
                    <a:pt x="251" y="1172"/>
                  </a:lnTo>
                  <a:lnTo>
                    <a:pt x="251" y="1298"/>
                  </a:lnTo>
                  <a:lnTo>
                    <a:pt x="377" y="1424"/>
                  </a:lnTo>
                  <a:lnTo>
                    <a:pt x="482" y="1382"/>
                  </a:lnTo>
                  <a:lnTo>
                    <a:pt x="482" y="1403"/>
                  </a:lnTo>
                  <a:lnTo>
                    <a:pt x="419" y="1507"/>
                  </a:lnTo>
                  <a:lnTo>
                    <a:pt x="502" y="1591"/>
                  </a:lnTo>
                  <a:lnTo>
                    <a:pt x="586" y="1675"/>
                  </a:lnTo>
                  <a:lnTo>
                    <a:pt x="565" y="1737"/>
                  </a:lnTo>
                  <a:lnTo>
                    <a:pt x="691" y="1779"/>
                  </a:lnTo>
                  <a:lnTo>
                    <a:pt x="1005" y="1926"/>
                  </a:lnTo>
                  <a:lnTo>
                    <a:pt x="1046" y="1926"/>
                  </a:lnTo>
                  <a:lnTo>
                    <a:pt x="1088" y="1842"/>
                  </a:lnTo>
                  <a:lnTo>
                    <a:pt x="1151" y="1696"/>
                  </a:lnTo>
                  <a:lnTo>
                    <a:pt x="1298" y="1633"/>
                  </a:lnTo>
                  <a:lnTo>
                    <a:pt x="1402" y="1507"/>
                  </a:lnTo>
                  <a:lnTo>
                    <a:pt x="1402" y="1403"/>
                  </a:lnTo>
                  <a:lnTo>
                    <a:pt x="1444" y="1256"/>
                  </a:lnTo>
                  <a:lnTo>
                    <a:pt x="1528" y="1214"/>
                  </a:lnTo>
                  <a:lnTo>
                    <a:pt x="1528" y="1152"/>
                  </a:lnTo>
                  <a:lnTo>
                    <a:pt x="1549" y="1005"/>
                  </a:lnTo>
                  <a:lnTo>
                    <a:pt x="1570" y="1005"/>
                  </a:lnTo>
                  <a:lnTo>
                    <a:pt x="1570" y="963"/>
                  </a:lnTo>
                  <a:lnTo>
                    <a:pt x="1528" y="942"/>
                  </a:lnTo>
                  <a:lnTo>
                    <a:pt x="1528" y="838"/>
                  </a:lnTo>
                  <a:lnTo>
                    <a:pt x="1611" y="796"/>
                  </a:lnTo>
                  <a:lnTo>
                    <a:pt x="1611" y="691"/>
                  </a:lnTo>
                  <a:lnTo>
                    <a:pt x="1507" y="587"/>
                  </a:lnTo>
                  <a:lnTo>
                    <a:pt x="1528" y="524"/>
                  </a:lnTo>
                  <a:lnTo>
                    <a:pt x="1360" y="252"/>
                  </a:lnTo>
                  <a:lnTo>
                    <a:pt x="1318" y="147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9"/>
            <p:cNvSpPr/>
            <p:nvPr/>
          </p:nvSpPr>
          <p:spPr>
            <a:xfrm>
              <a:off x="3529350" y="3117725"/>
              <a:ext cx="58600" cy="62800"/>
            </a:xfrm>
            <a:custGeom>
              <a:avLst/>
              <a:gdLst/>
              <a:ahLst/>
              <a:cxnLst/>
              <a:rect l="l" t="t" r="r" b="b"/>
              <a:pathLst>
                <a:path w="2344" h="2512" extrusionOk="0">
                  <a:moveTo>
                    <a:pt x="942" y="1"/>
                  </a:moveTo>
                  <a:lnTo>
                    <a:pt x="712" y="84"/>
                  </a:lnTo>
                  <a:lnTo>
                    <a:pt x="670" y="84"/>
                  </a:lnTo>
                  <a:lnTo>
                    <a:pt x="524" y="126"/>
                  </a:lnTo>
                  <a:lnTo>
                    <a:pt x="503" y="126"/>
                  </a:lnTo>
                  <a:lnTo>
                    <a:pt x="482" y="273"/>
                  </a:lnTo>
                  <a:lnTo>
                    <a:pt x="482" y="335"/>
                  </a:lnTo>
                  <a:lnTo>
                    <a:pt x="398" y="377"/>
                  </a:lnTo>
                  <a:lnTo>
                    <a:pt x="356" y="524"/>
                  </a:lnTo>
                  <a:lnTo>
                    <a:pt x="356" y="628"/>
                  </a:lnTo>
                  <a:lnTo>
                    <a:pt x="252" y="754"/>
                  </a:lnTo>
                  <a:lnTo>
                    <a:pt x="105" y="817"/>
                  </a:lnTo>
                  <a:lnTo>
                    <a:pt x="42" y="963"/>
                  </a:lnTo>
                  <a:lnTo>
                    <a:pt x="0" y="1047"/>
                  </a:lnTo>
                  <a:lnTo>
                    <a:pt x="168" y="1047"/>
                  </a:lnTo>
                  <a:lnTo>
                    <a:pt x="252" y="1109"/>
                  </a:lnTo>
                  <a:lnTo>
                    <a:pt x="210" y="1172"/>
                  </a:lnTo>
                  <a:lnTo>
                    <a:pt x="293" y="1235"/>
                  </a:lnTo>
                  <a:lnTo>
                    <a:pt x="461" y="1444"/>
                  </a:lnTo>
                  <a:lnTo>
                    <a:pt x="524" y="1444"/>
                  </a:lnTo>
                  <a:lnTo>
                    <a:pt x="775" y="1591"/>
                  </a:lnTo>
                  <a:lnTo>
                    <a:pt x="796" y="1591"/>
                  </a:lnTo>
                  <a:lnTo>
                    <a:pt x="1130" y="1967"/>
                  </a:lnTo>
                  <a:lnTo>
                    <a:pt x="1256" y="1988"/>
                  </a:lnTo>
                  <a:lnTo>
                    <a:pt x="1716" y="2302"/>
                  </a:lnTo>
                  <a:lnTo>
                    <a:pt x="2260" y="2511"/>
                  </a:lnTo>
                  <a:lnTo>
                    <a:pt x="2260" y="2386"/>
                  </a:lnTo>
                  <a:lnTo>
                    <a:pt x="2197" y="2281"/>
                  </a:lnTo>
                  <a:lnTo>
                    <a:pt x="2260" y="2156"/>
                  </a:lnTo>
                  <a:lnTo>
                    <a:pt x="2239" y="2072"/>
                  </a:lnTo>
                  <a:lnTo>
                    <a:pt x="2260" y="1967"/>
                  </a:lnTo>
                  <a:lnTo>
                    <a:pt x="2302" y="1884"/>
                  </a:lnTo>
                  <a:lnTo>
                    <a:pt x="2260" y="1800"/>
                  </a:lnTo>
                  <a:lnTo>
                    <a:pt x="2344" y="1758"/>
                  </a:lnTo>
                  <a:lnTo>
                    <a:pt x="2302" y="1653"/>
                  </a:lnTo>
                  <a:lnTo>
                    <a:pt x="2239" y="1633"/>
                  </a:lnTo>
                  <a:lnTo>
                    <a:pt x="2156" y="1570"/>
                  </a:lnTo>
                  <a:lnTo>
                    <a:pt x="2093" y="1465"/>
                  </a:lnTo>
                  <a:lnTo>
                    <a:pt x="2030" y="1444"/>
                  </a:lnTo>
                  <a:lnTo>
                    <a:pt x="1967" y="1444"/>
                  </a:lnTo>
                  <a:lnTo>
                    <a:pt x="1884" y="1361"/>
                  </a:lnTo>
                  <a:lnTo>
                    <a:pt x="1779" y="1361"/>
                  </a:lnTo>
                  <a:lnTo>
                    <a:pt x="1758" y="1381"/>
                  </a:lnTo>
                  <a:lnTo>
                    <a:pt x="1653" y="1361"/>
                  </a:lnTo>
                  <a:lnTo>
                    <a:pt x="1633" y="1256"/>
                  </a:lnTo>
                  <a:lnTo>
                    <a:pt x="1716" y="1151"/>
                  </a:lnTo>
                  <a:lnTo>
                    <a:pt x="1821" y="942"/>
                  </a:lnTo>
                  <a:lnTo>
                    <a:pt x="1758" y="837"/>
                  </a:lnTo>
                  <a:lnTo>
                    <a:pt x="1779" y="796"/>
                  </a:lnTo>
                  <a:lnTo>
                    <a:pt x="1758" y="733"/>
                  </a:lnTo>
                  <a:lnTo>
                    <a:pt x="1653" y="628"/>
                  </a:lnTo>
                  <a:lnTo>
                    <a:pt x="1612" y="628"/>
                  </a:lnTo>
                  <a:lnTo>
                    <a:pt x="1444" y="754"/>
                  </a:lnTo>
                  <a:lnTo>
                    <a:pt x="1361" y="754"/>
                  </a:lnTo>
                  <a:lnTo>
                    <a:pt x="1214" y="607"/>
                  </a:lnTo>
                  <a:lnTo>
                    <a:pt x="1235" y="482"/>
                  </a:lnTo>
                  <a:lnTo>
                    <a:pt x="1256" y="273"/>
                  </a:lnTo>
                  <a:lnTo>
                    <a:pt x="1130" y="189"/>
                  </a:lnTo>
                  <a:lnTo>
                    <a:pt x="1089" y="63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9"/>
            <p:cNvSpPr/>
            <p:nvPr/>
          </p:nvSpPr>
          <p:spPr>
            <a:xfrm>
              <a:off x="3570150" y="3086875"/>
              <a:ext cx="89475" cy="94175"/>
            </a:xfrm>
            <a:custGeom>
              <a:avLst/>
              <a:gdLst/>
              <a:ahLst/>
              <a:cxnLst/>
              <a:rect l="l" t="t" r="r" b="b"/>
              <a:pathLst>
                <a:path w="3579" h="3767" extrusionOk="0">
                  <a:moveTo>
                    <a:pt x="1905" y="0"/>
                  </a:moveTo>
                  <a:lnTo>
                    <a:pt x="1821" y="63"/>
                  </a:lnTo>
                  <a:lnTo>
                    <a:pt x="1716" y="209"/>
                  </a:lnTo>
                  <a:lnTo>
                    <a:pt x="1549" y="167"/>
                  </a:lnTo>
                  <a:lnTo>
                    <a:pt x="1507" y="105"/>
                  </a:lnTo>
                  <a:lnTo>
                    <a:pt x="1549" y="63"/>
                  </a:lnTo>
                  <a:lnTo>
                    <a:pt x="1381" y="42"/>
                  </a:lnTo>
                  <a:lnTo>
                    <a:pt x="1193" y="84"/>
                  </a:lnTo>
                  <a:lnTo>
                    <a:pt x="1193" y="146"/>
                  </a:lnTo>
                  <a:lnTo>
                    <a:pt x="1151" y="167"/>
                  </a:lnTo>
                  <a:lnTo>
                    <a:pt x="921" y="167"/>
                  </a:lnTo>
                  <a:lnTo>
                    <a:pt x="775" y="84"/>
                  </a:lnTo>
                  <a:lnTo>
                    <a:pt x="712" y="84"/>
                  </a:lnTo>
                  <a:lnTo>
                    <a:pt x="503" y="209"/>
                  </a:lnTo>
                  <a:lnTo>
                    <a:pt x="252" y="293"/>
                  </a:lnTo>
                  <a:lnTo>
                    <a:pt x="252" y="398"/>
                  </a:lnTo>
                  <a:lnTo>
                    <a:pt x="314" y="460"/>
                  </a:lnTo>
                  <a:lnTo>
                    <a:pt x="335" y="711"/>
                  </a:lnTo>
                  <a:lnTo>
                    <a:pt x="314" y="795"/>
                  </a:lnTo>
                  <a:lnTo>
                    <a:pt x="314" y="1004"/>
                  </a:lnTo>
                  <a:lnTo>
                    <a:pt x="398" y="1025"/>
                  </a:lnTo>
                  <a:lnTo>
                    <a:pt x="461" y="1151"/>
                  </a:lnTo>
                  <a:lnTo>
                    <a:pt x="440" y="1235"/>
                  </a:lnTo>
                  <a:lnTo>
                    <a:pt x="356" y="1214"/>
                  </a:lnTo>
                  <a:lnTo>
                    <a:pt x="293" y="1255"/>
                  </a:lnTo>
                  <a:lnTo>
                    <a:pt x="293" y="1339"/>
                  </a:lnTo>
                  <a:lnTo>
                    <a:pt x="398" y="1444"/>
                  </a:lnTo>
                  <a:lnTo>
                    <a:pt x="419" y="1507"/>
                  </a:lnTo>
                  <a:lnTo>
                    <a:pt x="419" y="1632"/>
                  </a:lnTo>
                  <a:lnTo>
                    <a:pt x="252" y="1967"/>
                  </a:lnTo>
                  <a:lnTo>
                    <a:pt x="147" y="1988"/>
                  </a:lnTo>
                  <a:lnTo>
                    <a:pt x="147" y="2030"/>
                  </a:lnTo>
                  <a:lnTo>
                    <a:pt x="126" y="2071"/>
                  </a:lnTo>
                  <a:lnTo>
                    <a:pt x="189" y="2176"/>
                  </a:lnTo>
                  <a:lnTo>
                    <a:pt x="84" y="2385"/>
                  </a:lnTo>
                  <a:lnTo>
                    <a:pt x="1" y="2490"/>
                  </a:lnTo>
                  <a:lnTo>
                    <a:pt x="21" y="2595"/>
                  </a:lnTo>
                  <a:lnTo>
                    <a:pt x="126" y="2615"/>
                  </a:lnTo>
                  <a:lnTo>
                    <a:pt x="147" y="2595"/>
                  </a:lnTo>
                  <a:lnTo>
                    <a:pt x="252" y="2595"/>
                  </a:lnTo>
                  <a:lnTo>
                    <a:pt x="335" y="2678"/>
                  </a:lnTo>
                  <a:lnTo>
                    <a:pt x="398" y="2678"/>
                  </a:lnTo>
                  <a:lnTo>
                    <a:pt x="461" y="2699"/>
                  </a:lnTo>
                  <a:lnTo>
                    <a:pt x="524" y="2804"/>
                  </a:lnTo>
                  <a:lnTo>
                    <a:pt x="607" y="2867"/>
                  </a:lnTo>
                  <a:lnTo>
                    <a:pt x="670" y="2887"/>
                  </a:lnTo>
                  <a:lnTo>
                    <a:pt x="712" y="2992"/>
                  </a:lnTo>
                  <a:lnTo>
                    <a:pt x="628" y="3034"/>
                  </a:lnTo>
                  <a:lnTo>
                    <a:pt x="670" y="3118"/>
                  </a:lnTo>
                  <a:lnTo>
                    <a:pt x="628" y="3201"/>
                  </a:lnTo>
                  <a:lnTo>
                    <a:pt x="607" y="3306"/>
                  </a:lnTo>
                  <a:lnTo>
                    <a:pt x="628" y="3390"/>
                  </a:lnTo>
                  <a:lnTo>
                    <a:pt x="565" y="3515"/>
                  </a:lnTo>
                  <a:lnTo>
                    <a:pt x="628" y="3620"/>
                  </a:lnTo>
                  <a:lnTo>
                    <a:pt x="628" y="3745"/>
                  </a:lnTo>
                  <a:lnTo>
                    <a:pt x="712" y="3766"/>
                  </a:lnTo>
                  <a:lnTo>
                    <a:pt x="879" y="3599"/>
                  </a:lnTo>
                  <a:lnTo>
                    <a:pt x="1026" y="3599"/>
                  </a:lnTo>
                  <a:lnTo>
                    <a:pt x="1068" y="3536"/>
                  </a:lnTo>
                  <a:lnTo>
                    <a:pt x="1465" y="3390"/>
                  </a:lnTo>
                  <a:lnTo>
                    <a:pt x="1465" y="3327"/>
                  </a:lnTo>
                  <a:lnTo>
                    <a:pt x="1674" y="3306"/>
                  </a:lnTo>
                  <a:lnTo>
                    <a:pt x="2449" y="3306"/>
                  </a:lnTo>
                  <a:lnTo>
                    <a:pt x="2742" y="3201"/>
                  </a:lnTo>
                  <a:lnTo>
                    <a:pt x="3014" y="3327"/>
                  </a:lnTo>
                  <a:lnTo>
                    <a:pt x="3034" y="3201"/>
                  </a:lnTo>
                  <a:lnTo>
                    <a:pt x="3139" y="3180"/>
                  </a:lnTo>
                  <a:lnTo>
                    <a:pt x="3223" y="3306"/>
                  </a:lnTo>
                  <a:lnTo>
                    <a:pt x="3244" y="3285"/>
                  </a:lnTo>
                  <a:lnTo>
                    <a:pt x="3348" y="3285"/>
                  </a:lnTo>
                  <a:lnTo>
                    <a:pt x="3453" y="3243"/>
                  </a:lnTo>
                  <a:lnTo>
                    <a:pt x="3453" y="3097"/>
                  </a:lnTo>
                  <a:lnTo>
                    <a:pt x="3390" y="2992"/>
                  </a:lnTo>
                  <a:lnTo>
                    <a:pt x="3265" y="2971"/>
                  </a:lnTo>
                  <a:lnTo>
                    <a:pt x="3244" y="2804"/>
                  </a:lnTo>
                  <a:lnTo>
                    <a:pt x="3160" y="2595"/>
                  </a:lnTo>
                  <a:lnTo>
                    <a:pt x="3076" y="2511"/>
                  </a:lnTo>
                  <a:lnTo>
                    <a:pt x="3118" y="2469"/>
                  </a:lnTo>
                  <a:lnTo>
                    <a:pt x="3139" y="2448"/>
                  </a:lnTo>
                  <a:lnTo>
                    <a:pt x="3139" y="2176"/>
                  </a:lnTo>
                  <a:lnTo>
                    <a:pt x="3181" y="2092"/>
                  </a:lnTo>
                  <a:lnTo>
                    <a:pt x="3223" y="1967"/>
                  </a:lnTo>
                  <a:lnTo>
                    <a:pt x="3244" y="1883"/>
                  </a:lnTo>
                  <a:lnTo>
                    <a:pt x="3244" y="1758"/>
                  </a:lnTo>
                  <a:lnTo>
                    <a:pt x="3432" y="1507"/>
                  </a:lnTo>
                  <a:lnTo>
                    <a:pt x="3537" y="1423"/>
                  </a:lnTo>
                  <a:lnTo>
                    <a:pt x="3537" y="1318"/>
                  </a:lnTo>
                  <a:lnTo>
                    <a:pt x="3578" y="1193"/>
                  </a:lnTo>
                  <a:lnTo>
                    <a:pt x="3537" y="1025"/>
                  </a:lnTo>
                  <a:lnTo>
                    <a:pt x="3453" y="942"/>
                  </a:lnTo>
                  <a:lnTo>
                    <a:pt x="3453" y="879"/>
                  </a:lnTo>
                  <a:lnTo>
                    <a:pt x="3390" y="732"/>
                  </a:lnTo>
                  <a:lnTo>
                    <a:pt x="3453" y="565"/>
                  </a:lnTo>
                  <a:lnTo>
                    <a:pt x="3453" y="502"/>
                  </a:lnTo>
                  <a:lnTo>
                    <a:pt x="3327" y="502"/>
                  </a:lnTo>
                  <a:lnTo>
                    <a:pt x="3244" y="418"/>
                  </a:lnTo>
                  <a:lnTo>
                    <a:pt x="3160" y="418"/>
                  </a:lnTo>
                  <a:lnTo>
                    <a:pt x="3055" y="502"/>
                  </a:lnTo>
                  <a:lnTo>
                    <a:pt x="2930" y="523"/>
                  </a:lnTo>
                  <a:lnTo>
                    <a:pt x="2742" y="460"/>
                  </a:lnTo>
                  <a:lnTo>
                    <a:pt x="2658" y="356"/>
                  </a:lnTo>
                  <a:lnTo>
                    <a:pt x="2553" y="293"/>
                  </a:lnTo>
                  <a:lnTo>
                    <a:pt x="2449" y="293"/>
                  </a:lnTo>
                  <a:lnTo>
                    <a:pt x="2407" y="251"/>
                  </a:lnTo>
                  <a:lnTo>
                    <a:pt x="2302" y="251"/>
                  </a:lnTo>
                  <a:lnTo>
                    <a:pt x="2093" y="146"/>
                  </a:lnTo>
                  <a:lnTo>
                    <a:pt x="19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9"/>
            <p:cNvSpPr/>
            <p:nvPr/>
          </p:nvSpPr>
          <p:spPr>
            <a:xfrm>
              <a:off x="3647050" y="3079025"/>
              <a:ext cx="61225" cy="95750"/>
            </a:xfrm>
            <a:custGeom>
              <a:avLst/>
              <a:gdLst/>
              <a:ahLst/>
              <a:cxnLst/>
              <a:rect l="l" t="t" r="r" b="b"/>
              <a:pathLst>
                <a:path w="2449" h="3830" extrusionOk="0">
                  <a:moveTo>
                    <a:pt x="1674" y="0"/>
                  </a:moveTo>
                  <a:lnTo>
                    <a:pt x="1549" y="63"/>
                  </a:lnTo>
                  <a:lnTo>
                    <a:pt x="1402" y="63"/>
                  </a:lnTo>
                  <a:lnTo>
                    <a:pt x="1193" y="105"/>
                  </a:lnTo>
                  <a:lnTo>
                    <a:pt x="419" y="105"/>
                  </a:lnTo>
                  <a:lnTo>
                    <a:pt x="210" y="147"/>
                  </a:lnTo>
                  <a:lnTo>
                    <a:pt x="189" y="272"/>
                  </a:lnTo>
                  <a:lnTo>
                    <a:pt x="251" y="460"/>
                  </a:lnTo>
                  <a:lnTo>
                    <a:pt x="293" y="502"/>
                  </a:lnTo>
                  <a:lnTo>
                    <a:pt x="377" y="670"/>
                  </a:lnTo>
                  <a:lnTo>
                    <a:pt x="377" y="816"/>
                  </a:lnTo>
                  <a:lnTo>
                    <a:pt x="377" y="879"/>
                  </a:lnTo>
                  <a:lnTo>
                    <a:pt x="314" y="1046"/>
                  </a:lnTo>
                  <a:lnTo>
                    <a:pt x="377" y="1193"/>
                  </a:lnTo>
                  <a:lnTo>
                    <a:pt x="377" y="1256"/>
                  </a:lnTo>
                  <a:lnTo>
                    <a:pt x="461" y="1339"/>
                  </a:lnTo>
                  <a:lnTo>
                    <a:pt x="502" y="1507"/>
                  </a:lnTo>
                  <a:lnTo>
                    <a:pt x="461" y="1632"/>
                  </a:lnTo>
                  <a:lnTo>
                    <a:pt x="461" y="1737"/>
                  </a:lnTo>
                  <a:lnTo>
                    <a:pt x="356" y="1821"/>
                  </a:lnTo>
                  <a:lnTo>
                    <a:pt x="168" y="2072"/>
                  </a:lnTo>
                  <a:lnTo>
                    <a:pt x="168" y="2197"/>
                  </a:lnTo>
                  <a:lnTo>
                    <a:pt x="147" y="2281"/>
                  </a:lnTo>
                  <a:lnTo>
                    <a:pt x="105" y="2406"/>
                  </a:lnTo>
                  <a:lnTo>
                    <a:pt x="63" y="2490"/>
                  </a:lnTo>
                  <a:lnTo>
                    <a:pt x="63" y="2762"/>
                  </a:lnTo>
                  <a:lnTo>
                    <a:pt x="42" y="2783"/>
                  </a:lnTo>
                  <a:lnTo>
                    <a:pt x="0" y="2825"/>
                  </a:lnTo>
                  <a:lnTo>
                    <a:pt x="84" y="2909"/>
                  </a:lnTo>
                  <a:lnTo>
                    <a:pt x="168" y="3118"/>
                  </a:lnTo>
                  <a:lnTo>
                    <a:pt x="189" y="3285"/>
                  </a:lnTo>
                  <a:lnTo>
                    <a:pt x="314" y="3306"/>
                  </a:lnTo>
                  <a:lnTo>
                    <a:pt x="377" y="3411"/>
                  </a:lnTo>
                  <a:lnTo>
                    <a:pt x="377" y="3557"/>
                  </a:lnTo>
                  <a:lnTo>
                    <a:pt x="272" y="3599"/>
                  </a:lnTo>
                  <a:lnTo>
                    <a:pt x="168" y="3599"/>
                  </a:lnTo>
                  <a:lnTo>
                    <a:pt x="147" y="3620"/>
                  </a:lnTo>
                  <a:lnTo>
                    <a:pt x="168" y="3662"/>
                  </a:lnTo>
                  <a:lnTo>
                    <a:pt x="482" y="3725"/>
                  </a:lnTo>
                  <a:lnTo>
                    <a:pt x="712" y="3829"/>
                  </a:lnTo>
                  <a:lnTo>
                    <a:pt x="1214" y="3599"/>
                  </a:lnTo>
                  <a:lnTo>
                    <a:pt x="1549" y="3557"/>
                  </a:lnTo>
                  <a:lnTo>
                    <a:pt x="1863" y="3306"/>
                  </a:lnTo>
                  <a:lnTo>
                    <a:pt x="2135" y="3181"/>
                  </a:lnTo>
                  <a:lnTo>
                    <a:pt x="2448" y="3118"/>
                  </a:lnTo>
                  <a:lnTo>
                    <a:pt x="2386" y="3034"/>
                  </a:lnTo>
                  <a:lnTo>
                    <a:pt x="2302" y="2971"/>
                  </a:lnTo>
                  <a:lnTo>
                    <a:pt x="2260" y="2929"/>
                  </a:lnTo>
                  <a:lnTo>
                    <a:pt x="2197" y="2804"/>
                  </a:lnTo>
                  <a:lnTo>
                    <a:pt x="2176" y="2657"/>
                  </a:lnTo>
                  <a:lnTo>
                    <a:pt x="2197" y="2490"/>
                  </a:lnTo>
                  <a:lnTo>
                    <a:pt x="2197" y="2448"/>
                  </a:lnTo>
                  <a:lnTo>
                    <a:pt x="2260" y="2302"/>
                  </a:lnTo>
                  <a:lnTo>
                    <a:pt x="2260" y="1967"/>
                  </a:lnTo>
                  <a:lnTo>
                    <a:pt x="2197" y="1883"/>
                  </a:lnTo>
                  <a:lnTo>
                    <a:pt x="2239" y="1674"/>
                  </a:lnTo>
                  <a:lnTo>
                    <a:pt x="2176" y="1611"/>
                  </a:lnTo>
                  <a:lnTo>
                    <a:pt x="2239" y="1528"/>
                  </a:lnTo>
                  <a:lnTo>
                    <a:pt x="2197" y="1423"/>
                  </a:lnTo>
                  <a:lnTo>
                    <a:pt x="2155" y="1360"/>
                  </a:lnTo>
                  <a:lnTo>
                    <a:pt x="2176" y="1297"/>
                  </a:lnTo>
                  <a:lnTo>
                    <a:pt x="2197" y="1214"/>
                  </a:lnTo>
                  <a:lnTo>
                    <a:pt x="2197" y="1004"/>
                  </a:lnTo>
                  <a:lnTo>
                    <a:pt x="2155" y="1004"/>
                  </a:lnTo>
                  <a:lnTo>
                    <a:pt x="2093" y="942"/>
                  </a:lnTo>
                  <a:lnTo>
                    <a:pt x="2093" y="732"/>
                  </a:lnTo>
                  <a:lnTo>
                    <a:pt x="2135" y="586"/>
                  </a:lnTo>
                  <a:lnTo>
                    <a:pt x="1988" y="502"/>
                  </a:lnTo>
                  <a:lnTo>
                    <a:pt x="1946" y="419"/>
                  </a:lnTo>
                  <a:lnTo>
                    <a:pt x="1821" y="293"/>
                  </a:lnTo>
                  <a:lnTo>
                    <a:pt x="1821" y="209"/>
                  </a:lnTo>
                  <a:lnTo>
                    <a:pt x="1758" y="168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9"/>
            <p:cNvSpPr/>
            <p:nvPr/>
          </p:nvSpPr>
          <p:spPr>
            <a:xfrm>
              <a:off x="3689950" y="3079025"/>
              <a:ext cx="29300" cy="77950"/>
            </a:xfrm>
            <a:custGeom>
              <a:avLst/>
              <a:gdLst/>
              <a:ahLst/>
              <a:cxnLst/>
              <a:rect l="l" t="t" r="r" b="b"/>
              <a:pathLst>
                <a:path w="1172" h="3118" extrusionOk="0">
                  <a:moveTo>
                    <a:pt x="0" y="0"/>
                  </a:moveTo>
                  <a:lnTo>
                    <a:pt x="42" y="168"/>
                  </a:lnTo>
                  <a:lnTo>
                    <a:pt x="105" y="209"/>
                  </a:lnTo>
                  <a:lnTo>
                    <a:pt x="105" y="293"/>
                  </a:lnTo>
                  <a:lnTo>
                    <a:pt x="230" y="419"/>
                  </a:lnTo>
                  <a:lnTo>
                    <a:pt x="272" y="502"/>
                  </a:lnTo>
                  <a:lnTo>
                    <a:pt x="419" y="586"/>
                  </a:lnTo>
                  <a:lnTo>
                    <a:pt x="377" y="732"/>
                  </a:lnTo>
                  <a:lnTo>
                    <a:pt x="377" y="942"/>
                  </a:lnTo>
                  <a:lnTo>
                    <a:pt x="439" y="1004"/>
                  </a:lnTo>
                  <a:lnTo>
                    <a:pt x="481" y="1004"/>
                  </a:lnTo>
                  <a:lnTo>
                    <a:pt x="481" y="1214"/>
                  </a:lnTo>
                  <a:lnTo>
                    <a:pt x="460" y="1297"/>
                  </a:lnTo>
                  <a:lnTo>
                    <a:pt x="439" y="1360"/>
                  </a:lnTo>
                  <a:lnTo>
                    <a:pt x="481" y="1423"/>
                  </a:lnTo>
                  <a:lnTo>
                    <a:pt x="523" y="1528"/>
                  </a:lnTo>
                  <a:lnTo>
                    <a:pt x="460" y="1611"/>
                  </a:lnTo>
                  <a:lnTo>
                    <a:pt x="523" y="1674"/>
                  </a:lnTo>
                  <a:lnTo>
                    <a:pt x="481" y="1883"/>
                  </a:lnTo>
                  <a:lnTo>
                    <a:pt x="544" y="1967"/>
                  </a:lnTo>
                  <a:lnTo>
                    <a:pt x="544" y="2302"/>
                  </a:lnTo>
                  <a:lnTo>
                    <a:pt x="481" y="2448"/>
                  </a:lnTo>
                  <a:lnTo>
                    <a:pt x="481" y="2490"/>
                  </a:lnTo>
                  <a:lnTo>
                    <a:pt x="460" y="2657"/>
                  </a:lnTo>
                  <a:lnTo>
                    <a:pt x="481" y="2804"/>
                  </a:lnTo>
                  <a:lnTo>
                    <a:pt x="544" y="2929"/>
                  </a:lnTo>
                  <a:lnTo>
                    <a:pt x="586" y="2971"/>
                  </a:lnTo>
                  <a:lnTo>
                    <a:pt x="670" y="3034"/>
                  </a:lnTo>
                  <a:lnTo>
                    <a:pt x="732" y="3118"/>
                  </a:lnTo>
                  <a:lnTo>
                    <a:pt x="774" y="3118"/>
                  </a:lnTo>
                  <a:lnTo>
                    <a:pt x="1088" y="2929"/>
                  </a:lnTo>
                  <a:lnTo>
                    <a:pt x="1151" y="2929"/>
                  </a:lnTo>
                  <a:lnTo>
                    <a:pt x="1172" y="2825"/>
                  </a:lnTo>
                  <a:lnTo>
                    <a:pt x="1088" y="2699"/>
                  </a:lnTo>
                  <a:lnTo>
                    <a:pt x="1088" y="2553"/>
                  </a:lnTo>
                  <a:lnTo>
                    <a:pt x="1046" y="2385"/>
                  </a:lnTo>
                  <a:lnTo>
                    <a:pt x="1067" y="1716"/>
                  </a:lnTo>
                  <a:lnTo>
                    <a:pt x="1067" y="1611"/>
                  </a:lnTo>
                  <a:lnTo>
                    <a:pt x="1109" y="1528"/>
                  </a:lnTo>
                  <a:lnTo>
                    <a:pt x="1109" y="1402"/>
                  </a:lnTo>
                  <a:lnTo>
                    <a:pt x="1088" y="1297"/>
                  </a:lnTo>
                  <a:lnTo>
                    <a:pt x="1088" y="1130"/>
                  </a:lnTo>
                  <a:lnTo>
                    <a:pt x="1046" y="900"/>
                  </a:lnTo>
                  <a:lnTo>
                    <a:pt x="900" y="586"/>
                  </a:lnTo>
                  <a:lnTo>
                    <a:pt x="858" y="565"/>
                  </a:lnTo>
                  <a:lnTo>
                    <a:pt x="774" y="481"/>
                  </a:lnTo>
                  <a:lnTo>
                    <a:pt x="649" y="398"/>
                  </a:lnTo>
                  <a:lnTo>
                    <a:pt x="628" y="209"/>
                  </a:lnTo>
                  <a:lnTo>
                    <a:pt x="649" y="16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9"/>
            <p:cNvSpPr/>
            <p:nvPr/>
          </p:nvSpPr>
          <p:spPr>
            <a:xfrm>
              <a:off x="3705625" y="3059150"/>
              <a:ext cx="45025" cy="94175"/>
            </a:xfrm>
            <a:custGeom>
              <a:avLst/>
              <a:gdLst/>
              <a:ahLst/>
              <a:cxnLst/>
              <a:rect l="l" t="t" r="r" b="b"/>
              <a:pathLst>
                <a:path w="1801" h="3767" extrusionOk="0">
                  <a:moveTo>
                    <a:pt x="1047" y="0"/>
                  </a:moveTo>
                  <a:lnTo>
                    <a:pt x="984" y="105"/>
                  </a:lnTo>
                  <a:lnTo>
                    <a:pt x="1005" y="147"/>
                  </a:lnTo>
                  <a:lnTo>
                    <a:pt x="900" y="209"/>
                  </a:lnTo>
                  <a:lnTo>
                    <a:pt x="838" y="209"/>
                  </a:lnTo>
                  <a:lnTo>
                    <a:pt x="838" y="272"/>
                  </a:lnTo>
                  <a:lnTo>
                    <a:pt x="691" y="439"/>
                  </a:lnTo>
                  <a:lnTo>
                    <a:pt x="628" y="439"/>
                  </a:lnTo>
                  <a:lnTo>
                    <a:pt x="440" y="544"/>
                  </a:lnTo>
                  <a:lnTo>
                    <a:pt x="356" y="523"/>
                  </a:lnTo>
                  <a:lnTo>
                    <a:pt x="252" y="565"/>
                  </a:lnTo>
                  <a:lnTo>
                    <a:pt x="252" y="670"/>
                  </a:lnTo>
                  <a:lnTo>
                    <a:pt x="168" y="753"/>
                  </a:lnTo>
                  <a:lnTo>
                    <a:pt x="168" y="858"/>
                  </a:lnTo>
                  <a:lnTo>
                    <a:pt x="43" y="900"/>
                  </a:lnTo>
                  <a:lnTo>
                    <a:pt x="22" y="963"/>
                  </a:lnTo>
                  <a:lnTo>
                    <a:pt x="1" y="1004"/>
                  </a:lnTo>
                  <a:lnTo>
                    <a:pt x="22" y="1193"/>
                  </a:lnTo>
                  <a:lnTo>
                    <a:pt x="147" y="1276"/>
                  </a:lnTo>
                  <a:lnTo>
                    <a:pt x="231" y="1360"/>
                  </a:lnTo>
                  <a:lnTo>
                    <a:pt x="273" y="1381"/>
                  </a:lnTo>
                  <a:lnTo>
                    <a:pt x="419" y="1695"/>
                  </a:lnTo>
                  <a:lnTo>
                    <a:pt x="461" y="1925"/>
                  </a:lnTo>
                  <a:lnTo>
                    <a:pt x="461" y="2092"/>
                  </a:lnTo>
                  <a:lnTo>
                    <a:pt x="482" y="2197"/>
                  </a:lnTo>
                  <a:lnTo>
                    <a:pt x="482" y="2323"/>
                  </a:lnTo>
                  <a:lnTo>
                    <a:pt x="440" y="2406"/>
                  </a:lnTo>
                  <a:lnTo>
                    <a:pt x="440" y="2511"/>
                  </a:lnTo>
                  <a:lnTo>
                    <a:pt x="419" y="3180"/>
                  </a:lnTo>
                  <a:lnTo>
                    <a:pt x="461" y="3348"/>
                  </a:lnTo>
                  <a:lnTo>
                    <a:pt x="461" y="3494"/>
                  </a:lnTo>
                  <a:lnTo>
                    <a:pt x="545" y="3620"/>
                  </a:lnTo>
                  <a:lnTo>
                    <a:pt x="524" y="3724"/>
                  </a:lnTo>
                  <a:lnTo>
                    <a:pt x="733" y="3766"/>
                  </a:lnTo>
                  <a:lnTo>
                    <a:pt x="1110" y="3620"/>
                  </a:lnTo>
                  <a:lnTo>
                    <a:pt x="1152" y="3620"/>
                  </a:lnTo>
                  <a:lnTo>
                    <a:pt x="1110" y="3515"/>
                  </a:lnTo>
                  <a:lnTo>
                    <a:pt x="1152" y="3243"/>
                  </a:lnTo>
                  <a:lnTo>
                    <a:pt x="1110" y="3139"/>
                  </a:lnTo>
                  <a:lnTo>
                    <a:pt x="1152" y="3055"/>
                  </a:lnTo>
                  <a:lnTo>
                    <a:pt x="1110" y="2825"/>
                  </a:lnTo>
                  <a:lnTo>
                    <a:pt x="1110" y="2720"/>
                  </a:lnTo>
                  <a:lnTo>
                    <a:pt x="1110" y="2657"/>
                  </a:lnTo>
                  <a:lnTo>
                    <a:pt x="1089" y="2616"/>
                  </a:lnTo>
                  <a:lnTo>
                    <a:pt x="1110" y="2553"/>
                  </a:lnTo>
                  <a:lnTo>
                    <a:pt x="1089" y="2469"/>
                  </a:lnTo>
                  <a:lnTo>
                    <a:pt x="1089" y="2427"/>
                  </a:lnTo>
                  <a:lnTo>
                    <a:pt x="1089" y="2302"/>
                  </a:lnTo>
                  <a:lnTo>
                    <a:pt x="1110" y="2218"/>
                  </a:lnTo>
                  <a:lnTo>
                    <a:pt x="1110" y="2113"/>
                  </a:lnTo>
                  <a:lnTo>
                    <a:pt x="1152" y="2051"/>
                  </a:lnTo>
                  <a:lnTo>
                    <a:pt x="1256" y="2009"/>
                  </a:lnTo>
                  <a:lnTo>
                    <a:pt x="1298" y="2009"/>
                  </a:lnTo>
                  <a:lnTo>
                    <a:pt x="1361" y="1946"/>
                  </a:lnTo>
                  <a:lnTo>
                    <a:pt x="1403" y="1841"/>
                  </a:lnTo>
                  <a:lnTo>
                    <a:pt x="1486" y="1716"/>
                  </a:lnTo>
                  <a:lnTo>
                    <a:pt x="1528" y="1611"/>
                  </a:lnTo>
                  <a:lnTo>
                    <a:pt x="1612" y="1569"/>
                  </a:lnTo>
                  <a:lnTo>
                    <a:pt x="1696" y="1569"/>
                  </a:lnTo>
                  <a:lnTo>
                    <a:pt x="1716" y="1507"/>
                  </a:lnTo>
                  <a:lnTo>
                    <a:pt x="1591" y="1381"/>
                  </a:lnTo>
                  <a:lnTo>
                    <a:pt x="1591" y="1318"/>
                  </a:lnTo>
                  <a:lnTo>
                    <a:pt x="1633" y="1255"/>
                  </a:lnTo>
                  <a:lnTo>
                    <a:pt x="1779" y="1255"/>
                  </a:lnTo>
                  <a:lnTo>
                    <a:pt x="1800" y="1172"/>
                  </a:lnTo>
                  <a:lnTo>
                    <a:pt x="1737" y="963"/>
                  </a:lnTo>
                  <a:lnTo>
                    <a:pt x="1716" y="837"/>
                  </a:lnTo>
                  <a:lnTo>
                    <a:pt x="1570" y="691"/>
                  </a:lnTo>
                  <a:lnTo>
                    <a:pt x="1528" y="628"/>
                  </a:lnTo>
                  <a:lnTo>
                    <a:pt x="1570" y="481"/>
                  </a:lnTo>
                  <a:lnTo>
                    <a:pt x="1591" y="481"/>
                  </a:lnTo>
                  <a:lnTo>
                    <a:pt x="1465" y="314"/>
                  </a:lnTo>
                  <a:lnTo>
                    <a:pt x="1319" y="272"/>
                  </a:lnTo>
                  <a:lnTo>
                    <a:pt x="1214" y="147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9"/>
            <p:cNvSpPr/>
            <p:nvPr/>
          </p:nvSpPr>
          <p:spPr>
            <a:xfrm>
              <a:off x="3881925" y="2896975"/>
              <a:ext cx="150650" cy="239600"/>
            </a:xfrm>
            <a:custGeom>
              <a:avLst/>
              <a:gdLst/>
              <a:ahLst/>
              <a:cxnLst/>
              <a:rect l="l" t="t" r="r" b="b"/>
              <a:pathLst>
                <a:path w="6026" h="9584" extrusionOk="0">
                  <a:moveTo>
                    <a:pt x="1318" y="1"/>
                  </a:moveTo>
                  <a:lnTo>
                    <a:pt x="690" y="252"/>
                  </a:lnTo>
                  <a:lnTo>
                    <a:pt x="732" y="336"/>
                  </a:lnTo>
                  <a:lnTo>
                    <a:pt x="1025" y="1110"/>
                  </a:lnTo>
                  <a:lnTo>
                    <a:pt x="1004" y="1277"/>
                  </a:lnTo>
                  <a:lnTo>
                    <a:pt x="962" y="1361"/>
                  </a:lnTo>
                  <a:lnTo>
                    <a:pt x="1360" y="1821"/>
                  </a:lnTo>
                  <a:lnTo>
                    <a:pt x="1339" y="2030"/>
                  </a:lnTo>
                  <a:lnTo>
                    <a:pt x="1255" y="2114"/>
                  </a:lnTo>
                  <a:lnTo>
                    <a:pt x="1109" y="3202"/>
                  </a:lnTo>
                  <a:lnTo>
                    <a:pt x="1130" y="4039"/>
                  </a:lnTo>
                  <a:lnTo>
                    <a:pt x="167" y="5022"/>
                  </a:lnTo>
                  <a:lnTo>
                    <a:pt x="126" y="5085"/>
                  </a:lnTo>
                  <a:lnTo>
                    <a:pt x="0" y="5085"/>
                  </a:lnTo>
                  <a:lnTo>
                    <a:pt x="0" y="5169"/>
                  </a:lnTo>
                  <a:lnTo>
                    <a:pt x="21" y="5901"/>
                  </a:lnTo>
                  <a:lnTo>
                    <a:pt x="105" y="5922"/>
                  </a:lnTo>
                  <a:lnTo>
                    <a:pt x="272" y="6131"/>
                  </a:lnTo>
                  <a:lnTo>
                    <a:pt x="335" y="6278"/>
                  </a:lnTo>
                  <a:lnTo>
                    <a:pt x="628" y="6424"/>
                  </a:lnTo>
                  <a:lnTo>
                    <a:pt x="753" y="6529"/>
                  </a:lnTo>
                  <a:lnTo>
                    <a:pt x="795" y="6717"/>
                  </a:lnTo>
                  <a:lnTo>
                    <a:pt x="837" y="6759"/>
                  </a:lnTo>
                  <a:lnTo>
                    <a:pt x="858" y="6864"/>
                  </a:lnTo>
                  <a:lnTo>
                    <a:pt x="942" y="7031"/>
                  </a:lnTo>
                  <a:lnTo>
                    <a:pt x="942" y="7115"/>
                  </a:lnTo>
                  <a:lnTo>
                    <a:pt x="921" y="7157"/>
                  </a:lnTo>
                  <a:lnTo>
                    <a:pt x="900" y="7219"/>
                  </a:lnTo>
                  <a:lnTo>
                    <a:pt x="962" y="7282"/>
                  </a:lnTo>
                  <a:lnTo>
                    <a:pt x="921" y="7429"/>
                  </a:lnTo>
                  <a:lnTo>
                    <a:pt x="837" y="7491"/>
                  </a:lnTo>
                  <a:lnTo>
                    <a:pt x="858" y="7596"/>
                  </a:lnTo>
                  <a:lnTo>
                    <a:pt x="962" y="7763"/>
                  </a:lnTo>
                  <a:lnTo>
                    <a:pt x="1046" y="7805"/>
                  </a:lnTo>
                  <a:lnTo>
                    <a:pt x="1067" y="7910"/>
                  </a:lnTo>
                  <a:lnTo>
                    <a:pt x="1234" y="8056"/>
                  </a:lnTo>
                  <a:lnTo>
                    <a:pt x="1276" y="8077"/>
                  </a:lnTo>
                  <a:lnTo>
                    <a:pt x="1234" y="8119"/>
                  </a:lnTo>
                  <a:lnTo>
                    <a:pt x="1151" y="8098"/>
                  </a:lnTo>
                  <a:lnTo>
                    <a:pt x="1067" y="8077"/>
                  </a:lnTo>
                  <a:lnTo>
                    <a:pt x="942" y="8056"/>
                  </a:lnTo>
                  <a:lnTo>
                    <a:pt x="900" y="8077"/>
                  </a:lnTo>
                  <a:lnTo>
                    <a:pt x="795" y="8056"/>
                  </a:lnTo>
                  <a:lnTo>
                    <a:pt x="690" y="8077"/>
                  </a:lnTo>
                  <a:lnTo>
                    <a:pt x="628" y="8056"/>
                  </a:lnTo>
                  <a:lnTo>
                    <a:pt x="439" y="8056"/>
                  </a:lnTo>
                  <a:lnTo>
                    <a:pt x="439" y="8161"/>
                  </a:lnTo>
                  <a:lnTo>
                    <a:pt x="418" y="8203"/>
                  </a:lnTo>
                  <a:lnTo>
                    <a:pt x="418" y="8307"/>
                  </a:lnTo>
                  <a:lnTo>
                    <a:pt x="418" y="8370"/>
                  </a:lnTo>
                  <a:lnTo>
                    <a:pt x="502" y="8412"/>
                  </a:lnTo>
                  <a:lnTo>
                    <a:pt x="502" y="8496"/>
                  </a:lnTo>
                  <a:lnTo>
                    <a:pt x="607" y="8517"/>
                  </a:lnTo>
                  <a:lnTo>
                    <a:pt x="816" y="8705"/>
                  </a:lnTo>
                  <a:lnTo>
                    <a:pt x="1025" y="8914"/>
                  </a:lnTo>
                  <a:lnTo>
                    <a:pt x="1109" y="8998"/>
                  </a:lnTo>
                  <a:lnTo>
                    <a:pt x="1214" y="9144"/>
                  </a:lnTo>
                  <a:lnTo>
                    <a:pt x="1276" y="9312"/>
                  </a:lnTo>
                  <a:lnTo>
                    <a:pt x="1318" y="9416"/>
                  </a:lnTo>
                  <a:lnTo>
                    <a:pt x="1360" y="9458"/>
                  </a:lnTo>
                  <a:lnTo>
                    <a:pt x="1381" y="9584"/>
                  </a:lnTo>
                  <a:lnTo>
                    <a:pt x="1486" y="9584"/>
                  </a:lnTo>
                  <a:lnTo>
                    <a:pt x="1590" y="9563"/>
                  </a:lnTo>
                  <a:lnTo>
                    <a:pt x="1758" y="9563"/>
                  </a:lnTo>
                  <a:lnTo>
                    <a:pt x="1799" y="9437"/>
                  </a:lnTo>
                  <a:lnTo>
                    <a:pt x="1799" y="9312"/>
                  </a:lnTo>
                  <a:lnTo>
                    <a:pt x="1883" y="9249"/>
                  </a:lnTo>
                  <a:lnTo>
                    <a:pt x="1946" y="9312"/>
                  </a:lnTo>
                  <a:lnTo>
                    <a:pt x="1988" y="9437"/>
                  </a:lnTo>
                  <a:lnTo>
                    <a:pt x="2051" y="9479"/>
                  </a:lnTo>
                  <a:lnTo>
                    <a:pt x="2155" y="9458"/>
                  </a:lnTo>
                  <a:lnTo>
                    <a:pt x="2281" y="9354"/>
                  </a:lnTo>
                  <a:lnTo>
                    <a:pt x="2469" y="9312"/>
                  </a:lnTo>
                  <a:lnTo>
                    <a:pt x="2595" y="9207"/>
                  </a:lnTo>
                  <a:lnTo>
                    <a:pt x="2929" y="9123"/>
                  </a:lnTo>
                  <a:lnTo>
                    <a:pt x="3097" y="9123"/>
                  </a:lnTo>
                  <a:lnTo>
                    <a:pt x="3159" y="9019"/>
                  </a:lnTo>
                  <a:lnTo>
                    <a:pt x="3327" y="8914"/>
                  </a:lnTo>
                  <a:lnTo>
                    <a:pt x="3306" y="8831"/>
                  </a:lnTo>
                  <a:lnTo>
                    <a:pt x="3243" y="8831"/>
                  </a:lnTo>
                  <a:lnTo>
                    <a:pt x="3139" y="8726"/>
                  </a:lnTo>
                  <a:lnTo>
                    <a:pt x="3159" y="8621"/>
                  </a:lnTo>
                  <a:lnTo>
                    <a:pt x="3243" y="8579"/>
                  </a:lnTo>
                  <a:lnTo>
                    <a:pt x="3327" y="8600"/>
                  </a:lnTo>
                  <a:lnTo>
                    <a:pt x="3452" y="8579"/>
                  </a:lnTo>
                  <a:lnTo>
                    <a:pt x="3557" y="8621"/>
                  </a:lnTo>
                  <a:lnTo>
                    <a:pt x="3683" y="8642"/>
                  </a:lnTo>
                  <a:lnTo>
                    <a:pt x="3850" y="8621"/>
                  </a:lnTo>
                  <a:lnTo>
                    <a:pt x="4080" y="8600"/>
                  </a:lnTo>
                  <a:lnTo>
                    <a:pt x="4185" y="8517"/>
                  </a:lnTo>
                  <a:lnTo>
                    <a:pt x="4289" y="8475"/>
                  </a:lnTo>
                  <a:lnTo>
                    <a:pt x="4310" y="8370"/>
                  </a:lnTo>
                  <a:lnTo>
                    <a:pt x="4289" y="8286"/>
                  </a:lnTo>
                  <a:lnTo>
                    <a:pt x="4310" y="8182"/>
                  </a:lnTo>
                  <a:lnTo>
                    <a:pt x="4394" y="8119"/>
                  </a:lnTo>
                  <a:lnTo>
                    <a:pt x="4394" y="8056"/>
                  </a:lnTo>
                  <a:lnTo>
                    <a:pt x="4478" y="7952"/>
                  </a:lnTo>
                  <a:lnTo>
                    <a:pt x="4520" y="7973"/>
                  </a:lnTo>
                  <a:lnTo>
                    <a:pt x="4582" y="7973"/>
                  </a:lnTo>
                  <a:lnTo>
                    <a:pt x="4687" y="7805"/>
                  </a:lnTo>
                  <a:lnTo>
                    <a:pt x="4771" y="7784"/>
                  </a:lnTo>
                  <a:lnTo>
                    <a:pt x="4729" y="7701"/>
                  </a:lnTo>
                  <a:lnTo>
                    <a:pt x="4771" y="7638"/>
                  </a:lnTo>
                  <a:lnTo>
                    <a:pt x="4917" y="7554"/>
                  </a:lnTo>
                  <a:lnTo>
                    <a:pt x="5022" y="7470"/>
                  </a:lnTo>
                  <a:lnTo>
                    <a:pt x="5147" y="7470"/>
                  </a:lnTo>
                  <a:lnTo>
                    <a:pt x="5231" y="7533"/>
                  </a:lnTo>
                  <a:lnTo>
                    <a:pt x="5356" y="7450"/>
                  </a:lnTo>
                  <a:lnTo>
                    <a:pt x="5398" y="7387"/>
                  </a:lnTo>
                  <a:lnTo>
                    <a:pt x="5419" y="7366"/>
                  </a:lnTo>
                  <a:lnTo>
                    <a:pt x="5419" y="7282"/>
                  </a:lnTo>
                  <a:lnTo>
                    <a:pt x="5461" y="7219"/>
                  </a:lnTo>
                  <a:lnTo>
                    <a:pt x="5419" y="7136"/>
                  </a:lnTo>
                  <a:lnTo>
                    <a:pt x="5189" y="7052"/>
                  </a:lnTo>
                  <a:lnTo>
                    <a:pt x="5147" y="6947"/>
                  </a:lnTo>
                  <a:lnTo>
                    <a:pt x="5147" y="6822"/>
                  </a:lnTo>
                  <a:lnTo>
                    <a:pt x="5105" y="6717"/>
                  </a:lnTo>
                  <a:lnTo>
                    <a:pt x="5147" y="6634"/>
                  </a:lnTo>
                  <a:lnTo>
                    <a:pt x="5084" y="6592"/>
                  </a:lnTo>
                  <a:lnTo>
                    <a:pt x="5126" y="6529"/>
                  </a:lnTo>
                  <a:lnTo>
                    <a:pt x="5126" y="6445"/>
                  </a:lnTo>
                  <a:lnTo>
                    <a:pt x="5084" y="6424"/>
                  </a:lnTo>
                  <a:lnTo>
                    <a:pt x="4938" y="6529"/>
                  </a:lnTo>
                  <a:lnTo>
                    <a:pt x="4875" y="6445"/>
                  </a:lnTo>
                  <a:lnTo>
                    <a:pt x="4875" y="6320"/>
                  </a:lnTo>
                  <a:lnTo>
                    <a:pt x="5043" y="6131"/>
                  </a:lnTo>
                  <a:lnTo>
                    <a:pt x="5105" y="6027"/>
                  </a:lnTo>
                  <a:lnTo>
                    <a:pt x="5084" y="5922"/>
                  </a:lnTo>
                  <a:lnTo>
                    <a:pt x="4980" y="5880"/>
                  </a:lnTo>
                  <a:lnTo>
                    <a:pt x="5001" y="5797"/>
                  </a:lnTo>
                  <a:lnTo>
                    <a:pt x="5126" y="5713"/>
                  </a:lnTo>
                  <a:lnTo>
                    <a:pt x="5189" y="5587"/>
                  </a:lnTo>
                  <a:lnTo>
                    <a:pt x="5126" y="5545"/>
                  </a:lnTo>
                  <a:lnTo>
                    <a:pt x="5105" y="5441"/>
                  </a:lnTo>
                  <a:lnTo>
                    <a:pt x="5210" y="5357"/>
                  </a:lnTo>
                  <a:lnTo>
                    <a:pt x="5252" y="5357"/>
                  </a:lnTo>
                  <a:lnTo>
                    <a:pt x="5461" y="5085"/>
                  </a:lnTo>
                  <a:lnTo>
                    <a:pt x="5524" y="4960"/>
                  </a:lnTo>
                  <a:lnTo>
                    <a:pt x="5461" y="4876"/>
                  </a:lnTo>
                  <a:lnTo>
                    <a:pt x="5461" y="4750"/>
                  </a:lnTo>
                  <a:lnTo>
                    <a:pt x="5566" y="4667"/>
                  </a:lnTo>
                  <a:lnTo>
                    <a:pt x="5712" y="4667"/>
                  </a:lnTo>
                  <a:lnTo>
                    <a:pt x="5817" y="4729"/>
                  </a:lnTo>
                  <a:lnTo>
                    <a:pt x="5921" y="4646"/>
                  </a:lnTo>
                  <a:lnTo>
                    <a:pt x="6026" y="4625"/>
                  </a:lnTo>
                  <a:lnTo>
                    <a:pt x="5963" y="2344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9"/>
            <p:cNvSpPr/>
            <p:nvPr/>
          </p:nvSpPr>
          <p:spPr>
            <a:xfrm>
              <a:off x="3863600" y="3051825"/>
              <a:ext cx="4725" cy="2625"/>
            </a:xfrm>
            <a:custGeom>
              <a:avLst/>
              <a:gdLst/>
              <a:ahLst/>
              <a:cxnLst/>
              <a:rect l="l" t="t" r="r" b="b"/>
              <a:pathLst>
                <a:path w="189" h="105" extrusionOk="0">
                  <a:moveTo>
                    <a:pt x="189" y="0"/>
                  </a:moveTo>
                  <a:lnTo>
                    <a:pt x="1" y="42"/>
                  </a:lnTo>
                  <a:lnTo>
                    <a:pt x="63" y="105"/>
                  </a:lnTo>
                  <a:lnTo>
                    <a:pt x="168" y="84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9"/>
            <p:cNvSpPr/>
            <p:nvPr/>
          </p:nvSpPr>
          <p:spPr>
            <a:xfrm>
              <a:off x="3695700" y="2900125"/>
              <a:ext cx="220250" cy="171075"/>
            </a:xfrm>
            <a:custGeom>
              <a:avLst/>
              <a:gdLst/>
              <a:ahLst/>
              <a:cxnLst/>
              <a:rect l="l" t="t" r="r" b="b"/>
              <a:pathLst>
                <a:path w="8810" h="6843" extrusionOk="0">
                  <a:moveTo>
                    <a:pt x="6507" y="0"/>
                  </a:moveTo>
                  <a:lnTo>
                    <a:pt x="3913" y="1590"/>
                  </a:lnTo>
                  <a:lnTo>
                    <a:pt x="3181" y="2239"/>
                  </a:lnTo>
                  <a:lnTo>
                    <a:pt x="2323" y="2448"/>
                  </a:lnTo>
                  <a:lnTo>
                    <a:pt x="2302" y="3578"/>
                  </a:lnTo>
                  <a:lnTo>
                    <a:pt x="2239" y="4080"/>
                  </a:lnTo>
                  <a:lnTo>
                    <a:pt x="2176" y="4164"/>
                  </a:lnTo>
                  <a:lnTo>
                    <a:pt x="2134" y="4331"/>
                  </a:lnTo>
                  <a:lnTo>
                    <a:pt x="2093" y="4478"/>
                  </a:lnTo>
                  <a:lnTo>
                    <a:pt x="1800" y="4624"/>
                  </a:lnTo>
                  <a:lnTo>
                    <a:pt x="1653" y="4729"/>
                  </a:lnTo>
                  <a:lnTo>
                    <a:pt x="1465" y="4729"/>
                  </a:lnTo>
                  <a:lnTo>
                    <a:pt x="1297" y="4834"/>
                  </a:lnTo>
                  <a:lnTo>
                    <a:pt x="942" y="4834"/>
                  </a:lnTo>
                  <a:lnTo>
                    <a:pt x="774" y="4917"/>
                  </a:lnTo>
                  <a:lnTo>
                    <a:pt x="649" y="4917"/>
                  </a:lnTo>
                  <a:lnTo>
                    <a:pt x="251" y="4938"/>
                  </a:lnTo>
                  <a:lnTo>
                    <a:pt x="126" y="4917"/>
                  </a:lnTo>
                  <a:lnTo>
                    <a:pt x="84" y="5001"/>
                  </a:lnTo>
                  <a:lnTo>
                    <a:pt x="84" y="5147"/>
                  </a:lnTo>
                  <a:lnTo>
                    <a:pt x="0" y="5252"/>
                  </a:lnTo>
                  <a:lnTo>
                    <a:pt x="0" y="5440"/>
                  </a:lnTo>
                  <a:lnTo>
                    <a:pt x="544" y="5796"/>
                  </a:lnTo>
                  <a:lnTo>
                    <a:pt x="544" y="6047"/>
                  </a:lnTo>
                  <a:lnTo>
                    <a:pt x="753" y="6173"/>
                  </a:lnTo>
                  <a:lnTo>
                    <a:pt x="984" y="6047"/>
                  </a:lnTo>
                  <a:lnTo>
                    <a:pt x="1067" y="6089"/>
                  </a:lnTo>
                  <a:lnTo>
                    <a:pt x="1067" y="6152"/>
                  </a:lnTo>
                  <a:lnTo>
                    <a:pt x="1130" y="6194"/>
                  </a:lnTo>
                  <a:lnTo>
                    <a:pt x="1130" y="6298"/>
                  </a:lnTo>
                  <a:lnTo>
                    <a:pt x="1067" y="6403"/>
                  </a:lnTo>
                  <a:lnTo>
                    <a:pt x="1193" y="6570"/>
                  </a:lnTo>
                  <a:lnTo>
                    <a:pt x="1297" y="6570"/>
                  </a:lnTo>
                  <a:lnTo>
                    <a:pt x="1402" y="6508"/>
                  </a:lnTo>
                  <a:lnTo>
                    <a:pt x="1381" y="6466"/>
                  </a:lnTo>
                  <a:lnTo>
                    <a:pt x="1444" y="6361"/>
                  </a:lnTo>
                  <a:lnTo>
                    <a:pt x="1611" y="6508"/>
                  </a:lnTo>
                  <a:lnTo>
                    <a:pt x="1716" y="6633"/>
                  </a:lnTo>
                  <a:lnTo>
                    <a:pt x="1862" y="6675"/>
                  </a:lnTo>
                  <a:lnTo>
                    <a:pt x="1988" y="6842"/>
                  </a:lnTo>
                  <a:lnTo>
                    <a:pt x="2072" y="6780"/>
                  </a:lnTo>
                  <a:lnTo>
                    <a:pt x="2072" y="6717"/>
                  </a:lnTo>
                  <a:lnTo>
                    <a:pt x="2009" y="6696"/>
                  </a:lnTo>
                  <a:lnTo>
                    <a:pt x="1925" y="6528"/>
                  </a:lnTo>
                  <a:lnTo>
                    <a:pt x="1967" y="6487"/>
                  </a:lnTo>
                  <a:lnTo>
                    <a:pt x="1967" y="6403"/>
                  </a:lnTo>
                  <a:lnTo>
                    <a:pt x="2072" y="6298"/>
                  </a:lnTo>
                  <a:lnTo>
                    <a:pt x="2176" y="6298"/>
                  </a:lnTo>
                  <a:lnTo>
                    <a:pt x="2176" y="6215"/>
                  </a:lnTo>
                  <a:lnTo>
                    <a:pt x="2113" y="6173"/>
                  </a:lnTo>
                  <a:lnTo>
                    <a:pt x="2093" y="6068"/>
                  </a:lnTo>
                  <a:lnTo>
                    <a:pt x="2113" y="6005"/>
                  </a:lnTo>
                  <a:lnTo>
                    <a:pt x="2134" y="5984"/>
                  </a:lnTo>
                  <a:lnTo>
                    <a:pt x="2113" y="5943"/>
                  </a:lnTo>
                  <a:lnTo>
                    <a:pt x="2113" y="5880"/>
                  </a:lnTo>
                  <a:lnTo>
                    <a:pt x="2239" y="5775"/>
                  </a:lnTo>
                  <a:lnTo>
                    <a:pt x="2323" y="5754"/>
                  </a:lnTo>
                  <a:lnTo>
                    <a:pt x="2385" y="5733"/>
                  </a:lnTo>
                  <a:lnTo>
                    <a:pt x="2490" y="5692"/>
                  </a:lnTo>
                  <a:lnTo>
                    <a:pt x="2804" y="5692"/>
                  </a:lnTo>
                  <a:lnTo>
                    <a:pt x="2846" y="5650"/>
                  </a:lnTo>
                  <a:lnTo>
                    <a:pt x="2930" y="5650"/>
                  </a:lnTo>
                  <a:lnTo>
                    <a:pt x="3013" y="5671"/>
                  </a:lnTo>
                  <a:lnTo>
                    <a:pt x="3160" y="5692"/>
                  </a:lnTo>
                  <a:lnTo>
                    <a:pt x="3243" y="5733"/>
                  </a:lnTo>
                  <a:lnTo>
                    <a:pt x="3327" y="5754"/>
                  </a:lnTo>
                  <a:lnTo>
                    <a:pt x="3494" y="5796"/>
                  </a:lnTo>
                  <a:lnTo>
                    <a:pt x="3557" y="5880"/>
                  </a:lnTo>
                  <a:lnTo>
                    <a:pt x="3683" y="6068"/>
                  </a:lnTo>
                  <a:lnTo>
                    <a:pt x="3787" y="6152"/>
                  </a:lnTo>
                  <a:lnTo>
                    <a:pt x="3850" y="6110"/>
                  </a:lnTo>
                  <a:lnTo>
                    <a:pt x="3913" y="6047"/>
                  </a:lnTo>
                  <a:lnTo>
                    <a:pt x="3997" y="6005"/>
                  </a:lnTo>
                  <a:lnTo>
                    <a:pt x="4080" y="5984"/>
                  </a:lnTo>
                  <a:lnTo>
                    <a:pt x="4227" y="5964"/>
                  </a:lnTo>
                  <a:lnTo>
                    <a:pt x="4269" y="5943"/>
                  </a:lnTo>
                  <a:lnTo>
                    <a:pt x="4373" y="5943"/>
                  </a:lnTo>
                  <a:lnTo>
                    <a:pt x="4478" y="6005"/>
                  </a:lnTo>
                  <a:lnTo>
                    <a:pt x="4478" y="6068"/>
                  </a:lnTo>
                  <a:lnTo>
                    <a:pt x="4582" y="6089"/>
                  </a:lnTo>
                  <a:lnTo>
                    <a:pt x="4750" y="6194"/>
                  </a:lnTo>
                  <a:lnTo>
                    <a:pt x="4896" y="6215"/>
                  </a:lnTo>
                  <a:lnTo>
                    <a:pt x="5126" y="6298"/>
                  </a:lnTo>
                  <a:lnTo>
                    <a:pt x="5231" y="6319"/>
                  </a:lnTo>
                  <a:lnTo>
                    <a:pt x="5357" y="6256"/>
                  </a:lnTo>
                  <a:lnTo>
                    <a:pt x="5524" y="6047"/>
                  </a:lnTo>
                  <a:lnTo>
                    <a:pt x="5629" y="5984"/>
                  </a:lnTo>
                  <a:lnTo>
                    <a:pt x="5943" y="6005"/>
                  </a:lnTo>
                  <a:lnTo>
                    <a:pt x="6068" y="5964"/>
                  </a:lnTo>
                  <a:lnTo>
                    <a:pt x="6319" y="5984"/>
                  </a:lnTo>
                  <a:lnTo>
                    <a:pt x="6507" y="6068"/>
                  </a:lnTo>
                  <a:lnTo>
                    <a:pt x="6675" y="6089"/>
                  </a:lnTo>
                  <a:lnTo>
                    <a:pt x="6717" y="6110"/>
                  </a:lnTo>
                  <a:lnTo>
                    <a:pt x="6905" y="6068"/>
                  </a:lnTo>
                  <a:lnTo>
                    <a:pt x="6926" y="6047"/>
                  </a:lnTo>
                  <a:lnTo>
                    <a:pt x="7031" y="5984"/>
                  </a:lnTo>
                  <a:lnTo>
                    <a:pt x="7093" y="5943"/>
                  </a:lnTo>
                  <a:lnTo>
                    <a:pt x="7156" y="5901"/>
                  </a:lnTo>
                  <a:lnTo>
                    <a:pt x="7240" y="5943"/>
                  </a:lnTo>
                  <a:lnTo>
                    <a:pt x="7303" y="5901"/>
                  </a:lnTo>
                  <a:lnTo>
                    <a:pt x="7323" y="5838"/>
                  </a:lnTo>
                  <a:lnTo>
                    <a:pt x="7365" y="5733"/>
                  </a:lnTo>
                  <a:lnTo>
                    <a:pt x="7470" y="5775"/>
                  </a:lnTo>
                  <a:lnTo>
                    <a:pt x="7470" y="5775"/>
                  </a:lnTo>
                  <a:lnTo>
                    <a:pt x="7449" y="5043"/>
                  </a:lnTo>
                  <a:lnTo>
                    <a:pt x="7449" y="4959"/>
                  </a:lnTo>
                  <a:lnTo>
                    <a:pt x="7575" y="4959"/>
                  </a:lnTo>
                  <a:lnTo>
                    <a:pt x="7616" y="4896"/>
                  </a:lnTo>
                  <a:lnTo>
                    <a:pt x="8579" y="3913"/>
                  </a:lnTo>
                  <a:lnTo>
                    <a:pt x="8558" y="3076"/>
                  </a:lnTo>
                  <a:lnTo>
                    <a:pt x="8704" y="1988"/>
                  </a:lnTo>
                  <a:lnTo>
                    <a:pt x="8788" y="1904"/>
                  </a:lnTo>
                  <a:lnTo>
                    <a:pt x="8809" y="1695"/>
                  </a:lnTo>
                  <a:lnTo>
                    <a:pt x="8411" y="1235"/>
                  </a:lnTo>
                  <a:lnTo>
                    <a:pt x="8453" y="1151"/>
                  </a:lnTo>
                  <a:lnTo>
                    <a:pt x="8474" y="984"/>
                  </a:lnTo>
                  <a:lnTo>
                    <a:pt x="8181" y="210"/>
                  </a:lnTo>
                  <a:lnTo>
                    <a:pt x="8139" y="126"/>
                  </a:lnTo>
                  <a:lnTo>
                    <a:pt x="7616" y="335"/>
                  </a:lnTo>
                  <a:lnTo>
                    <a:pt x="7512" y="230"/>
                  </a:lnTo>
                  <a:lnTo>
                    <a:pt x="65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9"/>
            <p:cNvSpPr/>
            <p:nvPr/>
          </p:nvSpPr>
          <p:spPr>
            <a:xfrm>
              <a:off x="3732825" y="3041350"/>
              <a:ext cx="165325" cy="141775"/>
            </a:xfrm>
            <a:custGeom>
              <a:avLst/>
              <a:gdLst/>
              <a:ahLst/>
              <a:cxnLst/>
              <a:rect l="l" t="t" r="r" b="b"/>
              <a:pathLst>
                <a:path w="6613" h="5671" extrusionOk="0">
                  <a:moveTo>
                    <a:pt x="1361" y="1"/>
                  </a:moveTo>
                  <a:lnTo>
                    <a:pt x="1319" y="43"/>
                  </a:lnTo>
                  <a:lnTo>
                    <a:pt x="1005" y="43"/>
                  </a:lnTo>
                  <a:lnTo>
                    <a:pt x="900" y="84"/>
                  </a:lnTo>
                  <a:lnTo>
                    <a:pt x="838" y="105"/>
                  </a:lnTo>
                  <a:lnTo>
                    <a:pt x="754" y="126"/>
                  </a:lnTo>
                  <a:lnTo>
                    <a:pt x="628" y="231"/>
                  </a:lnTo>
                  <a:lnTo>
                    <a:pt x="628" y="294"/>
                  </a:lnTo>
                  <a:lnTo>
                    <a:pt x="649" y="335"/>
                  </a:lnTo>
                  <a:lnTo>
                    <a:pt x="628" y="356"/>
                  </a:lnTo>
                  <a:lnTo>
                    <a:pt x="608" y="419"/>
                  </a:lnTo>
                  <a:lnTo>
                    <a:pt x="628" y="524"/>
                  </a:lnTo>
                  <a:lnTo>
                    <a:pt x="691" y="566"/>
                  </a:lnTo>
                  <a:lnTo>
                    <a:pt x="691" y="649"/>
                  </a:lnTo>
                  <a:lnTo>
                    <a:pt x="587" y="649"/>
                  </a:lnTo>
                  <a:lnTo>
                    <a:pt x="482" y="754"/>
                  </a:lnTo>
                  <a:lnTo>
                    <a:pt x="482" y="838"/>
                  </a:lnTo>
                  <a:lnTo>
                    <a:pt x="440" y="879"/>
                  </a:lnTo>
                  <a:lnTo>
                    <a:pt x="524" y="1047"/>
                  </a:lnTo>
                  <a:lnTo>
                    <a:pt x="587" y="1068"/>
                  </a:lnTo>
                  <a:lnTo>
                    <a:pt x="587" y="1131"/>
                  </a:lnTo>
                  <a:lnTo>
                    <a:pt x="503" y="1193"/>
                  </a:lnTo>
                  <a:lnTo>
                    <a:pt x="482" y="1193"/>
                  </a:lnTo>
                  <a:lnTo>
                    <a:pt x="440" y="1340"/>
                  </a:lnTo>
                  <a:lnTo>
                    <a:pt x="482" y="1403"/>
                  </a:lnTo>
                  <a:lnTo>
                    <a:pt x="628" y="1549"/>
                  </a:lnTo>
                  <a:lnTo>
                    <a:pt x="649" y="1675"/>
                  </a:lnTo>
                  <a:lnTo>
                    <a:pt x="712" y="1884"/>
                  </a:lnTo>
                  <a:lnTo>
                    <a:pt x="691" y="1967"/>
                  </a:lnTo>
                  <a:lnTo>
                    <a:pt x="545" y="1967"/>
                  </a:lnTo>
                  <a:lnTo>
                    <a:pt x="503" y="2030"/>
                  </a:lnTo>
                  <a:lnTo>
                    <a:pt x="503" y="2093"/>
                  </a:lnTo>
                  <a:lnTo>
                    <a:pt x="628" y="2219"/>
                  </a:lnTo>
                  <a:lnTo>
                    <a:pt x="608" y="2281"/>
                  </a:lnTo>
                  <a:lnTo>
                    <a:pt x="524" y="2281"/>
                  </a:lnTo>
                  <a:lnTo>
                    <a:pt x="440" y="2323"/>
                  </a:lnTo>
                  <a:lnTo>
                    <a:pt x="398" y="2428"/>
                  </a:lnTo>
                  <a:lnTo>
                    <a:pt x="315" y="2553"/>
                  </a:lnTo>
                  <a:lnTo>
                    <a:pt x="273" y="2658"/>
                  </a:lnTo>
                  <a:lnTo>
                    <a:pt x="210" y="2721"/>
                  </a:lnTo>
                  <a:lnTo>
                    <a:pt x="168" y="2721"/>
                  </a:lnTo>
                  <a:lnTo>
                    <a:pt x="64" y="2763"/>
                  </a:lnTo>
                  <a:lnTo>
                    <a:pt x="22" y="2825"/>
                  </a:lnTo>
                  <a:lnTo>
                    <a:pt x="22" y="2930"/>
                  </a:lnTo>
                  <a:lnTo>
                    <a:pt x="1" y="3014"/>
                  </a:lnTo>
                  <a:lnTo>
                    <a:pt x="1" y="3139"/>
                  </a:lnTo>
                  <a:lnTo>
                    <a:pt x="1" y="3181"/>
                  </a:lnTo>
                  <a:lnTo>
                    <a:pt x="22" y="3265"/>
                  </a:lnTo>
                  <a:lnTo>
                    <a:pt x="1" y="3328"/>
                  </a:lnTo>
                  <a:lnTo>
                    <a:pt x="22" y="3369"/>
                  </a:lnTo>
                  <a:lnTo>
                    <a:pt x="22" y="3432"/>
                  </a:lnTo>
                  <a:lnTo>
                    <a:pt x="22" y="3537"/>
                  </a:lnTo>
                  <a:lnTo>
                    <a:pt x="64" y="3767"/>
                  </a:lnTo>
                  <a:lnTo>
                    <a:pt x="22" y="3851"/>
                  </a:lnTo>
                  <a:lnTo>
                    <a:pt x="64" y="3955"/>
                  </a:lnTo>
                  <a:lnTo>
                    <a:pt x="22" y="4227"/>
                  </a:lnTo>
                  <a:lnTo>
                    <a:pt x="64" y="4332"/>
                  </a:lnTo>
                  <a:lnTo>
                    <a:pt x="294" y="4395"/>
                  </a:lnTo>
                  <a:lnTo>
                    <a:pt x="482" y="4311"/>
                  </a:lnTo>
                  <a:lnTo>
                    <a:pt x="900" y="4541"/>
                  </a:lnTo>
                  <a:lnTo>
                    <a:pt x="1131" y="4750"/>
                  </a:lnTo>
                  <a:lnTo>
                    <a:pt x="1256" y="5043"/>
                  </a:lnTo>
                  <a:lnTo>
                    <a:pt x="1256" y="5232"/>
                  </a:lnTo>
                  <a:lnTo>
                    <a:pt x="1340" y="5273"/>
                  </a:lnTo>
                  <a:lnTo>
                    <a:pt x="1424" y="5462"/>
                  </a:lnTo>
                  <a:lnTo>
                    <a:pt x="1549" y="5587"/>
                  </a:lnTo>
                  <a:lnTo>
                    <a:pt x="1758" y="5671"/>
                  </a:lnTo>
                  <a:lnTo>
                    <a:pt x="2323" y="5629"/>
                  </a:lnTo>
                  <a:lnTo>
                    <a:pt x="2428" y="5566"/>
                  </a:lnTo>
                  <a:lnTo>
                    <a:pt x="2512" y="5587"/>
                  </a:lnTo>
                  <a:lnTo>
                    <a:pt x="2784" y="5483"/>
                  </a:lnTo>
                  <a:lnTo>
                    <a:pt x="2888" y="5545"/>
                  </a:lnTo>
                  <a:lnTo>
                    <a:pt x="3014" y="5524"/>
                  </a:lnTo>
                  <a:lnTo>
                    <a:pt x="3056" y="5357"/>
                  </a:lnTo>
                  <a:lnTo>
                    <a:pt x="3160" y="5462"/>
                  </a:lnTo>
                  <a:lnTo>
                    <a:pt x="3223" y="5441"/>
                  </a:lnTo>
                  <a:lnTo>
                    <a:pt x="3223" y="5357"/>
                  </a:lnTo>
                  <a:lnTo>
                    <a:pt x="3369" y="5211"/>
                  </a:lnTo>
                  <a:lnTo>
                    <a:pt x="3432" y="5043"/>
                  </a:lnTo>
                  <a:lnTo>
                    <a:pt x="3432" y="4918"/>
                  </a:lnTo>
                  <a:lnTo>
                    <a:pt x="3411" y="4792"/>
                  </a:lnTo>
                  <a:lnTo>
                    <a:pt x="3474" y="4729"/>
                  </a:lnTo>
                  <a:lnTo>
                    <a:pt x="3474" y="4646"/>
                  </a:lnTo>
                  <a:lnTo>
                    <a:pt x="3558" y="4583"/>
                  </a:lnTo>
                  <a:lnTo>
                    <a:pt x="3662" y="4499"/>
                  </a:lnTo>
                  <a:lnTo>
                    <a:pt x="3725" y="4436"/>
                  </a:lnTo>
                  <a:lnTo>
                    <a:pt x="3893" y="4311"/>
                  </a:lnTo>
                  <a:lnTo>
                    <a:pt x="3872" y="4206"/>
                  </a:lnTo>
                  <a:lnTo>
                    <a:pt x="3893" y="4123"/>
                  </a:lnTo>
                  <a:lnTo>
                    <a:pt x="4039" y="4123"/>
                  </a:lnTo>
                  <a:lnTo>
                    <a:pt x="4081" y="4060"/>
                  </a:lnTo>
                  <a:lnTo>
                    <a:pt x="4102" y="4081"/>
                  </a:lnTo>
                  <a:lnTo>
                    <a:pt x="4269" y="4123"/>
                  </a:lnTo>
                  <a:lnTo>
                    <a:pt x="4353" y="4123"/>
                  </a:lnTo>
                  <a:lnTo>
                    <a:pt x="4458" y="4185"/>
                  </a:lnTo>
                  <a:lnTo>
                    <a:pt x="4499" y="4311"/>
                  </a:lnTo>
                  <a:lnTo>
                    <a:pt x="4604" y="4374"/>
                  </a:lnTo>
                  <a:lnTo>
                    <a:pt x="4688" y="4395"/>
                  </a:lnTo>
                  <a:lnTo>
                    <a:pt x="4792" y="4332"/>
                  </a:lnTo>
                  <a:lnTo>
                    <a:pt x="4876" y="4206"/>
                  </a:lnTo>
                  <a:lnTo>
                    <a:pt x="4876" y="4164"/>
                  </a:lnTo>
                  <a:lnTo>
                    <a:pt x="4918" y="4081"/>
                  </a:lnTo>
                  <a:lnTo>
                    <a:pt x="5002" y="4060"/>
                  </a:lnTo>
                  <a:lnTo>
                    <a:pt x="5085" y="3955"/>
                  </a:lnTo>
                  <a:lnTo>
                    <a:pt x="5085" y="3872"/>
                  </a:lnTo>
                  <a:lnTo>
                    <a:pt x="5106" y="3746"/>
                  </a:lnTo>
                  <a:lnTo>
                    <a:pt x="5294" y="3558"/>
                  </a:lnTo>
                  <a:lnTo>
                    <a:pt x="5315" y="3453"/>
                  </a:lnTo>
                  <a:lnTo>
                    <a:pt x="5294" y="3369"/>
                  </a:lnTo>
                  <a:lnTo>
                    <a:pt x="5336" y="3286"/>
                  </a:lnTo>
                  <a:lnTo>
                    <a:pt x="5504" y="3139"/>
                  </a:lnTo>
                  <a:lnTo>
                    <a:pt x="5608" y="3056"/>
                  </a:lnTo>
                  <a:lnTo>
                    <a:pt x="5629" y="2930"/>
                  </a:lnTo>
                  <a:lnTo>
                    <a:pt x="5650" y="2846"/>
                  </a:lnTo>
                  <a:lnTo>
                    <a:pt x="5629" y="2658"/>
                  </a:lnTo>
                  <a:lnTo>
                    <a:pt x="5734" y="2595"/>
                  </a:lnTo>
                  <a:lnTo>
                    <a:pt x="5880" y="2553"/>
                  </a:lnTo>
                  <a:lnTo>
                    <a:pt x="5964" y="2428"/>
                  </a:lnTo>
                  <a:lnTo>
                    <a:pt x="5985" y="2302"/>
                  </a:lnTo>
                  <a:lnTo>
                    <a:pt x="5985" y="2135"/>
                  </a:lnTo>
                  <a:lnTo>
                    <a:pt x="5985" y="2030"/>
                  </a:lnTo>
                  <a:lnTo>
                    <a:pt x="6048" y="1926"/>
                  </a:lnTo>
                  <a:lnTo>
                    <a:pt x="6152" y="1758"/>
                  </a:lnTo>
                  <a:lnTo>
                    <a:pt x="6194" y="1695"/>
                  </a:lnTo>
                  <a:lnTo>
                    <a:pt x="6236" y="1654"/>
                  </a:lnTo>
                  <a:lnTo>
                    <a:pt x="6341" y="1570"/>
                  </a:lnTo>
                  <a:lnTo>
                    <a:pt x="6382" y="1570"/>
                  </a:lnTo>
                  <a:lnTo>
                    <a:pt x="6466" y="1465"/>
                  </a:lnTo>
                  <a:lnTo>
                    <a:pt x="6592" y="1403"/>
                  </a:lnTo>
                  <a:lnTo>
                    <a:pt x="6613" y="1340"/>
                  </a:lnTo>
                  <a:lnTo>
                    <a:pt x="6571" y="1193"/>
                  </a:lnTo>
                  <a:lnTo>
                    <a:pt x="6571" y="1131"/>
                  </a:lnTo>
                  <a:lnTo>
                    <a:pt x="6550" y="1047"/>
                  </a:lnTo>
                  <a:lnTo>
                    <a:pt x="6445" y="984"/>
                  </a:lnTo>
                  <a:lnTo>
                    <a:pt x="6382" y="921"/>
                  </a:lnTo>
                  <a:lnTo>
                    <a:pt x="6382" y="733"/>
                  </a:lnTo>
                  <a:lnTo>
                    <a:pt x="6362" y="628"/>
                  </a:lnTo>
                  <a:lnTo>
                    <a:pt x="6299" y="503"/>
                  </a:lnTo>
                  <a:lnTo>
                    <a:pt x="6236" y="356"/>
                  </a:lnTo>
                  <a:lnTo>
                    <a:pt x="6069" y="147"/>
                  </a:lnTo>
                  <a:lnTo>
                    <a:pt x="5985" y="126"/>
                  </a:lnTo>
                  <a:lnTo>
                    <a:pt x="5880" y="84"/>
                  </a:lnTo>
                  <a:lnTo>
                    <a:pt x="5838" y="189"/>
                  </a:lnTo>
                  <a:lnTo>
                    <a:pt x="5818" y="252"/>
                  </a:lnTo>
                  <a:lnTo>
                    <a:pt x="5755" y="294"/>
                  </a:lnTo>
                  <a:lnTo>
                    <a:pt x="5671" y="252"/>
                  </a:lnTo>
                  <a:lnTo>
                    <a:pt x="5608" y="294"/>
                  </a:lnTo>
                  <a:lnTo>
                    <a:pt x="5546" y="335"/>
                  </a:lnTo>
                  <a:lnTo>
                    <a:pt x="5441" y="398"/>
                  </a:lnTo>
                  <a:lnTo>
                    <a:pt x="5399" y="503"/>
                  </a:lnTo>
                  <a:lnTo>
                    <a:pt x="5294" y="524"/>
                  </a:lnTo>
                  <a:lnTo>
                    <a:pt x="5232" y="461"/>
                  </a:lnTo>
                  <a:lnTo>
                    <a:pt x="5190" y="440"/>
                  </a:lnTo>
                  <a:lnTo>
                    <a:pt x="5022" y="419"/>
                  </a:lnTo>
                  <a:lnTo>
                    <a:pt x="4834" y="335"/>
                  </a:lnTo>
                  <a:lnTo>
                    <a:pt x="4583" y="315"/>
                  </a:lnTo>
                  <a:lnTo>
                    <a:pt x="4458" y="356"/>
                  </a:lnTo>
                  <a:lnTo>
                    <a:pt x="4144" y="335"/>
                  </a:lnTo>
                  <a:lnTo>
                    <a:pt x="4039" y="398"/>
                  </a:lnTo>
                  <a:lnTo>
                    <a:pt x="3872" y="607"/>
                  </a:lnTo>
                  <a:lnTo>
                    <a:pt x="3746" y="670"/>
                  </a:lnTo>
                  <a:lnTo>
                    <a:pt x="3641" y="649"/>
                  </a:lnTo>
                  <a:lnTo>
                    <a:pt x="3411" y="566"/>
                  </a:lnTo>
                  <a:lnTo>
                    <a:pt x="3265" y="545"/>
                  </a:lnTo>
                  <a:lnTo>
                    <a:pt x="3097" y="440"/>
                  </a:lnTo>
                  <a:lnTo>
                    <a:pt x="2993" y="419"/>
                  </a:lnTo>
                  <a:lnTo>
                    <a:pt x="2993" y="356"/>
                  </a:lnTo>
                  <a:lnTo>
                    <a:pt x="2888" y="294"/>
                  </a:lnTo>
                  <a:lnTo>
                    <a:pt x="2784" y="294"/>
                  </a:lnTo>
                  <a:lnTo>
                    <a:pt x="2742" y="315"/>
                  </a:lnTo>
                  <a:lnTo>
                    <a:pt x="2595" y="335"/>
                  </a:lnTo>
                  <a:lnTo>
                    <a:pt x="2512" y="356"/>
                  </a:lnTo>
                  <a:lnTo>
                    <a:pt x="2428" y="398"/>
                  </a:lnTo>
                  <a:lnTo>
                    <a:pt x="2365" y="461"/>
                  </a:lnTo>
                  <a:lnTo>
                    <a:pt x="2302" y="503"/>
                  </a:lnTo>
                  <a:lnTo>
                    <a:pt x="2198" y="419"/>
                  </a:lnTo>
                  <a:lnTo>
                    <a:pt x="2072" y="231"/>
                  </a:lnTo>
                  <a:lnTo>
                    <a:pt x="2009" y="147"/>
                  </a:lnTo>
                  <a:lnTo>
                    <a:pt x="1842" y="105"/>
                  </a:lnTo>
                  <a:lnTo>
                    <a:pt x="1758" y="84"/>
                  </a:lnTo>
                  <a:lnTo>
                    <a:pt x="1675" y="43"/>
                  </a:lnTo>
                  <a:lnTo>
                    <a:pt x="1528" y="22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9"/>
            <p:cNvSpPr/>
            <p:nvPr/>
          </p:nvSpPr>
          <p:spPr>
            <a:xfrm>
              <a:off x="3813400" y="3053900"/>
              <a:ext cx="109850" cy="164800"/>
            </a:xfrm>
            <a:custGeom>
              <a:avLst/>
              <a:gdLst/>
              <a:ahLst/>
              <a:cxnLst/>
              <a:rect l="l" t="t" r="r" b="b"/>
              <a:pathLst>
                <a:path w="4394" h="6592" extrusionOk="0">
                  <a:moveTo>
                    <a:pt x="3076" y="1"/>
                  </a:moveTo>
                  <a:lnTo>
                    <a:pt x="3139" y="126"/>
                  </a:lnTo>
                  <a:lnTo>
                    <a:pt x="3159" y="231"/>
                  </a:lnTo>
                  <a:lnTo>
                    <a:pt x="3159" y="419"/>
                  </a:lnTo>
                  <a:lnTo>
                    <a:pt x="3222" y="482"/>
                  </a:lnTo>
                  <a:lnTo>
                    <a:pt x="3327" y="545"/>
                  </a:lnTo>
                  <a:lnTo>
                    <a:pt x="3348" y="629"/>
                  </a:lnTo>
                  <a:lnTo>
                    <a:pt x="3348" y="691"/>
                  </a:lnTo>
                  <a:lnTo>
                    <a:pt x="3390" y="838"/>
                  </a:lnTo>
                  <a:lnTo>
                    <a:pt x="3369" y="901"/>
                  </a:lnTo>
                  <a:lnTo>
                    <a:pt x="3243" y="963"/>
                  </a:lnTo>
                  <a:lnTo>
                    <a:pt x="3159" y="1068"/>
                  </a:lnTo>
                  <a:lnTo>
                    <a:pt x="3118" y="1068"/>
                  </a:lnTo>
                  <a:lnTo>
                    <a:pt x="3013" y="1152"/>
                  </a:lnTo>
                  <a:lnTo>
                    <a:pt x="2971" y="1193"/>
                  </a:lnTo>
                  <a:lnTo>
                    <a:pt x="2929" y="1256"/>
                  </a:lnTo>
                  <a:lnTo>
                    <a:pt x="2825" y="1424"/>
                  </a:lnTo>
                  <a:lnTo>
                    <a:pt x="2762" y="1528"/>
                  </a:lnTo>
                  <a:lnTo>
                    <a:pt x="2762" y="1633"/>
                  </a:lnTo>
                  <a:lnTo>
                    <a:pt x="2762" y="1800"/>
                  </a:lnTo>
                  <a:lnTo>
                    <a:pt x="2741" y="1926"/>
                  </a:lnTo>
                  <a:lnTo>
                    <a:pt x="2657" y="2051"/>
                  </a:lnTo>
                  <a:lnTo>
                    <a:pt x="2511" y="2093"/>
                  </a:lnTo>
                  <a:lnTo>
                    <a:pt x="2406" y="2156"/>
                  </a:lnTo>
                  <a:lnTo>
                    <a:pt x="2427" y="2344"/>
                  </a:lnTo>
                  <a:lnTo>
                    <a:pt x="2406" y="2428"/>
                  </a:lnTo>
                  <a:lnTo>
                    <a:pt x="2385" y="2554"/>
                  </a:lnTo>
                  <a:lnTo>
                    <a:pt x="2281" y="2637"/>
                  </a:lnTo>
                  <a:lnTo>
                    <a:pt x="2113" y="2784"/>
                  </a:lnTo>
                  <a:lnTo>
                    <a:pt x="2071" y="2867"/>
                  </a:lnTo>
                  <a:lnTo>
                    <a:pt x="2092" y="2951"/>
                  </a:lnTo>
                  <a:lnTo>
                    <a:pt x="2071" y="3056"/>
                  </a:lnTo>
                  <a:lnTo>
                    <a:pt x="1883" y="3244"/>
                  </a:lnTo>
                  <a:lnTo>
                    <a:pt x="1862" y="3370"/>
                  </a:lnTo>
                  <a:lnTo>
                    <a:pt x="1862" y="3453"/>
                  </a:lnTo>
                  <a:lnTo>
                    <a:pt x="1779" y="3558"/>
                  </a:lnTo>
                  <a:lnTo>
                    <a:pt x="1695" y="3579"/>
                  </a:lnTo>
                  <a:lnTo>
                    <a:pt x="1653" y="3662"/>
                  </a:lnTo>
                  <a:lnTo>
                    <a:pt x="1653" y="3704"/>
                  </a:lnTo>
                  <a:lnTo>
                    <a:pt x="1569" y="3830"/>
                  </a:lnTo>
                  <a:lnTo>
                    <a:pt x="1465" y="3893"/>
                  </a:lnTo>
                  <a:lnTo>
                    <a:pt x="1381" y="3872"/>
                  </a:lnTo>
                  <a:lnTo>
                    <a:pt x="1276" y="3809"/>
                  </a:lnTo>
                  <a:lnTo>
                    <a:pt x="1235" y="3683"/>
                  </a:lnTo>
                  <a:lnTo>
                    <a:pt x="1130" y="3621"/>
                  </a:lnTo>
                  <a:lnTo>
                    <a:pt x="1046" y="3621"/>
                  </a:lnTo>
                  <a:lnTo>
                    <a:pt x="879" y="3579"/>
                  </a:lnTo>
                  <a:lnTo>
                    <a:pt x="858" y="3558"/>
                  </a:lnTo>
                  <a:lnTo>
                    <a:pt x="816" y="3621"/>
                  </a:lnTo>
                  <a:lnTo>
                    <a:pt x="670" y="3621"/>
                  </a:lnTo>
                  <a:lnTo>
                    <a:pt x="649" y="3704"/>
                  </a:lnTo>
                  <a:lnTo>
                    <a:pt x="670" y="3809"/>
                  </a:lnTo>
                  <a:lnTo>
                    <a:pt x="502" y="3934"/>
                  </a:lnTo>
                  <a:lnTo>
                    <a:pt x="439" y="3997"/>
                  </a:lnTo>
                  <a:lnTo>
                    <a:pt x="335" y="4081"/>
                  </a:lnTo>
                  <a:lnTo>
                    <a:pt x="251" y="4144"/>
                  </a:lnTo>
                  <a:lnTo>
                    <a:pt x="251" y="4227"/>
                  </a:lnTo>
                  <a:lnTo>
                    <a:pt x="188" y="4290"/>
                  </a:lnTo>
                  <a:lnTo>
                    <a:pt x="209" y="4416"/>
                  </a:lnTo>
                  <a:lnTo>
                    <a:pt x="209" y="4541"/>
                  </a:lnTo>
                  <a:lnTo>
                    <a:pt x="146" y="4709"/>
                  </a:lnTo>
                  <a:lnTo>
                    <a:pt x="0" y="4855"/>
                  </a:lnTo>
                  <a:lnTo>
                    <a:pt x="0" y="4939"/>
                  </a:lnTo>
                  <a:lnTo>
                    <a:pt x="84" y="4960"/>
                  </a:lnTo>
                  <a:lnTo>
                    <a:pt x="188" y="4918"/>
                  </a:lnTo>
                  <a:lnTo>
                    <a:pt x="230" y="5274"/>
                  </a:lnTo>
                  <a:lnTo>
                    <a:pt x="335" y="5274"/>
                  </a:lnTo>
                  <a:lnTo>
                    <a:pt x="398" y="5357"/>
                  </a:lnTo>
                  <a:lnTo>
                    <a:pt x="565" y="5274"/>
                  </a:lnTo>
                  <a:lnTo>
                    <a:pt x="649" y="5399"/>
                  </a:lnTo>
                  <a:lnTo>
                    <a:pt x="628" y="5483"/>
                  </a:lnTo>
                  <a:lnTo>
                    <a:pt x="628" y="5650"/>
                  </a:lnTo>
                  <a:lnTo>
                    <a:pt x="732" y="5797"/>
                  </a:lnTo>
                  <a:lnTo>
                    <a:pt x="732" y="6006"/>
                  </a:lnTo>
                  <a:lnTo>
                    <a:pt x="649" y="6215"/>
                  </a:lnTo>
                  <a:lnTo>
                    <a:pt x="753" y="6299"/>
                  </a:lnTo>
                  <a:lnTo>
                    <a:pt x="649" y="6403"/>
                  </a:lnTo>
                  <a:lnTo>
                    <a:pt x="649" y="6403"/>
                  </a:lnTo>
                  <a:lnTo>
                    <a:pt x="732" y="6383"/>
                  </a:lnTo>
                  <a:lnTo>
                    <a:pt x="816" y="6383"/>
                  </a:lnTo>
                  <a:lnTo>
                    <a:pt x="837" y="6403"/>
                  </a:lnTo>
                  <a:lnTo>
                    <a:pt x="1507" y="6403"/>
                  </a:lnTo>
                  <a:lnTo>
                    <a:pt x="1548" y="6383"/>
                  </a:lnTo>
                  <a:lnTo>
                    <a:pt x="1590" y="6341"/>
                  </a:lnTo>
                  <a:lnTo>
                    <a:pt x="1653" y="6383"/>
                  </a:lnTo>
                  <a:lnTo>
                    <a:pt x="1695" y="6320"/>
                  </a:lnTo>
                  <a:lnTo>
                    <a:pt x="1862" y="6341"/>
                  </a:lnTo>
                  <a:lnTo>
                    <a:pt x="1904" y="6320"/>
                  </a:lnTo>
                  <a:lnTo>
                    <a:pt x="2092" y="6320"/>
                  </a:lnTo>
                  <a:lnTo>
                    <a:pt x="2134" y="6341"/>
                  </a:lnTo>
                  <a:lnTo>
                    <a:pt x="2239" y="6320"/>
                  </a:lnTo>
                  <a:lnTo>
                    <a:pt x="2323" y="6320"/>
                  </a:lnTo>
                  <a:lnTo>
                    <a:pt x="2323" y="6341"/>
                  </a:lnTo>
                  <a:lnTo>
                    <a:pt x="2490" y="6383"/>
                  </a:lnTo>
                  <a:lnTo>
                    <a:pt x="2511" y="6341"/>
                  </a:lnTo>
                  <a:lnTo>
                    <a:pt x="2553" y="6341"/>
                  </a:lnTo>
                  <a:lnTo>
                    <a:pt x="2595" y="6403"/>
                  </a:lnTo>
                  <a:lnTo>
                    <a:pt x="3327" y="6403"/>
                  </a:lnTo>
                  <a:lnTo>
                    <a:pt x="3390" y="6424"/>
                  </a:lnTo>
                  <a:lnTo>
                    <a:pt x="3431" y="6403"/>
                  </a:lnTo>
                  <a:lnTo>
                    <a:pt x="3452" y="6403"/>
                  </a:lnTo>
                  <a:lnTo>
                    <a:pt x="3536" y="6487"/>
                  </a:lnTo>
                  <a:lnTo>
                    <a:pt x="3578" y="6445"/>
                  </a:lnTo>
                  <a:lnTo>
                    <a:pt x="3662" y="6487"/>
                  </a:lnTo>
                  <a:lnTo>
                    <a:pt x="3683" y="6529"/>
                  </a:lnTo>
                  <a:lnTo>
                    <a:pt x="3745" y="6508"/>
                  </a:lnTo>
                  <a:lnTo>
                    <a:pt x="3766" y="6487"/>
                  </a:lnTo>
                  <a:lnTo>
                    <a:pt x="3808" y="6487"/>
                  </a:lnTo>
                  <a:lnTo>
                    <a:pt x="3892" y="6550"/>
                  </a:lnTo>
                  <a:lnTo>
                    <a:pt x="3955" y="6529"/>
                  </a:lnTo>
                  <a:lnTo>
                    <a:pt x="4059" y="6529"/>
                  </a:lnTo>
                  <a:lnTo>
                    <a:pt x="4101" y="6550"/>
                  </a:lnTo>
                  <a:lnTo>
                    <a:pt x="4206" y="6550"/>
                  </a:lnTo>
                  <a:lnTo>
                    <a:pt x="4206" y="6592"/>
                  </a:lnTo>
                  <a:lnTo>
                    <a:pt x="4289" y="6592"/>
                  </a:lnTo>
                  <a:lnTo>
                    <a:pt x="4310" y="6529"/>
                  </a:lnTo>
                  <a:lnTo>
                    <a:pt x="4268" y="6424"/>
                  </a:lnTo>
                  <a:lnTo>
                    <a:pt x="4268" y="6403"/>
                  </a:lnTo>
                  <a:lnTo>
                    <a:pt x="4331" y="6299"/>
                  </a:lnTo>
                  <a:lnTo>
                    <a:pt x="4373" y="6215"/>
                  </a:lnTo>
                  <a:lnTo>
                    <a:pt x="4394" y="6194"/>
                  </a:lnTo>
                  <a:lnTo>
                    <a:pt x="4373" y="6194"/>
                  </a:lnTo>
                  <a:lnTo>
                    <a:pt x="4331" y="6131"/>
                  </a:lnTo>
                  <a:lnTo>
                    <a:pt x="4331" y="6069"/>
                  </a:lnTo>
                  <a:lnTo>
                    <a:pt x="4331" y="5922"/>
                  </a:lnTo>
                  <a:lnTo>
                    <a:pt x="4164" y="5797"/>
                  </a:lnTo>
                  <a:lnTo>
                    <a:pt x="4080" y="5713"/>
                  </a:lnTo>
                  <a:lnTo>
                    <a:pt x="3996" y="5567"/>
                  </a:lnTo>
                  <a:lnTo>
                    <a:pt x="3850" y="5357"/>
                  </a:lnTo>
                  <a:lnTo>
                    <a:pt x="3808" y="5232"/>
                  </a:lnTo>
                  <a:lnTo>
                    <a:pt x="3703" y="5127"/>
                  </a:lnTo>
                  <a:lnTo>
                    <a:pt x="3557" y="5043"/>
                  </a:lnTo>
                  <a:lnTo>
                    <a:pt x="3494" y="4981"/>
                  </a:lnTo>
                  <a:lnTo>
                    <a:pt x="3494" y="4750"/>
                  </a:lnTo>
                  <a:lnTo>
                    <a:pt x="3473" y="4625"/>
                  </a:lnTo>
                  <a:lnTo>
                    <a:pt x="3452" y="4458"/>
                  </a:lnTo>
                  <a:lnTo>
                    <a:pt x="3473" y="4332"/>
                  </a:lnTo>
                  <a:lnTo>
                    <a:pt x="3431" y="4186"/>
                  </a:lnTo>
                  <a:lnTo>
                    <a:pt x="3390" y="4039"/>
                  </a:lnTo>
                  <a:lnTo>
                    <a:pt x="3452" y="3976"/>
                  </a:lnTo>
                  <a:lnTo>
                    <a:pt x="3536" y="3976"/>
                  </a:lnTo>
                  <a:lnTo>
                    <a:pt x="3641" y="3788"/>
                  </a:lnTo>
                  <a:lnTo>
                    <a:pt x="3683" y="3662"/>
                  </a:lnTo>
                  <a:lnTo>
                    <a:pt x="3787" y="3474"/>
                  </a:lnTo>
                  <a:lnTo>
                    <a:pt x="3850" y="3349"/>
                  </a:lnTo>
                  <a:lnTo>
                    <a:pt x="3955" y="3307"/>
                  </a:lnTo>
                  <a:lnTo>
                    <a:pt x="4059" y="3160"/>
                  </a:lnTo>
                  <a:lnTo>
                    <a:pt x="4059" y="3139"/>
                  </a:lnTo>
                  <a:lnTo>
                    <a:pt x="4017" y="3035"/>
                  </a:lnTo>
                  <a:lnTo>
                    <a:pt x="3955" y="2867"/>
                  </a:lnTo>
                  <a:lnTo>
                    <a:pt x="3850" y="2721"/>
                  </a:lnTo>
                  <a:lnTo>
                    <a:pt x="3766" y="2637"/>
                  </a:lnTo>
                  <a:lnTo>
                    <a:pt x="3557" y="2428"/>
                  </a:lnTo>
                  <a:lnTo>
                    <a:pt x="3348" y="2240"/>
                  </a:lnTo>
                  <a:lnTo>
                    <a:pt x="3243" y="2219"/>
                  </a:lnTo>
                  <a:lnTo>
                    <a:pt x="3243" y="2135"/>
                  </a:lnTo>
                  <a:lnTo>
                    <a:pt x="3159" y="2093"/>
                  </a:lnTo>
                  <a:lnTo>
                    <a:pt x="3159" y="2030"/>
                  </a:lnTo>
                  <a:lnTo>
                    <a:pt x="3159" y="1926"/>
                  </a:lnTo>
                  <a:lnTo>
                    <a:pt x="3180" y="1884"/>
                  </a:lnTo>
                  <a:lnTo>
                    <a:pt x="3180" y="1779"/>
                  </a:lnTo>
                  <a:lnTo>
                    <a:pt x="3369" y="1779"/>
                  </a:lnTo>
                  <a:lnTo>
                    <a:pt x="3431" y="1800"/>
                  </a:lnTo>
                  <a:lnTo>
                    <a:pt x="3536" y="1779"/>
                  </a:lnTo>
                  <a:lnTo>
                    <a:pt x="3641" y="1800"/>
                  </a:lnTo>
                  <a:lnTo>
                    <a:pt x="3683" y="1779"/>
                  </a:lnTo>
                  <a:lnTo>
                    <a:pt x="3808" y="1800"/>
                  </a:lnTo>
                  <a:lnTo>
                    <a:pt x="3892" y="1821"/>
                  </a:lnTo>
                  <a:lnTo>
                    <a:pt x="3975" y="1842"/>
                  </a:lnTo>
                  <a:lnTo>
                    <a:pt x="4017" y="1800"/>
                  </a:lnTo>
                  <a:lnTo>
                    <a:pt x="3975" y="1779"/>
                  </a:lnTo>
                  <a:lnTo>
                    <a:pt x="3808" y="1633"/>
                  </a:lnTo>
                  <a:lnTo>
                    <a:pt x="3787" y="1528"/>
                  </a:lnTo>
                  <a:lnTo>
                    <a:pt x="3703" y="1486"/>
                  </a:lnTo>
                  <a:lnTo>
                    <a:pt x="3599" y="1319"/>
                  </a:lnTo>
                  <a:lnTo>
                    <a:pt x="3578" y="1214"/>
                  </a:lnTo>
                  <a:lnTo>
                    <a:pt x="3662" y="1152"/>
                  </a:lnTo>
                  <a:lnTo>
                    <a:pt x="3703" y="1005"/>
                  </a:lnTo>
                  <a:lnTo>
                    <a:pt x="3641" y="942"/>
                  </a:lnTo>
                  <a:lnTo>
                    <a:pt x="3662" y="880"/>
                  </a:lnTo>
                  <a:lnTo>
                    <a:pt x="3683" y="838"/>
                  </a:lnTo>
                  <a:lnTo>
                    <a:pt x="3683" y="754"/>
                  </a:lnTo>
                  <a:lnTo>
                    <a:pt x="3599" y="587"/>
                  </a:lnTo>
                  <a:lnTo>
                    <a:pt x="3578" y="482"/>
                  </a:lnTo>
                  <a:lnTo>
                    <a:pt x="3536" y="440"/>
                  </a:lnTo>
                  <a:lnTo>
                    <a:pt x="3494" y="252"/>
                  </a:lnTo>
                  <a:lnTo>
                    <a:pt x="3369" y="14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9"/>
            <p:cNvSpPr/>
            <p:nvPr/>
          </p:nvSpPr>
          <p:spPr>
            <a:xfrm>
              <a:off x="3813900" y="3211875"/>
              <a:ext cx="82675" cy="89475"/>
            </a:xfrm>
            <a:custGeom>
              <a:avLst/>
              <a:gdLst/>
              <a:ahLst/>
              <a:cxnLst/>
              <a:rect l="l" t="t" r="r" b="b"/>
              <a:pathLst>
                <a:path w="3307" h="3579" extrusionOk="0">
                  <a:moveTo>
                    <a:pt x="1675" y="1"/>
                  </a:moveTo>
                  <a:lnTo>
                    <a:pt x="1633" y="64"/>
                  </a:lnTo>
                  <a:lnTo>
                    <a:pt x="1570" y="22"/>
                  </a:lnTo>
                  <a:lnTo>
                    <a:pt x="1528" y="64"/>
                  </a:lnTo>
                  <a:lnTo>
                    <a:pt x="1487" y="84"/>
                  </a:lnTo>
                  <a:lnTo>
                    <a:pt x="1487" y="754"/>
                  </a:lnTo>
                  <a:lnTo>
                    <a:pt x="712" y="754"/>
                  </a:lnTo>
                  <a:lnTo>
                    <a:pt x="691" y="733"/>
                  </a:lnTo>
                  <a:lnTo>
                    <a:pt x="608" y="754"/>
                  </a:lnTo>
                  <a:lnTo>
                    <a:pt x="524" y="817"/>
                  </a:lnTo>
                  <a:lnTo>
                    <a:pt x="482" y="796"/>
                  </a:lnTo>
                  <a:lnTo>
                    <a:pt x="482" y="921"/>
                  </a:lnTo>
                  <a:lnTo>
                    <a:pt x="336" y="942"/>
                  </a:lnTo>
                  <a:lnTo>
                    <a:pt x="440" y="1131"/>
                  </a:lnTo>
                  <a:lnTo>
                    <a:pt x="629" y="1172"/>
                  </a:lnTo>
                  <a:lnTo>
                    <a:pt x="378" y="1235"/>
                  </a:lnTo>
                  <a:lnTo>
                    <a:pt x="315" y="1152"/>
                  </a:lnTo>
                  <a:lnTo>
                    <a:pt x="294" y="1340"/>
                  </a:lnTo>
                  <a:lnTo>
                    <a:pt x="273" y="1654"/>
                  </a:lnTo>
                  <a:lnTo>
                    <a:pt x="168" y="1737"/>
                  </a:lnTo>
                  <a:lnTo>
                    <a:pt x="22" y="1675"/>
                  </a:lnTo>
                  <a:lnTo>
                    <a:pt x="1" y="1758"/>
                  </a:lnTo>
                  <a:lnTo>
                    <a:pt x="126" y="1988"/>
                  </a:lnTo>
                  <a:lnTo>
                    <a:pt x="210" y="2051"/>
                  </a:lnTo>
                  <a:lnTo>
                    <a:pt x="210" y="2156"/>
                  </a:lnTo>
                  <a:lnTo>
                    <a:pt x="315" y="2281"/>
                  </a:lnTo>
                  <a:lnTo>
                    <a:pt x="315" y="2470"/>
                  </a:lnTo>
                  <a:lnTo>
                    <a:pt x="398" y="2533"/>
                  </a:lnTo>
                  <a:lnTo>
                    <a:pt x="440" y="2679"/>
                  </a:lnTo>
                  <a:lnTo>
                    <a:pt x="608" y="2805"/>
                  </a:lnTo>
                  <a:lnTo>
                    <a:pt x="545" y="2825"/>
                  </a:lnTo>
                  <a:lnTo>
                    <a:pt x="712" y="2993"/>
                  </a:lnTo>
                  <a:lnTo>
                    <a:pt x="963" y="3202"/>
                  </a:lnTo>
                  <a:lnTo>
                    <a:pt x="1026" y="3328"/>
                  </a:lnTo>
                  <a:lnTo>
                    <a:pt x="1235" y="3432"/>
                  </a:lnTo>
                  <a:lnTo>
                    <a:pt x="1256" y="3537"/>
                  </a:lnTo>
                  <a:lnTo>
                    <a:pt x="1361" y="3558"/>
                  </a:lnTo>
                  <a:lnTo>
                    <a:pt x="1382" y="3579"/>
                  </a:lnTo>
                  <a:lnTo>
                    <a:pt x="1466" y="3474"/>
                  </a:lnTo>
                  <a:lnTo>
                    <a:pt x="1466" y="3411"/>
                  </a:lnTo>
                  <a:lnTo>
                    <a:pt x="1528" y="3369"/>
                  </a:lnTo>
                  <a:lnTo>
                    <a:pt x="1633" y="3369"/>
                  </a:lnTo>
                  <a:lnTo>
                    <a:pt x="1675" y="3307"/>
                  </a:lnTo>
                  <a:lnTo>
                    <a:pt x="1696" y="3307"/>
                  </a:lnTo>
                  <a:lnTo>
                    <a:pt x="1884" y="3432"/>
                  </a:lnTo>
                  <a:lnTo>
                    <a:pt x="1884" y="3328"/>
                  </a:lnTo>
                  <a:lnTo>
                    <a:pt x="1863" y="3035"/>
                  </a:lnTo>
                  <a:lnTo>
                    <a:pt x="1779" y="2951"/>
                  </a:lnTo>
                  <a:lnTo>
                    <a:pt x="1696" y="2930"/>
                  </a:lnTo>
                  <a:lnTo>
                    <a:pt x="1633" y="2951"/>
                  </a:lnTo>
                  <a:lnTo>
                    <a:pt x="1549" y="2993"/>
                  </a:lnTo>
                  <a:lnTo>
                    <a:pt x="1549" y="2846"/>
                  </a:lnTo>
                  <a:lnTo>
                    <a:pt x="1528" y="2784"/>
                  </a:lnTo>
                  <a:lnTo>
                    <a:pt x="1570" y="2721"/>
                  </a:lnTo>
                  <a:lnTo>
                    <a:pt x="1675" y="2721"/>
                  </a:lnTo>
                  <a:lnTo>
                    <a:pt x="1800" y="2784"/>
                  </a:lnTo>
                  <a:lnTo>
                    <a:pt x="1863" y="2721"/>
                  </a:lnTo>
                  <a:lnTo>
                    <a:pt x="1884" y="2679"/>
                  </a:lnTo>
                  <a:lnTo>
                    <a:pt x="1968" y="2679"/>
                  </a:lnTo>
                  <a:lnTo>
                    <a:pt x="2177" y="2637"/>
                  </a:lnTo>
                  <a:lnTo>
                    <a:pt x="2198" y="2574"/>
                  </a:lnTo>
                  <a:lnTo>
                    <a:pt x="2177" y="2407"/>
                  </a:lnTo>
                  <a:lnTo>
                    <a:pt x="2219" y="2365"/>
                  </a:lnTo>
                  <a:lnTo>
                    <a:pt x="2365" y="2365"/>
                  </a:lnTo>
                  <a:lnTo>
                    <a:pt x="2428" y="2595"/>
                  </a:lnTo>
                  <a:lnTo>
                    <a:pt x="2512" y="2700"/>
                  </a:lnTo>
                  <a:lnTo>
                    <a:pt x="2637" y="2637"/>
                  </a:lnTo>
                  <a:lnTo>
                    <a:pt x="2721" y="2679"/>
                  </a:lnTo>
                  <a:lnTo>
                    <a:pt x="2805" y="2616"/>
                  </a:lnTo>
                  <a:lnTo>
                    <a:pt x="2909" y="2616"/>
                  </a:lnTo>
                  <a:lnTo>
                    <a:pt x="3035" y="2679"/>
                  </a:lnTo>
                  <a:lnTo>
                    <a:pt x="3056" y="2742"/>
                  </a:lnTo>
                  <a:lnTo>
                    <a:pt x="3119" y="2742"/>
                  </a:lnTo>
                  <a:lnTo>
                    <a:pt x="3119" y="2637"/>
                  </a:lnTo>
                  <a:lnTo>
                    <a:pt x="3098" y="2533"/>
                  </a:lnTo>
                  <a:lnTo>
                    <a:pt x="3244" y="2114"/>
                  </a:lnTo>
                  <a:lnTo>
                    <a:pt x="3307" y="1884"/>
                  </a:lnTo>
                  <a:lnTo>
                    <a:pt x="3307" y="1779"/>
                  </a:lnTo>
                  <a:lnTo>
                    <a:pt x="3244" y="1696"/>
                  </a:lnTo>
                  <a:lnTo>
                    <a:pt x="3223" y="1654"/>
                  </a:lnTo>
                  <a:lnTo>
                    <a:pt x="3139" y="1570"/>
                  </a:lnTo>
                  <a:lnTo>
                    <a:pt x="3119" y="1528"/>
                  </a:lnTo>
                  <a:lnTo>
                    <a:pt x="3035" y="1486"/>
                  </a:lnTo>
                  <a:lnTo>
                    <a:pt x="3014" y="1444"/>
                  </a:lnTo>
                  <a:lnTo>
                    <a:pt x="2993" y="1382"/>
                  </a:lnTo>
                  <a:lnTo>
                    <a:pt x="2993" y="1340"/>
                  </a:lnTo>
                  <a:lnTo>
                    <a:pt x="3035" y="1319"/>
                  </a:lnTo>
                  <a:lnTo>
                    <a:pt x="3056" y="1277"/>
                  </a:lnTo>
                  <a:lnTo>
                    <a:pt x="3119" y="1277"/>
                  </a:lnTo>
                  <a:lnTo>
                    <a:pt x="3098" y="1214"/>
                  </a:lnTo>
                  <a:lnTo>
                    <a:pt x="3056" y="1172"/>
                  </a:lnTo>
                  <a:lnTo>
                    <a:pt x="3056" y="1110"/>
                  </a:lnTo>
                  <a:lnTo>
                    <a:pt x="3202" y="1026"/>
                  </a:lnTo>
                  <a:lnTo>
                    <a:pt x="3307" y="1005"/>
                  </a:lnTo>
                  <a:lnTo>
                    <a:pt x="3307" y="900"/>
                  </a:lnTo>
                  <a:lnTo>
                    <a:pt x="3265" y="838"/>
                  </a:lnTo>
                  <a:lnTo>
                    <a:pt x="3307" y="754"/>
                  </a:lnTo>
                  <a:lnTo>
                    <a:pt x="3307" y="587"/>
                  </a:lnTo>
                  <a:lnTo>
                    <a:pt x="3244" y="545"/>
                  </a:lnTo>
                  <a:lnTo>
                    <a:pt x="3056" y="524"/>
                  </a:lnTo>
                  <a:lnTo>
                    <a:pt x="2930" y="587"/>
                  </a:lnTo>
                  <a:lnTo>
                    <a:pt x="2805" y="628"/>
                  </a:lnTo>
                  <a:lnTo>
                    <a:pt x="2721" y="608"/>
                  </a:lnTo>
                  <a:lnTo>
                    <a:pt x="2616" y="649"/>
                  </a:lnTo>
                  <a:lnTo>
                    <a:pt x="2575" y="608"/>
                  </a:lnTo>
                  <a:lnTo>
                    <a:pt x="2595" y="545"/>
                  </a:lnTo>
                  <a:lnTo>
                    <a:pt x="2575" y="440"/>
                  </a:lnTo>
                  <a:lnTo>
                    <a:pt x="2575" y="315"/>
                  </a:lnTo>
                  <a:lnTo>
                    <a:pt x="2533" y="189"/>
                  </a:lnTo>
                  <a:lnTo>
                    <a:pt x="2575" y="84"/>
                  </a:lnTo>
                  <a:lnTo>
                    <a:pt x="2533" y="22"/>
                  </a:lnTo>
                  <a:lnTo>
                    <a:pt x="2491" y="22"/>
                  </a:lnTo>
                  <a:lnTo>
                    <a:pt x="2470" y="64"/>
                  </a:lnTo>
                  <a:lnTo>
                    <a:pt x="2303" y="22"/>
                  </a:lnTo>
                  <a:lnTo>
                    <a:pt x="2303" y="1"/>
                  </a:lnTo>
                  <a:lnTo>
                    <a:pt x="2219" y="1"/>
                  </a:lnTo>
                  <a:lnTo>
                    <a:pt x="2114" y="22"/>
                  </a:lnTo>
                  <a:lnTo>
                    <a:pt x="2072" y="1"/>
                  </a:lnTo>
                  <a:lnTo>
                    <a:pt x="1884" y="1"/>
                  </a:lnTo>
                  <a:lnTo>
                    <a:pt x="1842" y="22"/>
                  </a:lnTo>
                  <a:lnTo>
                    <a:pt x="16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9"/>
            <p:cNvSpPr/>
            <p:nvPr/>
          </p:nvSpPr>
          <p:spPr>
            <a:xfrm>
              <a:off x="3821750" y="3213450"/>
              <a:ext cx="29325" cy="18850"/>
            </a:xfrm>
            <a:custGeom>
              <a:avLst/>
              <a:gdLst/>
              <a:ahLst/>
              <a:cxnLst/>
              <a:rect l="l" t="t" r="r" b="b"/>
              <a:pathLst>
                <a:path w="1173" h="754" extrusionOk="0">
                  <a:moveTo>
                    <a:pt x="398" y="1"/>
                  </a:moveTo>
                  <a:lnTo>
                    <a:pt x="315" y="21"/>
                  </a:lnTo>
                  <a:lnTo>
                    <a:pt x="294" y="42"/>
                  </a:lnTo>
                  <a:lnTo>
                    <a:pt x="336" y="147"/>
                  </a:lnTo>
                  <a:lnTo>
                    <a:pt x="168" y="335"/>
                  </a:lnTo>
                  <a:lnTo>
                    <a:pt x="1" y="628"/>
                  </a:lnTo>
                  <a:lnTo>
                    <a:pt x="168" y="691"/>
                  </a:lnTo>
                  <a:lnTo>
                    <a:pt x="168" y="733"/>
                  </a:lnTo>
                  <a:lnTo>
                    <a:pt x="210" y="754"/>
                  </a:lnTo>
                  <a:lnTo>
                    <a:pt x="294" y="691"/>
                  </a:lnTo>
                  <a:lnTo>
                    <a:pt x="377" y="670"/>
                  </a:lnTo>
                  <a:lnTo>
                    <a:pt x="398" y="691"/>
                  </a:lnTo>
                  <a:lnTo>
                    <a:pt x="1173" y="691"/>
                  </a:lnTo>
                  <a:lnTo>
                    <a:pt x="1173" y="21"/>
                  </a:lnTo>
                  <a:lnTo>
                    <a:pt x="503" y="21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9"/>
            <p:cNvSpPr/>
            <p:nvPr/>
          </p:nvSpPr>
          <p:spPr>
            <a:xfrm>
              <a:off x="3848425" y="3188875"/>
              <a:ext cx="110925" cy="129750"/>
            </a:xfrm>
            <a:custGeom>
              <a:avLst/>
              <a:gdLst/>
              <a:ahLst/>
              <a:cxnLst/>
              <a:rect l="l" t="t" r="r" b="b"/>
              <a:pathLst>
                <a:path w="4437" h="5190" extrusionOk="0">
                  <a:moveTo>
                    <a:pt x="3935" y="0"/>
                  </a:moveTo>
                  <a:lnTo>
                    <a:pt x="3872" y="63"/>
                  </a:lnTo>
                  <a:lnTo>
                    <a:pt x="3767" y="42"/>
                  </a:lnTo>
                  <a:lnTo>
                    <a:pt x="3537" y="147"/>
                  </a:lnTo>
                  <a:lnTo>
                    <a:pt x="3495" y="188"/>
                  </a:lnTo>
                  <a:lnTo>
                    <a:pt x="3391" y="209"/>
                  </a:lnTo>
                  <a:lnTo>
                    <a:pt x="3244" y="377"/>
                  </a:lnTo>
                  <a:lnTo>
                    <a:pt x="2972" y="816"/>
                  </a:lnTo>
                  <a:lnTo>
                    <a:pt x="2930" y="900"/>
                  </a:lnTo>
                  <a:lnTo>
                    <a:pt x="2867" y="1004"/>
                  </a:lnTo>
                  <a:lnTo>
                    <a:pt x="2867" y="1025"/>
                  </a:lnTo>
                  <a:lnTo>
                    <a:pt x="2909" y="1130"/>
                  </a:lnTo>
                  <a:lnTo>
                    <a:pt x="2888" y="1193"/>
                  </a:lnTo>
                  <a:lnTo>
                    <a:pt x="2805" y="1193"/>
                  </a:lnTo>
                  <a:lnTo>
                    <a:pt x="2805" y="1151"/>
                  </a:lnTo>
                  <a:lnTo>
                    <a:pt x="2700" y="1151"/>
                  </a:lnTo>
                  <a:lnTo>
                    <a:pt x="2658" y="1130"/>
                  </a:lnTo>
                  <a:lnTo>
                    <a:pt x="2554" y="1130"/>
                  </a:lnTo>
                  <a:lnTo>
                    <a:pt x="2491" y="1151"/>
                  </a:lnTo>
                  <a:lnTo>
                    <a:pt x="2407" y="1088"/>
                  </a:lnTo>
                  <a:lnTo>
                    <a:pt x="2365" y="1088"/>
                  </a:lnTo>
                  <a:lnTo>
                    <a:pt x="2344" y="1109"/>
                  </a:lnTo>
                  <a:lnTo>
                    <a:pt x="2282" y="1130"/>
                  </a:lnTo>
                  <a:lnTo>
                    <a:pt x="2261" y="1088"/>
                  </a:lnTo>
                  <a:lnTo>
                    <a:pt x="2177" y="1046"/>
                  </a:lnTo>
                  <a:lnTo>
                    <a:pt x="2135" y="1088"/>
                  </a:lnTo>
                  <a:lnTo>
                    <a:pt x="2051" y="1004"/>
                  </a:lnTo>
                  <a:lnTo>
                    <a:pt x="2030" y="1004"/>
                  </a:lnTo>
                  <a:lnTo>
                    <a:pt x="1989" y="1025"/>
                  </a:lnTo>
                  <a:lnTo>
                    <a:pt x="1926" y="1004"/>
                  </a:lnTo>
                  <a:lnTo>
                    <a:pt x="1194" y="1004"/>
                  </a:lnTo>
                  <a:lnTo>
                    <a:pt x="1152" y="1109"/>
                  </a:lnTo>
                  <a:lnTo>
                    <a:pt x="1194" y="1235"/>
                  </a:lnTo>
                  <a:lnTo>
                    <a:pt x="1194" y="1360"/>
                  </a:lnTo>
                  <a:lnTo>
                    <a:pt x="1214" y="1465"/>
                  </a:lnTo>
                  <a:lnTo>
                    <a:pt x="1194" y="1528"/>
                  </a:lnTo>
                  <a:lnTo>
                    <a:pt x="1235" y="1569"/>
                  </a:lnTo>
                  <a:lnTo>
                    <a:pt x="1340" y="1528"/>
                  </a:lnTo>
                  <a:lnTo>
                    <a:pt x="1424" y="1548"/>
                  </a:lnTo>
                  <a:lnTo>
                    <a:pt x="1549" y="1507"/>
                  </a:lnTo>
                  <a:lnTo>
                    <a:pt x="1675" y="1444"/>
                  </a:lnTo>
                  <a:lnTo>
                    <a:pt x="1863" y="1465"/>
                  </a:lnTo>
                  <a:lnTo>
                    <a:pt x="1926" y="1507"/>
                  </a:lnTo>
                  <a:lnTo>
                    <a:pt x="1926" y="1674"/>
                  </a:lnTo>
                  <a:lnTo>
                    <a:pt x="1884" y="1758"/>
                  </a:lnTo>
                  <a:lnTo>
                    <a:pt x="1926" y="1820"/>
                  </a:lnTo>
                  <a:lnTo>
                    <a:pt x="1926" y="1925"/>
                  </a:lnTo>
                  <a:lnTo>
                    <a:pt x="1821" y="1946"/>
                  </a:lnTo>
                  <a:lnTo>
                    <a:pt x="1675" y="2030"/>
                  </a:lnTo>
                  <a:lnTo>
                    <a:pt x="1675" y="2092"/>
                  </a:lnTo>
                  <a:lnTo>
                    <a:pt x="1717" y="2134"/>
                  </a:lnTo>
                  <a:lnTo>
                    <a:pt x="1738" y="2197"/>
                  </a:lnTo>
                  <a:lnTo>
                    <a:pt x="1675" y="2197"/>
                  </a:lnTo>
                  <a:lnTo>
                    <a:pt x="1654" y="2239"/>
                  </a:lnTo>
                  <a:lnTo>
                    <a:pt x="1612" y="2260"/>
                  </a:lnTo>
                  <a:lnTo>
                    <a:pt x="1612" y="2302"/>
                  </a:lnTo>
                  <a:lnTo>
                    <a:pt x="1633" y="2364"/>
                  </a:lnTo>
                  <a:lnTo>
                    <a:pt x="1654" y="2406"/>
                  </a:lnTo>
                  <a:lnTo>
                    <a:pt x="1738" y="2448"/>
                  </a:lnTo>
                  <a:lnTo>
                    <a:pt x="1758" y="2490"/>
                  </a:lnTo>
                  <a:lnTo>
                    <a:pt x="1842" y="2574"/>
                  </a:lnTo>
                  <a:lnTo>
                    <a:pt x="1863" y="2616"/>
                  </a:lnTo>
                  <a:lnTo>
                    <a:pt x="1926" y="2699"/>
                  </a:lnTo>
                  <a:lnTo>
                    <a:pt x="1926" y="2804"/>
                  </a:lnTo>
                  <a:lnTo>
                    <a:pt x="1863" y="3034"/>
                  </a:lnTo>
                  <a:lnTo>
                    <a:pt x="1717" y="3453"/>
                  </a:lnTo>
                  <a:lnTo>
                    <a:pt x="1738" y="3557"/>
                  </a:lnTo>
                  <a:lnTo>
                    <a:pt x="1738" y="3662"/>
                  </a:lnTo>
                  <a:lnTo>
                    <a:pt x="1675" y="3662"/>
                  </a:lnTo>
                  <a:lnTo>
                    <a:pt x="1654" y="3599"/>
                  </a:lnTo>
                  <a:lnTo>
                    <a:pt x="1528" y="3536"/>
                  </a:lnTo>
                  <a:lnTo>
                    <a:pt x="1424" y="3536"/>
                  </a:lnTo>
                  <a:lnTo>
                    <a:pt x="1340" y="3599"/>
                  </a:lnTo>
                  <a:lnTo>
                    <a:pt x="1256" y="3557"/>
                  </a:lnTo>
                  <a:lnTo>
                    <a:pt x="1131" y="3620"/>
                  </a:lnTo>
                  <a:lnTo>
                    <a:pt x="1047" y="3515"/>
                  </a:lnTo>
                  <a:lnTo>
                    <a:pt x="984" y="3285"/>
                  </a:lnTo>
                  <a:lnTo>
                    <a:pt x="838" y="3285"/>
                  </a:lnTo>
                  <a:lnTo>
                    <a:pt x="796" y="3327"/>
                  </a:lnTo>
                  <a:lnTo>
                    <a:pt x="817" y="3494"/>
                  </a:lnTo>
                  <a:lnTo>
                    <a:pt x="796" y="3557"/>
                  </a:lnTo>
                  <a:lnTo>
                    <a:pt x="587" y="3599"/>
                  </a:lnTo>
                  <a:lnTo>
                    <a:pt x="503" y="3599"/>
                  </a:lnTo>
                  <a:lnTo>
                    <a:pt x="482" y="3641"/>
                  </a:lnTo>
                  <a:lnTo>
                    <a:pt x="419" y="3704"/>
                  </a:lnTo>
                  <a:lnTo>
                    <a:pt x="294" y="3641"/>
                  </a:lnTo>
                  <a:lnTo>
                    <a:pt x="189" y="3641"/>
                  </a:lnTo>
                  <a:lnTo>
                    <a:pt x="147" y="3704"/>
                  </a:lnTo>
                  <a:lnTo>
                    <a:pt x="168" y="3766"/>
                  </a:lnTo>
                  <a:lnTo>
                    <a:pt x="168" y="3913"/>
                  </a:lnTo>
                  <a:lnTo>
                    <a:pt x="252" y="3871"/>
                  </a:lnTo>
                  <a:lnTo>
                    <a:pt x="315" y="3850"/>
                  </a:lnTo>
                  <a:lnTo>
                    <a:pt x="398" y="3871"/>
                  </a:lnTo>
                  <a:lnTo>
                    <a:pt x="482" y="3955"/>
                  </a:lnTo>
                  <a:lnTo>
                    <a:pt x="503" y="4248"/>
                  </a:lnTo>
                  <a:lnTo>
                    <a:pt x="503" y="4352"/>
                  </a:lnTo>
                  <a:lnTo>
                    <a:pt x="315" y="4227"/>
                  </a:lnTo>
                  <a:lnTo>
                    <a:pt x="294" y="4227"/>
                  </a:lnTo>
                  <a:lnTo>
                    <a:pt x="252" y="4289"/>
                  </a:lnTo>
                  <a:lnTo>
                    <a:pt x="147" y="4289"/>
                  </a:lnTo>
                  <a:lnTo>
                    <a:pt x="85" y="4331"/>
                  </a:lnTo>
                  <a:lnTo>
                    <a:pt x="85" y="4394"/>
                  </a:lnTo>
                  <a:lnTo>
                    <a:pt x="1" y="4499"/>
                  </a:lnTo>
                  <a:lnTo>
                    <a:pt x="106" y="4603"/>
                  </a:lnTo>
                  <a:lnTo>
                    <a:pt x="168" y="4687"/>
                  </a:lnTo>
                  <a:lnTo>
                    <a:pt x="315" y="4792"/>
                  </a:lnTo>
                  <a:lnTo>
                    <a:pt x="315" y="4896"/>
                  </a:lnTo>
                  <a:lnTo>
                    <a:pt x="419" y="5001"/>
                  </a:lnTo>
                  <a:lnTo>
                    <a:pt x="419" y="5126"/>
                  </a:lnTo>
                  <a:lnTo>
                    <a:pt x="482" y="5189"/>
                  </a:lnTo>
                  <a:lnTo>
                    <a:pt x="524" y="5168"/>
                  </a:lnTo>
                  <a:lnTo>
                    <a:pt x="608" y="5022"/>
                  </a:lnTo>
                  <a:lnTo>
                    <a:pt x="629" y="5022"/>
                  </a:lnTo>
                  <a:lnTo>
                    <a:pt x="712" y="4980"/>
                  </a:lnTo>
                  <a:lnTo>
                    <a:pt x="775" y="4875"/>
                  </a:lnTo>
                  <a:lnTo>
                    <a:pt x="838" y="4854"/>
                  </a:lnTo>
                  <a:lnTo>
                    <a:pt x="942" y="4771"/>
                  </a:lnTo>
                  <a:lnTo>
                    <a:pt x="1005" y="4771"/>
                  </a:lnTo>
                  <a:lnTo>
                    <a:pt x="1047" y="4813"/>
                  </a:lnTo>
                  <a:lnTo>
                    <a:pt x="1110" y="4896"/>
                  </a:lnTo>
                  <a:lnTo>
                    <a:pt x="1110" y="5001"/>
                  </a:lnTo>
                  <a:lnTo>
                    <a:pt x="1131" y="4980"/>
                  </a:lnTo>
                  <a:lnTo>
                    <a:pt x="1194" y="5001"/>
                  </a:lnTo>
                  <a:lnTo>
                    <a:pt x="1298" y="4959"/>
                  </a:lnTo>
                  <a:lnTo>
                    <a:pt x="1319" y="5001"/>
                  </a:lnTo>
                  <a:lnTo>
                    <a:pt x="1319" y="5064"/>
                  </a:lnTo>
                  <a:lnTo>
                    <a:pt x="1424" y="5064"/>
                  </a:lnTo>
                  <a:lnTo>
                    <a:pt x="1507" y="4980"/>
                  </a:lnTo>
                  <a:lnTo>
                    <a:pt x="1507" y="4875"/>
                  </a:lnTo>
                  <a:lnTo>
                    <a:pt x="1570" y="4854"/>
                  </a:lnTo>
                  <a:lnTo>
                    <a:pt x="1654" y="4875"/>
                  </a:lnTo>
                  <a:lnTo>
                    <a:pt x="1758" y="4771"/>
                  </a:lnTo>
                  <a:lnTo>
                    <a:pt x="1947" y="4708"/>
                  </a:lnTo>
                  <a:lnTo>
                    <a:pt x="1947" y="4771"/>
                  </a:lnTo>
                  <a:lnTo>
                    <a:pt x="1863" y="4896"/>
                  </a:lnTo>
                  <a:lnTo>
                    <a:pt x="1884" y="4917"/>
                  </a:lnTo>
                  <a:lnTo>
                    <a:pt x="1947" y="5022"/>
                  </a:lnTo>
                  <a:lnTo>
                    <a:pt x="2072" y="5105"/>
                  </a:lnTo>
                  <a:lnTo>
                    <a:pt x="2198" y="5022"/>
                  </a:lnTo>
                  <a:lnTo>
                    <a:pt x="2282" y="4917"/>
                  </a:lnTo>
                  <a:lnTo>
                    <a:pt x="2512" y="4687"/>
                  </a:lnTo>
                  <a:lnTo>
                    <a:pt x="2574" y="4603"/>
                  </a:lnTo>
                  <a:lnTo>
                    <a:pt x="2658" y="4541"/>
                  </a:lnTo>
                  <a:lnTo>
                    <a:pt x="2763" y="4499"/>
                  </a:lnTo>
                  <a:lnTo>
                    <a:pt x="2867" y="4352"/>
                  </a:lnTo>
                  <a:lnTo>
                    <a:pt x="2867" y="4248"/>
                  </a:lnTo>
                  <a:lnTo>
                    <a:pt x="2888" y="4080"/>
                  </a:lnTo>
                  <a:lnTo>
                    <a:pt x="2909" y="3766"/>
                  </a:lnTo>
                  <a:lnTo>
                    <a:pt x="2888" y="3745"/>
                  </a:lnTo>
                  <a:lnTo>
                    <a:pt x="2867" y="3557"/>
                  </a:lnTo>
                  <a:lnTo>
                    <a:pt x="2909" y="3453"/>
                  </a:lnTo>
                  <a:lnTo>
                    <a:pt x="3098" y="3285"/>
                  </a:lnTo>
                  <a:lnTo>
                    <a:pt x="3098" y="3139"/>
                  </a:lnTo>
                  <a:lnTo>
                    <a:pt x="3202" y="3013"/>
                  </a:lnTo>
                  <a:lnTo>
                    <a:pt x="3328" y="2908"/>
                  </a:lnTo>
                  <a:lnTo>
                    <a:pt x="3411" y="2929"/>
                  </a:lnTo>
                  <a:lnTo>
                    <a:pt x="3516" y="2867"/>
                  </a:lnTo>
                  <a:lnTo>
                    <a:pt x="3621" y="2825"/>
                  </a:lnTo>
                  <a:lnTo>
                    <a:pt x="3809" y="2511"/>
                  </a:lnTo>
                  <a:lnTo>
                    <a:pt x="3809" y="2344"/>
                  </a:lnTo>
                  <a:lnTo>
                    <a:pt x="3851" y="2155"/>
                  </a:lnTo>
                  <a:lnTo>
                    <a:pt x="3935" y="2092"/>
                  </a:lnTo>
                  <a:lnTo>
                    <a:pt x="3955" y="1946"/>
                  </a:lnTo>
                  <a:lnTo>
                    <a:pt x="3935" y="1925"/>
                  </a:lnTo>
                  <a:lnTo>
                    <a:pt x="3955" y="1737"/>
                  </a:lnTo>
                  <a:lnTo>
                    <a:pt x="3955" y="1653"/>
                  </a:lnTo>
                  <a:lnTo>
                    <a:pt x="3955" y="1507"/>
                  </a:lnTo>
                  <a:lnTo>
                    <a:pt x="4060" y="1402"/>
                  </a:lnTo>
                  <a:lnTo>
                    <a:pt x="4060" y="1256"/>
                  </a:lnTo>
                  <a:lnTo>
                    <a:pt x="4081" y="1130"/>
                  </a:lnTo>
                  <a:lnTo>
                    <a:pt x="4039" y="921"/>
                  </a:lnTo>
                  <a:lnTo>
                    <a:pt x="4290" y="607"/>
                  </a:lnTo>
                  <a:lnTo>
                    <a:pt x="4332" y="502"/>
                  </a:lnTo>
                  <a:lnTo>
                    <a:pt x="4437" y="460"/>
                  </a:lnTo>
                  <a:lnTo>
                    <a:pt x="4437" y="209"/>
                  </a:lnTo>
                  <a:lnTo>
                    <a:pt x="4374" y="105"/>
                  </a:lnTo>
                  <a:lnTo>
                    <a:pt x="4374" y="63"/>
                  </a:lnTo>
                  <a:lnTo>
                    <a:pt x="4290" y="84"/>
                  </a:lnTo>
                  <a:lnTo>
                    <a:pt x="4248" y="105"/>
                  </a:lnTo>
                  <a:lnTo>
                    <a:pt x="4144" y="63"/>
                  </a:lnTo>
                  <a:lnTo>
                    <a:pt x="41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9"/>
            <p:cNvSpPr/>
            <p:nvPr/>
          </p:nvSpPr>
          <p:spPr>
            <a:xfrm>
              <a:off x="3860475" y="3308125"/>
              <a:ext cx="15700" cy="21475"/>
            </a:xfrm>
            <a:custGeom>
              <a:avLst/>
              <a:gdLst/>
              <a:ahLst/>
              <a:cxnLst/>
              <a:rect l="l" t="t" r="r" b="b"/>
              <a:pathLst>
                <a:path w="628" h="859" extrusionOk="0">
                  <a:moveTo>
                    <a:pt x="460" y="1"/>
                  </a:moveTo>
                  <a:lnTo>
                    <a:pt x="356" y="84"/>
                  </a:lnTo>
                  <a:lnTo>
                    <a:pt x="293" y="105"/>
                  </a:lnTo>
                  <a:lnTo>
                    <a:pt x="230" y="210"/>
                  </a:lnTo>
                  <a:lnTo>
                    <a:pt x="147" y="252"/>
                  </a:lnTo>
                  <a:lnTo>
                    <a:pt x="126" y="252"/>
                  </a:lnTo>
                  <a:lnTo>
                    <a:pt x="42" y="398"/>
                  </a:lnTo>
                  <a:lnTo>
                    <a:pt x="0" y="419"/>
                  </a:lnTo>
                  <a:lnTo>
                    <a:pt x="84" y="503"/>
                  </a:lnTo>
                  <a:lnTo>
                    <a:pt x="105" y="670"/>
                  </a:lnTo>
                  <a:lnTo>
                    <a:pt x="42" y="775"/>
                  </a:lnTo>
                  <a:lnTo>
                    <a:pt x="84" y="859"/>
                  </a:lnTo>
                  <a:lnTo>
                    <a:pt x="188" y="775"/>
                  </a:lnTo>
                  <a:lnTo>
                    <a:pt x="293" y="775"/>
                  </a:lnTo>
                  <a:lnTo>
                    <a:pt x="356" y="712"/>
                  </a:lnTo>
                  <a:lnTo>
                    <a:pt x="335" y="503"/>
                  </a:lnTo>
                  <a:lnTo>
                    <a:pt x="398" y="440"/>
                  </a:lnTo>
                  <a:lnTo>
                    <a:pt x="523" y="335"/>
                  </a:lnTo>
                  <a:lnTo>
                    <a:pt x="628" y="231"/>
                  </a:lnTo>
                  <a:lnTo>
                    <a:pt x="628" y="126"/>
                  </a:lnTo>
                  <a:lnTo>
                    <a:pt x="565" y="43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9"/>
            <p:cNvSpPr/>
            <p:nvPr/>
          </p:nvSpPr>
          <p:spPr>
            <a:xfrm>
              <a:off x="4111550" y="3257925"/>
              <a:ext cx="161650" cy="164775"/>
            </a:xfrm>
            <a:custGeom>
              <a:avLst/>
              <a:gdLst/>
              <a:ahLst/>
              <a:cxnLst/>
              <a:rect l="l" t="t" r="r" b="b"/>
              <a:pathLst>
                <a:path w="6466" h="6591" extrusionOk="0">
                  <a:moveTo>
                    <a:pt x="2553" y="0"/>
                  </a:moveTo>
                  <a:lnTo>
                    <a:pt x="1779" y="42"/>
                  </a:lnTo>
                  <a:lnTo>
                    <a:pt x="858" y="42"/>
                  </a:lnTo>
                  <a:lnTo>
                    <a:pt x="816" y="105"/>
                  </a:lnTo>
                  <a:lnTo>
                    <a:pt x="754" y="105"/>
                  </a:lnTo>
                  <a:lnTo>
                    <a:pt x="712" y="146"/>
                  </a:lnTo>
                  <a:lnTo>
                    <a:pt x="775" y="230"/>
                  </a:lnTo>
                  <a:lnTo>
                    <a:pt x="858" y="314"/>
                  </a:lnTo>
                  <a:lnTo>
                    <a:pt x="858" y="356"/>
                  </a:lnTo>
                  <a:lnTo>
                    <a:pt x="921" y="439"/>
                  </a:lnTo>
                  <a:lnTo>
                    <a:pt x="963" y="628"/>
                  </a:lnTo>
                  <a:lnTo>
                    <a:pt x="984" y="732"/>
                  </a:lnTo>
                  <a:lnTo>
                    <a:pt x="942" y="795"/>
                  </a:lnTo>
                  <a:lnTo>
                    <a:pt x="942" y="879"/>
                  </a:lnTo>
                  <a:lnTo>
                    <a:pt x="879" y="942"/>
                  </a:lnTo>
                  <a:lnTo>
                    <a:pt x="816" y="963"/>
                  </a:lnTo>
                  <a:lnTo>
                    <a:pt x="754" y="963"/>
                  </a:lnTo>
                  <a:lnTo>
                    <a:pt x="733" y="942"/>
                  </a:lnTo>
                  <a:lnTo>
                    <a:pt x="733" y="983"/>
                  </a:lnTo>
                  <a:lnTo>
                    <a:pt x="754" y="1046"/>
                  </a:lnTo>
                  <a:lnTo>
                    <a:pt x="754" y="1109"/>
                  </a:lnTo>
                  <a:lnTo>
                    <a:pt x="858" y="1151"/>
                  </a:lnTo>
                  <a:lnTo>
                    <a:pt x="858" y="1214"/>
                  </a:lnTo>
                  <a:lnTo>
                    <a:pt x="942" y="1214"/>
                  </a:lnTo>
                  <a:lnTo>
                    <a:pt x="963" y="1402"/>
                  </a:lnTo>
                  <a:lnTo>
                    <a:pt x="963" y="1486"/>
                  </a:lnTo>
                  <a:lnTo>
                    <a:pt x="858" y="1590"/>
                  </a:lnTo>
                  <a:lnTo>
                    <a:pt x="775" y="1674"/>
                  </a:lnTo>
                  <a:lnTo>
                    <a:pt x="733" y="1716"/>
                  </a:lnTo>
                  <a:lnTo>
                    <a:pt x="565" y="1883"/>
                  </a:lnTo>
                  <a:lnTo>
                    <a:pt x="461" y="2030"/>
                  </a:lnTo>
                  <a:lnTo>
                    <a:pt x="293" y="2092"/>
                  </a:lnTo>
                  <a:lnTo>
                    <a:pt x="0" y="2092"/>
                  </a:lnTo>
                  <a:lnTo>
                    <a:pt x="84" y="2553"/>
                  </a:lnTo>
                  <a:lnTo>
                    <a:pt x="210" y="3243"/>
                  </a:lnTo>
                  <a:lnTo>
                    <a:pt x="628" y="3808"/>
                  </a:lnTo>
                  <a:lnTo>
                    <a:pt x="754" y="4248"/>
                  </a:lnTo>
                  <a:lnTo>
                    <a:pt x="942" y="4352"/>
                  </a:lnTo>
                  <a:lnTo>
                    <a:pt x="1026" y="4352"/>
                  </a:lnTo>
                  <a:lnTo>
                    <a:pt x="1130" y="4394"/>
                  </a:lnTo>
                  <a:lnTo>
                    <a:pt x="1172" y="4394"/>
                  </a:lnTo>
                  <a:lnTo>
                    <a:pt x="1256" y="4436"/>
                  </a:lnTo>
                  <a:lnTo>
                    <a:pt x="1256" y="4499"/>
                  </a:lnTo>
                  <a:lnTo>
                    <a:pt x="1340" y="4561"/>
                  </a:lnTo>
                  <a:lnTo>
                    <a:pt x="1444" y="4561"/>
                  </a:lnTo>
                  <a:lnTo>
                    <a:pt x="1695" y="4645"/>
                  </a:lnTo>
                  <a:lnTo>
                    <a:pt x="1779" y="4645"/>
                  </a:lnTo>
                  <a:lnTo>
                    <a:pt x="1821" y="4708"/>
                  </a:lnTo>
                  <a:lnTo>
                    <a:pt x="1884" y="4729"/>
                  </a:lnTo>
                  <a:lnTo>
                    <a:pt x="1925" y="4812"/>
                  </a:lnTo>
                  <a:lnTo>
                    <a:pt x="2030" y="4917"/>
                  </a:lnTo>
                  <a:lnTo>
                    <a:pt x="2093" y="4917"/>
                  </a:lnTo>
                  <a:lnTo>
                    <a:pt x="2093" y="4938"/>
                  </a:lnTo>
                  <a:lnTo>
                    <a:pt x="2114" y="4917"/>
                  </a:lnTo>
                  <a:lnTo>
                    <a:pt x="2177" y="4917"/>
                  </a:lnTo>
                  <a:lnTo>
                    <a:pt x="2197" y="4980"/>
                  </a:lnTo>
                  <a:lnTo>
                    <a:pt x="2281" y="4980"/>
                  </a:lnTo>
                  <a:lnTo>
                    <a:pt x="2302" y="5022"/>
                  </a:lnTo>
                  <a:lnTo>
                    <a:pt x="2323" y="4980"/>
                  </a:lnTo>
                  <a:lnTo>
                    <a:pt x="2407" y="5022"/>
                  </a:lnTo>
                  <a:lnTo>
                    <a:pt x="2428" y="5043"/>
                  </a:lnTo>
                  <a:lnTo>
                    <a:pt x="2490" y="5043"/>
                  </a:lnTo>
                  <a:lnTo>
                    <a:pt x="2511" y="5084"/>
                  </a:lnTo>
                  <a:lnTo>
                    <a:pt x="2553" y="5126"/>
                  </a:lnTo>
                  <a:lnTo>
                    <a:pt x="2637" y="5189"/>
                  </a:lnTo>
                  <a:lnTo>
                    <a:pt x="2825" y="5398"/>
                  </a:lnTo>
                  <a:lnTo>
                    <a:pt x="2846" y="5608"/>
                  </a:lnTo>
                  <a:lnTo>
                    <a:pt x="2846" y="6591"/>
                  </a:lnTo>
                  <a:lnTo>
                    <a:pt x="2951" y="6193"/>
                  </a:lnTo>
                  <a:lnTo>
                    <a:pt x="3495" y="6173"/>
                  </a:lnTo>
                  <a:lnTo>
                    <a:pt x="3599" y="6131"/>
                  </a:lnTo>
                  <a:lnTo>
                    <a:pt x="3641" y="6110"/>
                  </a:lnTo>
                  <a:lnTo>
                    <a:pt x="3704" y="6089"/>
                  </a:lnTo>
                  <a:lnTo>
                    <a:pt x="3704" y="6131"/>
                  </a:lnTo>
                  <a:lnTo>
                    <a:pt x="3788" y="6173"/>
                  </a:lnTo>
                  <a:lnTo>
                    <a:pt x="3871" y="6214"/>
                  </a:lnTo>
                  <a:lnTo>
                    <a:pt x="3955" y="6214"/>
                  </a:lnTo>
                  <a:lnTo>
                    <a:pt x="3997" y="6298"/>
                  </a:lnTo>
                  <a:lnTo>
                    <a:pt x="3976" y="6319"/>
                  </a:lnTo>
                  <a:lnTo>
                    <a:pt x="4164" y="6298"/>
                  </a:lnTo>
                  <a:lnTo>
                    <a:pt x="4269" y="6193"/>
                  </a:lnTo>
                  <a:lnTo>
                    <a:pt x="4332" y="6193"/>
                  </a:lnTo>
                  <a:lnTo>
                    <a:pt x="4394" y="6131"/>
                  </a:lnTo>
                  <a:lnTo>
                    <a:pt x="4436" y="6173"/>
                  </a:lnTo>
                  <a:lnTo>
                    <a:pt x="4436" y="6214"/>
                  </a:lnTo>
                  <a:lnTo>
                    <a:pt x="4520" y="6214"/>
                  </a:lnTo>
                  <a:lnTo>
                    <a:pt x="4604" y="6277"/>
                  </a:lnTo>
                  <a:lnTo>
                    <a:pt x="4729" y="6214"/>
                  </a:lnTo>
                  <a:lnTo>
                    <a:pt x="4897" y="6193"/>
                  </a:lnTo>
                  <a:lnTo>
                    <a:pt x="4918" y="6110"/>
                  </a:lnTo>
                  <a:lnTo>
                    <a:pt x="4897" y="6068"/>
                  </a:lnTo>
                  <a:lnTo>
                    <a:pt x="4938" y="6005"/>
                  </a:lnTo>
                  <a:lnTo>
                    <a:pt x="5043" y="6026"/>
                  </a:lnTo>
                  <a:lnTo>
                    <a:pt x="5127" y="6026"/>
                  </a:lnTo>
                  <a:lnTo>
                    <a:pt x="5210" y="6089"/>
                  </a:lnTo>
                  <a:lnTo>
                    <a:pt x="5315" y="6068"/>
                  </a:lnTo>
                  <a:lnTo>
                    <a:pt x="5357" y="6026"/>
                  </a:lnTo>
                  <a:lnTo>
                    <a:pt x="5566" y="5963"/>
                  </a:lnTo>
                  <a:lnTo>
                    <a:pt x="5650" y="5984"/>
                  </a:lnTo>
                  <a:lnTo>
                    <a:pt x="5754" y="5963"/>
                  </a:lnTo>
                  <a:lnTo>
                    <a:pt x="5775" y="5900"/>
                  </a:lnTo>
                  <a:lnTo>
                    <a:pt x="5901" y="5900"/>
                  </a:lnTo>
                  <a:lnTo>
                    <a:pt x="5985" y="5817"/>
                  </a:lnTo>
                  <a:lnTo>
                    <a:pt x="6110" y="5796"/>
                  </a:lnTo>
                  <a:lnTo>
                    <a:pt x="6194" y="5712"/>
                  </a:lnTo>
                  <a:lnTo>
                    <a:pt x="6278" y="5649"/>
                  </a:lnTo>
                  <a:lnTo>
                    <a:pt x="6382" y="5670"/>
                  </a:lnTo>
                  <a:lnTo>
                    <a:pt x="6424" y="5608"/>
                  </a:lnTo>
                  <a:lnTo>
                    <a:pt x="6466" y="5587"/>
                  </a:lnTo>
                  <a:lnTo>
                    <a:pt x="6424" y="5587"/>
                  </a:lnTo>
                  <a:lnTo>
                    <a:pt x="6424" y="5545"/>
                  </a:lnTo>
                  <a:lnTo>
                    <a:pt x="6298" y="5440"/>
                  </a:lnTo>
                  <a:lnTo>
                    <a:pt x="6173" y="5398"/>
                  </a:lnTo>
                  <a:lnTo>
                    <a:pt x="5964" y="5189"/>
                  </a:lnTo>
                  <a:lnTo>
                    <a:pt x="5985" y="5126"/>
                  </a:lnTo>
                  <a:lnTo>
                    <a:pt x="5901" y="4938"/>
                  </a:lnTo>
                  <a:lnTo>
                    <a:pt x="5859" y="4875"/>
                  </a:lnTo>
                  <a:lnTo>
                    <a:pt x="5901" y="4771"/>
                  </a:lnTo>
                  <a:lnTo>
                    <a:pt x="5859" y="4729"/>
                  </a:lnTo>
                  <a:lnTo>
                    <a:pt x="5838" y="4624"/>
                  </a:lnTo>
                  <a:lnTo>
                    <a:pt x="5796" y="4540"/>
                  </a:lnTo>
                  <a:lnTo>
                    <a:pt x="5838" y="4540"/>
                  </a:lnTo>
                  <a:lnTo>
                    <a:pt x="5775" y="4394"/>
                  </a:lnTo>
                  <a:lnTo>
                    <a:pt x="5754" y="4248"/>
                  </a:lnTo>
                  <a:lnTo>
                    <a:pt x="5838" y="4206"/>
                  </a:lnTo>
                  <a:lnTo>
                    <a:pt x="5838" y="4038"/>
                  </a:lnTo>
                  <a:lnTo>
                    <a:pt x="5754" y="3976"/>
                  </a:lnTo>
                  <a:lnTo>
                    <a:pt x="5754" y="3766"/>
                  </a:lnTo>
                  <a:lnTo>
                    <a:pt x="5775" y="3620"/>
                  </a:lnTo>
                  <a:lnTo>
                    <a:pt x="5859" y="3578"/>
                  </a:lnTo>
                  <a:lnTo>
                    <a:pt x="5880" y="3599"/>
                  </a:lnTo>
                  <a:lnTo>
                    <a:pt x="5943" y="3515"/>
                  </a:lnTo>
                  <a:lnTo>
                    <a:pt x="5859" y="3306"/>
                  </a:lnTo>
                  <a:lnTo>
                    <a:pt x="5775" y="3306"/>
                  </a:lnTo>
                  <a:lnTo>
                    <a:pt x="5650" y="3180"/>
                  </a:lnTo>
                  <a:lnTo>
                    <a:pt x="5482" y="3055"/>
                  </a:lnTo>
                  <a:lnTo>
                    <a:pt x="5482" y="2929"/>
                  </a:lnTo>
                  <a:lnTo>
                    <a:pt x="5566" y="2657"/>
                  </a:lnTo>
                  <a:lnTo>
                    <a:pt x="5692" y="2302"/>
                  </a:lnTo>
                  <a:lnTo>
                    <a:pt x="5754" y="2239"/>
                  </a:lnTo>
                  <a:lnTo>
                    <a:pt x="5734" y="2134"/>
                  </a:lnTo>
                  <a:lnTo>
                    <a:pt x="5692" y="2113"/>
                  </a:lnTo>
                  <a:lnTo>
                    <a:pt x="5734" y="2113"/>
                  </a:lnTo>
                  <a:lnTo>
                    <a:pt x="5022" y="1611"/>
                  </a:lnTo>
                  <a:lnTo>
                    <a:pt x="4959" y="1527"/>
                  </a:lnTo>
                  <a:lnTo>
                    <a:pt x="4938" y="1486"/>
                  </a:lnTo>
                  <a:lnTo>
                    <a:pt x="4959" y="1402"/>
                  </a:lnTo>
                  <a:lnTo>
                    <a:pt x="4834" y="1214"/>
                  </a:lnTo>
                  <a:lnTo>
                    <a:pt x="27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9"/>
            <p:cNvSpPr/>
            <p:nvPr/>
          </p:nvSpPr>
          <p:spPr>
            <a:xfrm>
              <a:off x="4106850" y="3261050"/>
              <a:ext cx="29300" cy="24100"/>
            </a:xfrm>
            <a:custGeom>
              <a:avLst/>
              <a:gdLst/>
              <a:ahLst/>
              <a:cxnLst/>
              <a:rect l="l" t="t" r="r" b="b"/>
              <a:pathLst>
                <a:path w="1172" h="964" extrusionOk="0">
                  <a:moveTo>
                    <a:pt x="795" y="1"/>
                  </a:moveTo>
                  <a:lnTo>
                    <a:pt x="795" y="84"/>
                  </a:lnTo>
                  <a:lnTo>
                    <a:pt x="732" y="126"/>
                  </a:lnTo>
                  <a:lnTo>
                    <a:pt x="649" y="126"/>
                  </a:lnTo>
                  <a:lnTo>
                    <a:pt x="607" y="84"/>
                  </a:lnTo>
                  <a:lnTo>
                    <a:pt x="544" y="42"/>
                  </a:lnTo>
                  <a:lnTo>
                    <a:pt x="440" y="126"/>
                  </a:lnTo>
                  <a:lnTo>
                    <a:pt x="377" y="147"/>
                  </a:lnTo>
                  <a:lnTo>
                    <a:pt x="335" y="126"/>
                  </a:lnTo>
                  <a:lnTo>
                    <a:pt x="209" y="231"/>
                  </a:lnTo>
                  <a:lnTo>
                    <a:pt x="105" y="356"/>
                  </a:lnTo>
                  <a:lnTo>
                    <a:pt x="0" y="733"/>
                  </a:lnTo>
                  <a:lnTo>
                    <a:pt x="0" y="817"/>
                  </a:lnTo>
                  <a:lnTo>
                    <a:pt x="209" y="817"/>
                  </a:lnTo>
                  <a:lnTo>
                    <a:pt x="272" y="921"/>
                  </a:lnTo>
                  <a:lnTo>
                    <a:pt x="335" y="963"/>
                  </a:lnTo>
                  <a:lnTo>
                    <a:pt x="398" y="921"/>
                  </a:lnTo>
                  <a:lnTo>
                    <a:pt x="419" y="921"/>
                  </a:lnTo>
                  <a:lnTo>
                    <a:pt x="481" y="963"/>
                  </a:lnTo>
                  <a:lnTo>
                    <a:pt x="607" y="921"/>
                  </a:lnTo>
                  <a:lnTo>
                    <a:pt x="607" y="858"/>
                  </a:lnTo>
                  <a:lnTo>
                    <a:pt x="691" y="670"/>
                  </a:lnTo>
                  <a:lnTo>
                    <a:pt x="649" y="566"/>
                  </a:lnTo>
                  <a:lnTo>
                    <a:pt x="712" y="566"/>
                  </a:lnTo>
                  <a:lnTo>
                    <a:pt x="753" y="628"/>
                  </a:lnTo>
                  <a:lnTo>
                    <a:pt x="816" y="628"/>
                  </a:lnTo>
                  <a:lnTo>
                    <a:pt x="858" y="733"/>
                  </a:lnTo>
                  <a:lnTo>
                    <a:pt x="921" y="754"/>
                  </a:lnTo>
                  <a:lnTo>
                    <a:pt x="921" y="817"/>
                  </a:lnTo>
                  <a:lnTo>
                    <a:pt x="942" y="838"/>
                  </a:lnTo>
                  <a:lnTo>
                    <a:pt x="1004" y="838"/>
                  </a:lnTo>
                  <a:lnTo>
                    <a:pt x="1067" y="817"/>
                  </a:lnTo>
                  <a:lnTo>
                    <a:pt x="1130" y="754"/>
                  </a:lnTo>
                  <a:lnTo>
                    <a:pt x="1130" y="670"/>
                  </a:lnTo>
                  <a:lnTo>
                    <a:pt x="1172" y="607"/>
                  </a:lnTo>
                  <a:lnTo>
                    <a:pt x="1151" y="503"/>
                  </a:lnTo>
                  <a:lnTo>
                    <a:pt x="1109" y="314"/>
                  </a:lnTo>
                  <a:lnTo>
                    <a:pt x="1046" y="231"/>
                  </a:lnTo>
                  <a:lnTo>
                    <a:pt x="1046" y="189"/>
                  </a:lnTo>
                  <a:lnTo>
                    <a:pt x="963" y="105"/>
                  </a:lnTo>
                  <a:lnTo>
                    <a:pt x="900" y="21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9"/>
            <p:cNvSpPr/>
            <p:nvPr/>
          </p:nvSpPr>
          <p:spPr>
            <a:xfrm>
              <a:off x="4106850" y="3275175"/>
              <a:ext cx="28775" cy="35075"/>
            </a:xfrm>
            <a:custGeom>
              <a:avLst/>
              <a:gdLst/>
              <a:ahLst/>
              <a:cxnLst/>
              <a:rect l="l" t="t" r="r" b="b"/>
              <a:pathLst>
                <a:path w="1151" h="1403" extrusionOk="0">
                  <a:moveTo>
                    <a:pt x="649" y="1"/>
                  </a:moveTo>
                  <a:lnTo>
                    <a:pt x="691" y="105"/>
                  </a:lnTo>
                  <a:lnTo>
                    <a:pt x="607" y="293"/>
                  </a:lnTo>
                  <a:lnTo>
                    <a:pt x="607" y="356"/>
                  </a:lnTo>
                  <a:lnTo>
                    <a:pt x="481" y="398"/>
                  </a:lnTo>
                  <a:lnTo>
                    <a:pt x="419" y="356"/>
                  </a:lnTo>
                  <a:lnTo>
                    <a:pt x="398" y="356"/>
                  </a:lnTo>
                  <a:lnTo>
                    <a:pt x="335" y="398"/>
                  </a:lnTo>
                  <a:lnTo>
                    <a:pt x="272" y="356"/>
                  </a:lnTo>
                  <a:lnTo>
                    <a:pt x="209" y="252"/>
                  </a:lnTo>
                  <a:lnTo>
                    <a:pt x="0" y="252"/>
                  </a:lnTo>
                  <a:lnTo>
                    <a:pt x="0" y="314"/>
                  </a:lnTo>
                  <a:lnTo>
                    <a:pt x="63" y="419"/>
                  </a:lnTo>
                  <a:lnTo>
                    <a:pt x="84" y="565"/>
                  </a:lnTo>
                  <a:lnTo>
                    <a:pt x="84" y="712"/>
                  </a:lnTo>
                  <a:lnTo>
                    <a:pt x="188" y="1402"/>
                  </a:lnTo>
                  <a:lnTo>
                    <a:pt x="481" y="1402"/>
                  </a:lnTo>
                  <a:lnTo>
                    <a:pt x="649" y="1340"/>
                  </a:lnTo>
                  <a:lnTo>
                    <a:pt x="753" y="1193"/>
                  </a:lnTo>
                  <a:lnTo>
                    <a:pt x="921" y="1026"/>
                  </a:lnTo>
                  <a:lnTo>
                    <a:pt x="963" y="984"/>
                  </a:lnTo>
                  <a:lnTo>
                    <a:pt x="1046" y="900"/>
                  </a:lnTo>
                  <a:lnTo>
                    <a:pt x="1151" y="796"/>
                  </a:lnTo>
                  <a:lnTo>
                    <a:pt x="1151" y="712"/>
                  </a:lnTo>
                  <a:lnTo>
                    <a:pt x="1130" y="524"/>
                  </a:lnTo>
                  <a:lnTo>
                    <a:pt x="1046" y="524"/>
                  </a:lnTo>
                  <a:lnTo>
                    <a:pt x="1046" y="461"/>
                  </a:lnTo>
                  <a:lnTo>
                    <a:pt x="942" y="419"/>
                  </a:lnTo>
                  <a:lnTo>
                    <a:pt x="942" y="356"/>
                  </a:lnTo>
                  <a:lnTo>
                    <a:pt x="921" y="293"/>
                  </a:lnTo>
                  <a:lnTo>
                    <a:pt x="921" y="252"/>
                  </a:lnTo>
                  <a:lnTo>
                    <a:pt x="921" y="189"/>
                  </a:lnTo>
                  <a:lnTo>
                    <a:pt x="858" y="168"/>
                  </a:lnTo>
                  <a:lnTo>
                    <a:pt x="816" y="63"/>
                  </a:lnTo>
                  <a:lnTo>
                    <a:pt x="753" y="63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9"/>
            <p:cNvSpPr/>
            <p:nvPr/>
          </p:nvSpPr>
          <p:spPr>
            <a:xfrm>
              <a:off x="3862550" y="3166900"/>
              <a:ext cx="275700" cy="273075"/>
            </a:xfrm>
            <a:custGeom>
              <a:avLst/>
              <a:gdLst/>
              <a:ahLst/>
              <a:cxnLst/>
              <a:rect l="l" t="t" r="r" b="b"/>
              <a:pathLst>
                <a:path w="11028" h="10923" extrusionOk="0">
                  <a:moveTo>
                    <a:pt x="7701" y="0"/>
                  </a:moveTo>
                  <a:lnTo>
                    <a:pt x="7701" y="42"/>
                  </a:lnTo>
                  <a:lnTo>
                    <a:pt x="7743" y="84"/>
                  </a:lnTo>
                  <a:lnTo>
                    <a:pt x="7659" y="189"/>
                  </a:lnTo>
                  <a:lnTo>
                    <a:pt x="7575" y="189"/>
                  </a:lnTo>
                  <a:lnTo>
                    <a:pt x="7491" y="210"/>
                  </a:lnTo>
                  <a:lnTo>
                    <a:pt x="7366" y="210"/>
                  </a:lnTo>
                  <a:lnTo>
                    <a:pt x="7282" y="251"/>
                  </a:lnTo>
                  <a:lnTo>
                    <a:pt x="7240" y="251"/>
                  </a:lnTo>
                  <a:lnTo>
                    <a:pt x="7219" y="189"/>
                  </a:lnTo>
                  <a:lnTo>
                    <a:pt x="7178" y="189"/>
                  </a:lnTo>
                  <a:lnTo>
                    <a:pt x="7157" y="147"/>
                  </a:lnTo>
                  <a:lnTo>
                    <a:pt x="7073" y="126"/>
                  </a:lnTo>
                  <a:lnTo>
                    <a:pt x="6843" y="230"/>
                  </a:lnTo>
                  <a:lnTo>
                    <a:pt x="6759" y="293"/>
                  </a:lnTo>
                  <a:lnTo>
                    <a:pt x="6717" y="335"/>
                  </a:lnTo>
                  <a:lnTo>
                    <a:pt x="6487" y="356"/>
                  </a:lnTo>
                  <a:lnTo>
                    <a:pt x="6403" y="398"/>
                  </a:lnTo>
                  <a:lnTo>
                    <a:pt x="6320" y="314"/>
                  </a:lnTo>
                  <a:lnTo>
                    <a:pt x="6215" y="293"/>
                  </a:lnTo>
                  <a:lnTo>
                    <a:pt x="6111" y="293"/>
                  </a:lnTo>
                  <a:lnTo>
                    <a:pt x="6027" y="398"/>
                  </a:lnTo>
                  <a:lnTo>
                    <a:pt x="5922" y="502"/>
                  </a:lnTo>
                  <a:lnTo>
                    <a:pt x="5964" y="544"/>
                  </a:lnTo>
                  <a:lnTo>
                    <a:pt x="6006" y="607"/>
                  </a:lnTo>
                  <a:lnTo>
                    <a:pt x="5985" y="649"/>
                  </a:lnTo>
                  <a:lnTo>
                    <a:pt x="5859" y="670"/>
                  </a:lnTo>
                  <a:lnTo>
                    <a:pt x="5797" y="649"/>
                  </a:lnTo>
                  <a:lnTo>
                    <a:pt x="5671" y="628"/>
                  </a:lnTo>
                  <a:lnTo>
                    <a:pt x="5567" y="565"/>
                  </a:lnTo>
                  <a:lnTo>
                    <a:pt x="5483" y="565"/>
                  </a:lnTo>
                  <a:lnTo>
                    <a:pt x="5399" y="628"/>
                  </a:lnTo>
                  <a:lnTo>
                    <a:pt x="5336" y="607"/>
                  </a:lnTo>
                  <a:lnTo>
                    <a:pt x="5190" y="607"/>
                  </a:lnTo>
                  <a:lnTo>
                    <a:pt x="5064" y="523"/>
                  </a:lnTo>
                  <a:lnTo>
                    <a:pt x="4939" y="544"/>
                  </a:lnTo>
                  <a:lnTo>
                    <a:pt x="4918" y="502"/>
                  </a:lnTo>
                  <a:lnTo>
                    <a:pt x="4750" y="356"/>
                  </a:lnTo>
                  <a:lnTo>
                    <a:pt x="4667" y="335"/>
                  </a:lnTo>
                  <a:lnTo>
                    <a:pt x="4499" y="210"/>
                  </a:lnTo>
                  <a:lnTo>
                    <a:pt x="4437" y="189"/>
                  </a:lnTo>
                  <a:lnTo>
                    <a:pt x="4353" y="126"/>
                  </a:lnTo>
                  <a:lnTo>
                    <a:pt x="4290" y="126"/>
                  </a:lnTo>
                  <a:lnTo>
                    <a:pt x="4290" y="189"/>
                  </a:lnTo>
                  <a:lnTo>
                    <a:pt x="4186" y="147"/>
                  </a:lnTo>
                  <a:lnTo>
                    <a:pt x="4102" y="251"/>
                  </a:lnTo>
                  <a:lnTo>
                    <a:pt x="4018" y="251"/>
                  </a:lnTo>
                  <a:lnTo>
                    <a:pt x="3976" y="293"/>
                  </a:lnTo>
                  <a:lnTo>
                    <a:pt x="3976" y="356"/>
                  </a:lnTo>
                  <a:lnTo>
                    <a:pt x="3914" y="440"/>
                  </a:lnTo>
                  <a:lnTo>
                    <a:pt x="3914" y="502"/>
                  </a:lnTo>
                  <a:lnTo>
                    <a:pt x="3872" y="544"/>
                  </a:lnTo>
                  <a:lnTo>
                    <a:pt x="3788" y="544"/>
                  </a:lnTo>
                  <a:lnTo>
                    <a:pt x="3788" y="607"/>
                  </a:lnTo>
                  <a:lnTo>
                    <a:pt x="3893" y="733"/>
                  </a:lnTo>
                  <a:lnTo>
                    <a:pt x="3830" y="774"/>
                  </a:lnTo>
                  <a:lnTo>
                    <a:pt x="3809" y="858"/>
                  </a:lnTo>
                  <a:lnTo>
                    <a:pt x="3809" y="984"/>
                  </a:lnTo>
                  <a:lnTo>
                    <a:pt x="3872" y="1088"/>
                  </a:lnTo>
                  <a:lnTo>
                    <a:pt x="3872" y="1339"/>
                  </a:lnTo>
                  <a:lnTo>
                    <a:pt x="3767" y="1381"/>
                  </a:lnTo>
                  <a:lnTo>
                    <a:pt x="3725" y="1486"/>
                  </a:lnTo>
                  <a:lnTo>
                    <a:pt x="3474" y="1800"/>
                  </a:lnTo>
                  <a:lnTo>
                    <a:pt x="3516" y="2009"/>
                  </a:lnTo>
                  <a:lnTo>
                    <a:pt x="3495" y="2135"/>
                  </a:lnTo>
                  <a:lnTo>
                    <a:pt x="3495" y="2281"/>
                  </a:lnTo>
                  <a:lnTo>
                    <a:pt x="3390" y="2386"/>
                  </a:lnTo>
                  <a:lnTo>
                    <a:pt x="3390" y="2532"/>
                  </a:lnTo>
                  <a:lnTo>
                    <a:pt x="3390" y="2616"/>
                  </a:lnTo>
                  <a:lnTo>
                    <a:pt x="3370" y="2804"/>
                  </a:lnTo>
                  <a:lnTo>
                    <a:pt x="3390" y="2825"/>
                  </a:lnTo>
                  <a:lnTo>
                    <a:pt x="3370" y="2971"/>
                  </a:lnTo>
                  <a:lnTo>
                    <a:pt x="3286" y="3034"/>
                  </a:lnTo>
                  <a:lnTo>
                    <a:pt x="3244" y="3223"/>
                  </a:lnTo>
                  <a:lnTo>
                    <a:pt x="3244" y="3390"/>
                  </a:lnTo>
                  <a:lnTo>
                    <a:pt x="3056" y="3704"/>
                  </a:lnTo>
                  <a:lnTo>
                    <a:pt x="2951" y="3746"/>
                  </a:lnTo>
                  <a:lnTo>
                    <a:pt x="2846" y="3808"/>
                  </a:lnTo>
                  <a:lnTo>
                    <a:pt x="2763" y="3787"/>
                  </a:lnTo>
                  <a:lnTo>
                    <a:pt x="2637" y="3892"/>
                  </a:lnTo>
                  <a:lnTo>
                    <a:pt x="2533" y="4018"/>
                  </a:lnTo>
                  <a:lnTo>
                    <a:pt x="2533" y="4164"/>
                  </a:lnTo>
                  <a:lnTo>
                    <a:pt x="2344" y="4332"/>
                  </a:lnTo>
                  <a:lnTo>
                    <a:pt x="2302" y="4436"/>
                  </a:lnTo>
                  <a:lnTo>
                    <a:pt x="2323" y="4624"/>
                  </a:lnTo>
                  <a:lnTo>
                    <a:pt x="2344" y="4645"/>
                  </a:lnTo>
                  <a:lnTo>
                    <a:pt x="2323" y="4959"/>
                  </a:lnTo>
                  <a:lnTo>
                    <a:pt x="2302" y="5127"/>
                  </a:lnTo>
                  <a:lnTo>
                    <a:pt x="2302" y="5231"/>
                  </a:lnTo>
                  <a:lnTo>
                    <a:pt x="2198" y="5378"/>
                  </a:lnTo>
                  <a:lnTo>
                    <a:pt x="2093" y="5420"/>
                  </a:lnTo>
                  <a:lnTo>
                    <a:pt x="2009" y="5482"/>
                  </a:lnTo>
                  <a:lnTo>
                    <a:pt x="1947" y="5566"/>
                  </a:lnTo>
                  <a:lnTo>
                    <a:pt x="1717" y="5796"/>
                  </a:lnTo>
                  <a:lnTo>
                    <a:pt x="1633" y="5901"/>
                  </a:lnTo>
                  <a:lnTo>
                    <a:pt x="1507" y="5984"/>
                  </a:lnTo>
                  <a:lnTo>
                    <a:pt x="1382" y="5901"/>
                  </a:lnTo>
                  <a:lnTo>
                    <a:pt x="1319" y="5796"/>
                  </a:lnTo>
                  <a:lnTo>
                    <a:pt x="1298" y="5775"/>
                  </a:lnTo>
                  <a:lnTo>
                    <a:pt x="1382" y="5650"/>
                  </a:lnTo>
                  <a:lnTo>
                    <a:pt x="1382" y="5587"/>
                  </a:lnTo>
                  <a:lnTo>
                    <a:pt x="1193" y="5650"/>
                  </a:lnTo>
                  <a:lnTo>
                    <a:pt x="1089" y="5754"/>
                  </a:lnTo>
                  <a:lnTo>
                    <a:pt x="1005" y="5733"/>
                  </a:lnTo>
                  <a:lnTo>
                    <a:pt x="942" y="5754"/>
                  </a:lnTo>
                  <a:lnTo>
                    <a:pt x="942" y="5859"/>
                  </a:lnTo>
                  <a:lnTo>
                    <a:pt x="859" y="5943"/>
                  </a:lnTo>
                  <a:lnTo>
                    <a:pt x="754" y="5943"/>
                  </a:lnTo>
                  <a:lnTo>
                    <a:pt x="754" y="5880"/>
                  </a:lnTo>
                  <a:lnTo>
                    <a:pt x="733" y="5838"/>
                  </a:lnTo>
                  <a:lnTo>
                    <a:pt x="629" y="5880"/>
                  </a:lnTo>
                  <a:lnTo>
                    <a:pt x="566" y="5859"/>
                  </a:lnTo>
                  <a:lnTo>
                    <a:pt x="440" y="5984"/>
                  </a:lnTo>
                  <a:lnTo>
                    <a:pt x="315" y="6089"/>
                  </a:lnTo>
                  <a:lnTo>
                    <a:pt x="252" y="6152"/>
                  </a:lnTo>
                  <a:lnTo>
                    <a:pt x="273" y="6361"/>
                  </a:lnTo>
                  <a:lnTo>
                    <a:pt x="210" y="6424"/>
                  </a:lnTo>
                  <a:lnTo>
                    <a:pt x="105" y="6424"/>
                  </a:lnTo>
                  <a:lnTo>
                    <a:pt x="1" y="6508"/>
                  </a:lnTo>
                  <a:lnTo>
                    <a:pt x="22" y="6570"/>
                  </a:lnTo>
                  <a:lnTo>
                    <a:pt x="210" y="6591"/>
                  </a:lnTo>
                  <a:lnTo>
                    <a:pt x="252" y="6633"/>
                  </a:lnTo>
                  <a:lnTo>
                    <a:pt x="273" y="6633"/>
                  </a:lnTo>
                  <a:lnTo>
                    <a:pt x="273" y="6612"/>
                  </a:lnTo>
                  <a:lnTo>
                    <a:pt x="315" y="6591"/>
                  </a:lnTo>
                  <a:lnTo>
                    <a:pt x="377" y="6591"/>
                  </a:lnTo>
                  <a:lnTo>
                    <a:pt x="482" y="6570"/>
                  </a:lnTo>
                  <a:lnTo>
                    <a:pt x="566" y="6528"/>
                  </a:lnTo>
                  <a:lnTo>
                    <a:pt x="1256" y="6528"/>
                  </a:lnTo>
                  <a:lnTo>
                    <a:pt x="1424" y="6570"/>
                  </a:lnTo>
                  <a:lnTo>
                    <a:pt x="1633" y="6528"/>
                  </a:lnTo>
                  <a:lnTo>
                    <a:pt x="2637" y="6528"/>
                  </a:lnTo>
                  <a:lnTo>
                    <a:pt x="2637" y="6612"/>
                  </a:lnTo>
                  <a:lnTo>
                    <a:pt x="2637" y="6633"/>
                  </a:lnTo>
                  <a:lnTo>
                    <a:pt x="2637" y="6717"/>
                  </a:lnTo>
                  <a:lnTo>
                    <a:pt x="2679" y="6780"/>
                  </a:lnTo>
                  <a:lnTo>
                    <a:pt x="2721" y="6842"/>
                  </a:lnTo>
                  <a:lnTo>
                    <a:pt x="2679" y="6905"/>
                  </a:lnTo>
                  <a:lnTo>
                    <a:pt x="2679" y="6989"/>
                  </a:lnTo>
                  <a:lnTo>
                    <a:pt x="2742" y="7093"/>
                  </a:lnTo>
                  <a:lnTo>
                    <a:pt x="2763" y="7219"/>
                  </a:lnTo>
                  <a:lnTo>
                    <a:pt x="2784" y="7261"/>
                  </a:lnTo>
                  <a:lnTo>
                    <a:pt x="2784" y="7345"/>
                  </a:lnTo>
                  <a:lnTo>
                    <a:pt x="2846" y="7365"/>
                  </a:lnTo>
                  <a:lnTo>
                    <a:pt x="2888" y="7449"/>
                  </a:lnTo>
                  <a:lnTo>
                    <a:pt x="2972" y="7554"/>
                  </a:lnTo>
                  <a:lnTo>
                    <a:pt x="2993" y="7763"/>
                  </a:lnTo>
                  <a:lnTo>
                    <a:pt x="3056" y="7784"/>
                  </a:lnTo>
                  <a:lnTo>
                    <a:pt x="3202" y="7784"/>
                  </a:lnTo>
                  <a:lnTo>
                    <a:pt x="3307" y="7763"/>
                  </a:lnTo>
                  <a:lnTo>
                    <a:pt x="3390" y="7784"/>
                  </a:lnTo>
                  <a:lnTo>
                    <a:pt x="3579" y="7826"/>
                  </a:lnTo>
                  <a:lnTo>
                    <a:pt x="3662" y="7763"/>
                  </a:lnTo>
                  <a:lnTo>
                    <a:pt x="4102" y="7742"/>
                  </a:lnTo>
                  <a:lnTo>
                    <a:pt x="4102" y="7575"/>
                  </a:lnTo>
                  <a:lnTo>
                    <a:pt x="4081" y="7470"/>
                  </a:lnTo>
                  <a:lnTo>
                    <a:pt x="4123" y="7449"/>
                  </a:lnTo>
                  <a:lnTo>
                    <a:pt x="4186" y="7345"/>
                  </a:lnTo>
                  <a:lnTo>
                    <a:pt x="4186" y="7198"/>
                  </a:lnTo>
                  <a:lnTo>
                    <a:pt x="4750" y="7156"/>
                  </a:lnTo>
                  <a:lnTo>
                    <a:pt x="4750" y="7114"/>
                  </a:lnTo>
                  <a:lnTo>
                    <a:pt x="4939" y="7135"/>
                  </a:lnTo>
                  <a:lnTo>
                    <a:pt x="4918" y="7219"/>
                  </a:lnTo>
                  <a:lnTo>
                    <a:pt x="4876" y="7261"/>
                  </a:lnTo>
                  <a:lnTo>
                    <a:pt x="4918" y="7324"/>
                  </a:lnTo>
                  <a:lnTo>
                    <a:pt x="5567" y="7365"/>
                  </a:lnTo>
                  <a:lnTo>
                    <a:pt x="5587" y="7449"/>
                  </a:lnTo>
                  <a:lnTo>
                    <a:pt x="5587" y="7533"/>
                  </a:lnTo>
                  <a:lnTo>
                    <a:pt x="5587" y="7617"/>
                  </a:lnTo>
                  <a:lnTo>
                    <a:pt x="5546" y="7721"/>
                  </a:lnTo>
                  <a:lnTo>
                    <a:pt x="5504" y="7826"/>
                  </a:lnTo>
                  <a:lnTo>
                    <a:pt x="5567" y="7889"/>
                  </a:lnTo>
                  <a:lnTo>
                    <a:pt x="5567" y="7972"/>
                  </a:lnTo>
                  <a:lnTo>
                    <a:pt x="5546" y="8035"/>
                  </a:lnTo>
                  <a:lnTo>
                    <a:pt x="5546" y="8056"/>
                  </a:lnTo>
                  <a:lnTo>
                    <a:pt x="5567" y="8140"/>
                  </a:lnTo>
                  <a:lnTo>
                    <a:pt x="5567" y="8349"/>
                  </a:lnTo>
                  <a:lnTo>
                    <a:pt x="5504" y="8453"/>
                  </a:lnTo>
                  <a:lnTo>
                    <a:pt x="5567" y="8495"/>
                  </a:lnTo>
                  <a:lnTo>
                    <a:pt x="5567" y="8579"/>
                  </a:lnTo>
                  <a:lnTo>
                    <a:pt x="5608" y="8621"/>
                  </a:lnTo>
                  <a:lnTo>
                    <a:pt x="5608" y="8705"/>
                  </a:lnTo>
                  <a:lnTo>
                    <a:pt x="5650" y="8725"/>
                  </a:lnTo>
                  <a:lnTo>
                    <a:pt x="5671" y="8788"/>
                  </a:lnTo>
                  <a:lnTo>
                    <a:pt x="5713" y="8809"/>
                  </a:lnTo>
                  <a:lnTo>
                    <a:pt x="5755" y="8872"/>
                  </a:lnTo>
                  <a:lnTo>
                    <a:pt x="5713" y="8935"/>
                  </a:lnTo>
                  <a:lnTo>
                    <a:pt x="5713" y="9018"/>
                  </a:lnTo>
                  <a:lnTo>
                    <a:pt x="5797" y="9081"/>
                  </a:lnTo>
                  <a:lnTo>
                    <a:pt x="5797" y="9144"/>
                  </a:lnTo>
                  <a:lnTo>
                    <a:pt x="5776" y="9186"/>
                  </a:lnTo>
                  <a:lnTo>
                    <a:pt x="5776" y="9311"/>
                  </a:lnTo>
                  <a:lnTo>
                    <a:pt x="5859" y="9353"/>
                  </a:lnTo>
                  <a:lnTo>
                    <a:pt x="5818" y="9437"/>
                  </a:lnTo>
                  <a:lnTo>
                    <a:pt x="5818" y="9458"/>
                  </a:lnTo>
                  <a:lnTo>
                    <a:pt x="5776" y="9500"/>
                  </a:lnTo>
                  <a:lnTo>
                    <a:pt x="5776" y="9625"/>
                  </a:lnTo>
                  <a:lnTo>
                    <a:pt x="5797" y="9646"/>
                  </a:lnTo>
                  <a:lnTo>
                    <a:pt x="5859" y="9646"/>
                  </a:lnTo>
                  <a:lnTo>
                    <a:pt x="5901" y="9625"/>
                  </a:lnTo>
                  <a:lnTo>
                    <a:pt x="5964" y="9604"/>
                  </a:lnTo>
                  <a:lnTo>
                    <a:pt x="5985" y="9562"/>
                  </a:lnTo>
                  <a:lnTo>
                    <a:pt x="6027" y="9562"/>
                  </a:lnTo>
                  <a:lnTo>
                    <a:pt x="6111" y="9625"/>
                  </a:lnTo>
                  <a:lnTo>
                    <a:pt x="6173" y="9646"/>
                  </a:lnTo>
                  <a:lnTo>
                    <a:pt x="6320" y="9646"/>
                  </a:lnTo>
                  <a:lnTo>
                    <a:pt x="6383" y="9667"/>
                  </a:lnTo>
                  <a:lnTo>
                    <a:pt x="6424" y="9646"/>
                  </a:lnTo>
                  <a:lnTo>
                    <a:pt x="6508" y="9625"/>
                  </a:lnTo>
                  <a:lnTo>
                    <a:pt x="6592" y="9562"/>
                  </a:lnTo>
                  <a:lnTo>
                    <a:pt x="6696" y="9541"/>
                  </a:lnTo>
                  <a:lnTo>
                    <a:pt x="6801" y="9541"/>
                  </a:lnTo>
                  <a:lnTo>
                    <a:pt x="6843" y="9604"/>
                  </a:lnTo>
                  <a:lnTo>
                    <a:pt x="6906" y="9562"/>
                  </a:lnTo>
                  <a:lnTo>
                    <a:pt x="7010" y="9625"/>
                  </a:lnTo>
                  <a:lnTo>
                    <a:pt x="7031" y="9646"/>
                  </a:lnTo>
                  <a:lnTo>
                    <a:pt x="7031" y="9751"/>
                  </a:lnTo>
                  <a:lnTo>
                    <a:pt x="7052" y="9772"/>
                  </a:lnTo>
                  <a:lnTo>
                    <a:pt x="7073" y="9814"/>
                  </a:lnTo>
                  <a:lnTo>
                    <a:pt x="7157" y="9751"/>
                  </a:lnTo>
                  <a:lnTo>
                    <a:pt x="7240" y="9709"/>
                  </a:lnTo>
                  <a:lnTo>
                    <a:pt x="7324" y="9709"/>
                  </a:lnTo>
                  <a:lnTo>
                    <a:pt x="7345" y="9667"/>
                  </a:lnTo>
                  <a:lnTo>
                    <a:pt x="7491" y="9625"/>
                  </a:lnTo>
                  <a:lnTo>
                    <a:pt x="7554" y="9625"/>
                  </a:lnTo>
                  <a:lnTo>
                    <a:pt x="7554" y="9751"/>
                  </a:lnTo>
                  <a:lnTo>
                    <a:pt x="7575" y="9814"/>
                  </a:lnTo>
                  <a:lnTo>
                    <a:pt x="7575" y="9876"/>
                  </a:lnTo>
                  <a:lnTo>
                    <a:pt x="7575" y="9939"/>
                  </a:lnTo>
                  <a:lnTo>
                    <a:pt x="7638" y="9939"/>
                  </a:lnTo>
                  <a:lnTo>
                    <a:pt x="7743" y="9981"/>
                  </a:lnTo>
                  <a:lnTo>
                    <a:pt x="7784" y="9981"/>
                  </a:lnTo>
                  <a:lnTo>
                    <a:pt x="7910" y="10065"/>
                  </a:lnTo>
                  <a:lnTo>
                    <a:pt x="8056" y="10086"/>
                  </a:lnTo>
                  <a:lnTo>
                    <a:pt x="8182" y="10127"/>
                  </a:lnTo>
                  <a:lnTo>
                    <a:pt x="8182" y="10148"/>
                  </a:lnTo>
                  <a:lnTo>
                    <a:pt x="8287" y="10148"/>
                  </a:lnTo>
                  <a:lnTo>
                    <a:pt x="8433" y="10086"/>
                  </a:lnTo>
                  <a:lnTo>
                    <a:pt x="8475" y="10044"/>
                  </a:lnTo>
                  <a:lnTo>
                    <a:pt x="8517" y="9876"/>
                  </a:lnTo>
                  <a:lnTo>
                    <a:pt x="8600" y="9876"/>
                  </a:lnTo>
                  <a:lnTo>
                    <a:pt x="8642" y="9855"/>
                  </a:lnTo>
                  <a:lnTo>
                    <a:pt x="8684" y="9855"/>
                  </a:lnTo>
                  <a:lnTo>
                    <a:pt x="8684" y="10023"/>
                  </a:lnTo>
                  <a:lnTo>
                    <a:pt x="8789" y="10127"/>
                  </a:lnTo>
                  <a:lnTo>
                    <a:pt x="8789" y="10190"/>
                  </a:lnTo>
                  <a:lnTo>
                    <a:pt x="8935" y="10274"/>
                  </a:lnTo>
                  <a:lnTo>
                    <a:pt x="9144" y="10337"/>
                  </a:lnTo>
                  <a:lnTo>
                    <a:pt x="9270" y="10441"/>
                  </a:lnTo>
                  <a:lnTo>
                    <a:pt x="9375" y="10588"/>
                  </a:lnTo>
                  <a:lnTo>
                    <a:pt x="9479" y="10671"/>
                  </a:lnTo>
                  <a:lnTo>
                    <a:pt x="9584" y="10797"/>
                  </a:lnTo>
                  <a:lnTo>
                    <a:pt x="9730" y="10922"/>
                  </a:lnTo>
                  <a:lnTo>
                    <a:pt x="9793" y="10922"/>
                  </a:lnTo>
                  <a:lnTo>
                    <a:pt x="9898" y="10902"/>
                  </a:lnTo>
                  <a:lnTo>
                    <a:pt x="9981" y="10860"/>
                  </a:lnTo>
                  <a:lnTo>
                    <a:pt x="10002" y="10881"/>
                  </a:lnTo>
                  <a:lnTo>
                    <a:pt x="10044" y="10902"/>
                  </a:lnTo>
                  <a:lnTo>
                    <a:pt x="10107" y="10922"/>
                  </a:lnTo>
                  <a:lnTo>
                    <a:pt x="10170" y="10881"/>
                  </a:lnTo>
                  <a:lnTo>
                    <a:pt x="10107" y="10253"/>
                  </a:lnTo>
                  <a:lnTo>
                    <a:pt x="10065" y="10232"/>
                  </a:lnTo>
                  <a:lnTo>
                    <a:pt x="9940" y="10253"/>
                  </a:lnTo>
                  <a:lnTo>
                    <a:pt x="9940" y="10337"/>
                  </a:lnTo>
                  <a:lnTo>
                    <a:pt x="9981" y="10378"/>
                  </a:lnTo>
                  <a:lnTo>
                    <a:pt x="9688" y="10378"/>
                  </a:lnTo>
                  <a:lnTo>
                    <a:pt x="9647" y="10295"/>
                  </a:lnTo>
                  <a:lnTo>
                    <a:pt x="9626" y="10232"/>
                  </a:lnTo>
                  <a:lnTo>
                    <a:pt x="9458" y="10065"/>
                  </a:lnTo>
                  <a:lnTo>
                    <a:pt x="9375" y="9981"/>
                  </a:lnTo>
                  <a:lnTo>
                    <a:pt x="9375" y="9855"/>
                  </a:lnTo>
                  <a:lnTo>
                    <a:pt x="9375" y="9521"/>
                  </a:lnTo>
                  <a:lnTo>
                    <a:pt x="9375" y="9437"/>
                  </a:lnTo>
                  <a:lnTo>
                    <a:pt x="9479" y="9332"/>
                  </a:lnTo>
                  <a:lnTo>
                    <a:pt x="9542" y="9290"/>
                  </a:lnTo>
                  <a:lnTo>
                    <a:pt x="9521" y="9249"/>
                  </a:lnTo>
                  <a:lnTo>
                    <a:pt x="9563" y="9228"/>
                  </a:lnTo>
                  <a:lnTo>
                    <a:pt x="9563" y="9102"/>
                  </a:lnTo>
                  <a:lnTo>
                    <a:pt x="9563" y="9018"/>
                  </a:lnTo>
                  <a:lnTo>
                    <a:pt x="9563" y="8935"/>
                  </a:lnTo>
                  <a:lnTo>
                    <a:pt x="9563" y="8872"/>
                  </a:lnTo>
                  <a:lnTo>
                    <a:pt x="9584" y="8809"/>
                  </a:lnTo>
                  <a:lnTo>
                    <a:pt x="9626" y="8767"/>
                  </a:lnTo>
                  <a:lnTo>
                    <a:pt x="9542" y="8725"/>
                  </a:lnTo>
                  <a:lnTo>
                    <a:pt x="9479" y="8663"/>
                  </a:lnTo>
                  <a:lnTo>
                    <a:pt x="9458" y="8558"/>
                  </a:lnTo>
                  <a:lnTo>
                    <a:pt x="9688" y="8077"/>
                  </a:lnTo>
                  <a:lnTo>
                    <a:pt x="10630" y="7868"/>
                  </a:lnTo>
                  <a:lnTo>
                    <a:pt x="10714" y="7889"/>
                  </a:lnTo>
                  <a:lnTo>
                    <a:pt x="10588" y="7449"/>
                  </a:lnTo>
                  <a:lnTo>
                    <a:pt x="10170" y="6884"/>
                  </a:lnTo>
                  <a:lnTo>
                    <a:pt x="10044" y="6194"/>
                  </a:lnTo>
                  <a:lnTo>
                    <a:pt x="9960" y="5733"/>
                  </a:lnTo>
                  <a:lnTo>
                    <a:pt x="9856" y="5043"/>
                  </a:lnTo>
                  <a:lnTo>
                    <a:pt x="9856" y="4896"/>
                  </a:lnTo>
                  <a:lnTo>
                    <a:pt x="9835" y="4750"/>
                  </a:lnTo>
                  <a:lnTo>
                    <a:pt x="9772" y="4645"/>
                  </a:lnTo>
                  <a:lnTo>
                    <a:pt x="9772" y="4583"/>
                  </a:lnTo>
                  <a:lnTo>
                    <a:pt x="9772" y="4499"/>
                  </a:lnTo>
                  <a:lnTo>
                    <a:pt x="9877" y="4122"/>
                  </a:lnTo>
                  <a:lnTo>
                    <a:pt x="9981" y="3997"/>
                  </a:lnTo>
                  <a:lnTo>
                    <a:pt x="10107" y="3892"/>
                  </a:lnTo>
                  <a:lnTo>
                    <a:pt x="10149" y="3871"/>
                  </a:lnTo>
                  <a:lnTo>
                    <a:pt x="10107" y="3746"/>
                  </a:lnTo>
                  <a:lnTo>
                    <a:pt x="10191" y="3536"/>
                  </a:lnTo>
                  <a:lnTo>
                    <a:pt x="10212" y="3327"/>
                  </a:lnTo>
                  <a:lnTo>
                    <a:pt x="10212" y="3160"/>
                  </a:lnTo>
                  <a:lnTo>
                    <a:pt x="10253" y="3118"/>
                  </a:lnTo>
                  <a:lnTo>
                    <a:pt x="10484" y="2699"/>
                  </a:lnTo>
                  <a:lnTo>
                    <a:pt x="10525" y="2616"/>
                  </a:lnTo>
                  <a:lnTo>
                    <a:pt x="10714" y="2407"/>
                  </a:lnTo>
                  <a:lnTo>
                    <a:pt x="11007" y="2009"/>
                  </a:lnTo>
                  <a:lnTo>
                    <a:pt x="11028" y="1925"/>
                  </a:lnTo>
                  <a:lnTo>
                    <a:pt x="10986" y="1863"/>
                  </a:lnTo>
                  <a:lnTo>
                    <a:pt x="10923" y="1779"/>
                  </a:lnTo>
                  <a:lnTo>
                    <a:pt x="10839" y="1716"/>
                  </a:lnTo>
                  <a:lnTo>
                    <a:pt x="10881" y="1591"/>
                  </a:lnTo>
                  <a:lnTo>
                    <a:pt x="10902" y="1381"/>
                  </a:lnTo>
                  <a:lnTo>
                    <a:pt x="10902" y="1235"/>
                  </a:lnTo>
                  <a:lnTo>
                    <a:pt x="10944" y="1151"/>
                  </a:lnTo>
                  <a:lnTo>
                    <a:pt x="10986" y="1047"/>
                  </a:lnTo>
                  <a:lnTo>
                    <a:pt x="10944" y="1026"/>
                  </a:lnTo>
                  <a:lnTo>
                    <a:pt x="10776" y="1026"/>
                  </a:lnTo>
                  <a:lnTo>
                    <a:pt x="10776" y="942"/>
                  </a:lnTo>
                  <a:lnTo>
                    <a:pt x="10735" y="858"/>
                  </a:lnTo>
                  <a:lnTo>
                    <a:pt x="10693" y="837"/>
                  </a:lnTo>
                  <a:lnTo>
                    <a:pt x="10672" y="733"/>
                  </a:lnTo>
                  <a:lnTo>
                    <a:pt x="10588" y="670"/>
                  </a:lnTo>
                  <a:lnTo>
                    <a:pt x="10463" y="628"/>
                  </a:lnTo>
                  <a:lnTo>
                    <a:pt x="10400" y="565"/>
                  </a:lnTo>
                  <a:lnTo>
                    <a:pt x="10358" y="502"/>
                  </a:lnTo>
                  <a:lnTo>
                    <a:pt x="10274" y="335"/>
                  </a:lnTo>
                  <a:lnTo>
                    <a:pt x="10212" y="314"/>
                  </a:lnTo>
                  <a:lnTo>
                    <a:pt x="10086" y="314"/>
                  </a:lnTo>
                  <a:lnTo>
                    <a:pt x="10044" y="398"/>
                  </a:lnTo>
                  <a:lnTo>
                    <a:pt x="9981" y="440"/>
                  </a:lnTo>
                  <a:lnTo>
                    <a:pt x="9877" y="502"/>
                  </a:lnTo>
                  <a:lnTo>
                    <a:pt x="9835" y="502"/>
                  </a:lnTo>
                  <a:lnTo>
                    <a:pt x="9793" y="440"/>
                  </a:lnTo>
                  <a:lnTo>
                    <a:pt x="9584" y="440"/>
                  </a:lnTo>
                  <a:lnTo>
                    <a:pt x="9521" y="502"/>
                  </a:lnTo>
                  <a:lnTo>
                    <a:pt x="9479" y="544"/>
                  </a:lnTo>
                  <a:lnTo>
                    <a:pt x="9416" y="565"/>
                  </a:lnTo>
                  <a:lnTo>
                    <a:pt x="9312" y="523"/>
                  </a:lnTo>
                  <a:lnTo>
                    <a:pt x="9165" y="440"/>
                  </a:lnTo>
                  <a:lnTo>
                    <a:pt x="9124" y="356"/>
                  </a:lnTo>
                  <a:lnTo>
                    <a:pt x="9040" y="335"/>
                  </a:lnTo>
                  <a:lnTo>
                    <a:pt x="8998" y="293"/>
                  </a:lnTo>
                  <a:lnTo>
                    <a:pt x="8956" y="189"/>
                  </a:lnTo>
                  <a:lnTo>
                    <a:pt x="8935" y="147"/>
                  </a:lnTo>
                  <a:lnTo>
                    <a:pt x="8831" y="105"/>
                  </a:lnTo>
                  <a:lnTo>
                    <a:pt x="8705" y="105"/>
                  </a:lnTo>
                  <a:lnTo>
                    <a:pt x="8517" y="189"/>
                  </a:lnTo>
                  <a:lnTo>
                    <a:pt x="8496" y="147"/>
                  </a:lnTo>
                  <a:lnTo>
                    <a:pt x="8266" y="147"/>
                  </a:lnTo>
                  <a:lnTo>
                    <a:pt x="8182" y="105"/>
                  </a:lnTo>
                  <a:lnTo>
                    <a:pt x="8098" y="84"/>
                  </a:lnTo>
                  <a:lnTo>
                    <a:pt x="8056" y="42"/>
                  </a:lnTo>
                  <a:lnTo>
                    <a:pt x="7868" y="42"/>
                  </a:lnTo>
                  <a:lnTo>
                    <a:pt x="77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9"/>
            <p:cNvSpPr/>
            <p:nvPr/>
          </p:nvSpPr>
          <p:spPr>
            <a:xfrm>
              <a:off x="4159150" y="3380850"/>
              <a:ext cx="46050" cy="116150"/>
            </a:xfrm>
            <a:custGeom>
              <a:avLst/>
              <a:gdLst/>
              <a:ahLst/>
              <a:cxnLst/>
              <a:rect l="l" t="t" r="r" b="b"/>
              <a:pathLst>
                <a:path w="1842" h="4646" extrusionOk="0">
                  <a:moveTo>
                    <a:pt x="210" y="0"/>
                  </a:moveTo>
                  <a:lnTo>
                    <a:pt x="189" y="21"/>
                  </a:lnTo>
                  <a:lnTo>
                    <a:pt x="210" y="105"/>
                  </a:lnTo>
                  <a:lnTo>
                    <a:pt x="231" y="126"/>
                  </a:lnTo>
                  <a:lnTo>
                    <a:pt x="273" y="209"/>
                  </a:lnTo>
                  <a:lnTo>
                    <a:pt x="377" y="251"/>
                  </a:lnTo>
                  <a:lnTo>
                    <a:pt x="419" y="272"/>
                  </a:lnTo>
                  <a:lnTo>
                    <a:pt x="419" y="314"/>
                  </a:lnTo>
                  <a:lnTo>
                    <a:pt x="377" y="460"/>
                  </a:lnTo>
                  <a:lnTo>
                    <a:pt x="377" y="523"/>
                  </a:lnTo>
                  <a:lnTo>
                    <a:pt x="482" y="586"/>
                  </a:lnTo>
                  <a:lnTo>
                    <a:pt x="503" y="670"/>
                  </a:lnTo>
                  <a:lnTo>
                    <a:pt x="503" y="795"/>
                  </a:lnTo>
                  <a:lnTo>
                    <a:pt x="482" y="837"/>
                  </a:lnTo>
                  <a:lnTo>
                    <a:pt x="482" y="879"/>
                  </a:lnTo>
                  <a:lnTo>
                    <a:pt x="335" y="1004"/>
                  </a:lnTo>
                  <a:lnTo>
                    <a:pt x="335" y="1088"/>
                  </a:lnTo>
                  <a:lnTo>
                    <a:pt x="377" y="1193"/>
                  </a:lnTo>
                  <a:lnTo>
                    <a:pt x="377" y="1276"/>
                  </a:lnTo>
                  <a:lnTo>
                    <a:pt x="398" y="1360"/>
                  </a:lnTo>
                  <a:lnTo>
                    <a:pt x="335" y="1423"/>
                  </a:lnTo>
                  <a:lnTo>
                    <a:pt x="398" y="1507"/>
                  </a:lnTo>
                  <a:lnTo>
                    <a:pt x="398" y="1590"/>
                  </a:lnTo>
                  <a:lnTo>
                    <a:pt x="335" y="1611"/>
                  </a:lnTo>
                  <a:lnTo>
                    <a:pt x="377" y="1695"/>
                  </a:lnTo>
                  <a:lnTo>
                    <a:pt x="398" y="1737"/>
                  </a:lnTo>
                  <a:lnTo>
                    <a:pt x="440" y="1779"/>
                  </a:lnTo>
                  <a:lnTo>
                    <a:pt x="440" y="1820"/>
                  </a:lnTo>
                  <a:lnTo>
                    <a:pt x="398" y="1820"/>
                  </a:lnTo>
                  <a:lnTo>
                    <a:pt x="377" y="1904"/>
                  </a:lnTo>
                  <a:lnTo>
                    <a:pt x="293" y="1925"/>
                  </a:lnTo>
                  <a:lnTo>
                    <a:pt x="168" y="2030"/>
                  </a:lnTo>
                  <a:lnTo>
                    <a:pt x="126" y="2051"/>
                  </a:lnTo>
                  <a:lnTo>
                    <a:pt x="126" y="2134"/>
                  </a:lnTo>
                  <a:lnTo>
                    <a:pt x="168" y="2197"/>
                  </a:lnTo>
                  <a:lnTo>
                    <a:pt x="126" y="2260"/>
                  </a:lnTo>
                  <a:lnTo>
                    <a:pt x="126" y="2344"/>
                  </a:lnTo>
                  <a:lnTo>
                    <a:pt x="63" y="2448"/>
                  </a:lnTo>
                  <a:lnTo>
                    <a:pt x="1" y="2469"/>
                  </a:lnTo>
                  <a:lnTo>
                    <a:pt x="1" y="2532"/>
                  </a:lnTo>
                  <a:lnTo>
                    <a:pt x="84" y="2636"/>
                  </a:lnTo>
                  <a:lnTo>
                    <a:pt x="126" y="2741"/>
                  </a:lnTo>
                  <a:lnTo>
                    <a:pt x="168" y="2783"/>
                  </a:lnTo>
                  <a:lnTo>
                    <a:pt x="314" y="2762"/>
                  </a:lnTo>
                  <a:lnTo>
                    <a:pt x="335" y="2825"/>
                  </a:lnTo>
                  <a:lnTo>
                    <a:pt x="377" y="2867"/>
                  </a:lnTo>
                  <a:lnTo>
                    <a:pt x="419" y="2929"/>
                  </a:lnTo>
                  <a:lnTo>
                    <a:pt x="419" y="2992"/>
                  </a:lnTo>
                  <a:lnTo>
                    <a:pt x="524" y="3055"/>
                  </a:lnTo>
                  <a:lnTo>
                    <a:pt x="586" y="3034"/>
                  </a:lnTo>
                  <a:lnTo>
                    <a:pt x="628" y="3034"/>
                  </a:lnTo>
                  <a:lnTo>
                    <a:pt x="691" y="2971"/>
                  </a:lnTo>
                  <a:lnTo>
                    <a:pt x="817" y="2971"/>
                  </a:lnTo>
                  <a:lnTo>
                    <a:pt x="963" y="2992"/>
                  </a:lnTo>
                  <a:lnTo>
                    <a:pt x="1026" y="3097"/>
                  </a:lnTo>
                  <a:lnTo>
                    <a:pt x="1026" y="3264"/>
                  </a:lnTo>
                  <a:lnTo>
                    <a:pt x="1005" y="3390"/>
                  </a:lnTo>
                  <a:lnTo>
                    <a:pt x="900" y="3515"/>
                  </a:lnTo>
                  <a:lnTo>
                    <a:pt x="837" y="3662"/>
                  </a:lnTo>
                  <a:lnTo>
                    <a:pt x="796" y="3766"/>
                  </a:lnTo>
                  <a:lnTo>
                    <a:pt x="796" y="3871"/>
                  </a:lnTo>
                  <a:lnTo>
                    <a:pt x="837" y="3996"/>
                  </a:lnTo>
                  <a:lnTo>
                    <a:pt x="837" y="4080"/>
                  </a:lnTo>
                  <a:lnTo>
                    <a:pt x="942" y="4206"/>
                  </a:lnTo>
                  <a:lnTo>
                    <a:pt x="1047" y="4289"/>
                  </a:lnTo>
                  <a:lnTo>
                    <a:pt x="1130" y="4331"/>
                  </a:lnTo>
                  <a:lnTo>
                    <a:pt x="1172" y="4394"/>
                  </a:lnTo>
                  <a:lnTo>
                    <a:pt x="1256" y="4499"/>
                  </a:lnTo>
                  <a:lnTo>
                    <a:pt x="1235" y="4541"/>
                  </a:lnTo>
                  <a:lnTo>
                    <a:pt x="1256" y="4645"/>
                  </a:lnTo>
                  <a:lnTo>
                    <a:pt x="1361" y="4624"/>
                  </a:lnTo>
                  <a:lnTo>
                    <a:pt x="1381" y="4499"/>
                  </a:lnTo>
                  <a:lnTo>
                    <a:pt x="1361" y="4352"/>
                  </a:lnTo>
                  <a:lnTo>
                    <a:pt x="1423" y="4248"/>
                  </a:lnTo>
                  <a:lnTo>
                    <a:pt x="1423" y="4143"/>
                  </a:lnTo>
                  <a:lnTo>
                    <a:pt x="1486" y="3996"/>
                  </a:lnTo>
                  <a:lnTo>
                    <a:pt x="1591" y="3976"/>
                  </a:lnTo>
                  <a:lnTo>
                    <a:pt x="1674" y="3913"/>
                  </a:lnTo>
                  <a:lnTo>
                    <a:pt x="1695" y="3808"/>
                  </a:lnTo>
                  <a:lnTo>
                    <a:pt x="1737" y="3599"/>
                  </a:lnTo>
                  <a:lnTo>
                    <a:pt x="1653" y="3515"/>
                  </a:lnTo>
                  <a:lnTo>
                    <a:pt x="1674" y="3473"/>
                  </a:lnTo>
                  <a:lnTo>
                    <a:pt x="1653" y="3452"/>
                  </a:lnTo>
                  <a:lnTo>
                    <a:pt x="1674" y="3390"/>
                  </a:lnTo>
                  <a:lnTo>
                    <a:pt x="1737" y="3390"/>
                  </a:lnTo>
                  <a:lnTo>
                    <a:pt x="1758" y="3306"/>
                  </a:lnTo>
                  <a:lnTo>
                    <a:pt x="1842" y="3306"/>
                  </a:lnTo>
                  <a:lnTo>
                    <a:pt x="1842" y="3243"/>
                  </a:lnTo>
                  <a:lnTo>
                    <a:pt x="1779" y="3160"/>
                  </a:lnTo>
                  <a:lnTo>
                    <a:pt x="1737" y="3034"/>
                  </a:lnTo>
                  <a:lnTo>
                    <a:pt x="1591" y="2846"/>
                  </a:lnTo>
                  <a:lnTo>
                    <a:pt x="1570" y="2741"/>
                  </a:lnTo>
                  <a:lnTo>
                    <a:pt x="1361" y="2553"/>
                  </a:lnTo>
                  <a:lnTo>
                    <a:pt x="1319" y="2532"/>
                  </a:lnTo>
                  <a:lnTo>
                    <a:pt x="1277" y="2469"/>
                  </a:lnTo>
                  <a:lnTo>
                    <a:pt x="1172" y="2406"/>
                  </a:lnTo>
                  <a:lnTo>
                    <a:pt x="1005" y="2323"/>
                  </a:lnTo>
                  <a:lnTo>
                    <a:pt x="921" y="1779"/>
                  </a:lnTo>
                  <a:lnTo>
                    <a:pt x="942" y="1674"/>
                  </a:lnTo>
                  <a:lnTo>
                    <a:pt x="942" y="691"/>
                  </a:lnTo>
                  <a:lnTo>
                    <a:pt x="921" y="481"/>
                  </a:lnTo>
                  <a:lnTo>
                    <a:pt x="733" y="272"/>
                  </a:lnTo>
                  <a:lnTo>
                    <a:pt x="649" y="209"/>
                  </a:lnTo>
                  <a:lnTo>
                    <a:pt x="607" y="167"/>
                  </a:lnTo>
                  <a:lnTo>
                    <a:pt x="586" y="126"/>
                  </a:lnTo>
                  <a:lnTo>
                    <a:pt x="524" y="126"/>
                  </a:lnTo>
                  <a:lnTo>
                    <a:pt x="503" y="105"/>
                  </a:lnTo>
                  <a:lnTo>
                    <a:pt x="419" y="63"/>
                  </a:lnTo>
                  <a:lnTo>
                    <a:pt x="398" y="105"/>
                  </a:lnTo>
                  <a:lnTo>
                    <a:pt x="377" y="63"/>
                  </a:lnTo>
                  <a:lnTo>
                    <a:pt x="293" y="6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9"/>
            <p:cNvSpPr/>
            <p:nvPr/>
          </p:nvSpPr>
          <p:spPr>
            <a:xfrm>
              <a:off x="4001175" y="3363575"/>
              <a:ext cx="170550" cy="145450"/>
            </a:xfrm>
            <a:custGeom>
              <a:avLst/>
              <a:gdLst/>
              <a:ahLst/>
              <a:cxnLst/>
              <a:rect l="l" t="t" r="r" b="b"/>
              <a:pathLst>
                <a:path w="6822" h="5818" extrusionOk="0">
                  <a:moveTo>
                    <a:pt x="5085" y="1"/>
                  </a:moveTo>
                  <a:lnTo>
                    <a:pt x="4143" y="210"/>
                  </a:lnTo>
                  <a:lnTo>
                    <a:pt x="3913" y="691"/>
                  </a:lnTo>
                  <a:lnTo>
                    <a:pt x="3934" y="796"/>
                  </a:lnTo>
                  <a:lnTo>
                    <a:pt x="3997" y="858"/>
                  </a:lnTo>
                  <a:lnTo>
                    <a:pt x="4081" y="900"/>
                  </a:lnTo>
                  <a:lnTo>
                    <a:pt x="4039" y="942"/>
                  </a:lnTo>
                  <a:lnTo>
                    <a:pt x="4018" y="1005"/>
                  </a:lnTo>
                  <a:lnTo>
                    <a:pt x="4018" y="1068"/>
                  </a:lnTo>
                  <a:lnTo>
                    <a:pt x="4018" y="1151"/>
                  </a:lnTo>
                  <a:lnTo>
                    <a:pt x="4018" y="1235"/>
                  </a:lnTo>
                  <a:lnTo>
                    <a:pt x="4018" y="1361"/>
                  </a:lnTo>
                  <a:lnTo>
                    <a:pt x="3976" y="1382"/>
                  </a:lnTo>
                  <a:lnTo>
                    <a:pt x="3997" y="1423"/>
                  </a:lnTo>
                  <a:lnTo>
                    <a:pt x="3934" y="1465"/>
                  </a:lnTo>
                  <a:lnTo>
                    <a:pt x="3830" y="1570"/>
                  </a:lnTo>
                  <a:lnTo>
                    <a:pt x="3830" y="1654"/>
                  </a:lnTo>
                  <a:lnTo>
                    <a:pt x="3830" y="1988"/>
                  </a:lnTo>
                  <a:lnTo>
                    <a:pt x="3830" y="2114"/>
                  </a:lnTo>
                  <a:lnTo>
                    <a:pt x="3913" y="2198"/>
                  </a:lnTo>
                  <a:lnTo>
                    <a:pt x="4081" y="2365"/>
                  </a:lnTo>
                  <a:lnTo>
                    <a:pt x="4102" y="2428"/>
                  </a:lnTo>
                  <a:lnTo>
                    <a:pt x="4143" y="2511"/>
                  </a:lnTo>
                  <a:lnTo>
                    <a:pt x="4436" y="2511"/>
                  </a:lnTo>
                  <a:lnTo>
                    <a:pt x="4395" y="2470"/>
                  </a:lnTo>
                  <a:lnTo>
                    <a:pt x="4395" y="2386"/>
                  </a:lnTo>
                  <a:lnTo>
                    <a:pt x="4520" y="2365"/>
                  </a:lnTo>
                  <a:lnTo>
                    <a:pt x="4562" y="2386"/>
                  </a:lnTo>
                  <a:lnTo>
                    <a:pt x="4625" y="3014"/>
                  </a:lnTo>
                  <a:lnTo>
                    <a:pt x="4562" y="3055"/>
                  </a:lnTo>
                  <a:lnTo>
                    <a:pt x="4499" y="3035"/>
                  </a:lnTo>
                  <a:lnTo>
                    <a:pt x="4457" y="3014"/>
                  </a:lnTo>
                  <a:lnTo>
                    <a:pt x="4436" y="2993"/>
                  </a:lnTo>
                  <a:lnTo>
                    <a:pt x="4353" y="3035"/>
                  </a:lnTo>
                  <a:lnTo>
                    <a:pt x="4248" y="3055"/>
                  </a:lnTo>
                  <a:lnTo>
                    <a:pt x="4185" y="3055"/>
                  </a:lnTo>
                  <a:lnTo>
                    <a:pt x="4039" y="2930"/>
                  </a:lnTo>
                  <a:lnTo>
                    <a:pt x="3934" y="2804"/>
                  </a:lnTo>
                  <a:lnTo>
                    <a:pt x="3830" y="2721"/>
                  </a:lnTo>
                  <a:lnTo>
                    <a:pt x="3725" y="2574"/>
                  </a:lnTo>
                  <a:lnTo>
                    <a:pt x="3599" y="2470"/>
                  </a:lnTo>
                  <a:lnTo>
                    <a:pt x="3390" y="2407"/>
                  </a:lnTo>
                  <a:lnTo>
                    <a:pt x="3244" y="2323"/>
                  </a:lnTo>
                  <a:lnTo>
                    <a:pt x="3244" y="2260"/>
                  </a:lnTo>
                  <a:lnTo>
                    <a:pt x="3139" y="2156"/>
                  </a:lnTo>
                  <a:lnTo>
                    <a:pt x="3139" y="1988"/>
                  </a:lnTo>
                  <a:lnTo>
                    <a:pt x="3097" y="1988"/>
                  </a:lnTo>
                  <a:lnTo>
                    <a:pt x="3055" y="2009"/>
                  </a:lnTo>
                  <a:lnTo>
                    <a:pt x="2972" y="2009"/>
                  </a:lnTo>
                  <a:lnTo>
                    <a:pt x="2930" y="2177"/>
                  </a:lnTo>
                  <a:lnTo>
                    <a:pt x="2888" y="2219"/>
                  </a:lnTo>
                  <a:lnTo>
                    <a:pt x="2742" y="2281"/>
                  </a:lnTo>
                  <a:lnTo>
                    <a:pt x="2637" y="2281"/>
                  </a:lnTo>
                  <a:lnTo>
                    <a:pt x="2637" y="2260"/>
                  </a:lnTo>
                  <a:lnTo>
                    <a:pt x="2511" y="2219"/>
                  </a:lnTo>
                  <a:lnTo>
                    <a:pt x="2365" y="2198"/>
                  </a:lnTo>
                  <a:lnTo>
                    <a:pt x="2239" y="2114"/>
                  </a:lnTo>
                  <a:lnTo>
                    <a:pt x="2198" y="2114"/>
                  </a:lnTo>
                  <a:lnTo>
                    <a:pt x="2093" y="2072"/>
                  </a:lnTo>
                  <a:lnTo>
                    <a:pt x="2030" y="2072"/>
                  </a:lnTo>
                  <a:lnTo>
                    <a:pt x="2030" y="2009"/>
                  </a:lnTo>
                  <a:lnTo>
                    <a:pt x="2030" y="1947"/>
                  </a:lnTo>
                  <a:lnTo>
                    <a:pt x="2009" y="1884"/>
                  </a:lnTo>
                  <a:lnTo>
                    <a:pt x="2009" y="1758"/>
                  </a:lnTo>
                  <a:lnTo>
                    <a:pt x="1946" y="1758"/>
                  </a:lnTo>
                  <a:lnTo>
                    <a:pt x="1800" y="1800"/>
                  </a:lnTo>
                  <a:lnTo>
                    <a:pt x="1779" y="1842"/>
                  </a:lnTo>
                  <a:lnTo>
                    <a:pt x="1695" y="1842"/>
                  </a:lnTo>
                  <a:lnTo>
                    <a:pt x="1612" y="1884"/>
                  </a:lnTo>
                  <a:lnTo>
                    <a:pt x="1528" y="1947"/>
                  </a:lnTo>
                  <a:lnTo>
                    <a:pt x="1507" y="1905"/>
                  </a:lnTo>
                  <a:lnTo>
                    <a:pt x="1486" y="1884"/>
                  </a:lnTo>
                  <a:lnTo>
                    <a:pt x="1486" y="1779"/>
                  </a:lnTo>
                  <a:lnTo>
                    <a:pt x="1465" y="1758"/>
                  </a:lnTo>
                  <a:lnTo>
                    <a:pt x="1361" y="1695"/>
                  </a:lnTo>
                  <a:lnTo>
                    <a:pt x="1298" y="1737"/>
                  </a:lnTo>
                  <a:lnTo>
                    <a:pt x="1256" y="1674"/>
                  </a:lnTo>
                  <a:lnTo>
                    <a:pt x="1256" y="1695"/>
                  </a:lnTo>
                  <a:lnTo>
                    <a:pt x="1256" y="1758"/>
                  </a:lnTo>
                  <a:lnTo>
                    <a:pt x="1214" y="1779"/>
                  </a:lnTo>
                  <a:lnTo>
                    <a:pt x="1256" y="2009"/>
                  </a:lnTo>
                  <a:lnTo>
                    <a:pt x="1256" y="2219"/>
                  </a:lnTo>
                  <a:lnTo>
                    <a:pt x="1256" y="2365"/>
                  </a:lnTo>
                  <a:lnTo>
                    <a:pt x="1298" y="2470"/>
                  </a:lnTo>
                  <a:lnTo>
                    <a:pt x="1298" y="2574"/>
                  </a:lnTo>
                  <a:lnTo>
                    <a:pt x="1277" y="2616"/>
                  </a:lnTo>
                  <a:lnTo>
                    <a:pt x="1256" y="2783"/>
                  </a:lnTo>
                  <a:lnTo>
                    <a:pt x="1277" y="2825"/>
                  </a:lnTo>
                  <a:lnTo>
                    <a:pt x="42" y="2825"/>
                  </a:lnTo>
                  <a:lnTo>
                    <a:pt x="1" y="4771"/>
                  </a:lnTo>
                  <a:lnTo>
                    <a:pt x="22" y="4813"/>
                  </a:lnTo>
                  <a:lnTo>
                    <a:pt x="105" y="4918"/>
                  </a:lnTo>
                  <a:lnTo>
                    <a:pt x="168" y="4980"/>
                  </a:lnTo>
                  <a:lnTo>
                    <a:pt x="231" y="5043"/>
                  </a:lnTo>
                  <a:lnTo>
                    <a:pt x="314" y="5085"/>
                  </a:lnTo>
                  <a:lnTo>
                    <a:pt x="419" y="5232"/>
                  </a:lnTo>
                  <a:lnTo>
                    <a:pt x="482" y="5294"/>
                  </a:lnTo>
                  <a:lnTo>
                    <a:pt x="566" y="5336"/>
                  </a:lnTo>
                  <a:lnTo>
                    <a:pt x="628" y="5399"/>
                  </a:lnTo>
                  <a:lnTo>
                    <a:pt x="670" y="5462"/>
                  </a:lnTo>
                  <a:lnTo>
                    <a:pt x="754" y="5504"/>
                  </a:lnTo>
                  <a:lnTo>
                    <a:pt x="775" y="5608"/>
                  </a:lnTo>
                  <a:lnTo>
                    <a:pt x="1319" y="5462"/>
                  </a:lnTo>
                  <a:lnTo>
                    <a:pt x="1402" y="5504"/>
                  </a:lnTo>
                  <a:lnTo>
                    <a:pt x="1528" y="5441"/>
                  </a:lnTo>
                  <a:lnTo>
                    <a:pt x="1570" y="5462"/>
                  </a:lnTo>
                  <a:lnTo>
                    <a:pt x="1591" y="5462"/>
                  </a:lnTo>
                  <a:lnTo>
                    <a:pt x="1612" y="5504"/>
                  </a:lnTo>
                  <a:lnTo>
                    <a:pt x="1695" y="5504"/>
                  </a:lnTo>
                  <a:lnTo>
                    <a:pt x="1716" y="5524"/>
                  </a:lnTo>
                  <a:lnTo>
                    <a:pt x="1737" y="5524"/>
                  </a:lnTo>
                  <a:lnTo>
                    <a:pt x="1821" y="5629"/>
                  </a:lnTo>
                  <a:lnTo>
                    <a:pt x="1884" y="5629"/>
                  </a:lnTo>
                  <a:lnTo>
                    <a:pt x="2030" y="5650"/>
                  </a:lnTo>
                  <a:lnTo>
                    <a:pt x="2135" y="5713"/>
                  </a:lnTo>
                  <a:lnTo>
                    <a:pt x="2198" y="5755"/>
                  </a:lnTo>
                  <a:lnTo>
                    <a:pt x="2239" y="5755"/>
                  </a:lnTo>
                  <a:lnTo>
                    <a:pt x="2344" y="5671"/>
                  </a:lnTo>
                  <a:lnTo>
                    <a:pt x="2470" y="5650"/>
                  </a:lnTo>
                  <a:lnTo>
                    <a:pt x="2532" y="5713"/>
                  </a:lnTo>
                  <a:lnTo>
                    <a:pt x="2553" y="5671"/>
                  </a:lnTo>
                  <a:lnTo>
                    <a:pt x="2574" y="5713"/>
                  </a:lnTo>
                  <a:lnTo>
                    <a:pt x="2616" y="5713"/>
                  </a:lnTo>
                  <a:lnTo>
                    <a:pt x="2679" y="5776"/>
                  </a:lnTo>
                  <a:lnTo>
                    <a:pt x="2783" y="5817"/>
                  </a:lnTo>
                  <a:lnTo>
                    <a:pt x="2951" y="5755"/>
                  </a:lnTo>
                  <a:lnTo>
                    <a:pt x="3139" y="5504"/>
                  </a:lnTo>
                  <a:lnTo>
                    <a:pt x="3390" y="5190"/>
                  </a:lnTo>
                  <a:lnTo>
                    <a:pt x="3725" y="4939"/>
                  </a:lnTo>
                  <a:lnTo>
                    <a:pt x="3934" y="4876"/>
                  </a:lnTo>
                  <a:lnTo>
                    <a:pt x="3976" y="4834"/>
                  </a:lnTo>
                  <a:lnTo>
                    <a:pt x="3997" y="4792"/>
                  </a:lnTo>
                  <a:lnTo>
                    <a:pt x="3976" y="4729"/>
                  </a:lnTo>
                  <a:lnTo>
                    <a:pt x="3997" y="4687"/>
                  </a:lnTo>
                  <a:lnTo>
                    <a:pt x="3997" y="4625"/>
                  </a:lnTo>
                  <a:lnTo>
                    <a:pt x="4039" y="4562"/>
                  </a:lnTo>
                  <a:lnTo>
                    <a:pt x="4206" y="4457"/>
                  </a:lnTo>
                  <a:lnTo>
                    <a:pt x="4290" y="4415"/>
                  </a:lnTo>
                  <a:lnTo>
                    <a:pt x="4353" y="4395"/>
                  </a:lnTo>
                  <a:lnTo>
                    <a:pt x="4499" y="4353"/>
                  </a:lnTo>
                  <a:lnTo>
                    <a:pt x="4646" y="4353"/>
                  </a:lnTo>
                  <a:lnTo>
                    <a:pt x="4667" y="4395"/>
                  </a:lnTo>
                  <a:lnTo>
                    <a:pt x="4729" y="4374"/>
                  </a:lnTo>
                  <a:lnTo>
                    <a:pt x="4855" y="4395"/>
                  </a:lnTo>
                  <a:lnTo>
                    <a:pt x="4918" y="4395"/>
                  </a:lnTo>
                  <a:lnTo>
                    <a:pt x="4918" y="4311"/>
                  </a:lnTo>
                  <a:lnTo>
                    <a:pt x="4876" y="4143"/>
                  </a:lnTo>
                  <a:lnTo>
                    <a:pt x="4918" y="4060"/>
                  </a:lnTo>
                  <a:lnTo>
                    <a:pt x="5148" y="3955"/>
                  </a:lnTo>
                  <a:lnTo>
                    <a:pt x="5273" y="3955"/>
                  </a:lnTo>
                  <a:lnTo>
                    <a:pt x="5859" y="3683"/>
                  </a:lnTo>
                  <a:lnTo>
                    <a:pt x="5964" y="3662"/>
                  </a:lnTo>
                  <a:lnTo>
                    <a:pt x="6299" y="3537"/>
                  </a:lnTo>
                  <a:lnTo>
                    <a:pt x="6487" y="3474"/>
                  </a:lnTo>
                  <a:lnTo>
                    <a:pt x="6445" y="3432"/>
                  </a:lnTo>
                  <a:lnTo>
                    <a:pt x="6403" y="3327"/>
                  </a:lnTo>
                  <a:lnTo>
                    <a:pt x="6320" y="3223"/>
                  </a:lnTo>
                  <a:lnTo>
                    <a:pt x="6320" y="3160"/>
                  </a:lnTo>
                  <a:lnTo>
                    <a:pt x="6382" y="3139"/>
                  </a:lnTo>
                  <a:lnTo>
                    <a:pt x="6445" y="3035"/>
                  </a:lnTo>
                  <a:lnTo>
                    <a:pt x="6445" y="2951"/>
                  </a:lnTo>
                  <a:lnTo>
                    <a:pt x="6487" y="2888"/>
                  </a:lnTo>
                  <a:lnTo>
                    <a:pt x="6445" y="2825"/>
                  </a:lnTo>
                  <a:lnTo>
                    <a:pt x="6445" y="2742"/>
                  </a:lnTo>
                  <a:lnTo>
                    <a:pt x="6487" y="2721"/>
                  </a:lnTo>
                  <a:lnTo>
                    <a:pt x="6612" y="2616"/>
                  </a:lnTo>
                  <a:lnTo>
                    <a:pt x="6696" y="2595"/>
                  </a:lnTo>
                  <a:lnTo>
                    <a:pt x="6717" y="2511"/>
                  </a:lnTo>
                  <a:lnTo>
                    <a:pt x="6759" y="2511"/>
                  </a:lnTo>
                  <a:lnTo>
                    <a:pt x="6759" y="2470"/>
                  </a:lnTo>
                  <a:lnTo>
                    <a:pt x="6717" y="2428"/>
                  </a:lnTo>
                  <a:lnTo>
                    <a:pt x="6696" y="2386"/>
                  </a:lnTo>
                  <a:lnTo>
                    <a:pt x="6654" y="2302"/>
                  </a:lnTo>
                  <a:lnTo>
                    <a:pt x="6717" y="2281"/>
                  </a:lnTo>
                  <a:lnTo>
                    <a:pt x="6717" y="2198"/>
                  </a:lnTo>
                  <a:lnTo>
                    <a:pt x="6654" y="2114"/>
                  </a:lnTo>
                  <a:lnTo>
                    <a:pt x="6717" y="2051"/>
                  </a:lnTo>
                  <a:lnTo>
                    <a:pt x="6696" y="1967"/>
                  </a:lnTo>
                  <a:lnTo>
                    <a:pt x="6696" y="1884"/>
                  </a:lnTo>
                  <a:lnTo>
                    <a:pt x="6654" y="1779"/>
                  </a:lnTo>
                  <a:lnTo>
                    <a:pt x="6654" y="1695"/>
                  </a:lnTo>
                  <a:lnTo>
                    <a:pt x="6801" y="1570"/>
                  </a:lnTo>
                  <a:lnTo>
                    <a:pt x="6801" y="1528"/>
                  </a:lnTo>
                  <a:lnTo>
                    <a:pt x="6822" y="1486"/>
                  </a:lnTo>
                  <a:lnTo>
                    <a:pt x="6822" y="1361"/>
                  </a:lnTo>
                  <a:lnTo>
                    <a:pt x="6801" y="1277"/>
                  </a:lnTo>
                  <a:lnTo>
                    <a:pt x="6696" y="1214"/>
                  </a:lnTo>
                  <a:lnTo>
                    <a:pt x="6696" y="1151"/>
                  </a:lnTo>
                  <a:lnTo>
                    <a:pt x="6738" y="1005"/>
                  </a:lnTo>
                  <a:lnTo>
                    <a:pt x="6738" y="963"/>
                  </a:lnTo>
                  <a:lnTo>
                    <a:pt x="6696" y="942"/>
                  </a:lnTo>
                  <a:lnTo>
                    <a:pt x="6592" y="900"/>
                  </a:lnTo>
                  <a:lnTo>
                    <a:pt x="6550" y="817"/>
                  </a:lnTo>
                  <a:lnTo>
                    <a:pt x="6529" y="796"/>
                  </a:lnTo>
                  <a:lnTo>
                    <a:pt x="6508" y="712"/>
                  </a:lnTo>
                  <a:lnTo>
                    <a:pt x="6508" y="691"/>
                  </a:lnTo>
                  <a:lnTo>
                    <a:pt x="6445" y="691"/>
                  </a:lnTo>
                  <a:lnTo>
                    <a:pt x="6340" y="586"/>
                  </a:lnTo>
                  <a:lnTo>
                    <a:pt x="6299" y="503"/>
                  </a:lnTo>
                  <a:lnTo>
                    <a:pt x="6236" y="482"/>
                  </a:lnTo>
                  <a:lnTo>
                    <a:pt x="6194" y="419"/>
                  </a:lnTo>
                  <a:lnTo>
                    <a:pt x="6110" y="419"/>
                  </a:lnTo>
                  <a:lnTo>
                    <a:pt x="5859" y="335"/>
                  </a:lnTo>
                  <a:lnTo>
                    <a:pt x="5755" y="335"/>
                  </a:lnTo>
                  <a:lnTo>
                    <a:pt x="5671" y="273"/>
                  </a:lnTo>
                  <a:lnTo>
                    <a:pt x="5671" y="210"/>
                  </a:lnTo>
                  <a:lnTo>
                    <a:pt x="5587" y="168"/>
                  </a:lnTo>
                  <a:lnTo>
                    <a:pt x="5545" y="168"/>
                  </a:lnTo>
                  <a:lnTo>
                    <a:pt x="5441" y="126"/>
                  </a:lnTo>
                  <a:lnTo>
                    <a:pt x="5357" y="126"/>
                  </a:lnTo>
                  <a:lnTo>
                    <a:pt x="5169" y="22"/>
                  </a:lnTo>
                  <a:lnTo>
                    <a:pt x="50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9"/>
            <p:cNvSpPr/>
            <p:nvPr/>
          </p:nvSpPr>
          <p:spPr>
            <a:xfrm>
              <a:off x="3852625" y="3330100"/>
              <a:ext cx="181000" cy="178925"/>
            </a:xfrm>
            <a:custGeom>
              <a:avLst/>
              <a:gdLst/>
              <a:ahLst/>
              <a:cxnLst/>
              <a:rect l="l" t="t" r="r" b="b"/>
              <a:pathLst>
                <a:path w="7240" h="7157" extrusionOk="0">
                  <a:moveTo>
                    <a:pt x="963" y="0"/>
                  </a:moveTo>
                  <a:lnTo>
                    <a:pt x="879" y="42"/>
                  </a:lnTo>
                  <a:lnTo>
                    <a:pt x="774" y="63"/>
                  </a:lnTo>
                  <a:lnTo>
                    <a:pt x="712" y="63"/>
                  </a:lnTo>
                  <a:lnTo>
                    <a:pt x="670" y="84"/>
                  </a:lnTo>
                  <a:lnTo>
                    <a:pt x="670" y="105"/>
                  </a:lnTo>
                  <a:lnTo>
                    <a:pt x="649" y="105"/>
                  </a:lnTo>
                  <a:lnTo>
                    <a:pt x="502" y="189"/>
                  </a:lnTo>
                  <a:lnTo>
                    <a:pt x="544" y="273"/>
                  </a:lnTo>
                  <a:lnTo>
                    <a:pt x="544" y="356"/>
                  </a:lnTo>
                  <a:lnTo>
                    <a:pt x="858" y="712"/>
                  </a:lnTo>
                  <a:lnTo>
                    <a:pt x="879" y="1151"/>
                  </a:lnTo>
                  <a:lnTo>
                    <a:pt x="1046" y="1402"/>
                  </a:lnTo>
                  <a:lnTo>
                    <a:pt x="1026" y="1633"/>
                  </a:lnTo>
                  <a:lnTo>
                    <a:pt x="837" y="1863"/>
                  </a:lnTo>
                  <a:lnTo>
                    <a:pt x="942" y="1925"/>
                  </a:lnTo>
                  <a:lnTo>
                    <a:pt x="942" y="2135"/>
                  </a:lnTo>
                  <a:lnTo>
                    <a:pt x="1046" y="2260"/>
                  </a:lnTo>
                  <a:lnTo>
                    <a:pt x="1046" y="2407"/>
                  </a:lnTo>
                  <a:lnTo>
                    <a:pt x="1256" y="2783"/>
                  </a:lnTo>
                  <a:lnTo>
                    <a:pt x="1256" y="2867"/>
                  </a:lnTo>
                  <a:lnTo>
                    <a:pt x="1339" y="2972"/>
                  </a:lnTo>
                  <a:lnTo>
                    <a:pt x="1339" y="3453"/>
                  </a:lnTo>
                  <a:lnTo>
                    <a:pt x="1088" y="3871"/>
                  </a:lnTo>
                  <a:lnTo>
                    <a:pt x="1026" y="3871"/>
                  </a:lnTo>
                  <a:lnTo>
                    <a:pt x="754" y="4081"/>
                  </a:lnTo>
                  <a:lnTo>
                    <a:pt x="754" y="4227"/>
                  </a:lnTo>
                  <a:lnTo>
                    <a:pt x="440" y="4499"/>
                  </a:lnTo>
                  <a:lnTo>
                    <a:pt x="440" y="4687"/>
                  </a:lnTo>
                  <a:lnTo>
                    <a:pt x="398" y="4750"/>
                  </a:lnTo>
                  <a:lnTo>
                    <a:pt x="398" y="5210"/>
                  </a:lnTo>
                  <a:lnTo>
                    <a:pt x="230" y="5399"/>
                  </a:lnTo>
                  <a:lnTo>
                    <a:pt x="210" y="5608"/>
                  </a:lnTo>
                  <a:lnTo>
                    <a:pt x="42" y="5796"/>
                  </a:lnTo>
                  <a:lnTo>
                    <a:pt x="42" y="6006"/>
                  </a:lnTo>
                  <a:lnTo>
                    <a:pt x="21" y="6173"/>
                  </a:lnTo>
                  <a:lnTo>
                    <a:pt x="21" y="6466"/>
                  </a:lnTo>
                  <a:lnTo>
                    <a:pt x="0" y="6654"/>
                  </a:lnTo>
                  <a:lnTo>
                    <a:pt x="21" y="6696"/>
                  </a:lnTo>
                  <a:lnTo>
                    <a:pt x="105" y="6738"/>
                  </a:lnTo>
                  <a:lnTo>
                    <a:pt x="126" y="6759"/>
                  </a:lnTo>
                  <a:lnTo>
                    <a:pt x="189" y="6738"/>
                  </a:lnTo>
                  <a:lnTo>
                    <a:pt x="210" y="6654"/>
                  </a:lnTo>
                  <a:lnTo>
                    <a:pt x="398" y="6654"/>
                  </a:lnTo>
                  <a:lnTo>
                    <a:pt x="461" y="6696"/>
                  </a:lnTo>
                  <a:lnTo>
                    <a:pt x="523" y="6675"/>
                  </a:lnTo>
                  <a:lnTo>
                    <a:pt x="523" y="6591"/>
                  </a:lnTo>
                  <a:lnTo>
                    <a:pt x="712" y="6466"/>
                  </a:lnTo>
                  <a:lnTo>
                    <a:pt x="754" y="6466"/>
                  </a:lnTo>
                  <a:lnTo>
                    <a:pt x="858" y="6529"/>
                  </a:lnTo>
                  <a:lnTo>
                    <a:pt x="879" y="6529"/>
                  </a:lnTo>
                  <a:lnTo>
                    <a:pt x="921" y="6487"/>
                  </a:lnTo>
                  <a:lnTo>
                    <a:pt x="963" y="6466"/>
                  </a:lnTo>
                  <a:lnTo>
                    <a:pt x="1046" y="6529"/>
                  </a:lnTo>
                  <a:lnTo>
                    <a:pt x="1046" y="6550"/>
                  </a:lnTo>
                  <a:lnTo>
                    <a:pt x="1130" y="6571"/>
                  </a:lnTo>
                  <a:lnTo>
                    <a:pt x="1088" y="6633"/>
                  </a:lnTo>
                  <a:lnTo>
                    <a:pt x="1151" y="6654"/>
                  </a:lnTo>
                  <a:lnTo>
                    <a:pt x="1256" y="6759"/>
                  </a:lnTo>
                  <a:lnTo>
                    <a:pt x="1381" y="6801"/>
                  </a:lnTo>
                  <a:lnTo>
                    <a:pt x="1486" y="6759"/>
                  </a:lnTo>
                  <a:lnTo>
                    <a:pt x="1507" y="6759"/>
                  </a:lnTo>
                  <a:lnTo>
                    <a:pt x="1590" y="6696"/>
                  </a:lnTo>
                  <a:lnTo>
                    <a:pt x="1653" y="6696"/>
                  </a:lnTo>
                  <a:lnTo>
                    <a:pt x="1674" y="6738"/>
                  </a:lnTo>
                  <a:lnTo>
                    <a:pt x="3850" y="6738"/>
                  </a:lnTo>
                  <a:lnTo>
                    <a:pt x="3871" y="6759"/>
                  </a:lnTo>
                  <a:lnTo>
                    <a:pt x="3913" y="6863"/>
                  </a:lnTo>
                  <a:lnTo>
                    <a:pt x="3976" y="6905"/>
                  </a:lnTo>
                  <a:lnTo>
                    <a:pt x="4101" y="6968"/>
                  </a:lnTo>
                  <a:lnTo>
                    <a:pt x="4206" y="6989"/>
                  </a:lnTo>
                  <a:lnTo>
                    <a:pt x="4311" y="6968"/>
                  </a:lnTo>
                  <a:lnTo>
                    <a:pt x="4373" y="6989"/>
                  </a:lnTo>
                  <a:lnTo>
                    <a:pt x="4394" y="7052"/>
                  </a:lnTo>
                  <a:lnTo>
                    <a:pt x="4478" y="7073"/>
                  </a:lnTo>
                  <a:lnTo>
                    <a:pt x="4541" y="7010"/>
                  </a:lnTo>
                  <a:lnTo>
                    <a:pt x="4645" y="6989"/>
                  </a:lnTo>
                  <a:lnTo>
                    <a:pt x="4792" y="7010"/>
                  </a:lnTo>
                  <a:lnTo>
                    <a:pt x="4855" y="7010"/>
                  </a:lnTo>
                  <a:lnTo>
                    <a:pt x="4896" y="6947"/>
                  </a:lnTo>
                  <a:lnTo>
                    <a:pt x="4917" y="6968"/>
                  </a:lnTo>
                  <a:lnTo>
                    <a:pt x="4959" y="6968"/>
                  </a:lnTo>
                  <a:lnTo>
                    <a:pt x="5106" y="7094"/>
                  </a:lnTo>
                  <a:lnTo>
                    <a:pt x="5210" y="7115"/>
                  </a:lnTo>
                  <a:lnTo>
                    <a:pt x="5357" y="7115"/>
                  </a:lnTo>
                  <a:lnTo>
                    <a:pt x="5357" y="7073"/>
                  </a:lnTo>
                  <a:lnTo>
                    <a:pt x="5440" y="7052"/>
                  </a:lnTo>
                  <a:lnTo>
                    <a:pt x="5482" y="7073"/>
                  </a:lnTo>
                  <a:lnTo>
                    <a:pt x="5545" y="7094"/>
                  </a:lnTo>
                  <a:lnTo>
                    <a:pt x="5587" y="7073"/>
                  </a:lnTo>
                  <a:lnTo>
                    <a:pt x="5629" y="7115"/>
                  </a:lnTo>
                  <a:lnTo>
                    <a:pt x="5671" y="7115"/>
                  </a:lnTo>
                  <a:lnTo>
                    <a:pt x="5692" y="7156"/>
                  </a:lnTo>
                  <a:lnTo>
                    <a:pt x="5838" y="7156"/>
                  </a:lnTo>
                  <a:lnTo>
                    <a:pt x="6717" y="6947"/>
                  </a:lnTo>
                  <a:lnTo>
                    <a:pt x="6696" y="6843"/>
                  </a:lnTo>
                  <a:lnTo>
                    <a:pt x="6612" y="6801"/>
                  </a:lnTo>
                  <a:lnTo>
                    <a:pt x="6570" y="6738"/>
                  </a:lnTo>
                  <a:lnTo>
                    <a:pt x="6508" y="6675"/>
                  </a:lnTo>
                  <a:lnTo>
                    <a:pt x="6424" y="6633"/>
                  </a:lnTo>
                  <a:lnTo>
                    <a:pt x="6361" y="6571"/>
                  </a:lnTo>
                  <a:lnTo>
                    <a:pt x="6256" y="6424"/>
                  </a:lnTo>
                  <a:lnTo>
                    <a:pt x="6173" y="6382"/>
                  </a:lnTo>
                  <a:lnTo>
                    <a:pt x="6110" y="6319"/>
                  </a:lnTo>
                  <a:lnTo>
                    <a:pt x="6047" y="6257"/>
                  </a:lnTo>
                  <a:lnTo>
                    <a:pt x="5964" y="6152"/>
                  </a:lnTo>
                  <a:lnTo>
                    <a:pt x="5943" y="6110"/>
                  </a:lnTo>
                  <a:lnTo>
                    <a:pt x="5984" y="4164"/>
                  </a:lnTo>
                  <a:lnTo>
                    <a:pt x="7219" y="4164"/>
                  </a:lnTo>
                  <a:lnTo>
                    <a:pt x="7198" y="4122"/>
                  </a:lnTo>
                  <a:lnTo>
                    <a:pt x="7219" y="3955"/>
                  </a:lnTo>
                  <a:lnTo>
                    <a:pt x="7240" y="3913"/>
                  </a:lnTo>
                  <a:lnTo>
                    <a:pt x="7240" y="3809"/>
                  </a:lnTo>
                  <a:lnTo>
                    <a:pt x="7198" y="3704"/>
                  </a:lnTo>
                  <a:lnTo>
                    <a:pt x="7198" y="3558"/>
                  </a:lnTo>
                  <a:lnTo>
                    <a:pt x="7198" y="3348"/>
                  </a:lnTo>
                  <a:lnTo>
                    <a:pt x="7156" y="3118"/>
                  </a:lnTo>
                  <a:lnTo>
                    <a:pt x="7198" y="3097"/>
                  </a:lnTo>
                  <a:lnTo>
                    <a:pt x="7198" y="3034"/>
                  </a:lnTo>
                  <a:lnTo>
                    <a:pt x="7198" y="3013"/>
                  </a:lnTo>
                  <a:lnTo>
                    <a:pt x="7093" y="3013"/>
                  </a:lnTo>
                  <a:lnTo>
                    <a:pt x="6989" y="3034"/>
                  </a:lnTo>
                  <a:lnTo>
                    <a:pt x="6905" y="3097"/>
                  </a:lnTo>
                  <a:lnTo>
                    <a:pt x="6821" y="3118"/>
                  </a:lnTo>
                  <a:lnTo>
                    <a:pt x="6780" y="3139"/>
                  </a:lnTo>
                  <a:lnTo>
                    <a:pt x="6717" y="3118"/>
                  </a:lnTo>
                  <a:lnTo>
                    <a:pt x="6570" y="3118"/>
                  </a:lnTo>
                  <a:lnTo>
                    <a:pt x="6508" y="3097"/>
                  </a:lnTo>
                  <a:lnTo>
                    <a:pt x="6424" y="3034"/>
                  </a:lnTo>
                  <a:lnTo>
                    <a:pt x="6382" y="3034"/>
                  </a:lnTo>
                  <a:lnTo>
                    <a:pt x="6361" y="3076"/>
                  </a:lnTo>
                  <a:lnTo>
                    <a:pt x="6298" y="3097"/>
                  </a:lnTo>
                  <a:lnTo>
                    <a:pt x="6256" y="3118"/>
                  </a:lnTo>
                  <a:lnTo>
                    <a:pt x="6194" y="3118"/>
                  </a:lnTo>
                  <a:lnTo>
                    <a:pt x="6173" y="3097"/>
                  </a:lnTo>
                  <a:lnTo>
                    <a:pt x="6173" y="2972"/>
                  </a:lnTo>
                  <a:lnTo>
                    <a:pt x="6215" y="2930"/>
                  </a:lnTo>
                  <a:lnTo>
                    <a:pt x="6215" y="2909"/>
                  </a:lnTo>
                  <a:lnTo>
                    <a:pt x="6256" y="2825"/>
                  </a:lnTo>
                  <a:lnTo>
                    <a:pt x="6173" y="2783"/>
                  </a:lnTo>
                  <a:lnTo>
                    <a:pt x="6173" y="2658"/>
                  </a:lnTo>
                  <a:lnTo>
                    <a:pt x="6194" y="2616"/>
                  </a:lnTo>
                  <a:lnTo>
                    <a:pt x="6194" y="2553"/>
                  </a:lnTo>
                  <a:lnTo>
                    <a:pt x="6110" y="2490"/>
                  </a:lnTo>
                  <a:lnTo>
                    <a:pt x="6110" y="2407"/>
                  </a:lnTo>
                  <a:lnTo>
                    <a:pt x="6152" y="2344"/>
                  </a:lnTo>
                  <a:lnTo>
                    <a:pt x="6110" y="2281"/>
                  </a:lnTo>
                  <a:lnTo>
                    <a:pt x="6068" y="2260"/>
                  </a:lnTo>
                  <a:lnTo>
                    <a:pt x="6047" y="2197"/>
                  </a:lnTo>
                  <a:lnTo>
                    <a:pt x="6005" y="2177"/>
                  </a:lnTo>
                  <a:lnTo>
                    <a:pt x="6005" y="2093"/>
                  </a:lnTo>
                  <a:lnTo>
                    <a:pt x="5964" y="2051"/>
                  </a:lnTo>
                  <a:lnTo>
                    <a:pt x="5964" y="1967"/>
                  </a:lnTo>
                  <a:lnTo>
                    <a:pt x="5901" y="1925"/>
                  </a:lnTo>
                  <a:lnTo>
                    <a:pt x="5964" y="1821"/>
                  </a:lnTo>
                  <a:lnTo>
                    <a:pt x="5964" y="1612"/>
                  </a:lnTo>
                  <a:lnTo>
                    <a:pt x="5943" y="1528"/>
                  </a:lnTo>
                  <a:lnTo>
                    <a:pt x="5943" y="1507"/>
                  </a:lnTo>
                  <a:lnTo>
                    <a:pt x="5964" y="1444"/>
                  </a:lnTo>
                  <a:lnTo>
                    <a:pt x="5964" y="1361"/>
                  </a:lnTo>
                  <a:lnTo>
                    <a:pt x="5901" y="1298"/>
                  </a:lnTo>
                  <a:lnTo>
                    <a:pt x="5943" y="1193"/>
                  </a:lnTo>
                  <a:lnTo>
                    <a:pt x="5984" y="1089"/>
                  </a:lnTo>
                  <a:lnTo>
                    <a:pt x="5984" y="1005"/>
                  </a:lnTo>
                  <a:lnTo>
                    <a:pt x="5984" y="921"/>
                  </a:lnTo>
                  <a:lnTo>
                    <a:pt x="5964" y="837"/>
                  </a:lnTo>
                  <a:lnTo>
                    <a:pt x="5315" y="796"/>
                  </a:lnTo>
                  <a:lnTo>
                    <a:pt x="5273" y="733"/>
                  </a:lnTo>
                  <a:lnTo>
                    <a:pt x="5315" y="691"/>
                  </a:lnTo>
                  <a:lnTo>
                    <a:pt x="5336" y="607"/>
                  </a:lnTo>
                  <a:lnTo>
                    <a:pt x="5147" y="586"/>
                  </a:lnTo>
                  <a:lnTo>
                    <a:pt x="5147" y="628"/>
                  </a:lnTo>
                  <a:lnTo>
                    <a:pt x="4583" y="670"/>
                  </a:lnTo>
                  <a:lnTo>
                    <a:pt x="4583" y="817"/>
                  </a:lnTo>
                  <a:lnTo>
                    <a:pt x="4520" y="921"/>
                  </a:lnTo>
                  <a:lnTo>
                    <a:pt x="4478" y="942"/>
                  </a:lnTo>
                  <a:lnTo>
                    <a:pt x="4499" y="1047"/>
                  </a:lnTo>
                  <a:lnTo>
                    <a:pt x="4499" y="1214"/>
                  </a:lnTo>
                  <a:lnTo>
                    <a:pt x="4059" y="1235"/>
                  </a:lnTo>
                  <a:lnTo>
                    <a:pt x="3976" y="1298"/>
                  </a:lnTo>
                  <a:lnTo>
                    <a:pt x="3787" y="1256"/>
                  </a:lnTo>
                  <a:lnTo>
                    <a:pt x="3704" y="1235"/>
                  </a:lnTo>
                  <a:lnTo>
                    <a:pt x="3599" y="1256"/>
                  </a:lnTo>
                  <a:lnTo>
                    <a:pt x="3453" y="1256"/>
                  </a:lnTo>
                  <a:lnTo>
                    <a:pt x="3390" y="1235"/>
                  </a:lnTo>
                  <a:lnTo>
                    <a:pt x="3369" y="1026"/>
                  </a:lnTo>
                  <a:lnTo>
                    <a:pt x="3285" y="921"/>
                  </a:lnTo>
                  <a:lnTo>
                    <a:pt x="3243" y="837"/>
                  </a:lnTo>
                  <a:lnTo>
                    <a:pt x="3181" y="817"/>
                  </a:lnTo>
                  <a:lnTo>
                    <a:pt x="3181" y="733"/>
                  </a:lnTo>
                  <a:lnTo>
                    <a:pt x="3160" y="691"/>
                  </a:lnTo>
                  <a:lnTo>
                    <a:pt x="3139" y="565"/>
                  </a:lnTo>
                  <a:lnTo>
                    <a:pt x="3076" y="461"/>
                  </a:lnTo>
                  <a:lnTo>
                    <a:pt x="3076" y="377"/>
                  </a:lnTo>
                  <a:lnTo>
                    <a:pt x="3118" y="314"/>
                  </a:lnTo>
                  <a:lnTo>
                    <a:pt x="3076" y="252"/>
                  </a:lnTo>
                  <a:lnTo>
                    <a:pt x="3034" y="189"/>
                  </a:lnTo>
                  <a:lnTo>
                    <a:pt x="3034" y="105"/>
                  </a:lnTo>
                  <a:lnTo>
                    <a:pt x="3034" y="84"/>
                  </a:lnTo>
                  <a:lnTo>
                    <a:pt x="3034" y="0"/>
                  </a:lnTo>
                  <a:lnTo>
                    <a:pt x="2030" y="0"/>
                  </a:lnTo>
                  <a:lnTo>
                    <a:pt x="1821" y="42"/>
                  </a:lnTo>
                  <a:lnTo>
                    <a:pt x="16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9"/>
            <p:cNvSpPr/>
            <p:nvPr/>
          </p:nvSpPr>
          <p:spPr>
            <a:xfrm>
              <a:off x="4046675" y="3472375"/>
              <a:ext cx="113025" cy="103075"/>
            </a:xfrm>
            <a:custGeom>
              <a:avLst/>
              <a:gdLst/>
              <a:ahLst/>
              <a:cxnLst/>
              <a:rect l="l" t="t" r="r" b="b"/>
              <a:pathLst>
                <a:path w="4521" h="4123" extrusionOk="0">
                  <a:moveTo>
                    <a:pt x="2679" y="1"/>
                  </a:moveTo>
                  <a:lnTo>
                    <a:pt x="2533" y="43"/>
                  </a:lnTo>
                  <a:lnTo>
                    <a:pt x="2470" y="63"/>
                  </a:lnTo>
                  <a:lnTo>
                    <a:pt x="2386" y="105"/>
                  </a:lnTo>
                  <a:lnTo>
                    <a:pt x="2219" y="210"/>
                  </a:lnTo>
                  <a:lnTo>
                    <a:pt x="2177" y="273"/>
                  </a:lnTo>
                  <a:lnTo>
                    <a:pt x="2177" y="335"/>
                  </a:lnTo>
                  <a:lnTo>
                    <a:pt x="2156" y="377"/>
                  </a:lnTo>
                  <a:lnTo>
                    <a:pt x="2177" y="440"/>
                  </a:lnTo>
                  <a:lnTo>
                    <a:pt x="2156" y="482"/>
                  </a:lnTo>
                  <a:lnTo>
                    <a:pt x="2114" y="524"/>
                  </a:lnTo>
                  <a:lnTo>
                    <a:pt x="1905" y="587"/>
                  </a:lnTo>
                  <a:lnTo>
                    <a:pt x="1570" y="838"/>
                  </a:lnTo>
                  <a:lnTo>
                    <a:pt x="1319" y="1152"/>
                  </a:lnTo>
                  <a:lnTo>
                    <a:pt x="1131" y="1403"/>
                  </a:lnTo>
                  <a:lnTo>
                    <a:pt x="963" y="1465"/>
                  </a:lnTo>
                  <a:lnTo>
                    <a:pt x="859" y="1424"/>
                  </a:lnTo>
                  <a:lnTo>
                    <a:pt x="796" y="1361"/>
                  </a:lnTo>
                  <a:lnTo>
                    <a:pt x="754" y="1361"/>
                  </a:lnTo>
                  <a:lnTo>
                    <a:pt x="733" y="1319"/>
                  </a:lnTo>
                  <a:lnTo>
                    <a:pt x="712" y="1361"/>
                  </a:lnTo>
                  <a:lnTo>
                    <a:pt x="650" y="1298"/>
                  </a:lnTo>
                  <a:lnTo>
                    <a:pt x="524" y="1319"/>
                  </a:lnTo>
                  <a:lnTo>
                    <a:pt x="419" y="1403"/>
                  </a:lnTo>
                  <a:lnTo>
                    <a:pt x="378" y="1403"/>
                  </a:lnTo>
                  <a:lnTo>
                    <a:pt x="315" y="1361"/>
                  </a:lnTo>
                  <a:lnTo>
                    <a:pt x="210" y="1298"/>
                  </a:lnTo>
                  <a:lnTo>
                    <a:pt x="64" y="1277"/>
                  </a:lnTo>
                  <a:lnTo>
                    <a:pt x="1" y="1277"/>
                  </a:lnTo>
                  <a:lnTo>
                    <a:pt x="22" y="1319"/>
                  </a:lnTo>
                  <a:lnTo>
                    <a:pt x="22" y="1382"/>
                  </a:lnTo>
                  <a:lnTo>
                    <a:pt x="22" y="1424"/>
                  </a:lnTo>
                  <a:lnTo>
                    <a:pt x="22" y="1486"/>
                  </a:lnTo>
                  <a:lnTo>
                    <a:pt x="106" y="1570"/>
                  </a:lnTo>
                  <a:lnTo>
                    <a:pt x="168" y="1591"/>
                  </a:lnTo>
                  <a:lnTo>
                    <a:pt x="231" y="1633"/>
                  </a:lnTo>
                  <a:lnTo>
                    <a:pt x="294" y="1716"/>
                  </a:lnTo>
                  <a:lnTo>
                    <a:pt x="294" y="1779"/>
                  </a:lnTo>
                  <a:lnTo>
                    <a:pt x="315" y="1800"/>
                  </a:lnTo>
                  <a:lnTo>
                    <a:pt x="378" y="1884"/>
                  </a:lnTo>
                  <a:lnTo>
                    <a:pt x="398" y="1988"/>
                  </a:lnTo>
                  <a:lnTo>
                    <a:pt x="440" y="2030"/>
                  </a:lnTo>
                  <a:lnTo>
                    <a:pt x="503" y="2114"/>
                  </a:lnTo>
                  <a:lnTo>
                    <a:pt x="545" y="2156"/>
                  </a:lnTo>
                  <a:lnTo>
                    <a:pt x="587" y="2156"/>
                  </a:lnTo>
                  <a:lnTo>
                    <a:pt x="629" y="2240"/>
                  </a:lnTo>
                  <a:lnTo>
                    <a:pt x="796" y="2512"/>
                  </a:lnTo>
                  <a:lnTo>
                    <a:pt x="901" y="2574"/>
                  </a:lnTo>
                  <a:lnTo>
                    <a:pt x="1005" y="2637"/>
                  </a:lnTo>
                  <a:lnTo>
                    <a:pt x="1047" y="2679"/>
                  </a:lnTo>
                  <a:lnTo>
                    <a:pt x="1131" y="2742"/>
                  </a:lnTo>
                  <a:lnTo>
                    <a:pt x="1131" y="2763"/>
                  </a:lnTo>
                  <a:lnTo>
                    <a:pt x="1131" y="2825"/>
                  </a:lnTo>
                  <a:lnTo>
                    <a:pt x="1152" y="2867"/>
                  </a:lnTo>
                  <a:lnTo>
                    <a:pt x="1256" y="2888"/>
                  </a:lnTo>
                  <a:lnTo>
                    <a:pt x="1340" y="2972"/>
                  </a:lnTo>
                  <a:lnTo>
                    <a:pt x="1319" y="3056"/>
                  </a:lnTo>
                  <a:lnTo>
                    <a:pt x="1340" y="3181"/>
                  </a:lnTo>
                  <a:lnTo>
                    <a:pt x="1340" y="3265"/>
                  </a:lnTo>
                  <a:lnTo>
                    <a:pt x="1382" y="3369"/>
                  </a:lnTo>
                  <a:lnTo>
                    <a:pt x="1487" y="3453"/>
                  </a:lnTo>
                  <a:lnTo>
                    <a:pt x="1549" y="3558"/>
                  </a:lnTo>
                  <a:lnTo>
                    <a:pt x="1675" y="3579"/>
                  </a:lnTo>
                  <a:lnTo>
                    <a:pt x="1759" y="3558"/>
                  </a:lnTo>
                  <a:lnTo>
                    <a:pt x="1884" y="3600"/>
                  </a:lnTo>
                  <a:lnTo>
                    <a:pt x="1968" y="3600"/>
                  </a:lnTo>
                  <a:lnTo>
                    <a:pt x="2093" y="3683"/>
                  </a:lnTo>
                  <a:lnTo>
                    <a:pt x="2156" y="3683"/>
                  </a:lnTo>
                  <a:lnTo>
                    <a:pt x="2198" y="3725"/>
                  </a:lnTo>
                  <a:lnTo>
                    <a:pt x="2198" y="3788"/>
                  </a:lnTo>
                  <a:lnTo>
                    <a:pt x="2261" y="3830"/>
                  </a:lnTo>
                  <a:lnTo>
                    <a:pt x="2303" y="3893"/>
                  </a:lnTo>
                  <a:lnTo>
                    <a:pt x="2491" y="3872"/>
                  </a:lnTo>
                  <a:lnTo>
                    <a:pt x="2616" y="3893"/>
                  </a:lnTo>
                  <a:lnTo>
                    <a:pt x="2679" y="3976"/>
                  </a:lnTo>
                  <a:lnTo>
                    <a:pt x="2742" y="3976"/>
                  </a:lnTo>
                  <a:lnTo>
                    <a:pt x="2888" y="4018"/>
                  </a:lnTo>
                  <a:lnTo>
                    <a:pt x="2909" y="4039"/>
                  </a:lnTo>
                  <a:lnTo>
                    <a:pt x="3014" y="4018"/>
                  </a:lnTo>
                  <a:lnTo>
                    <a:pt x="3160" y="3997"/>
                  </a:lnTo>
                  <a:lnTo>
                    <a:pt x="3349" y="4039"/>
                  </a:lnTo>
                  <a:lnTo>
                    <a:pt x="3453" y="4123"/>
                  </a:lnTo>
                  <a:lnTo>
                    <a:pt x="4081" y="3474"/>
                  </a:lnTo>
                  <a:lnTo>
                    <a:pt x="4081" y="3286"/>
                  </a:lnTo>
                  <a:lnTo>
                    <a:pt x="4102" y="3202"/>
                  </a:lnTo>
                  <a:lnTo>
                    <a:pt x="4144" y="3056"/>
                  </a:lnTo>
                  <a:lnTo>
                    <a:pt x="4165" y="2972"/>
                  </a:lnTo>
                  <a:lnTo>
                    <a:pt x="4144" y="2867"/>
                  </a:lnTo>
                  <a:lnTo>
                    <a:pt x="4165" y="2784"/>
                  </a:lnTo>
                  <a:lnTo>
                    <a:pt x="4248" y="2784"/>
                  </a:lnTo>
                  <a:lnTo>
                    <a:pt x="4269" y="2742"/>
                  </a:lnTo>
                  <a:lnTo>
                    <a:pt x="4374" y="2637"/>
                  </a:lnTo>
                  <a:lnTo>
                    <a:pt x="4458" y="2532"/>
                  </a:lnTo>
                  <a:lnTo>
                    <a:pt x="4416" y="2449"/>
                  </a:lnTo>
                  <a:lnTo>
                    <a:pt x="4374" y="2407"/>
                  </a:lnTo>
                  <a:lnTo>
                    <a:pt x="4374" y="2302"/>
                  </a:lnTo>
                  <a:lnTo>
                    <a:pt x="4416" y="2240"/>
                  </a:lnTo>
                  <a:lnTo>
                    <a:pt x="4395" y="2135"/>
                  </a:lnTo>
                  <a:lnTo>
                    <a:pt x="4290" y="2051"/>
                  </a:lnTo>
                  <a:lnTo>
                    <a:pt x="4290" y="2009"/>
                  </a:lnTo>
                  <a:lnTo>
                    <a:pt x="4374" y="1988"/>
                  </a:lnTo>
                  <a:lnTo>
                    <a:pt x="4374" y="1842"/>
                  </a:lnTo>
                  <a:lnTo>
                    <a:pt x="4374" y="1737"/>
                  </a:lnTo>
                  <a:lnTo>
                    <a:pt x="4479" y="1696"/>
                  </a:lnTo>
                  <a:lnTo>
                    <a:pt x="4500" y="1612"/>
                  </a:lnTo>
                  <a:lnTo>
                    <a:pt x="4416" y="1612"/>
                  </a:lnTo>
                  <a:lnTo>
                    <a:pt x="4374" y="1570"/>
                  </a:lnTo>
                  <a:lnTo>
                    <a:pt x="4416" y="1465"/>
                  </a:lnTo>
                  <a:lnTo>
                    <a:pt x="4458" y="1298"/>
                  </a:lnTo>
                  <a:lnTo>
                    <a:pt x="4500" y="1214"/>
                  </a:lnTo>
                  <a:lnTo>
                    <a:pt x="4500" y="1152"/>
                  </a:lnTo>
                  <a:lnTo>
                    <a:pt x="4479" y="1068"/>
                  </a:lnTo>
                  <a:lnTo>
                    <a:pt x="4500" y="984"/>
                  </a:lnTo>
                  <a:lnTo>
                    <a:pt x="4479" y="900"/>
                  </a:lnTo>
                  <a:lnTo>
                    <a:pt x="4520" y="796"/>
                  </a:lnTo>
                  <a:lnTo>
                    <a:pt x="4520" y="733"/>
                  </a:lnTo>
                  <a:lnTo>
                    <a:pt x="4395" y="691"/>
                  </a:lnTo>
                  <a:lnTo>
                    <a:pt x="4353" y="628"/>
                  </a:lnTo>
                  <a:lnTo>
                    <a:pt x="4248" y="545"/>
                  </a:lnTo>
                  <a:lnTo>
                    <a:pt x="4060" y="545"/>
                  </a:lnTo>
                  <a:lnTo>
                    <a:pt x="3956" y="524"/>
                  </a:lnTo>
                  <a:lnTo>
                    <a:pt x="3851" y="377"/>
                  </a:lnTo>
                  <a:lnTo>
                    <a:pt x="3683" y="273"/>
                  </a:lnTo>
                  <a:lnTo>
                    <a:pt x="3537" y="252"/>
                  </a:lnTo>
                  <a:lnTo>
                    <a:pt x="3474" y="315"/>
                  </a:lnTo>
                  <a:lnTo>
                    <a:pt x="3432" y="335"/>
                  </a:lnTo>
                  <a:lnTo>
                    <a:pt x="3411" y="252"/>
                  </a:lnTo>
                  <a:lnTo>
                    <a:pt x="3328" y="252"/>
                  </a:lnTo>
                  <a:lnTo>
                    <a:pt x="3119" y="231"/>
                  </a:lnTo>
                  <a:lnTo>
                    <a:pt x="3098" y="43"/>
                  </a:lnTo>
                  <a:lnTo>
                    <a:pt x="3035" y="43"/>
                  </a:lnTo>
                  <a:lnTo>
                    <a:pt x="2909" y="22"/>
                  </a:lnTo>
                  <a:lnTo>
                    <a:pt x="2847" y="43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9"/>
            <p:cNvSpPr/>
            <p:nvPr/>
          </p:nvSpPr>
          <p:spPr>
            <a:xfrm>
              <a:off x="3968750" y="3504300"/>
              <a:ext cx="135500" cy="135500"/>
            </a:xfrm>
            <a:custGeom>
              <a:avLst/>
              <a:gdLst/>
              <a:ahLst/>
              <a:cxnLst/>
              <a:rect l="l" t="t" r="r" b="b"/>
              <a:pathLst>
                <a:path w="5420" h="5420" extrusionOk="0">
                  <a:moveTo>
                    <a:pt x="3118" y="0"/>
                  </a:moveTo>
                  <a:lnTo>
                    <a:pt x="3013" y="21"/>
                  </a:lnTo>
                  <a:lnTo>
                    <a:pt x="2825" y="105"/>
                  </a:lnTo>
                  <a:lnTo>
                    <a:pt x="2762" y="147"/>
                  </a:lnTo>
                  <a:lnTo>
                    <a:pt x="2679" y="126"/>
                  </a:lnTo>
                  <a:lnTo>
                    <a:pt x="2658" y="105"/>
                  </a:lnTo>
                  <a:lnTo>
                    <a:pt x="2511" y="105"/>
                  </a:lnTo>
                  <a:lnTo>
                    <a:pt x="2407" y="230"/>
                  </a:lnTo>
                  <a:lnTo>
                    <a:pt x="2281" y="356"/>
                  </a:lnTo>
                  <a:lnTo>
                    <a:pt x="2093" y="502"/>
                  </a:lnTo>
                  <a:lnTo>
                    <a:pt x="2051" y="502"/>
                  </a:lnTo>
                  <a:lnTo>
                    <a:pt x="2072" y="419"/>
                  </a:lnTo>
                  <a:lnTo>
                    <a:pt x="2093" y="356"/>
                  </a:lnTo>
                  <a:lnTo>
                    <a:pt x="2051" y="335"/>
                  </a:lnTo>
                  <a:lnTo>
                    <a:pt x="2030" y="251"/>
                  </a:lnTo>
                  <a:lnTo>
                    <a:pt x="1988" y="230"/>
                  </a:lnTo>
                  <a:lnTo>
                    <a:pt x="1883" y="230"/>
                  </a:lnTo>
                  <a:lnTo>
                    <a:pt x="1716" y="293"/>
                  </a:lnTo>
                  <a:lnTo>
                    <a:pt x="1151" y="419"/>
                  </a:lnTo>
                  <a:lnTo>
                    <a:pt x="733" y="419"/>
                  </a:lnTo>
                  <a:lnTo>
                    <a:pt x="628" y="2490"/>
                  </a:lnTo>
                  <a:lnTo>
                    <a:pt x="105" y="2490"/>
                  </a:lnTo>
                  <a:lnTo>
                    <a:pt x="0" y="4310"/>
                  </a:lnTo>
                  <a:lnTo>
                    <a:pt x="210" y="4436"/>
                  </a:lnTo>
                  <a:lnTo>
                    <a:pt x="272" y="4624"/>
                  </a:lnTo>
                  <a:lnTo>
                    <a:pt x="419" y="4938"/>
                  </a:lnTo>
                  <a:lnTo>
                    <a:pt x="398" y="5105"/>
                  </a:lnTo>
                  <a:lnTo>
                    <a:pt x="314" y="5273"/>
                  </a:lnTo>
                  <a:lnTo>
                    <a:pt x="314" y="5377"/>
                  </a:lnTo>
                  <a:lnTo>
                    <a:pt x="482" y="5357"/>
                  </a:lnTo>
                  <a:lnTo>
                    <a:pt x="628" y="5419"/>
                  </a:lnTo>
                  <a:lnTo>
                    <a:pt x="712" y="5357"/>
                  </a:lnTo>
                  <a:lnTo>
                    <a:pt x="879" y="5377"/>
                  </a:lnTo>
                  <a:lnTo>
                    <a:pt x="942" y="5294"/>
                  </a:lnTo>
                  <a:lnTo>
                    <a:pt x="1088" y="5273"/>
                  </a:lnTo>
                  <a:lnTo>
                    <a:pt x="1193" y="5210"/>
                  </a:lnTo>
                  <a:lnTo>
                    <a:pt x="1235" y="5126"/>
                  </a:lnTo>
                  <a:lnTo>
                    <a:pt x="1423" y="5043"/>
                  </a:lnTo>
                  <a:lnTo>
                    <a:pt x="1528" y="4938"/>
                  </a:lnTo>
                  <a:lnTo>
                    <a:pt x="1611" y="4708"/>
                  </a:lnTo>
                  <a:lnTo>
                    <a:pt x="1758" y="4582"/>
                  </a:lnTo>
                  <a:lnTo>
                    <a:pt x="1925" y="4540"/>
                  </a:lnTo>
                  <a:lnTo>
                    <a:pt x="2093" y="4603"/>
                  </a:lnTo>
                  <a:lnTo>
                    <a:pt x="2155" y="4645"/>
                  </a:lnTo>
                  <a:lnTo>
                    <a:pt x="2239" y="4687"/>
                  </a:lnTo>
                  <a:lnTo>
                    <a:pt x="2448" y="4771"/>
                  </a:lnTo>
                  <a:lnTo>
                    <a:pt x="2511" y="4771"/>
                  </a:lnTo>
                  <a:lnTo>
                    <a:pt x="2616" y="4812"/>
                  </a:lnTo>
                  <a:lnTo>
                    <a:pt x="2762" y="4771"/>
                  </a:lnTo>
                  <a:lnTo>
                    <a:pt x="2888" y="4771"/>
                  </a:lnTo>
                  <a:lnTo>
                    <a:pt x="2992" y="4750"/>
                  </a:lnTo>
                  <a:lnTo>
                    <a:pt x="3013" y="4812"/>
                  </a:lnTo>
                  <a:lnTo>
                    <a:pt x="3097" y="4854"/>
                  </a:lnTo>
                  <a:lnTo>
                    <a:pt x="3223" y="4750"/>
                  </a:lnTo>
                  <a:lnTo>
                    <a:pt x="3202" y="4729"/>
                  </a:lnTo>
                  <a:lnTo>
                    <a:pt x="3223" y="4624"/>
                  </a:lnTo>
                  <a:lnTo>
                    <a:pt x="3223" y="4540"/>
                  </a:lnTo>
                  <a:lnTo>
                    <a:pt x="3285" y="4499"/>
                  </a:lnTo>
                  <a:lnTo>
                    <a:pt x="3285" y="4331"/>
                  </a:lnTo>
                  <a:lnTo>
                    <a:pt x="3327" y="4227"/>
                  </a:lnTo>
                  <a:lnTo>
                    <a:pt x="3432" y="4206"/>
                  </a:lnTo>
                  <a:lnTo>
                    <a:pt x="3515" y="4164"/>
                  </a:lnTo>
                  <a:lnTo>
                    <a:pt x="3599" y="4164"/>
                  </a:lnTo>
                  <a:lnTo>
                    <a:pt x="3641" y="4101"/>
                  </a:lnTo>
                  <a:lnTo>
                    <a:pt x="3662" y="4080"/>
                  </a:lnTo>
                  <a:lnTo>
                    <a:pt x="3704" y="3996"/>
                  </a:lnTo>
                  <a:lnTo>
                    <a:pt x="3767" y="3955"/>
                  </a:lnTo>
                  <a:lnTo>
                    <a:pt x="3850" y="3913"/>
                  </a:lnTo>
                  <a:lnTo>
                    <a:pt x="3871" y="3871"/>
                  </a:lnTo>
                  <a:lnTo>
                    <a:pt x="3955" y="3850"/>
                  </a:lnTo>
                  <a:lnTo>
                    <a:pt x="3955" y="3766"/>
                  </a:lnTo>
                  <a:lnTo>
                    <a:pt x="3934" y="3704"/>
                  </a:lnTo>
                  <a:lnTo>
                    <a:pt x="3955" y="3578"/>
                  </a:lnTo>
                  <a:lnTo>
                    <a:pt x="4080" y="3369"/>
                  </a:lnTo>
                  <a:lnTo>
                    <a:pt x="4185" y="3327"/>
                  </a:lnTo>
                  <a:lnTo>
                    <a:pt x="4248" y="3327"/>
                  </a:lnTo>
                  <a:lnTo>
                    <a:pt x="4290" y="3264"/>
                  </a:lnTo>
                  <a:lnTo>
                    <a:pt x="4373" y="3243"/>
                  </a:lnTo>
                  <a:lnTo>
                    <a:pt x="4394" y="3180"/>
                  </a:lnTo>
                  <a:lnTo>
                    <a:pt x="4457" y="3139"/>
                  </a:lnTo>
                  <a:lnTo>
                    <a:pt x="4541" y="3076"/>
                  </a:lnTo>
                  <a:lnTo>
                    <a:pt x="4645" y="2971"/>
                  </a:lnTo>
                  <a:lnTo>
                    <a:pt x="4771" y="2950"/>
                  </a:lnTo>
                  <a:lnTo>
                    <a:pt x="4792" y="2971"/>
                  </a:lnTo>
                  <a:lnTo>
                    <a:pt x="4855" y="2950"/>
                  </a:lnTo>
                  <a:lnTo>
                    <a:pt x="4959" y="2950"/>
                  </a:lnTo>
                  <a:lnTo>
                    <a:pt x="5022" y="2867"/>
                  </a:lnTo>
                  <a:lnTo>
                    <a:pt x="5106" y="2867"/>
                  </a:lnTo>
                  <a:lnTo>
                    <a:pt x="5127" y="2762"/>
                  </a:lnTo>
                  <a:lnTo>
                    <a:pt x="5127" y="2720"/>
                  </a:lnTo>
                  <a:lnTo>
                    <a:pt x="5189" y="2657"/>
                  </a:lnTo>
                  <a:lnTo>
                    <a:pt x="5294" y="2657"/>
                  </a:lnTo>
                  <a:lnTo>
                    <a:pt x="5336" y="2616"/>
                  </a:lnTo>
                  <a:lnTo>
                    <a:pt x="5420" y="2616"/>
                  </a:lnTo>
                  <a:lnTo>
                    <a:pt x="5378" y="2553"/>
                  </a:lnTo>
                  <a:lnTo>
                    <a:pt x="5315" y="2511"/>
                  </a:lnTo>
                  <a:lnTo>
                    <a:pt x="5315" y="2448"/>
                  </a:lnTo>
                  <a:lnTo>
                    <a:pt x="5273" y="2406"/>
                  </a:lnTo>
                  <a:lnTo>
                    <a:pt x="5210" y="2406"/>
                  </a:lnTo>
                  <a:lnTo>
                    <a:pt x="5085" y="2323"/>
                  </a:lnTo>
                  <a:lnTo>
                    <a:pt x="5001" y="2323"/>
                  </a:lnTo>
                  <a:lnTo>
                    <a:pt x="4876" y="2281"/>
                  </a:lnTo>
                  <a:lnTo>
                    <a:pt x="4792" y="2302"/>
                  </a:lnTo>
                  <a:lnTo>
                    <a:pt x="4666" y="2281"/>
                  </a:lnTo>
                  <a:lnTo>
                    <a:pt x="4604" y="2176"/>
                  </a:lnTo>
                  <a:lnTo>
                    <a:pt x="4499" y="2092"/>
                  </a:lnTo>
                  <a:lnTo>
                    <a:pt x="4457" y="1988"/>
                  </a:lnTo>
                  <a:lnTo>
                    <a:pt x="4457" y="1904"/>
                  </a:lnTo>
                  <a:lnTo>
                    <a:pt x="4436" y="1779"/>
                  </a:lnTo>
                  <a:lnTo>
                    <a:pt x="4457" y="1695"/>
                  </a:lnTo>
                  <a:lnTo>
                    <a:pt x="4373" y="1611"/>
                  </a:lnTo>
                  <a:lnTo>
                    <a:pt x="4269" y="1590"/>
                  </a:lnTo>
                  <a:lnTo>
                    <a:pt x="4248" y="1548"/>
                  </a:lnTo>
                  <a:lnTo>
                    <a:pt x="4248" y="1486"/>
                  </a:lnTo>
                  <a:lnTo>
                    <a:pt x="4248" y="1465"/>
                  </a:lnTo>
                  <a:lnTo>
                    <a:pt x="4164" y="1402"/>
                  </a:lnTo>
                  <a:lnTo>
                    <a:pt x="4122" y="1360"/>
                  </a:lnTo>
                  <a:lnTo>
                    <a:pt x="4018" y="1297"/>
                  </a:lnTo>
                  <a:lnTo>
                    <a:pt x="3913" y="1235"/>
                  </a:lnTo>
                  <a:lnTo>
                    <a:pt x="3746" y="963"/>
                  </a:lnTo>
                  <a:lnTo>
                    <a:pt x="3704" y="879"/>
                  </a:lnTo>
                  <a:lnTo>
                    <a:pt x="3662" y="879"/>
                  </a:lnTo>
                  <a:lnTo>
                    <a:pt x="3620" y="837"/>
                  </a:lnTo>
                  <a:lnTo>
                    <a:pt x="3557" y="753"/>
                  </a:lnTo>
                  <a:lnTo>
                    <a:pt x="3515" y="711"/>
                  </a:lnTo>
                  <a:lnTo>
                    <a:pt x="3495" y="607"/>
                  </a:lnTo>
                  <a:lnTo>
                    <a:pt x="3432" y="523"/>
                  </a:lnTo>
                  <a:lnTo>
                    <a:pt x="3411" y="502"/>
                  </a:lnTo>
                  <a:lnTo>
                    <a:pt x="3411" y="439"/>
                  </a:lnTo>
                  <a:lnTo>
                    <a:pt x="3348" y="356"/>
                  </a:lnTo>
                  <a:lnTo>
                    <a:pt x="3285" y="314"/>
                  </a:lnTo>
                  <a:lnTo>
                    <a:pt x="3223" y="293"/>
                  </a:lnTo>
                  <a:lnTo>
                    <a:pt x="3139" y="209"/>
                  </a:lnTo>
                  <a:lnTo>
                    <a:pt x="3139" y="147"/>
                  </a:lnTo>
                  <a:lnTo>
                    <a:pt x="3139" y="105"/>
                  </a:lnTo>
                  <a:lnTo>
                    <a:pt x="3139" y="42"/>
                  </a:lnTo>
                  <a:lnTo>
                    <a:pt x="31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9"/>
            <p:cNvSpPr/>
            <p:nvPr/>
          </p:nvSpPr>
          <p:spPr>
            <a:xfrm>
              <a:off x="3853150" y="3491725"/>
              <a:ext cx="193550" cy="182075"/>
            </a:xfrm>
            <a:custGeom>
              <a:avLst/>
              <a:gdLst/>
              <a:ahLst/>
              <a:cxnLst/>
              <a:rect l="l" t="t" r="r" b="b"/>
              <a:pathLst>
                <a:path w="7742" h="7283" extrusionOk="0">
                  <a:moveTo>
                    <a:pt x="691" y="1"/>
                  </a:moveTo>
                  <a:lnTo>
                    <a:pt x="502" y="126"/>
                  </a:lnTo>
                  <a:lnTo>
                    <a:pt x="502" y="210"/>
                  </a:lnTo>
                  <a:lnTo>
                    <a:pt x="440" y="231"/>
                  </a:lnTo>
                  <a:lnTo>
                    <a:pt x="377" y="189"/>
                  </a:lnTo>
                  <a:lnTo>
                    <a:pt x="189" y="189"/>
                  </a:lnTo>
                  <a:lnTo>
                    <a:pt x="168" y="273"/>
                  </a:lnTo>
                  <a:lnTo>
                    <a:pt x="105" y="294"/>
                  </a:lnTo>
                  <a:lnTo>
                    <a:pt x="84" y="273"/>
                  </a:lnTo>
                  <a:lnTo>
                    <a:pt x="0" y="231"/>
                  </a:lnTo>
                  <a:lnTo>
                    <a:pt x="21" y="733"/>
                  </a:lnTo>
                  <a:lnTo>
                    <a:pt x="377" y="1068"/>
                  </a:lnTo>
                  <a:lnTo>
                    <a:pt x="544" y="1382"/>
                  </a:lnTo>
                  <a:lnTo>
                    <a:pt x="837" y="2051"/>
                  </a:lnTo>
                  <a:lnTo>
                    <a:pt x="858" y="2302"/>
                  </a:lnTo>
                  <a:lnTo>
                    <a:pt x="1151" y="2700"/>
                  </a:lnTo>
                  <a:lnTo>
                    <a:pt x="1151" y="2847"/>
                  </a:lnTo>
                  <a:lnTo>
                    <a:pt x="1465" y="3307"/>
                  </a:lnTo>
                  <a:lnTo>
                    <a:pt x="1465" y="3537"/>
                  </a:lnTo>
                  <a:lnTo>
                    <a:pt x="1381" y="3579"/>
                  </a:lnTo>
                  <a:lnTo>
                    <a:pt x="1465" y="3872"/>
                  </a:lnTo>
                  <a:lnTo>
                    <a:pt x="1486" y="4311"/>
                  </a:lnTo>
                  <a:lnTo>
                    <a:pt x="1674" y="4751"/>
                  </a:lnTo>
                  <a:lnTo>
                    <a:pt x="1653" y="5023"/>
                  </a:lnTo>
                  <a:lnTo>
                    <a:pt x="1695" y="5190"/>
                  </a:lnTo>
                  <a:lnTo>
                    <a:pt x="1632" y="5232"/>
                  </a:lnTo>
                  <a:lnTo>
                    <a:pt x="1674" y="5315"/>
                  </a:lnTo>
                  <a:lnTo>
                    <a:pt x="1737" y="5629"/>
                  </a:lnTo>
                  <a:lnTo>
                    <a:pt x="1800" y="5650"/>
                  </a:lnTo>
                  <a:lnTo>
                    <a:pt x="1862" y="5755"/>
                  </a:lnTo>
                  <a:lnTo>
                    <a:pt x="1800" y="5797"/>
                  </a:lnTo>
                  <a:lnTo>
                    <a:pt x="1800" y="5943"/>
                  </a:lnTo>
                  <a:lnTo>
                    <a:pt x="1883" y="6027"/>
                  </a:lnTo>
                  <a:lnTo>
                    <a:pt x="1904" y="6257"/>
                  </a:lnTo>
                  <a:lnTo>
                    <a:pt x="2009" y="6383"/>
                  </a:lnTo>
                  <a:lnTo>
                    <a:pt x="2155" y="6676"/>
                  </a:lnTo>
                  <a:lnTo>
                    <a:pt x="2281" y="6801"/>
                  </a:lnTo>
                  <a:lnTo>
                    <a:pt x="2302" y="6885"/>
                  </a:lnTo>
                  <a:lnTo>
                    <a:pt x="2511" y="7031"/>
                  </a:lnTo>
                  <a:lnTo>
                    <a:pt x="2595" y="6989"/>
                  </a:lnTo>
                  <a:lnTo>
                    <a:pt x="2720" y="6968"/>
                  </a:lnTo>
                  <a:lnTo>
                    <a:pt x="2720" y="6885"/>
                  </a:lnTo>
                  <a:lnTo>
                    <a:pt x="2678" y="6843"/>
                  </a:lnTo>
                  <a:lnTo>
                    <a:pt x="2720" y="6759"/>
                  </a:lnTo>
                  <a:lnTo>
                    <a:pt x="2888" y="6696"/>
                  </a:lnTo>
                  <a:lnTo>
                    <a:pt x="2930" y="6801"/>
                  </a:lnTo>
                  <a:lnTo>
                    <a:pt x="3055" y="6822"/>
                  </a:lnTo>
                  <a:lnTo>
                    <a:pt x="3013" y="6927"/>
                  </a:lnTo>
                  <a:lnTo>
                    <a:pt x="3097" y="7115"/>
                  </a:lnTo>
                  <a:lnTo>
                    <a:pt x="3264" y="7136"/>
                  </a:lnTo>
                  <a:lnTo>
                    <a:pt x="3411" y="7220"/>
                  </a:lnTo>
                  <a:lnTo>
                    <a:pt x="3515" y="7199"/>
                  </a:lnTo>
                  <a:lnTo>
                    <a:pt x="3557" y="7220"/>
                  </a:lnTo>
                  <a:lnTo>
                    <a:pt x="3662" y="7240"/>
                  </a:lnTo>
                  <a:lnTo>
                    <a:pt x="3725" y="7199"/>
                  </a:lnTo>
                  <a:lnTo>
                    <a:pt x="3787" y="7199"/>
                  </a:lnTo>
                  <a:lnTo>
                    <a:pt x="3850" y="7282"/>
                  </a:lnTo>
                  <a:lnTo>
                    <a:pt x="3976" y="7282"/>
                  </a:lnTo>
                  <a:lnTo>
                    <a:pt x="3997" y="7178"/>
                  </a:lnTo>
                  <a:lnTo>
                    <a:pt x="4038" y="7115"/>
                  </a:lnTo>
                  <a:lnTo>
                    <a:pt x="4101" y="7094"/>
                  </a:lnTo>
                  <a:lnTo>
                    <a:pt x="4164" y="6968"/>
                  </a:lnTo>
                  <a:lnTo>
                    <a:pt x="4310" y="6885"/>
                  </a:lnTo>
                  <a:lnTo>
                    <a:pt x="4499" y="6906"/>
                  </a:lnTo>
                  <a:lnTo>
                    <a:pt x="4562" y="6906"/>
                  </a:lnTo>
                  <a:lnTo>
                    <a:pt x="4624" y="4813"/>
                  </a:lnTo>
                  <a:lnTo>
                    <a:pt x="4729" y="2993"/>
                  </a:lnTo>
                  <a:lnTo>
                    <a:pt x="5252" y="2993"/>
                  </a:lnTo>
                  <a:lnTo>
                    <a:pt x="5357" y="922"/>
                  </a:lnTo>
                  <a:lnTo>
                    <a:pt x="5775" y="922"/>
                  </a:lnTo>
                  <a:lnTo>
                    <a:pt x="6340" y="796"/>
                  </a:lnTo>
                  <a:lnTo>
                    <a:pt x="6507" y="733"/>
                  </a:lnTo>
                  <a:lnTo>
                    <a:pt x="6612" y="733"/>
                  </a:lnTo>
                  <a:lnTo>
                    <a:pt x="6654" y="754"/>
                  </a:lnTo>
                  <a:lnTo>
                    <a:pt x="6675" y="838"/>
                  </a:lnTo>
                  <a:lnTo>
                    <a:pt x="6717" y="859"/>
                  </a:lnTo>
                  <a:lnTo>
                    <a:pt x="6696" y="922"/>
                  </a:lnTo>
                  <a:lnTo>
                    <a:pt x="6675" y="1005"/>
                  </a:lnTo>
                  <a:lnTo>
                    <a:pt x="6717" y="1005"/>
                  </a:lnTo>
                  <a:lnTo>
                    <a:pt x="6905" y="859"/>
                  </a:lnTo>
                  <a:lnTo>
                    <a:pt x="7031" y="733"/>
                  </a:lnTo>
                  <a:lnTo>
                    <a:pt x="7135" y="608"/>
                  </a:lnTo>
                  <a:lnTo>
                    <a:pt x="7282" y="608"/>
                  </a:lnTo>
                  <a:lnTo>
                    <a:pt x="7303" y="629"/>
                  </a:lnTo>
                  <a:lnTo>
                    <a:pt x="7386" y="650"/>
                  </a:lnTo>
                  <a:lnTo>
                    <a:pt x="7449" y="608"/>
                  </a:lnTo>
                  <a:lnTo>
                    <a:pt x="7637" y="524"/>
                  </a:lnTo>
                  <a:lnTo>
                    <a:pt x="7742" y="503"/>
                  </a:lnTo>
                  <a:lnTo>
                    <a:pt x="7658" y="398"/>
                  </a:lnTo>
                  <a:lnTo>
                    <a:pt x="7637" y="398"/>
                  </a:lnTo>
                  <a:lnTo>
                    <a:pt x="7616" y="378"/>
                  </a:lnTo>
                  <a:lnTo>
                    <a:pt x="7533" y="378"/>
                  </a:lnTo>
                  <a:lnTo>
                    <a:pt x="7512" y="336"/>
                  </a:lnTo>
                  <a:lnTo>
                    <a:pt x="7491" y="336"/>
                  </a:lnTo>
                  <a:lnTo>
                    <a:pt x="7449" y="315"/>
                  </a:lnTo>
                  <a:lnTo>
                    <a:pt x="7323" y="378"/>
                  </a:lnTo>
                  <a:lnTo>
                    <a:pt x="7240" y="336"/>
                  </a:lnTo>
                  <a:lnTo>
                    <a:pt x="6696" y="482"/>
                  </a:lnTo>
                  <a:lnTo>
                    <a:pt x="5817" y="691"/>
                  </a:lnTo>
                  <a:lnTo>
                    <a:pt x="5671" y="691"/>
                  </a:lnTo>
                  <a:lnTo>
                    <a:pt x="5650" y="650"/>
                  </a:lnTo>
                  <a:lnTo>
                    <a:pt x="5608" y="650"/>
                  </a:lnTo>
                  <a:lnTo>
                    <a:pt x="5566" y="608"/>
                  </a:lnTo>
                  <a:lnTo>
                    <a:pt x="5524" y="629"/>
                  </a:lnTo>
                  <a:lnTo>
                    <a:pt x="5461" y="608"/>
                  </a:lnTo>
                  <a:lnTo>
                    <a:pt x="5419" y="587"/>
                  </a:lnTo>
                  <a:lnTo>
                    <a:pt x="5336" y="608"/>
                  </a:lnTo>
                  <a:lnTo>
                    <a:pt x="5336" y="650"/>
                  </a:lnTo>
                  <a:lnTo>
                    <a:pt x="5189" y="650"/>
                  </a:lnTo>
                  <a:lnTo>
                    <a:pt x="5085" y="629"/>
                  </a:lnTo>
                  <a:lnTo>
                    <a:pt x="4938" y="503"/>
                  </a:lnTo>
                  <a:lnTo>
                    <a:pt x="4896" y="503"/>
                  </a:lnTo>
                  <a:lnTo>
                    <a:pt x="4875" y="482"/>
                  </a:lnTo>
                  <a:lnTo>
                    <a:pt x="4834" y="545"/>
                  </a:lnTo>
                  <a:lnTo>
                    <a:pt x="4771" y="545"/>
                  </a:lnTo>
                  <a:lnTo>
                    <a:pt x="4624" y="524"/>
                  </a:lnTo>
                  <a:lnTo>
                    <a:pt x="4520" y="545"/>
                  </a:lnTo>
                  <a:lnTo>
                    <a:pt x="4457" y="608"/>
                  </a:lnTo>
                  <a:lnTo>
                    <a:pt x="4373" y="587"/>
                  </a:lnTo>
                  <a:lnTo>
                    <a:pt x="4352" y="524"/>
                  </a:lnTo>
                  <a:lnTo>
                    <a:pt x="4290" y="503"/>
                  </a:lnTo>
                  <a:lnTo>
                    <a:pt x="4185" y="524"/>
                  </a:lnTo>
                  <a:lnTo>
                    <a:pt x="4080" y="503"/>
                  </a:lnTo>
                  <a:lnTo>
                    <a:pt x="3955" y="440"/>
                  </a:lnTo>
                  <a:lnTo>
                    <a:pt x="3892" y="398"/>
                  </a:lnTo>
                  <a:lnTo>
                    <a:pt x="3850" y="294"/>
                  </a:lnTo>
                  <a:lnTo>
                    <a:pt x="3829" y="273"/>
                  </a:lnTo>
                  <a:lnTo>
                    <a:pt x="1653" y="273"/>
                  </a:lnTo>
                  <a:lnTo>
                    <a:pt x="1632" y="231"/>
                  </a:lnTo>
                  <a:lnTo>
                    <a:pt x="1569" y="231"/>
                  </a:lnTo>
                  <a:lnTo>
                    <a:pt x="1486" y="294"/>
                  </a:lnTo>
                  <a:lnTo>
                    <a:pt x="1465" y="294"/>
                  </a:lnTo>
                  <a:lnTo>
                    <a:pt x="1360" y="336"/>
                  </a:lnTo>
                  <a:lnTo>
                    <a:pt x="1235" y="294"/>
                  </a:lnTo>
                  <a:lnTo>
                    <a:pt x="1130" y="189"/>
                  </a:lnTo>
                  <a:lnTo>
                    <a:pt x="1067" y="168"/>
                  </a:lnTo>
                  <a:lnTo>
                    <a:pt x="1109" y="106"/>
                  </a:lnTo>
                  <a:lnTo>
                    <a:pt x="1025" y="85"/>
                  </a:lnTo>
                  <a:lnTo>
                    <a:pt x="1025" y="64"/>
                  </a:lnTo>
                  <a:lnTo>
                    <a:pt x="942" y="1"/>
                  </a:lnTo>
                  <a:lnTo>
                    <a:pt x="900" y="22"/>
                  </a:lnTo>
                  <a:lnTo>
                    <a:pt x="858" y="64"/>
                  </a:lnTo>
                  <a:lnTo>
                    <a:pt x="837" y="64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9"/>
            <p:cNvSpPr/>
            <p:nvPr/>
          </p:nvSpPr>
          <p:spPr>
            <a:xfrm>
              <a:off x="4123050" y="3397575"/>
              <a:ext cx="150675" cy="242750"/>
            </a:xfrm>
            <a:custGeom>
              <a:avLst/>
              <a:gdLst/>
              <a:ahLst/>
              <a:cxnLst/>
              <a:rect l="l" t="t" r="r" b="b"/>
              <a:pathLst>
                <a:path w="6027" h="9710" extrusionOk="0">
                  <a:moveTo>
                    <a:pt x="6006" y="1"/>
                  </a:moveTo>
                  <a:lnTo>
                    <a:pt x="5964" y="22"/>
                  </a:lnTo>
                  <a:lnTo>
                    <a:pt x="5922" y="84"/>
                  </a:lnTo>
                  <a:lnTo>
                    <a:pt x="5818" y="63"/>
                  </a:lnTo>
                  <a:lnTo>
                    <a:pt x="5734" y="126"/>
                  </a:lnTo>
                  <a:lnTo>
                    <a:pt x="5650" y="210"/>
                  </a:lnTo>
                  <a:lnTo>
                    <a:pt x="5525" y="231"/>
                  </a:lnTo>
                  <a:lnTo>
                    <a:pt x="5441" y="314"/>
                  </a:lnTo>
                  <a:lnTo>
                    <a:pt x="5315" y="314"/>
                  </a:lnTo>
                  <a:lnTo>
                    <a:pt x="5294" y="377"/>
                  </a:lnTo>
                  <a:lnTo>
                    <a:pt x="5190" y="398"/>
                  </a:lnTo>
                  <a:lnTo>
                    <a:pt x="5106" y="377"/>
                  </a:lnTo>
                  <a:lnTo>
                    <a:pt x="4897" y="440"/>
                  </a:lnTo>
                  <a:lnTo>
                    <a:pt x="4855" y="482"/>
                  </a:lnTo>
                  <a:lnTo>
                    <a:pt x="4750" y="503"/>
                  </a:lnTo>
                  <a:lnTo>
                    <a:pt x="4667" y="440"/>
                  </a:lnTo>
                  <a:lnTo>
                    <a:pt x="4583" y="440"/>
                  </a:lnTo>
                  <a:lnTo>
                    <a:pt x="4478" y="419"/>
                  </a:lnTo>
                  <a:lnTo>
                    <a:pt x="4437" y="482"/>
                  </a:lnTo>
                  <a:lnTo>
                    <a:pt x="4458" y="524"/>
                  </a:lnTo>
                  <a:lnTo>
                    <a:pt x="4437" y="607"/>
                  </a:lnTo>
                  <a:lnTo>
                    <a:pt x="4269" y="628"/>
                  </a:lnTo>
                  <a:lnTo>
                    <a:pt x="4144" y="691"/>
                  </a:lnTo>
                  <a:lnTo>
                    <a:pt x="4060" y="628"/>
                  </a:lnTo>
                  <a:lnTo>
                    <a:pt x="3976" y="628"/>
                  </a:lnTo>
                  <a:lnTo>
                    <a:pt x="3976" y="587"/>
                  </a:lnTo>
                  <a:lnTo>
                    <a:pt x="3934" y="545"/>
                  </a:lnTo>
                  <a:lnTo>
                    <a:pt x="3872" y="607"/>
                  </a:lnTo>
                  <a:lnTo>
                    <a:pt x="3809" y="607"/>
                  </a:lnTo>
                  <a:lnTo>
                    <a:pt x="3704" y="712"/>
                  </a:lnTo>
                  <a:lnTo>
                    <a:pt x="3516" y="733"/>
                  </a:lnTo>
                  <a:lnTo>
                    <a:pt x="3537" y="712"/>
                  </a:lnTo>
                  <a:lnTo>
                    <a:pt x="3495" y="628"/>
                  </a:lnTo>
                  <a:lnTo>
                    <a:pt x="3411" y="628"/>
                  </a:lnTo>
                  <a:lnTo>
                    <a:pt x="3328" y="587"/>
                  </a:lnTo>
                  <a:lnTo>
                    <a:pt x="3244" y="545"/>
                  </a:lnTo>
                  <a:lnTo>
                    <a:pt x="3244" y="503"/>
                  </a:lnTo>
                  <a:lnTo>
                    <a:pt x="3181" y="524"/>
                  </a:lnTo>
                  <a:lnTo>
                    <a:pt x="3139" y="545"/>
                  </a:lnTo>
                  <a:lnTo>
                    <a:pt x="3035" y="587"/>
                  </a:lnTo>
                  <a:lnTo>
                    <a:pt x="2491" y="607"/>
                  </a:lnTo>
                  <a:lnTo>
                    <a:pt x="2365" y="1110"/>
                  </a:lnTo>
                  <a:lnTo>
                    <a:pt x="2449" y="1654"/>
                  </a:lnTo>
                  <a:lnTo>
                    <a:pt x="2616" y="1737"/>
                  </a:lnTo>
                  <a:lnTo>
                    <a:pt x="2721" y="1800"/>
                  </a:lnTo>
                  <a:lnTo>
                    <a:pt x="2763" y="1863"/>
                  </a:lnTo>
                  <a:lnTo>
                    <a:pt x="2805" y="1884"/>
                  </a:lnTo>
                  <a:lnTo>
                    <a:pt x="3014" y="2072"/>
                  </a:lnTo>
                  <a:lnTo>
                    <a:pt x="3035" y="2177"/>
                  </a:lnTo>
                  <a:lnTo>
                    <a:pt x="3181" y="2365"/>
                  </a:lnTo>
                  <a:lnTo>
                    <a:pt x="3223" y="2491"/>
                  </a:lnTo>
                  <a:lnTo>
                    <a:pt x="3286" y="2574"/>
                  </a:lnTo>
                  <a:lnTo>
                    <a:pt x="3286" y="2637"/>
                  </a:lnTo>
                  <a:lnTo>
                    <a:pt x="3202" y="2637"/>
                  </a:lnTo>
                  <a:lnTo>
                    <a:pt x="3181" y="2721"/>
                  </a:lnTo>
                  <a:lnTo>
                    <a:pt x="3118" y="2721"/>
                  </a:lnTo>
                  <a:lnTo>
                    <a:pt x="3097" y="2783"/>
                  </a:lnTo>
                  <a:lnTo>
                    <a:pt x="3118" y="2804"/>
                  </a:lnTo>
                  <a:lnTo>
                    <a:pt x="3097" y="2846"/>
                  </a:lnTo>
                  <a:lnTo>
                    <a:pt x="3181" y="2930"/>
                  </a:lnTo>
                  <a:lnTo>
                    <a:pt x="3139" y="3139"/>
                  </a:lnTo>
                  <a:lnTo>
                    <a:pt x="3118" y="3244"/>
                  </a:lnTo>
                  <a:lnTo>
                    <a:pt x="3035" y="3307"/>
                  </a:lnTo>
                  <a:lnTo>
                    <a:pt x="2930" y="3327"/>
                  </a:lnTo>
                  <a:lnTo>
                    <a:pt x="2867" y="3474"/>
                  </a:lnTo>
                  <a:lnTo>
                    <a:pt x="2867" y="3579"/>
                  </a:lnTo>
                  <a:lnTo>
                    <a:pt x="2805" y="3683"/>
                  </a:lnTo>
                  <a:lnTo>
                    <a:pt x="2825" y="3830"/>
                  </a:lnTo>
                  <a:lnTo>
                    <a:pt x="2805" y="3955"/>
                  </a:lnTo>
                  <a:lnTo>
                    <a:pt x="2700" y="3976"/>
                  </a:lnTo>
                  <a:lnTo>
                    <a:pt x="2679" y="3872"/>
                  </a:lnTo>
                  <a:lnTo>
                    <a:pt x="2700" y="3830"/>
                  </a:lnTo>
                  <a:lnTo>
                    <a:pt x="2616" y="3725"/>
                  </a:lnTo>
                  <a:lnTo>
                    <a:pt x="2574" y="3662"/>
                  </a:lnTo>
                  <a:lnTo>
                    <a:pt x="2491" y="3620"/>
                  </a:lnTo>
                  <a:lnTo>
                    <a:pt x="2386" y="3537"/>
                  </a:lnTo>
                  <a:lnTo>
                    <a:pt x="2281" y="3411"/>
                  </a:lnTo>
                  <a:lnTo>
                    <a:pt x="2281" y="3327"/>
                  </a:lnTo>
                  <a:lnTo>
                    <a:pt x="2240" y="3202"/>
                  </a:lnTo>
                  <a:lnTo>
                    <a:pt x="2240" y="3097"/>
                  </a:lnTo>
                  <a:lnTo>
                    <a:pt x="2281" y="2993"/>
                  </a:lnTo>
                  <a:lnTo>
                    <a:pt x="2344" y="2846"/>
                  </a:lnTo>
                  <a:lnTo>
                    <a:pt x="2449" y="2721"/>
                  </a:lnTo>
                  <a:lnTo>
                    <a:pt x="2470" y="2595"/>
                  </a:lnTo>
                  <a:lnTo>
                    <a:pt x="2470" y="2428"/>
                  </a:lnTo>
                  <a:lnTo>
                    <a:pt x="2407" y="2323"/>
                  </a:lnTo>
                  <a:lnTo>
                    <a:pt x="2261" y="2302"/>
                  </a:lnTo>
                  <a:lnTo>
                    <a:pt x="2135" y="2302"/>
                  </a:lnTo>
                  <a:lnTo>
                    <a:pt x="2072" y="2365"/>
                  </a:lnTo>
                  <a:lnTo>
                    <a:pt x="2030" y="2365"/>
                  </a:lnTo>
                  <a:lnTo>
                    <a:pt x="1968" y="2386"/>
                  </a:lnTo>
                  <a:lnTo>
                    <a:pt x="1863" y="2323"/>
                  </a:lnTo>
                  <a:lnTo>
                    <a:pt x="1863" y="2260"/>
                  </a:lnTo>
                  <a:lnTo>
                    <a:pt x="1821" y="2198"/>
                  </a:lnTo>
                  <a:lnTo>
                    <a:pt x="1779" y="2156"/>
                  </a:lnTo>
                  <a:lnTo>
                    <a:pt x="1758" y="2093"/>
                  </a:lnTo>
                  <a:lnTo>
                    <a:pt x="1612" y="2114"/>
                  </a:lnTo>
                  <a:lnTo>
                    <a:pt x="1424" y="2177"/>
                  </a:lnTo>
                  <a:lnTo>
                    <a:pt x="1089" y="2302"/>
                  </a:lnTo>
                  <a:lnTo>
                    <a:pt x="984" y="2323"/>
                  </a:lnTo>
                  <a:lnTo>
                    <a:pt x="398" y="2595"/>
                  </a:lnTo>
                  <a:lnTo>
                    <a:pt x="273" y="2595"/>
                  </a:lnTo>
                  <a:lnTo>
                    <a:pt x="43" y="2700"/>
                  </a:lnTo>
                  <a:lnTo>
                    <a:pt x="1" y="2783"/>
                  </a:lnTo>
                  <a:lnTo>
                    <a:pt x="43" y="2951"/>
                  </a:lnTo>
                  <a:lnTo>
                    <a:pt x="43" y="3035"/>
                  </a:lnTo>
                  <a:lnTo>
                    <a:pt x="64" y="3223"/>
                  </a:lnTo>
                  <a:lnTo>
                    <a:pt x="273" y="3244"/>
                  </a:lnTo>
                  <a:lnTo>
                    <a:pt x="356" y="3244"/>
                  </a:lnTo>
                  <a:lnTo>
                    <a:pt x="377" y="3327"/>
                  </a:lnTo>
                  <a:lnTo>
                    <a:pt x="419" y="3307"/>
                  </a:lnTo>
                  <a:lnTo>
                    <a:pt x="482" y="3244"/>
                  </a:lnTo>
                  <a:lnTo>
                    <a:pt x="628" y="3265"/>
                  </a:lnTo>
                  <a:lnTo>
                    <a:pt x="796" y="3369"/>
                  </a:lnTo>
                  <a:lnTo>
                    <a:pt x="901" y="3516"/>
                  </a:lnTo>
                  <a:lnTo>
                    <a:pt x="1005" y="3537"/>
                  </a:lnTo>
                  <a:lnTo>
                    <a:pt x="1193" y="3537"/>
                  </a:lnTo>
                  <a:lnTo>
                    <a:pt x="1298" y="3620"/>
                  </a:lnTo>
                  <a:lnTo>
                    <a:pt x="1340" y="3683"/>
                  </a:lnTo>
                  <a:lnTo>
                    <a:pt x="1465" y="3725"/>
                  </a:lnTo>
                  <a:lnTo>
                    <a:pt x="1465" y="3788"/>
                  </a:lnTo>
                  <a:lnTo>
                    <a:pt x="1424" y="3892"/>
                  </a:lnTo>
                  <a:lnTo>
                    <a:pt x="1445" y="3976"/>
                  </a:lnTo>
                  <a:lnTo>
                    <a:pt x="1424" y="4060"/>
                  </a:lnTo>
                  <a:lnTo>
                    <a:pt x="1445" y="4144"/>
                  </a:lnTo>
                  <a:lnTo>
                    <a:pt x="1445" y="4206"/>
                  </a:lnTo>
                  <a:lnTo>
                    <a:pt x="1403" y="4290"/>
                  </a:lnTo>
                  <a:lnTo>
                    <a:pt x="1361" y="4457"/>
                  </a:lnTo>
                  <a:lnTo>
                    <a:pt x="1319" y="4562"/>
                  </a:lnTo>
                  <a:lnTo>
                    <a:pt x="1361" y="4604"/>
                  </a:lnTo>
                  <a:lnTo>
                    <a:pt x="1445" y="4604"/>
                  </a:lnTo>
                  <a:lnTo>
                    <a:pt x="1424" y="4688"/>
                  </a:lnTo>
                  <a:lnTo>
                    <a:pt x="1319" y="4729"/>
                  </a:lnTo>
                  <a:lnTo>
                    <a:pt x="1319" y="4834"/>
                  </a:lnTo>
                  <a:lnTo>
                    <a:pt x="1319" y="4980"/>
                  </a:lnTo>
                  <a:lnTo>
                    <a:pt x="1235" y="5001"/>
                  </a:lnTo>
                  <a:lnTo>
                    <a:pt x="1235" y="5043"/>
                  </a:lnTo>
                  <a:lnTo>
                    <a:pt x="1340" y="5127"/>
                  </a:lnTo>
                  <a:lnTo>
                    <a:pt x="1361" y="5232"/>
                  </a:lnTo>
                  <a:lnTo>
                    <a:pt x="1319" y="5294"/>
                  </a:lnTo>
                  <a:lnTo>
                    <a:pt x="1319" y="5399"/>
                  </a:lnTo>
                  <a:lnTo>
                    <a:pt x="1361" y="5441"/>
                  </a:lnTo>
                  <a:lnTo>
                    <a:pt x="1403" y="5524"/>
                  </a:lnTo>
                  <a:lnTo>
                    <a:pt x="1319" y="5629"/>
                  </a:lnTo>
                  <a:lnTo>
                    <a:pt x="1214" y="5734"/>
                  </a:lnTo>
                  <a:lnTo>
                    <a:pt x="1193" y="5776"/>
                  </a:lnTo>
                  <a:lnTo>
                    <a:pt x="1110" y="5776"/>
                  </a:lnTo>
                  <a:lnTo>
                    <a:pt x="1089" y="5859"/>
                  </a:lnTo>
                  <a:lnTo>
                    <a:pt x="1110" y="5964"/>
                  </a:lnTo>
                  <a:lnTo>
                    <a:pt x="1089" y="6048"/>
                  </a:lnTo>
                  <a:lnTo>
                    <a:pt x="1047" y="6194"/>
                  </a:lnTo>
                  <a:lnTo>
                    <a:pt x="1026" y="6278"/>
                  </a:lnTo>
                  <a:lnTo>
                    <a:pt x="1026" y="6466"/>
                  </a:lnTo>
                  <a:lnTo>
                    <a:pt x="398" y="7115"/>
                  </a:lnTo>
                  <a:lnTo>
                    <a:pt x="461" y="7282"/>
                  </a:lnTo>
                  <a:lnTo>
                    <a:pt x="482" y="7429"/>
                  </a:lnTo>
                  <a:lnTo>
                    <a:pt x="566" y="7554"/>
                  </a:lnTo>
                  <a:lnTo>
                    <a:pt x="566" y="7847"/>
                  </a:lnTo>
                  <a:lnTo>
                    <a:pt x="524" y="7868"/>
                  </a:lnTo>
                  <a:lnTo>
                    <a:pt x="524" y="7973"/>
                  </a:lnTo>
                  <a:lnTo>
                    <a:pt x="587" y="8077"/>
                  </a:lnTo>
                  <a:lnTo>
                    <a:pt x="608" y="8224"/>
                  </a:lnTo>
                  <a:lnTo>
                    <a:pt x="608" y="8684"/>
                  </a:lnTo>
                  <a:lnTo>
                    <a:pt x="566" y="8851"/>
                  </a:lnTo>
                  <a:lnTo>
                    <a:pt x="566" y="9019"/>
                  </a:lnTo>
                  <a:lnTo>
                    <a:pt x="566" y="9207"/>
                  </a:lnTo>
                  <a:lnTo>
                    <a:pt x="566" y="9228"/>
                  </a:lnTo>
                  <a:lnTo>
                    <a:pt x="628" y="9270"/>
                  </a:lnTo>
                  <a:lnTo>
                    <a:pt x="691" y="9333"/>
                  </a:lnTo>
                  <a:lnTo>
                    <a:pt x="733" y="9395"/>
                  </a:lnTo>
                  <a:lnTo>
                    <a:pt x="712" y="9437"/>
                  </a:lnTo>
                  <a:lnTo>
                    <a:pt x="712" y="9521"/>
                  </a:lnTo>
                  <a:lnTo>
                    <a:pt x="691" y="9626"/>
                  </a:lnTo>
                  <a:lnTo>
                    <a:pt x="691" y="9646"/>
                  </a:lnTo>
                  <a:lnTo>
                    <a:pt x="733" y="9646"/>
                  </a:lnTo>
                  <a:lnTo>
                    <a:pt x="942" y="9709"/>
                  </a:lnTo>
                  <a:lnTo>
                    <a:pt x="1047" y="9709"/>
                  </a:lnTo>
                  <a:lnTo>
                    <a:pt x="1089" y="9605"/>
                  </a:lnTo>
                  <a:lnTo>
                    <a:pt x="1131" y="9500"/>
                  </a:lnTo>
                  <a:lnTo>
                    <a:pt x="1152" y="9333"/>
                  </a:lnTo>
                  <a:lnTo>
                    <a:pt x="1131" y="9291"/>
                  </a:lnTo>
                  <a:lnTo>
                    <a:pt x="1110" y="9291"/>
                  </a:lnTo>
                  <a:lnTo>
                    <a:pt x="1089" y="9395"/>
                  </a:lnTo>
                  <a:lnTo>
                    <a:pt x="1005" y="9374"/>
                  </a:lnTo>
                  <a:lnTo>
                    <a:pt x="942" y="9437"/>
                  </a:lnTo>
                  <a:lnTo>
                    <a:pt x="942" y="9333"/>
                  </a:lnTo>
                  <a:lnTo>
                    <a:pt x="901" y="9228"/>
                  </a:lnTo>
                  <a:lnTo>
                    <a:pt x="880" y="9207"/>
                  </a:lnTo>
                  <a:lnTo>
                    <a:pt x="921" y="9165"/>
                  </a:lnTo>
                  <a:lnTo>
                    <a:pt x="984" y="9165"/>
                  </a:lnTo>
                  <a:lnTo>
                    <a:pt x="1026" y="9019"/>
                  </a:lnTo>
                  <a:lnTo>
                    <a:pt x="1110" y="8977"/>
                  </a:lnTo>
                  <a:lnTo>
                    <a:pt x="1131" y="8893"/>
                  </a:lnTo>
                  <a:lnTo>
                    <a:pt x="1298" y="8872"/>
                  </a:lnTo>
                  <a:lnTo>
                    <a:pt x="1465" y="8663"/>
                  </a:lnTo>
                  <a:lnTo>
                    <a:pt x="1989" y="8579"/>
                  </a:lnTo>
                  <a:lnTo>
                    <a:pt x="2365" y="8391"/>
                  </a:lnTo>
                  <a:lnTo>
                    <a:pt x="2574" y="8182"/>
                  </a:lnTo>
                  <a:lnTo>
                    <a:pt x="2616" y="8035"/>
                  </a:lnTo>
                  <a:lnTo>
                    <a:pt x="2679" y="7931"/>
                  </a:lnTo>
                  <a:lnTo>
                    <a:pt x="2679" y="7847"/>
                  </a:lnTo>
                  <a:lnTo>
                    <a:pt x="2574" y="7910"/>
                  </a:lnTo>
                  <a:lnTo>
                    <a:pt x="2553" y="7805"/>
                  </a:lnTo>
                  <a:lnTo>
                    <a:pt x="2595" y="7805"/>
                  </a:lnTo>
                  <a:lnTo>
                    <a:pt x="2595" y="7701"/>
                  </a:lnTo>
                  <a:lnTo>
                    <a:pt x="2658" y="7617"/>
                  </a:lnTo>
                  <a:lnTo>
                    <a:pt x="2658" y="7533"/>
                  </a:lnTo>
                  <a:lnTo>
                    <a:pt x="2721" y="7345"/>
                  </a:lnTo>
                  <a:lnTo>
                    <a:pt x="2700" y="7324"/>
                  </a:lnTo>
                  <a:lnTo>
                    <a:pt x="2700" y="7177"/>
                  </a:lnTo>
                  <a:lnTo>
                    <a:pt x="2763" y="7115"/>
                  </a:lnTo>
                  <a:lnTo>
                    <a:pt x="2763" y="6968"/>
                  </a:lnTo>
                  <a:lnTo>
                    <a:pt x="2721" y="6968"/>
                  </a:lnTo>
                  <a:lnTo>
                    <a:pt x="2721" y="6822"/>
                  </a:lnTo>
                  <a:lnTo>
                    <a:pt x="2658" y="6968"/>
                  </a:lnTo>
                  <a:lnTo>
                    <a:pt x="2658" y="7073"/>
                  </a:lnTo>
                  <a:lnTo>
                    <a:pt x="2595" y="7094"/>
                  </a:lnTo>
                  <a:lnTo>
                    <a:pt x="2574" y="6968"/>
                  </a:lnTo>
                  <a:lnTo>
                    <a:pt x="2595" y="6592"/>
                  </a:lnTo>
                  <a:lnTo>
                    <a:pt x="2553" y="6466"/>
                  </a:lnTo>
                  <a:lnTo>
                    <a:pt x="2553" y="6340"/>
                  </a:lnTo>
                  <a:lnTo>
                    <a:pt x="2470" y="6236"/>
                  </a:lnTo>
                  <a:lnTo>
                    <a:pt x="2407" y="6194"/>
                  </a:lnTo>
                  <a:lnTo>
                    <a:pt x="2491" y="6152"/>
                  </a:lnTo>
                  <a:lnTo>
                    <a:pt x="2491" y="6068"/>
                  </a:lnTo>
                  <a:lnTo>
                    <a:pt x="2302" y="5838"/>
                  </a:lnTo>
                  <a:lnTo>
                    <a:pt x="2386" y="5755"/>
                  </a:lnTo>
                  <a:lnTo>
                    <a:pt x="2365" y="5650"/>
                  </a:lnTo>
                  <a:lnTo>
                    <a:pt x="2407" y="5608"/>
                  </a:lnTo>
                  <a:lnTo>
                    <a:pt x="2407" y="5524"/>
                  </a:lnTo>
                  <a:lnTo>
                    <a:pt x="2365" y="5441"/>
                  </a:lnTo>
                  <a:lnTo>
                    <a:pt x="2365" y="5399"/>
                  </a:lnTo>
                  <a:lnTo>
                    <a:pt x="2407" y="5399"/>
                  </a:lnTo>
                  <a:lnTo>
                    <a:pt x="2512" y="5462"/>
                  </a:lnTo>
                  <a:lnTo>
                    <a:pt x="2574" y="5399"/>
                  </a:lnTo>
                  <a:lnTo>
                    <a:pt x="2721" y="5399"/>
                  </a:lnTo>
                  <a:lnTo>
                    <a:pt x="2825" y="5315"/>
                  </a:lnTo>
                  <a:lnTo>
                    <a:pt x="2805" y="5190"/>
                  </a:lnTo>
                  <a:lnTo>
                    <a:pt x="3118" y="4980"/>
                  </a:lnTo>
                  <a:lnTo>
                    <a:pt x="3244" y="4980"/>
                  </a:lnTo>
                  <a:lnTo>
                    <a:pt x="3244" y="4897"/>
                  </a:lnTo>
                  <a:lnTo>
                    <a:pt x="3307" y="4876"/>
                  </a:lnTo>
                  <a:lnTo>
                    <a:pt x="3349" y="4813"/>
                  </a:lnTo>
                  <a:lnTo>
                    <a:pt x="3349" y="4771"/>
                  </a:lnTo>
                  <a:lnTo>
                    <a:pt x="3600" y="4625"/>
                  </a:lnTo>
                  <a:lnTo>
                    <a:pt x="3621" y="4562"/>
                  </a:lnTo>
                  <a:lnTo>
                    <a:pt x="3662" y="4520"/>
                  </a:lnTo>
                  <a:lnTo>
                    <a:pt x="3704" y="4374"/>
                  </a:lnTo>
                  <a:lnTo>
                    <a:pt x="3746" y="4478"/>
                  </a:lnTo>
                  <a:lnTo>
                    <a:pt x="3830" y="4416"/>
                  </a:lnTo>
                  <a:lnTo>
                    <a:pt x="3955" y="4269"/>
                  </a:lnTo>
                  <a:lnTo>
                    <a:pt x="3955" y="4185"/>
                  </a:lnTo>
                  <a:lnTo>
                    <a:pt x="4018" y="4248"/>
                  </a:lnTo>
                  <a:lnTo>
                    <a:pt x="4248" y="4081"/>
                  </a:lnTo>
                  <a:lnTo>
                    <a:pt x="4437" y="3997"/>
                  </a:lnTo>
                  <a:lnTo>
                    <a:pt x="4437" y="3976"/>
                  </a:lnTo>
                  <a:lnTo>
                    <a:pt x="4562" y="3976"/>
                  </a:lnTo>
                  <a:lnTo>
                    <a:pt x="4918" y="3788"/>
                  </a:lnTo>
                  <a:lnTo>
                    <a:pt x="4960" y="3725"/>
                  </a:lnTo>
                  <a:lnTo>
                    <a:pt x="5022" y="3683"/>
                  </a:lnTo>
                  <a:lnTo>
                    <a:pt x="5399" y="3474"/>
                  </a:lnTo>
                  <a:lnTo>
                    <a:pt x="5399" y="3369"/>
                  </a:lnTo>
                  <a:lnTo>
                    <a:pt x="5504" y="3369"/>
                  </a:lnTo>
                  <a:lnTo>
                    <a:pt x="5608" y="3223"/>
                  </a:lnTo>
                  <a:lnTo>
                    <a:pt x="5608" y="3139"/>
                  </a:lnTo>
                  <a:lnTo>
                    <a:pt x="5734" y="2993"/>
                  </a:lnTo>
                  <a:lnTo>
                    <a:pt x="5818" y="2951"/>
                  </a:lnTo>
                  <a:lnTo>
                    <a:pt x="5818" y="2846"/>
                  </a:lnTo>
                  <a:lnTo>
                    <a:pt x="5859" y="2783"/>
                  </a:lnTo>
                  <a:lnTo>
                    <a:pt x="5797" y="2783"/>
                  </a:lnTo>
                  <a:lnTo>
                    <a:pt x="5755" y="2804"/>
                  </a:lnTo>
                  <a:lnTo>
                    <a:pt x="5734" y="2742"/>
                  </a:lnTo>
                  <a:lnTo>
                    <a:pt x="5838" y="2679"/>
                  </a:lnTo>
                  <a:lnTo>
                    <a:pt x="5901" y="2679"/>
                  </a:lnTo>
                  <a:lnTo>
                    <a:pt x="5922" y="2616"/>
                  </a:lnTo>
                  <a:lnTo>
                    <a:pt x="5901" y="2574"/>
                  </a:lnTo>
                  <a:lnTo>
                    <a:pt x="5943" y="2532"/>
                  </a:lnTo>
                  <a:lnTo>
                    <a:pt x="6006" y="2470"/>
                  </a:lnTo>
                  <a:lnTo>
                    <a:pt x="5964" y="2219"/>
                  </a:lnTo>
                  <a:lnTo>
                    <a:pt x="5943" y="2198"/>
                  </a:lnTo>
                  <a:lnTo>
                    <a:pt x="5838" y="2198"/>
                  </a:lnTo>
                  <a:lnTo>
                    <a:pt x="5797" y="2177"/>
                  </a:lnTo>
                  <a:lnTo>
                    <a:pt x="5818" y="2114"/>
                  </a:lnTo>
                  <a:lnTo>
                    <a:pt x="5901" y="2114"/>
                  </a:lnTo>
                  <a:lnTo>
                    <a:pt x="5901" y="1863"/>
                  </a:lnTo>
                  <a:lnTo>
                    <a:pt x="5859" y="1800"/>
                  </a:lnTo>
                  <a:lnTo>
                    <a:pt x="5901" y="1800"/>
                  </a:lnTo>
                  <a:lnTo>
                    <a:pt x="5922" y="1528"/>
                  </a:lnTo>
                  <a:lnTo>
                    <a:pt x="5901" y="1361"/>
                  </a:lnTo>
                  <a:lnTo>
                    <a:pt x="5964" y="1319"/>
                  </a:lnTo>
                  <a:lnTo>
                    <a:pt x="5943" y="1151"/>
                  </a:lnTo>
                  <a:lnTo>
                    <a:pt x="5922" y="1131"/>
                  </a:lnTo>
                  <a:lnTo>
                    <a:pt x="5922" y="963"/>
                  </a:lnTo>
                  <a:lnTo>
                    <a:pt x="5964" y="942"/>
                  </a:lnTo>
                  <a:lnTo>
                    <a:pt x="5901" y="817"/>
                  </a:lnTo>
                  <a:lnTo>
                    <a:pt x="5859" y="628"/>
                  </a:lnTo>
                  <a:lnTo>
                    <a:pt x="5922" y="587"/>
                  </a:lnTo>
                  <a:lnTo>
                    <a:pt x="5901" y="545"/>
                  </a:lnTo>
                  <a:lnTo>
                    <a:pt x="5901" y="503"/>
                  </a:lnTo>
                  <a:lnTo>
                    <a:pt x="5901" y="440"/>
                  </a:lnTo>
                  <a:lnTo>
                    <a:pt x="6027" y="273"/>
                  </a:lnTo>
                  <a:lnTo>
                    <a:pt x="5964" y="231"/>
                  </a:lnTo>
                  <a:lnTo>
                    <a:pt x="6027" y="168"/>
                  </a:lnTo>
                  <a:lnTo>
                    <a:pt x="6027" y="22"/>
                  </a:lnTo>
                  <a:lnTo>
                    <a:pt x="60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9"/>
            <p:cNvSpPr/>
            <p:nvPr/>
          </p:nvSpPr>
          <p:spPr>
            <a:xfrm>
              <a:off x="4120450" y="3622500"/>
              <a:ext cx="20950" cy="23575"/>
            </a:xfrm>
            <a:custGeom>
              <a:avLst/>
              <a:gdLst/>
              <a:ahLst/>
              <a:cxnLst/>
              <a:rect l="l" t="t" r="r" b="b"/>
              <a:pathLst>
                <a:path w="838" h="943" extrusionOk="0">
                  <a:moveTo>
                    <a:pt x="314" y="1"/>
                  </a:moveTo>
                  <a:lnTo>
                    <a:pt x="209" y="43"/>
                  </a:lnTo>
                  <a:lnTo>
                    <a:pt x="188" y="189"/>
                  </a:lnTo>
                  <a:lnTo>
                    <a:pt x="63" y="440"/>
                  </a:lnTo>
                  <a:lnTo>
                    <a:pt x="0" y="566"/>
                  </a:lnTo>
                  <a:lnTo>
                    <a:pt x="42" y="649"/>
                  </a:lnTo>
                  <a:lnTo>
                    <a:pt x="105" y="712"/>
                  </a:lnTo>
                  <a:lnTo>
                    <a:pt x="168" y="817"/>
                  </a:lnTo>
                  <a:lnTo>
                    <a:pt x="377" y="921"/>
                  </a:lnTo>
                  <a:lnTo>
                    <a:pt x="586" y="942"/>
                  </a:lnTo>
                  <a:lnTo>
                    <a:pt x="670" y="921"/>
                  </a:lnTo>
                  <a:lnTo>
                    <a:pt x="712" y="817"/>
                  </a:lnTo>
                  <a:lnTo>
                    <a:pt x="691" y="712"/>
                  </a:lnTo>
                  <a:lnTo>
                    <a:pt x="774" y="691"/>
                  </a:lnTo>
                  <a:lnTo>
                    <a:pt x="795" y="649"/>
                  </a:lnTo>
                  <a:lnTo>
                    <a:pt x="795" y="629"/>
                  </a:lnTo>
                  <a:lnTo>
                    <a:pt x="816" y="524"/>
                  </a:lnTo>
                  <a:lnTo>
                    <a:pt x="816" y="440"/>
                  </a:lnTo>
                  <a:lnTo>
                    <a:pt x="837" y="398"/>
                  </a:lnTo>
                  <a:lnTo>
                    <a:pt x="795" y="336"/>
                  </a:lnTo>
                  <a:lnTo>
                    <a:pt x="732" y="273"/>
                  </a:lnTo>
                  <a:lnTo>
                    <a:pt x="670" y="231"/>
                  </a:lnTo>
                  <a:lnTo>
                    <a:pt x="670" y="210"/>
                  </a:lnTo>
                  <a:lnTo>
                    <a:pt x="565" y="189"/>
                  </a:lnTo>
                  <a:lnTo>
                    <a:pt x="481" y="10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9"/>
            <p:cNvSpPr/>
            <p:nvPr/>
          </p:nvSpPr>
          <p:spPr>
            <a:xfrm>
              <a:off x="4064475" y="3669050"/>
              <a:ext cx="33500" cy="31425"/>
            </a:xfrm>
            <a:custGeom>
              <a:avLst/>
              <a:gdLst/>
              <a:ahLst/>
              <a:cxnLst/>
              <a:rect l="l" t="t" r="r" b="b"/>
              <a:pathLst>
                <a:path w="1340" h="1257" extrusionOk="0">
                  <a:moveTo>
                    <a:pt x="775" y="1"/>
                  </a:moveTo>
                  <a:lnTo>
                    <a:pt x="754" y="43"/>
                  </a:lnTo>
                  <a:lnTo>
                    <a:pt x="670" y="106"/>
                  </a:lnTo>
                  <a:lnTo>
                    <a:pt x="628" y="147"/>
                  </a:lnTo>
                  <a:lnTo>
                    <a:pt x="419" y="189"/>
                  </a:lnTo>
                  <a:lnTo>
                    <a:pt x="293" y="315"/>
                  </a:lnTo>
                  <a:lnTo>
                    <a:pt x="231" y="440"/>
                  </a:lnTo>
                  <a:lnTo>
                    <a:pt x="84" y="566"/>
                  </a:lnTo>
                  <a:lnTo>
                    <a:pt x="0" y="629"/>
                  </a:lnTo>
                  <a:lnTo>
                    <a:pt x="42" y="733"/>
                  </a:lnTo>
                  <a:lnTo>
                    <a:pt x="126" y="796"/>
                  </a:lnTo>
                  <a:lnTo>
                    <a:pt x="126" y="859"/>
                  </a:lnTo>
                  <a:lnTo>
                    <a:pt x="210" y="943"/>
                  </a:lnTo>
                  <a:lnTo>
                    <a:pt x="210" y="1047"/>
                  </a:lnTo>
                  <a:lnTo>
                    <a:pt x="293" y="1131"/>
                  </a:lnTo>
                  <a:lnTo>
                    <a:pt x="356" y="1194"/>
                  </a:lnTo>
                  <a:lnTo>
                    <a:pt x="503" y="1256"/>
                  </a:lnTo>
                  <a:lnTo>
                    <a:pt x="607" y="1256"/>
                  </a:lnTo>
                  <a:lnTo>
                    <a:pt x="628" y="1194"/>
                  </a:lnTo>
                  <a:lnTo>
                    <a:pt x="670" y="1152"/>
                  </a:lnTo>
                  <a:lnTo>
                    <a:pt x="712" y="1026"/>
                  </a:lnTo>
                  <a:lnTo>
                    <a:pt x="816" y="984"/>
                  </a:lnTo>
                  <a:lnTo>
                    <a:pt x="879" y="943"/>
                  </a:lnTo>
                  <a:lnTo>
                    <a:pt x="984" y="922"/>
                  </a:lnTo>
                  <a:lnTo>
                    <a:pt x="1067" y="943"/>
                  </a:lnTo>
                  <a:lnTo>
                    <a:pt x="1172" y="859"/>
                  </a:lnTo>
                  <a:lnTo>
                    <a:pt x="1193" y="775"/>
                  </a:lnTo>
                  <a:lnTo>
                    <a:pt x="1151" y="733"/>
                  </a:lnTo>
                  <a:lnTo>
                    <a:pt x="1130" y="650"/>
                  </a:lnTo>
                  <a:lnTo>
                    <a:pt x="1235" y="608"/>
                  </a:lnTo>
                  <a:lnTo>
                    <a:pt x="1339" y="524"/>
                  </a:lnTo>
                  <a:lnTo>
                    <a:pt x="1339" y="399"/>
                  </a:lnTo>
                  <a:lnTo>
                    <a:pt x="1256" y="147"/>
                  </a:lnTo>
                  <a:lnTo>
                    <a:pt x="1130" y="43"/>
                  </a:lnTo>
                  <a:lnTo>
                    <a:pt x="1026" y="85"/>
                  </a:lnTo>
                  <a:lnTo>
                    <a:pt x="942" y="22"/>
                  </a:lnTo>
                  <a:lnTo>
                    <a:pt x="921" y="43"/>
                  </a:lnTo>
                  <a:lnTo>
                    <a:pt x="858" y="22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9"/>
            <p:cNvSpPr/>
            <p:nvPr/>
          </p:nvSpPr>
          <p:spPr>
            <a:xfrm>
              <a:off x="4697400" y="2660025"/>
              <a:ext cx="105175" cy="86850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9"/>
            <p:cNvSpPr/>
            <p:nvPr/>
          </p:nvSpPr>
          <p:spPr>
            <a:xfrm>
              <a:off x="4697400" y="2660025"/>
              <a:ext cx="105175" cy="86850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9"/>
            <p:cNvSpPr/>
            <p:nvPr/>
          </p:nvSpPr>
          <p:spPr>
            <a:xfrm>
              <a:off x="4252775" y="2586800"/>
              <a:ext cx="70650" cy="19900"/>
            </a:xfrm>
            <a:custGeom>
              <a:avLst/>
              <a:gdLst/>
              <a:ahLst/>
              <a:cxnLst/>
              <a:rect l="l" t="t" r="r" b="b"/>
              <a:pathLst>
                <a:path w="2826" h="796" extrusionOk="0">
                  <a:moveTo>
                    <a:pt x="2240" y="0"/>
                  </a:moveTo>
                  <a:cubicBezTo>
                    <a:pt x="2240" y="0"/>
                    <a:pt x="1717" y="230"/>
                    <a:pt x="1612" y="230"/>
                  </a:cubicBezTo>
                  <a:cubicBezTo>
                    <a:pt x="1507" y="230"/>
                    <a:pt x="1382" y="105"/>
                    <a:pt x="1382" y="105"/>
                  </a:cubicBezTo>
                  <a:lnTo>
                    <a:pt x="733" y="126"/>
                  </a:lnTo>
                  <a:lnTo>
                    <a:pt x="754" y="293"/>
                  </a:lnTo>
                  <a:cubicBezTo>
                    <a:pt x="775" y="419"/>
                    <a:pt x="231" y="419"/>
                    <a:pt x="22" y="419"/>
                  </a:cubicBezTo>
                  <a:lnTo>
                    <a:pt x="22" y="439"/>
                  </a:lnTo>
                  <a:lnTo>
                    <a:pt x="1" y="481"/>
                  </a:lnTo>
                  <a:lnTo>
                    <a:pt x="85" y="481"/>
                  </a:lnTo>
                  <a:lnTo>
                    <a:pt x="105" y="586"/>
                  </a:lnTo>
                  <a:lnTo>
                    <a:pt x="189" y="586"/>
                  </a:lnTo>
                  <a:lnTo>
                    <a:pt x="231" y="502"/>
                  </a:lnTo>
                  <a:lnTo>
                    <a:pt x="398" y="544"/>
                  </a:lnTo>
                  <a:lnTo>
                    <a:pt x="461" y="544"/>
                  </a:lnTo>
                  <a:lnTo>
                    <a:pt x="545" y="460"/>
                  </a:lnTo>
                  <a:lnTo>
                    <a:pt x="649" y="502"/>
                  </a:lnTo>
                  <a:lnTo>
                    <a:pt x="880" y="711"/>
                  </a:lnTo>
                  <a:lnTo>
                    <a:pt x="984" y="732"/>
                  </a:lnTo>
                  <a:lnTo>
                    <a:pt x="1173" y="691"/>
                  </a:lnTo>
                  <a:lnTo>
                    <a:pt x="1424" y="628"/>
                  </a:lnTo>
                  <a:lnTo>
                    <a:pt x="1507" y="649"/>
                  </a:lnTo>
                  <a:lnTo>
                    <a:pt x="1821" y="649"/>
                  </a:lnTo>
                  <a:lnTo>
                    <a:pt x="1863" y="691"/>
                  </a:lnTo>
                  <a:lnTo>
                    <a:pt x="1863" y="586"/>
                  </a:lnTo>
                  <a:lnTo>
                    <a:pt x="2072" y="502"/>
                  </a:lnTo>
                  <a:lnTo>
                    <a:pt x="2386" y="691"/>
                  </a:lnTo>
                  <a:lnTo>
                    <a:pt x="2595" y="691"/>
                  </a:lnTo>
                  <a:lnTo>
                    <a:pt x="2805" y="795"/>
                  </a:lnTo>
                  <a:lnTo>
                    <a:pt x="2826" y="586"/>
                  </a:lnTo>
                  <a:lnTo>
                    <a:pt x="2742" y="481"/>
                  </a:lnTo>
                  <a:lnTo>
                    <a:pt x="2595" y="377"/>
                  </a:lnTo>
                  <a:lnTo>
                    <a:pt x="2637" y="188"/>
                  </a:lnTo>
                  <a:cubicBezTo>
                    <a:pt x="2628" y="188"/>
                    <a:pt x="2594" y="197"/>
                    <a:pt x="2555" y="197"/>
                  </a:cubicBezTo>
                  <a:cubicBezTo>
                    <a:pt x="2507" y="197"/>
                    <a:pt x="2451" y="184"/>
                    <a:pt x="2428" y="126"/>
                  </a:cubicBezTo>
                  <a:cubicBezTo>
                    <a:pt x="2386" y="21"/>
                    <a:pt x="2240" y="0"/>
                    <a:pt x="22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9"/>
            <p:cNvSpPr/>
            <p:nvPr/>
          </p:nvSpPr>
          <p:spPr>
            <a:xfrm>
              <a:off x="4298825" y="2603000"/>
              <a:ext cx="2625" cy="2650"/>
            </a:xfrm>
            <a:custGeom>
              <a:avLst/>
              <a:gdLst/>
              <a:ahLst/>
              <a:cxnLst/>
              <a:rect l="l" t="t" r="r" b="b"/>
              <a:pathLst>
                <a:path w="105" h="106" fill="none" extrusionOk="0">
                  <a:moveTo>
                    <a:pt x="105" y="105"/>
                  </a:moveTo>
                  <a:lnTo>
                    <a:pt x="0" y="1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9"/>
            <p:cNvSpPr/>
            <p:nvPr/>
          </p:nvSpPr>
          <p:spPr>
            <a:xfrm>
              <a:off x="4949025" y="2811200"/>
              <a:ext cx="44475" cy="26175"/>
            </a:xfrm>
            <a:custGeom>
              <a:avLst/>
              <a:gdLst/>
              <a:ahLst/>
              <a:cxnLst/>
              <a:rect l="l" t="t" r="r" b="b"/>
              <a:pathLst>
                <a:path w="1779" h="1047" extrusionOk="0">
                  <a:moveTo>
                    <a:pt x="753" y="0"/>
                  </a:moveTo>
                  <a:lnTo>
                    <a:pt x="586" y="21"/>
                  </a:lnTo>
                  <a:lnTo>
                    <a:pt x="314" y="189"/>
                  </a:lnTo>
                  <a:lnTo>
                    <a:pt x="188" y="440"/>
                  </a:lnTo>
                  <a:lnTo>
                    <a:pt x="63" y="502"/>
                  </a:lnTo>
                  <a:lnTo>
                    <a:pt x="63" y="628"/>
                  </a:lnTo>
                  <a:lnTo>
                    <a:pt x="0" y="733"/>
                  </a:lnTo>
                  <a:lnTo>
                    <a:pt x="105" y="921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691" y="1046"/>
                  </a:lnTo>
                  <a:lnTo>
                    <a:pt x="837" y="1046"/>
                  </a:lnTo>
                  <a:lnTo>
                    <a:pt x="942" y="921"/>
                  </a:lnTo>
                  <a:lnTo>
                    <a:pt x="1067" y="879"/>
                  </a:lnTo>
                  <a:lnTo>
                    <a:pt x="1172" y="942"/>
                  </a:lnTo>
                  <a:lnTo>
                    <a:pt x="1381" y="879"/>
                  </a:lnTo>
                  <a:lnTo>
                    <a:pt x="1549" y="921"/>
                  </a:lnTo>
                  <a:lnTo>
                    <a:pt x="1779" y="837"/>
                  </a:lnTo>
                  <a:lnTo>
                    <a:pt x="1779" y="733"/>
                  </a:lnTo>
                  <a:lnTo>
                    <a:pt x="1779" y="565"/>
                  </a:lnTo>
                  <a:lnTo>
                    <a:pt x="1590" y="502"/>
                  </a:lnTo>
                  <a:lnTo>
                    <a:pt x="1590" y="398"/>
                  </a:lnTo>
                  <a:lnTo>
                    <a:pt x="1632" y="230"/>
                  </a:lnTo>
                  <a:lnTo>
                    <a:pt x="1590" y="230"/>
                  </a:lnTo>
                  <a:lnTo>
                    <a:pt x="1528" y="126"/>
                  </a:lnTo>
                  <a:lnTo>
                    <a:pt x="1360" y="105"/>
                  </a:lnTo>
                  <a:lnTo>
                    <a:pt x="1214" y="189"/>
                  </a:lnTo>
                  <a:lnTo>
                    <a:pt x="1109" y="126"/>
                  </a:lnTo>
                  <a:lnTo>
                    <a:pt x="837" y="105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9"/>
            <p:cNvSpPr/>
            <p:nvPr/>
          </p:nvSpPr>
          <p:spPr>
            <a:xfrm>
              <a:off x="3967175" y="2589925"/>
              <a:ext cx="35075" cy="29850"/>
            </a:xfrm>
            <a:custGeom>
              <a:avLst/>
              <a:gdLst/>
              <a:ahLst/>
              <a:cxnLst/>
              <a:rect l="l" t="t" r="r" b="b"/>
              <a:pathLst>
                <a:path w="1403" h="1194" extrusionOk="0">
                  <a:moveTo>
                    <a:pt x="900" y="1"/>
                  </a:moveTo>
                  <a:lnTo>
                    <a:pt x="754" y="42"/>
                  </a:lnTo>
                  <a:lnTo>
                    <a:pt x="628" y="42"/>
                  </a:lnTo>
                  <a:lnTo>
                    <a:pt x="419" y="84"/>
                  </a:lnTo>
                  <a:lnTo>
                    <a:pt x="314" y="168"/>
                  </a:lnTo>
                  <a:lnTo>
                    <a:pt x="210" y="189"/>
                  </a:lnTo>
                  <a:lnTo>
                    <a:pt x="42" y="273"/>
                  </a:lnTo>
                  <a:lnTo>
                    <a:pt x="63" y="356"/>
                  </a:lnTo>
                  <a:lnTo>
                    <a:pt x="21" y="398"/>
                  </a:lnTo>
                  <a:lnTo>
                    <a:pt x="21" y="377"/>
                  </a:lnTo>
                  <a:lnTo>
                    <a:pt x="1" y="586"/>
                  </a:lnTo>
                  <a:lnTo>
                    <a:pt x="21" y="796"/>
                  </a:lnTo>
                  <a:lnTo>
                    <a:pt x="126" y="942"/>
                  </a:lnTo>
                  <a:lnTo>
                    <a:pt x="168" y="1089"/>
                  </a:lnTo>
                  <a:lnTo>
                    <a:pt x="314" y="1193"/>
                  </a:lnTo>
                  <a:lnTo>
                    <a:pt x="314" y="1151"/>
                  </a:lnTo>
                  <a:lnTo>
                    <a:pt x="524" y="1026"/>
                  </a:lnTo>
                  <a:lnTo>
                    <a:pt x="691" y="984"/>
                  </a:lnTo>
                  <a:lnTo>
                    <a:pt x="691" y="921"/>
                  </a:lnTo>
                  <a:lnTo>
                    <a:pt x="837" y="838"/>
                  </a:lnTo>
                  <a:lnTo>
                    <a:pt x="1110" y="879"/>
                  </a:lnTo>
                  <a:lnTo>
                    <a:pt x="1256" y="796"/>
                  </a:lnTo>
                  <a:lnTo>
                    <a:pt x="1361" y="775"/>
                  </a:lnTo>
                  <a:lnTo>
                    <a:pt x="1402" y="712"/>
                  </a:lnTo>
                  <a:lnTo>
                    <a:pt x="1402" y="607"/>
                  </a:lnTo>
                  <a:lnTo>
                    <a:pt x="1382" y="461"/>
                  </a:lnTo>
                  <a:lnTo>
                    <a:pt x="1214" y="18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9"/>
            <p:cNvSpPr/>
            <p:nvPr/>
          </p:nvSpPr>
          <p:spPr>
            <a:xfrm>
              <a:off x="3938400" y="2522975"/>
              <a:ext cx="58625" cy="76925"/>
            </a:xfrm>
            <a:custGeom>
              <a:avLst/>
              <a:gdLst/>
              <a:ahLst/>
              <a:cxnLst/>
              <a:rect l="l" t="t" r="r" b="b"/>
              <a:pathLst>
                <a:path w="2345" h="3077" extrusionOk="0">
                  <a:moveTo>
                    <a:pt x="461" y="0"/>
                  </a:moveTo>
                  <a:lnTo>
                    <a:pt x="336" y="105"/>
                  </a:lnTo>
                  <a:lnTo>
                    <a:pt x="315" y="147"/>
                  </a:lnTo>
                  <a:lnTo>
                    <a:pt x="210" y="147"/>
                  </a:lnTo>
                  <a:lnTo>
                    <a:pt x="64" y="210"/>
                  </a:lnTo>
                  <a:lnTo>
                    <a:pt x="1" y="272"/>
                  </a:lnTo>
                  <a:lnTo>
                    <a:pt x="22" y="314"/>
                  </a:lnTo>
                  <a:lnTo>
                    <a:pt x="64" y="461"/>
                  </a:lnTo>
                  <a:lnTo>
                    <a:pt x="105" y="628"/>
                  </a:lnTo>
                  <a:lnTo>
                    <a:pt x="168" y="670"/>
                  </a:lnTo>
                  <a:lnTo>
                    <a:pt x="273" y="691"/>
                  </a:lnTo>
                  <a:lnTo>
                    <a:pt x="273" y="754"/>
                  </a:lnTo>
                  <a:lnTo>
                    <a:pt x="231" y="754"/>
                  </a:lnTo>
                  <a:lnTo>
                    <a:pt x="105" y="775"/>
                  </a:lnTo>
                  <a:lnTo>
                    <a:pt x="126" y="879"/>
                  </a:lnTo>
                  <a:lnTo>
                    <a:pt x="147" y="900"/>
                  </a:lnTo>
                  <a:lnTo>
                    <a:pt x="210" y="879"/>
                  </a:lnTo>
                  <a:lnTo>
                    <a:pt x="273" y="879"/>
                  </a:lnTo>
                  <a:lnTo>
                    <a:pt x="252" y="1047"/>
                  </a:lnTo>
                  <a:lnTo>
                    <a:pt x="147" y="1193"/>
                  </a:lnTo>
                  <a:lnTo>
                    <a:pt x="147" y="1277"/>
                  </a:lnTo>
                  <a:lnTo>
                    <a:pt x="315" y="1402"/>
                  </a:lnTo>
                  <a:lnTo>
                    <a:pt x="419" y="1423"/>
                  </a:lnTo>
                  <a:lnTo>
                    <a:pt x="461" y="1486"/>
                  </a:lnTo>
                  <a:lnTo>
                    <a:pt x="440" y="1570"/>
                  </a:lnTo>
                  <a:lnTo>
                    <a:pt x="336" y="1507"/>
                  </a:lnTo>
                  <a:lnTo>
                    <a:pt x="273" y="1528"/>
                  </a:lnTo>
                  <a:lnTo>
                    <a:pt x="273" y="1674"/>
                  </a:lnTo>
                  <a:lnTo>
                    <a:pt x="419" y="1821"/>
                  </a:lnTo>
                  <a:lnTo>
                    <a:pt x="356" y="1842"/>
                  </a:lnTo>
                  <a:lnTo>
                    <a:pt x="482" y="1988"/>
                  </a:lnTo>
                  <a:lnTo>
                    <a:pt x="482" y="2051"/>
                  </a:lnTo>
                  <a:lnTo>
                    <a:pt x="545" y="2135"/>
                  </a:lnTo>
                  <a:lnTo>
                    <a:pt x="670" y="2135"/>
                  </a:lnTo>
                  <a:lnTo>
                    <a:pt x="754" y="2218"/>
                  </a:lnTo>
                  <a:lnTo>
                    <a:pt x="900" y="2239"/>
                  </a:lnTo>
                  <a:lnTo>
                    <a:pt x="900" y="2365"/>
                  </a:lnTo>
                  <a:lnTo>
                    <a:pt x="838" y="2448"/>
                  </a:lnTo>
                  <a:lnTo>
                    <a:pt x="796" y="2511"/>
                  </a:lnTo>
                  <a:lnTo>
                    <a:pt x="859" y="2532"/>
                  </a:lnTo>
                  <a:lnTo>
                    <a:pt x="942" y="2658"/>
                  </a:lnTo>
                  <a:lnTo>
                    <a:pt x="984" y="2658"/>
                  </a:lnTo>
                  <a:lnTo>
                    <a:pt x="1089" y="2741"/>
                  </a:lnTo>
                  <a:lnTo>
                    <a:pt x="1152" y="2846"/>
                  </a:lnTo>
                  <a:lnTo>
                    <a:pt x="1152" y="2992"/>
                  </a:lnTo>
                  <a:lnTo>
                    <a:pt x="1172" y="3076"/>
                  </a:lnTo>
                  <a:lnTo>
                    <a:pt x="1214" y="3034"/>
                  </a:lnTo>
                  <a:lnTo>
                    <a:pt x="1193" y="2951"/>
                  </a:lnTo>
                  <a:lnTo>
                    <a:pt x="1361" y="2867"/>
                  </a:lnTo>
                  <a:lnTo>
                    <a:pt x="1465" y="2846"/>
                  </a:lnTo>
                  <a:lnTo>
                    <a:pt x="1570" y="2762"/>
                  </a:lnTo>
                  <a:lnTo>
                    <a:pt x="1779" y="2720"/>
                  </a:lnTo>
                  <a:lnTo>
                    <a:pt x="1905" y="2720"/>
                  </a:lnTo>
                  <a:lnTo>
                    <a:pt x="2051" y="2679"/>
                  </a:lnTo>
                  <a:lnTo>
                    <a:pt x="2135" y="2679"/>
                  </a:lnTo>
                  <a:lnTo>
                    <a:pt x="2198" y="2574"/>
                  </a:lnTo>
                  <a:lnTo>
                    <a:pt x="2114" y="2469"/>
                  </a:lnTo>
                  <a:lnTo>
                    <a:pt x="2093" y="2365"/>
                  </a:lnTo>
                  <a:lnTo>
                    <a:pt x="2302" y="2197"/>
                  </a:lnTo>
                  <a:lnTo>
                    <a:pt x="2344" y="2051"/>
                  </a:lnTo>
                  <a:lnTo>
                    <a:pt x="2261" y="1925"/>
                  </a:lnTo>
                  <a:lnTo>
                    <a:pt x="2093" y="1737"/>
                  </a:lnTo>
                  <a:lnTo>
                    <a:pt x="2030" y="1507"/>
                  </a:lnTo>
                  <a:lnTo>
                    <a:pt x="2114" y="1423"/>
                  </a:lnTo>
                  <a:lnTo>
                    <a:pt x="2093" y="1319"/>
                  </a:lnTo>
                  <a:lnTo>
                    <a:pt x="2051" y="1193"/>
                  </a:lnTo>
                  <a:lnTo>
                    <a:pt x="2030" y="1109"/>
                  </a:lnTo>
                  <a:lnTo>
                    <a:pt x="2135" y="984"/>
                  </a:lnTo>
                  <a:lnTo>
                    <a:pt x="1926" y="963"/>
                  </a:lnTo>
                  <a:lnTo>
                    <a:pt x="1842" y="1088"/>
                  </a:lnTo>
                  <a:lnTo>
                    <a:pt x="1737" y="1005"/>
                  </a:lnTo>
                  <a:lnTo>
                    <a:pt x="1633" y="1047"/>
                  </a:lnTo>
                  <a:lnTo>
                    <a:pt x="1591" y="963"/>
                  </a:lnTo>
                  <a:lnTo>
                    <a:pt x="1382" y="879"/>
                  </a:lnTo>
                  <a:lnTo>
                    <a:pt x="1361" y="837"/>
                  </a:lnTo>
                  <a:lnTo>
                    <a:pt x="1424" y="691"/>
                  </a:lnTo>
                  <a:lnTo>
                    <a:pt x="1277" y="565"/>
                  </a:lnTo>
                  <a:lnTo>
                    <a:pt x="1110" y="482"/>
                  </a:lnTo>
                  <a:lnTo>
                    <a:pt x="1089" y="377"/>
                  </a:lnTo>
                  <a:lnTo>
                    <a:pt x="900" y="168"/>
                  </a:lnTo>
                  <a:lnTo>
                    <a:pt x="880" y="105"/>
                  </a:lnTo>
                  <a:lnTo>
                    <a:pt x="754" y="63"/>
                  </a:lnTo>
                  <a:lnTo>
                    <a:pt x="670" y="42"/>
                  </a:lnTo>
                  <a:lnTo>
                    <a:pt x="566" y="21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9" name="Google Shape;1259;p39"/>
          <p:cNvSpPr/>
          <p:nvPr/>
        </p:nvSpPr>
        <p:spPr>
          <a:xfrm>
            <a:off x="829492" y="1458784"/>
            <a:ext cx="1940098" cy="1940265"/>
          </a:xfrm>
          <a:prstGeom prst="ellipse">
            <a:avLst/>
          </a:prstGeom>
          <a:solidFill>
            <a:srgbClr val="E36692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60%</a:t>
            </a:r>
            <a:endParaRPr sz="2400" b="1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260" name="Google Shape;1260;p39"/>
          <p:cNvSpPr/>
          <p:nvPr/>
        </p:nvSpPr>
        <p:spPr>
          <a:xfrm>
            <a:off x="1534577" y="3175150"/>
            <a:ext cx="1334946" cy="1335061"/>
          </a:xfrm>
          <a:prstGeom prst="ellipse">
            <a:avLst/>
          </a:prstGeom>
          <a:solidFill>
            <a:srgbClr val="9CDCE3">
              <a:alpha val="6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30%</a:t>
            </a:r>
            <a:endParaRPr sz="2400" b="1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261" name="Google Shape;1261;p39"/>
          <p:cNvSpPr/>
          <p:nvPr/>
        </p:nvSpPr>
        <p:spPr>
          <a:xfrm>
            <a:off x="3820273" y="2448763"/>
            <a:ext cx="1071000" cy="1071300"/>
          </a:xfrm>
          <a:prstGeom prst="ellipse">
            <a:avLst/>
          </a:prstGeom>
          <a:solidFill>
            <a:srgbClr val="FF9900">
              <a:alpha val="6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10%</a:t>
            </a:r>
            <a:endParaRPr sz="2400" b="1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cxnSp>
        <p:nvCxnSpPr>
          <p:cNvPr id="1262" name="Google Shape;1262;p39"/>
          <p:cNvCxnSpPr>
            <a:stCxn id="998" idx="1"/>
            <a:endCxn id="1259" idx="6"/>
          </p:cNvCxnSpPr>
          <p:nvPr/>
        </p:nvCxnSpPr>
        <p:spPr>
          <a:xfrm flipH="1">
            <a:off x="2769625" y="1927600"/>
            <a:ext cx="3331800" cy="501300"/>
          </a:xfrm>
          <a:prstGeom prst="curvedConnector3">
            <a:avLst>
              <a:gd name="adj1" fmla="val 50001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3" name="Google Shape;1263;p39"/>
          <p:cNvCxnSpPr>
            <a:stCxn id="990" idx="1"/>
            <a:endCxn id="1261" idx="6"/>
          </p:cNvCxnSpPr>
          <p:nvPr/>
        </p:nvCxnSpPr>
        <p:spPr>
          <a:xfrm flipH="1">
            <a:off x="4891225" y="2984350"/>
            <a:ext cx="1210200" cy="600"/>
          </a:xfrm>
          <a:prstGeom prst="curvedConnector3">
            <a:avLst>
              <a:gd name="adj1" fmla="val 49998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4" name="Google Shape;1264;p39"/>
          <p:cNvCxnSpPr>
            <a:stCxn id="994" idx="1"/>
            <a:endCxn id="1260" idx="6"/>
          </p:cNvCxnSpPr>
          <p:nvPr/>
        </p:nvCxnSpPr>
        <p:spPr>
          <a:xfrm rot="10800000">
            <a:off x="2869525" y="3842798"/>
            <a:ext cx="3231900" cy="1983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4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World atlas theme infographics</a:t>
            </a:r>
            <a:endParaRPr/>
          </a:p>
        </p:txBody>
      </p:sp>
      <p:graphicFrame>
        <p:nvGraphicFramePr>
          <p:cNvPr id="1270" name="Google Shape;1270;p40"/>
          <p:cNvGraphicFramePr/>
          <p:nvPr/>
        </p:nvGraphicFramePr>
        <p:xfrm>
          <a:off x="1279925" y="1587825"/>
          <a:ext cx="2990525" cy="2922175"/>
        </p:xfrm>
        <a:graphic>
          <a:graphicData uri="http://schemas.openxmlformats.org/drawingml/2006/table">
            <a:tbl>
              <a:tblPr>
                <a:noFill/>
                <a:tableStyleId>{72DF658E-BACB-42CC-A838-F2048CC8DDD2}</a:tableStyleId>
              </a:tblPr>
              <a:tblGrid>
                <a:gridCol w="68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815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Londrina Solid"/>
                          <a:ea typeface="Londrina Solid"/>
                          <a:cs typeface="Londrina Solid"/>
                          <a:sym typeface="Londrina Solid"/>
                        </a:rPr>
                        <a:t>POLITICAL MAPS</a:t>
                      </a:r>
                      <a:endParaRPr sz="2000">
                        <a:solidFill>
                          <a:schemeClr val="dk1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BC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Regions</a:t>
                      </a:r>
                      <a:endParaRPr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8BC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BC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Capitals</a:t>
                      </a:r>
                      <a:endParaRPr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8BC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BC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Frontiers</a:t>
                      </a:r>
                      <a:endParaRPr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8BC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BC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Demography</a:t>
                      </a:r>
                      <a:endParaRPr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8BC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71" name="Google Shape;1271;p40"/>
          <p:cNvGraphicFramePr/>
          <p:nvPr/>
        </p:nvGraphicFramePr>
        <p:xfrm>
          <a:off x="4873550" y="1587825"/>
          <a:ext cx="2990525" cy="2922175"/>
        </p:xfrm>
        <a:graphic>
          <a:graphicData uri="http://schemas.openxmlformats.org/drawingml/2006/table">
            <a:tbl>
              <a:tblPr>
                <a:noFill/>
                <a:tableStyleId>{72DF658E-BACB-42CC-A838-F2048CC8DDD2}</a:tableStyleId>
              </a:tblPr>
              <a:tblGrid>
                <a:gridCol w="68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815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Londrina Solid"/>
                          <a:ea typeface="Londrina Solid"/>
                          <a:cs typeface="Londrina Solid"/>
                          <a:sym typeface="Londrina Solid"/>
                        </a:rPr>
                        <a:t>PHYSICAL MAPS</a:t>
                      </a:r>
                      <a:endParaRPr sz="2000">
                        <a:solidFill>
                          <a:schemeClr val="dk1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BC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Rivers</a:t>
                      </a:r>
                      <a:endParaRPr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8BC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BC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Mountains</a:t>
                      </a:r>
                      <a:endParaRPr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8BC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BC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Oceans</a:t>
                      </a:r>
                      <a:endParaRPr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8BC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BC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Seas</a:t>
                      </a:r>
                      <a:endParaRPr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8BC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272" name="Google Shape;1272;p40"/>
          <p:cNvGrpSpPr/>
          <p:nvPr/>
        </p:nvGrpSpPr>
        <p:grpSpPr>
          <a:xfrm>
            <a:off x="1463126" y="2293442"/>
            <a:ext cx="339253" cy="339253"/>
            <a:chOff x="1492675" y="4992125"/>
            <a:chExt cx="481825" cy="481825"/>
          </a:xfrm>
        </p:grpSpPr>
        <p:sp>
          <p:nvSpPr>
            <p:cNvPr id="1273" name="Google Shape;1273;p40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74" name="Google Shape;1274;p40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275" name="Google Shape;1275;p40"/>
          <p:cNvGrpSpPr/>
          <p:nvPr/>
        </p:nvGrpSpPr>
        <p:grpSpPr>
          <a:xfrm>
            <a:off x="1463126" y="2879280"/>
            <a:ext cx="339253" cy="339253"/>
            <a:chOff x="1492675" y="4992125"/>
            <a:chExt cx="481825" cy="481825"/>
          </a:xfrm>
        </p:grpSpPr>
        <p:sp>
          <p:nvSpPr>
            <p:cNvPr id="1276" name="Google Shape;1276;p40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77" name="Google Shape;1277;p40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278" name="Google Shape;1278;p40"/>
          <p:cNvGrpSpPr/>
          <p:nvPr/>
        </p:nvGrpSpPr>
        <p:grpSpPr>
          <a:xfrm>
            <a:off x="1463126" y="3465105"/>
            <a:ext cx="339253" cy="339253"/>
            <a:chOff x="1492675" y="4992125"/>
            <a:chExt cx="481825" cy="481825"/>
          </a:xfrm>
        </p:grpSpPr>
        <p:sp>
          <p:nvSpPr>
            <p:cNvPr id="1279" name="Google Shape;1279;p40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0" name="Google Shape;1280;p40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281" name="Google Shape;1281;p40"/>
          <p:cNvGrpSpPr/>
          <p:nvPr/>
        </p:nvGrpSpPr>
        <p:grpSpPr>
          <a:xfrm>
            <a:off x="1463126" y="4050930"/>
            <a:ext cx="339253" cy="339253"/>
            <a:chOff x="1492675" y="4992125"/>
            <a:chExt cx="481825" cy="481825"/>
          </a:xfrm>
        </p:grpSpPr>
        <p:sp>
          <p:nvSpPr>
            <p:cNvPr id="1282" name="Google Shape;1282;p40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3" name="Google Shape;1283;p40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284" name="Google Shape;1284;p40"/>
          <p:cNvGrpSpPr/>
          <p:nvPr/>
        </p:nvGrpSpPr>
        <p:grpSpPr>
          <a:xfrm>
            <a:off x="5056746" y="2293442"/>
            <a:ext cx="339253" cy="339253"/>
            <a:chOff x="1492675" y="4992125"/>
            <a:chExt cx="481825" cy="481825"/>
          </a:xfrm>
        </p:grpSpPr>
        <p:sp>
          <p:nvSpPr>
            <p:cNvPr id="1285" name="Google Shape;1285;p40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6" name="Google Shape;1286;p40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287" name="Google Shape;1287;p40"/>
          <p:cNvGrpSpPr/>
          <p:nvPr/>
        </p:nvGrpSpPr>
        <p:grpSpPr>
          <a:xfrm>
            <a:off x="5056746" y="2879280"/>
            <a:ext cx="339253" cy="339253"/>
            <a:chOff x="1492675" y="4992125"/>
            <a:chExt cx="481825" cy="481825"/>
          </a:xfrm>
        </p:grpSpPr>
        <p:sp>
          <p:nvSpPr>
            <p:cNvPr id="1288" name="Google Shape;1288;p40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9" name="Google Shape;1289;p40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290" name="Google Shape;1290;p40"/>
          <p:cNvGrpSpPr/>
          <p:nvPr/>
        </p:nvGrpSpPr>
        <p:grpSpPr>
          <a:xfrm>
            <a:off x="5056746" y="3465105"/>
            <a:ext cx="339253" cy="339253"/>
            <a:chOff x="1492675" y="4992125"/>
            <a:chExt cx="481825" cy="481825"/>
          </a:xfrm>
        </p:grpSpPr>
        <p:sp>
          <p:nvSpPr>
            <p:cNvPr id="1291" name="Google Shape;1291;p40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92" name="Google Shape;1292;p40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293" name="Google Shape;1293;p40"/>
          <p:cNvGrpSpPr/>
          <p:nvPr/>
        </p:nvGrpSpPr>
        <p:grpSpPr>
          <a:xfrm>
            <a:off x="5056746" y="4050930"/>
            <a:ext cx="339253" cy="339253"/>
            <a:chOff x="1492675" y="4992125"/>
            <a:chExt cx="481825" cy="481825"/>
          </a:xfrm>
        </p:grpSpPr>
        <p:sp>
          <p:nvSpPr>
            <p:cNvPr id="1294" name="Google Shape;1294;p40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95" name="Google Shape;1295;p40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296" name="Google Shape;1296;p40"/>
          <p:cNvGrpSpPr/>
          <p:nvPr/>
        </p:nvGrpSpPr>
        <p:grpSpPr>
          <a:xfrm>
            <a:off x="3702599" y="1710072"/>
            <a:ext cx="339253" cy="339253"/>
            <a:chOff x="4456875" y="1435075"/>
            <a:chExt cx="481825" cy="481825"/>
          </a:xfrm>
        </p:grpSpPr>
        <p:sp>
          <p:nvSpPr>
            <p:cNvPr id="1297" name="Google Shape;1297;p40"/>
            <p:cNvSpPr/>
            <p:nvPr/>
          </p:nvSpPr>
          <p:spPr>
            <a:xfrm>
              <a:off x="4624975" y="1465275"/>
              <a:ext cx="56650" cy="86000"/>
            </a:xfrm>
            <a:custGeom>
              <a:avLst/>
              <a:gdLst/>
              <a:ahLst/>
              <a:cxnLst/>
              <a:rect l="l" t="t" r="r" b="b"/>
              <a:pathLst>
                <a:path w="2266" h="3440" extrusionOk="0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98" name="Google Shape;1298;p40"/>
            <p:cNvSpPr/>
            <p:nvPr/>
          </p:nvSpPr>
          <p:spPr>
            <a:xfrm>
              <a:off x="4615275" y="1797425"/>
              <a:ext cx="66350" cy="89375"/>
            </a:xfrm>
            <a:custGeom>
              <a:avLst/>
              <a:gdLst/>
              <a:ahLst/>
              <a:cxnLst/>
              <a:rect l="l" t="t" r="r" b="b"/>
              <a:pathLst>
                <a:path w="2654" h="3575" extrusionOk="0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99" name="Google Shape;1299;p40"/>
            <p:cNvSpPr/>
            <p:nvPr/>
          </p:nvSpPr>
          <p:spPr>
            <a:xfrm>
              <a:off x="4583125" y="15472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0" name="Google Shape;1300;p40"/>
            <p:cNvSpPr/>
            <p:nvPr/>
          </p:nvSpPr>
          <p:spPr>
            <a:xfrm>
              <a:off x="4597950" y="1576075"/>
              <a:ext cx="83675" cy="87525"/>
            </a:xfrm>
            <a:custGeom>
              <a:avLst/>
              <a:gdLst/>
              <a:ahLst/>
              <a:cxnLst/>
              <a:rect l="l" t="t" r="r" b="b"/>
              <a:pathLst>
                <a:path w="3347" h="3501" extrusionOk="0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1" name="Google Shape;1301;p40"/>
            <p:cNvSpPr/>
            <p:nvPr/>
          </p:nvSpPr>
          <p:spPr>
            <a:xfrm>
              <a:off x="4597650" y="1692175"/>
              <a:ext cx="83975" cy="82450"/>
            </a:xfrm>
            <a:custGeom>
              <a:avLst/>
              <a:gdLst/>
              <a:ahLst/>
              <a:cxnLst/>
              <a:rect l="l" t="t" r="r" b="b"/>
              <a:pathLst>
                <a:path w="3359" h="3298" extrusionOk="0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2" name="Google Shape;1302;p40"/>
            <p:cNvSpPr/>
            <p:nvPr/>
          </p:nvSpPr>
          <p:spPr>
            <a:xfrm>
              <a:off x="4798050" y="1663575"/>
              <a:ext cx="28475" cy="28250"/>
            </a:xfrm>
            <a:custGeom>
              <a:avLst/>
              <a:gdLst/>
              <a:ahLst/>
              <a:cxnLst/>
              <a:rect l="l" t="t" r="r" b="b"/>
              <a:pathLst>
                <a:path w="1139" h="1130" extrusionOk="0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3" name="Google Shape;1303;p40"/>
            <p:cNvSpPr/>
            <p:nvPr/>
          </p:nvSpPr>
          <p:spPr>
            <a:xfrm>
              <a:off x="4710200" y="1435075"/>
              <a:ext cx="228500" cy="228525"/>
            </a:xfrm>
            <a:custGeom>
              <a:avLst/>
              <a:gdLst/>
              <a:ahLst/>
              <a:cxnLst/>
              <a:rect l="l" t="t" r="r" b="b"/>
              <a:pathLst>
                <a:path w="9140" h="9141" extrusionOk="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4" name="Google Shape;1304;p40"/>
            <p:cNvSpPr/>
            <p:nvPr/>
          </p:nvSpPr>
          <p:spPr>
            <a:xfrm>
              <a:off x="4819200" y="1593475"/>
              <a:ext cx="89400" cy="70125"/>
            </a:xfrm>
            <a:custGeom>
              <a:avLst/>
              <a:gdLst/>
              <a:ahLst/>
              <a:cxnLst/>
              <a:rect l="l" t="t" r="r" b="b"/>
              <a:pathLst>
                <a:path w="3576" h="2805" extrusionOk="0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5" name="Google Shape;1305;p40"/>
            <p:cNvSpPr/>
            <p:nvPr/>
          </p:nvSpPr>
          <p:spPr>
            <a:xfrm>
              <a:off x="4819200" y="1692175"/>
              <a:ext cx="89475" cy="66275"/>
            </a:xfrm>
            <a:custGeom>
              <a:avLst/>
              <a:gdLst/>
              <a:ahLst/>
              <a:cxnLst/>
              <a:rect l="l" t="t" r="r" b="b"/>
              <a:pathLst>
                <a:path w="3579" h="2651" extrusionOk="0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6" name="Google Shape;1306;p40"/>
            <p:cNvSpPr/>
            <p:nvPr/>
          </p:nvSpPr>
          <p:spPr>
            <a:xfrm>
              <a:off x="4456875" y="1691800"/>
              <a:ext cx="225125" cy="225100"/>
            </a:xfrm>
            <a:custGeom>
              <a:avLst/>
              <a:gdLst/>
              <a:ahLst/>
              <a:cxnLst/>
              <a:rect l="l" t="t" r="r" b="b"/>
              <a:pathLst>
                <a:path w="9005" h="9004" extrusionOk="0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7" name="Google Shape;1307;p40"/>
            <p:cNvSpPr/>
            <p:nvPr/>
          </p:nvSpPr>
          <p:spPr>
            <a:xfrm>
              <a:off x="4487000" y="1595125"/>
              <a:ext cx="88925" cy="68475"/>
            </a:xfrm>
            <a:custGeom>
              <a:avLst/>
              <a:gdLst/>
              <a:ahLst/>
              <a:cxnLst/>
              <a:rect l="l" t="t" r="r" b="b"/>
              <a:pathLst>
                <a:path w="3557" h="2739" extrusionOk="0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8" name="Google Shape;1308;p40"/>
            <p:cNvSpPr/>
            <p:nvPr/>
          </p:nvSpPr>
          <p:spPr>
            <a:xfrm>
              <a:off x="4486925" y="1692175"/>
              <a:ext cx="89450" cy="66350"/>
            </a:xfrm>
            <a:custGeom>
              <a:avLst/>
              <a:gdLst/>
              <a:ahLst/>
              <a:cxnLst/>
              <a:rect l="l" t="t" r="r" b="b"/>
              <a:pathLst>
                <a:path w="3578" h="2654" extrusionOk="0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9" name="Google Shape;1309;p40"/>
            <p:cNvSpPr/>
            <p:nvPr/>
          </p:nvSpPr>
          <p:spPr>
            <a:xfrm>
              <a:off x="4456875" y="1435075"/>
              <a:ext cx="225125" cy="228525"/>
            </a:xfrm>
            <a:custGeom>
              <a:avLst/>
              <a:gdLst/>
              <a:ahLst/>
              <a:cxnLst/>
              <a:rect l="l" t="t" r="r" b="b"/>
              <a:pathLst>
                <a:path w="9005" h="9141" extrusionOk="0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0" name="Google Shape;1310;p40"/>
            <p:cNvSpPr/>
            <p:nvPr/>
          </p:nvSpPr>
          <p:spPr>
            <a:xfrm>
              <a:off x="4710200" y="1691800"/>
              <a:ext cx="228500" cy="225100"/>
            </a:xfrm>
            <a:custGeom>
              <a:avLst/>
              <a:gdLst/>
              <a:ahLst/>
              <a:cxnLst/>
              <a:rect l="l" t="t" r="r" b="b"/>
              <a:pathLst>
                <a:path w="9140" h="9004" extrusionOk="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1" name="Google Shape;1311;p40"/>
            <p:cNvSpPr/>
            <p:nvPr/>
          </p:nvSpPr>
          <p:spPr>
            <a:xfrm>
              <a:off x="4710200" y="14652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2" name="Google Shape;1312;p40"/>
            <p:cNvSpPr/>
            <p:nvPr/>
          </p:nvSpPr>
          <p:spPr>
            <a:xfrm>
              <a:off x="4710200" y="1575850"/>
              <a:ext cx="86150" cy="87750"/>
            </a:xfrm>
            <a:custGeom>
              <a:avLst/>
              <a:gdLst/>
              <a:ahLst/>
              <a:cxnLst/>
              <a:rect l="l" t="t" r="r" b="b"/>
              <a:pathLst>
                <a:path w="3446" h="3510" extrusionOk="0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3" name="Google Shape;1313;p40"/>
            <p:cNvSpPr/>
            <p:nvPr/>
          </p:nvSpPr>
          <p:spPr>
            <a:xfrm>
              <a:off x="4710200" y="17975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4" name="Google Shape;1314;p40"/>
            <p:cNvSpPr/>
            <p:nvPr/>
          </p:nvSpPr>
          <p:spPr>
            <a:xfrm>
              <a:off x="4681975" y="1776400"/>
              <a:ext cx="28250" cy="28350"/>
            </a:xfrm>
            <a:custGeom>
              <a:avLst/>
              <a:gdLst/>
              <a:ahLst/>
              <a:cxnLst/>
              <a:rect l="l" t="t" r="r" b="b"/>
              <a:pathLst>
                <a:path w="1130" h="1134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5" name="Google Shape;1315;p40"/>
            <p:cNvSpPr/>
            <p:nvPr/>
          </p:nvSpPr>
          <p:spPr>
            <a:xfrm>
              <a:off x="4710200" y="1692175"/>
              <a:ext cx="86150" cy="82450"/>
            </a:xfrm>
            <a:custGeom>
              <a:avLst/>
              <a:gdLst/>
              <a:ahLst/>
              <a:cxnLst/>
              <a:rect l="l" t="t" r="r" b="b"/>
              <a:pathLst>
                <a:path w="3446" h="3298" extrusionOk="0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16" name="Google Shape;1316;p40"/>
          <p:cNvGrpSpPr/>
          <p:nvPr/>
        </p:nvGrpSpPr>
        <p:grpSpPr>
          <a:xfrm>
            <a:off x="7296196" y="1730605"/>
            <a:ext cx="339306" cy="298186"/>
            <a:chOff x="2085450" y="2057100"/>
            <a:chExt cx="481900" cy="423500"/>
          </a:xfrm>
        </p:grpSpPr>
        <p:sp>
          <p:nvSpPr>
            <p:cNvPr id="1317" name="Google Shape;1317;p40"/>
            <p:cNvSpPr/>
            <p:nvPr/>
          </p:nvSpPr>
          <p:spPr>
            <a:xfrm>
              <a:off x="2085450" y="2061650"/>
              <a:ext cx="141250" cy="418950"/>
            </a:xfrm>
            <a:custGeom>
              <a:avLst/>
              <a:gdLst/>
              <a:ahLst/>
              <a:cxnLst/>
              <a:rect l="l" t="t" r="r" b="b"/>
              <a:pathLst>
                <a:path w="5650" h="16758" extrusionOk="0">
                  <a:moveTo>
                    <a:pt x="4305" y="6452"/>
                  </a:moveTo>
                  <a:cubicBezTo>
                    <a:pt x="4736" y="6452"/>
                    <a:pt x="5115" y="6999"/>
                    <a:pt x="4728" y="7411"/>
                  </a:cubicBezTo>
                  <a:cubicBezTo>
                    <a:pt x="4520" y="7631"/>
                    <a:pt x="4352" y="7887"/>
                    <a:pt x="4228" y="8164"/>
                  </a:cubicBezTo>
                  <a:cubicBezTo>
                    <a:pt x="4120" y="8402"/>
                    <a:pt x="3927" y="8502"/>
                    <a:pt x="3732" y="8502"/>
                  </a:cubicBezTo>
                  <a:cubicBezTo>
                    <a:pt x="3367" y="8502"/>
                    <a:pt x="2999" y="8150"/>
                    <a:pt x="3195" y="7703"/>
                  </a:cubicBezTo>
                  <a:cubicBezTo>
                    <a:pt x="3373" y="7312"/>
                    <a:pt x="3611" y="6951"/>
                    <a:pt x="3903" y="6637"/>
                  </a:cubicBezTo>
                  <a:cubicBezTo>
                    <a:pt x="4027" y="6506"/>
                    <a:pt x="4169" y="6452"/>
                    <a:pt x="4305" y="6452"/>
                  </a:cubicBezTo>
                  <a:close/>
                  <a:moveTo>
                    <a:pt x="2983" y="9449"/>
                  </a:moveTo>
                  <a:cubicBezTo>
                    <a:pt x="3331" y="9449"/>
                    <a:pt x="3684" y="9752"/>
                    <a:pt x="3539" y="10191"/>
                  </a:cubicBezTo>
                  <a:lnTo>
                    <a:pt x="3361" y="10727"/>
                  </a:lnTo>
                  <a:cubicBezTo>
                    <a:pt x="3270" y="10997"/>
                    <a:pt x="3059" y="11113"/>
                    <a:pt x="2845" y="11113"/>
                  </a:cubicBezTo>
                  <a:cubicBezTo>
                    <a:pt x="2498" y="11113"/>
                    <a:pt x="2143" y="10808"/>
                    <a:pt x="2289" y="10368"/>
                  </a:cubicBezTo>
                  <a:lnTo>
                    <a:pt x="2467" y="9832"/>
                  </a:lnTo>
                  <a:cubicBezTo>
                    <a:pt x="2558" y="9564"/>
                    <a:pt x="2770" y="9449"/>
                    <a:pt x="2983" y="9449"/>
                  </a:cubicBezTo>
                  <a:close/>
                  <a:moveTo>
                    <a:pt x="5649" y="1"/>
                  </a:moveTo>
                  <a:lnTo>
                    <a:pt x="356" y="2117"/>
                  </a:lnTo>
                  <a:cubicBezTo>
                    <a:pt x="142" y="2202"/>
                    <a:pt x="3" y="2410"/>
                    <a:pt x="3" y="2641"/>
                  </a:cubicBezTo>
                  <a:lnTo>
                    <a:pt x="3" y="16192"/>
                  </a:lnTo>
                  <a:cubicBezTo>
                    <a:pt x="1" y="16516"/>
                    <a:pt x="265" y="16758"/>
                    <a:pt x="564" y="16758"/>
                  </a:cubicBezTo>
                  <a:cubicBezTo>
                    <a:pt x="634" y="16758"/>
                    <a:pt x="706" y="16745"/>
                    <a:pt x="777" y="16716"/>
                  </a:cubicBezTo>
                  <a:lnTo>
                    <a:pt x="5649" y="14768"/>
                  </a:lnTo>
                  <a:lnTo>
                    <a:pt x="56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8" name="Google Shape;1318;p40"/>
            <p:cNvSpPr/>
            <p:nvPr/>
          </p:nvSpPr>
          <p:spPr>
            <a:xfrm>
              <a:off x="2254900" y="2061050"/>
              <a:ext cx="143050" cy="415650"/>
            </a:xfrm>
            <a:custGeom>
              <a:avLst/>
              <a:gdLst/>
              <a:ahLst/>
              <a:cxnLst/>
              <a:rect l="l" t="t" r="r" b="b"/>
              <a:pathLst>
                <a:path w="5722" h="16626" extrusionOk="0">
                  <a:moveTo>
                    <a:pt x="2504" y="6585"/>
                  </a:moveTo>
                  <a:cubicBezTo>
                    <a:pt x="2647" y="6585"/>
                    <a:pt x="2794" y="6645"/>
                    <a:pt x="2916" y="6788"/>
                  </a:cubicBezTo>
                  <a:cubicBezTo>
                    <a:pt x="3153" y="7068"/>
                    <a:pt x="3349" y="7378"/>
                    <a:pt x="3500" y="7709"/>
                  </a:cubicBezTo>
                  <a:cubicBezTo>
                    <a:pt x="3766" y="8258"/>
                    <a:pt x="3464" y="8654"/>
                    <a:pt x="3096" y="8654"/>
                  </a:cubicBezTo>
                  <a:cubicBezTo>
                    <a:pt x="2878" y="8654"/>
                    <a:pt x="2636" y="8515"/>
                    <a:pt x="2476" y="8185"/>
                  </a:cubicBezTo>
                  <a:cubicBezTo>
                    <a:pt x="2367" y="7947"/>
                    <a:pt x="2226" y="7724"/>
                    <a:pt x="2057" y="7523"/>
                  </a:cubicBezTo>
                  <a:cubicBezTo>
                    <a:pt x="1694" y="7098"/>
                    <a:pt x="2083" y="6585"/>
                    <a:pt x="2504" y="6585"/>
                  </a:cubicBezTo>
                  <a:close/>
                  <a:moveTo>
                    <a:pt x="1" y="0"/>
                  </a:moveTo>
                  <a:lnTo>
                    <a:pt x="1" y="5475"/>
                  </a:lnTo>
                  <a:cubicBezTo>
                    <a:pt x="217" y="5475"/>
                    <a:pt x="434" y="5496"/>
                    <a:pt x="648" y="5532"/>
                  </a:cubicBezTo>
                  <a:cubicBezTo>
                    <a:pt x="1334" y="5657"/>
                    <a:pt x="1201" y="6655"/>
                    <a:pt x="564" y="6655"/>
                  </a:cubicBezTo>
                  <a:cubicBezTo>
                    <a:pt x="525" y="6655"/>
                    <a:pt x="483" y="6651"/>
                    <a:pt x="440" y="6643"/>
                  </a:cubicBezTo>
                  <a:cubicBezTo>
                    <a:pt x="296" y="6622"/>
                    <a:pt x="148" y="6610"/>
                    <a:pt x="1" y="6604"/>
                  </a:cubicBezTo>
                  <a:lnTo>
                    <a:pt x="1" y="14744"/>
                  </a:lnTo>
                  <a:lnTo>
                    <a:pt x="5722" y="16626"/>
                  </a:lnTo>
                  <a:lnTo>
                    <a:pt x="5722" y="10395"/>
                  </a:lnTo>
                  <a:cubicBezTo>
                    <a:pt x="5704" y="10397"/>
                    <a:pt x="5684" y="10397"/>
                    <a:pt x="5661" y="10397"/>
                  </a:cubicBezTo>
                  <a:cubicBezTo>
                    <a:pt x="5400" y="10397"/>
                    <a:pt x="4871" y="10299"/>
                    <a:pt x="4388" y="10085"/>
                  </a:cubicBezTo>
                  <a:cubicBezTo>
                    <a:pt x="3793" y="9819"/>
                    <a:pt x="4068" y="8997"/>
                    <a:pt x="4603" y="8997"/>
                  </a:cubicBezTo>
                  <a:cubicBezTo>
                    <a:pt x="4680" y="8997"/>
                    <a:pt x="4763" y="9014"/>
                    <a:pt x="4849" y="9052"/>
                  </a:cubicBezTo>
                  <a:cubicBezTo>
                    <a:pt x="5123" y="9176"/>
                    <a:pt x="5418" y="9251"/>
                    <a:pt x="5722" y="9275"/>
                  </a:cubicBezTo>
                  <a:lnTo>
                    <a:pt x="5722" y="18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9" name="Google Shape;1319;p40"/>
            <p:cNvSpPr/>
            <p:nvPr/>
          </p:nvSpPr>
          <p:spPr>
            <a:xfrm>
              <a:off x="2426175" y="2057100"/>
              <a:ext cx="141175" cy="418925"/>
            </a:xfrm>
            <a:custGeom>
              <a:avLst/>
              <a:gdLst/>
              <a:ahLst/>
              <a:cxnLst/>
              <a:rect l="l" t="t" r="r" b="b"/>
              <a:pathLst>
                <a:path w="5647" h="16757" extrusionOk="0">
                  <a:moveTo>
                    <a:pt x="2800" y="5647"/>
                  </a:moveTo>
                  <a:cubicBezTo>
                    <a:pt x="3154" y="5647"/>
                    <a:pt x="3516" y="5968"/>
                    <a:pt x="3349" y="6410"/>
                  </a:cubicBezTo>
                  <a:lnTo>
                    <a:pt x="3153" y="6937"/>
                  </a:lnTo>
                  <a:cubicBezTo>
                    <a:pt x="3055" y="7196"/>
                    <a:pt x="2850" y="7305"/>
                    <a:pt x="2643" y="7305"/>
                  </a:cubicBezTo>
                  <a:cubicBezTo>
                    <a:pt x="2288" y="7305"/>
                    <a:pt x="1929" y="6984"/>
                    <a:pt x="2096" y="6539"/>
                  </a:cubicBezTo>
                  <a:lnTo>
                    <a:pt x="2295" y="6012"/>
                  </a:lnTo>
                  <a:cubicBezTo>
                    <a:pt x="2390" y="5755"/>
                    <a:pt x="2594" y="5647"/>
                    <a:pt x="2800" y="5647"/>
                  </a:cubicBezTo>
                  <a:close/>
                  <a:moveTo>
                    <a:pt x="1700" y="8178"/>
                  </a:moveTo>
                  <a:cubicBezTo>
                    <a:pt x="2108" y="8178"/>
                    <a:pt x="2500" y="8655"/>
                    <a:pt x="2168" y="9090"/>
                  </a:cubicBezTo>
                  <a:cubicBezTo>
                    <a:pt x="1906" y="9433"/>
                    <a:pt x="1587" y="9725"/>
                    <a:pt x="1226" y="9960"/>
                  </a:cubicBezTo>
                  <a:cubicBezTo>
                    <a:pt x="1118" y="10030"/>
                    <a:pt x="1011" y="10060"/>
                    <a:pt x="911" y="10060"/>
                  </a:cubicBezTo>
                  <a:cubicBezTo>
                    <a:pt x="424" y="10060"/>
                    <a:pt x="97" y="9344"/>
                    <a:pt x="612" y="9012"/>
                  </a:cubicBezTo>
                  <a:cubicBezTo>
                    <a:pt x="867" y="8849"/>
                    <a:pt x="1090" y="8641"/>
                    <a:pt x="1274" y="8403"/>
                  </a:cubicBezTo>
                  <a:cubicBezTo>
                    <a:pt x="1394" y="8244"/>
                    <a:pt x="1548" y="8178"/>
                    <a:pt x="1700" y="8178"/>
                  </a:cubicBezTo>
                  <a:close/>
                  <a:moveTo>
                    <a:pt x="5080" y="0"/>
                  </a:moveTo>
                  <a:cubicBezTo>
                    <a:pt x="5010" y="0"/>
                    <a:pt x="4939" y="13"/>
                    <a:pt x="4869" y="41"/>
                  </a:cubicBezTo>
                  <a:lnTo>
                    <a:pt x="0" y="1989"/>
                  </a:lnTo>
                  <a:lnTo>
                    <a:pt x="0" y="16756"/>
                  </a:lnTo>
                  <a:lnTo>
                    <a:pt x="5291" y="14640"/>
                  </a:lnTo>
                  <a:cubicBezTo>
                    <a:pt x="5505" y="14555"/>
                    <a:pt x="5646" y="14347"/>
                    <a:pt x="5646" y="14116"/>
                  </a:cubicBezTo>
                  <a:lnTo>
                    <a:pt x="5646" y="565"/>
                  </a:lnTo>
                  <a:cubicBezTo>
                    <a:pt x="5644" y="240"/>
                    <a:pt x="5378" y="0"/>
                    <a:pt x="50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4" name="Google Shape;1324;p41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1651" y="1298043"/>
            <a:ext cx="4760699" cy="2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325" name="Google Shape;1325;p4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World atlas theme infographics</a:t>
            </a:r>
            <a:endParaRPr/>
          </a:p>
        </p:txBody>
      </p:sp>
      <p:sp>
        <p:nvSpPr>
          <p:cNvPr id="1326" name="Google Shape;1326;p41"/>
          <p:cNvSpPr txBox="1"/>
          <p:nvPr/>
        </p:nvSpPr>
        <p:spPr>
          <a:xfrm>
            <a:off x="719450" y="4323700"/>
            <a:ext cx="7705200" cy="1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Follow the link in the graph to modify its data and then paste the new one here. </a:t>
            </a:r>
            <a:r>
              <a:rPr lang="en" sz="12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For more info,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Fira Sans"/>
                <a:ea typeface="Fira Sans"/>
                <a:cs typeface="Fira Sans"/>
                <a:sym typeface="Fira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endParaRPr sz="1200" b="1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1327" name="Google Shape;1327;p41"/>
          <p:cNvGrpSpPr/>
          <p:nvPr/>
        </p:nvGrpSpPr>
        <p:grpSpPr>
          <a:xfrm>
            <a:off x="4033865" y="2248478"/>
            <a:ext cx="1075862" cy="937797"/>
            <a:chOff x="6000100" y="3076250"/>
            <a:chExt cx="587871" cy="512373"/>
          </a:xfrm>
        </p:grpSpPr>
        <p:sp>
          <p:nvSpPr>
            <p:cNvPr id="1328" name="Google Shape;1328;p41"/>
            <p:cNvSpPr/>
            <p:nvPr/>
          </p:nvSpPr>
          <p:spPr>
            <a:xfrm>
              <a:off x="6000100" y="3076250"/>
              <a:ext cx="587871" cy="512373"/>
            </a:xfrm>
            <a:custGeom>
              <a:avLst/>
              <a:gdLst/>
              <a:ahLst/>
              <a:cxnLst/>
              <a:rect l="l" t="t" r="r" b="b"/>
              <a:pathLst>
                <a:path w="101884" h="88838" extrusionOk="0">
                  <a:moveTo>
                    <a:pt x="50272" y="0"/>
                  </a:moveTo>
                  <a:cubicBezTo>
                    <a:pt x="31897" y="0"/>
                    <a:pt x="14791" y="11087"/>
                    <a:pt x="8322" y="29000"/>
                  </a:cubicBezTo>
                  <a:cubicBezTo>
                    <a:pt x="1" y="51995"/>
                    <a:pt x="12332" y="77546"/>
                    <a:pt x="35878" y="86063"/>
                  </a:cubicBezTo>
                  <a:cubicBezTo>
                    <a:pt x="41078" y="87945"/>
                    <a:pt x="46391" y="88838"/>
                    <a:pt x="51602" y="88838"/>
                  </a:cubicBezTo>
                  <a:cubicBezTo>
                    <a:pt x="69970" y="88838"/>
                    <a:pt x="87079" y="77751"/>
                    <a:pt x="93562" y="59838"/>
                  </a:cubicBezTo>
                  <a:cubicBezTo>
                    <a:pt x="101883" y="36843"/>
                    <a:pt x="89534" y="11292"/>
                    <a:pt x="66006" y="2775"/>
                  </a:cubicBezTo>
                  <a:cubicBezTo>
                    <a:pt x="60802" y="893"/>
                    <a:pt x="55486" y="0"/>
                    <a:pt x="502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29" name="Google Shape;1329;p41"/>
            <p:cNvGrpSpPr/>
            <p:nvPr/>
          </p:nvGrpSpPr>
          <p:grpSpPr>
            <a:xfrm>
              <a:off x="6031360" y="3076713"/>
              <a:ext cx="539107" cy="480965"/>
              <a:chOff x="6031360" y="3076713"/>
              <a:chExt cx="539107" cy="480965"/>
            </a:xfrm>
          </p:grpSpPr>
          <p:sp>
            <p:nvSpPr>
              <p:cNvPr id="1330" name="Google Shape;1330;p41"/>
              <p:cNvSpPr/>
              <p:nvPr/>
            </p:nvSpPr>
            <p:spPr>
              <a:xfrm>
                <a:off x="6160232" y="3107767"/>
                <a:ext cx="410235" cy="449911"/>
              </a:xfrm>
              <a:custGeom>
                <a:avLst/>
                <a:gdLst/>
                <a:ahLst/>
                <a:cxnLst/>
                <a:rect l="l" t="t" r="r" b="b"/>
                <a:pathLst>
                  <a:path w="71098" h="78008" extrusionOk="0">
                    <a:moveTo>
                      <a:pt x="36108" y="3531"/>
                    </a:moveTo>
                    <a:lnTo>
                      <a:pt x="36835" y="4631"/>
                    </a:lnTo>
                    <a:cubicBezTo>
                      <a:pt x="36551" y="4826"/>
                      <a:pt x="36268" y="5039"/>
                      <a:pt x="35948" y="5217"/>
                    </a:cubicBezTo>
                    <a:cubicBezTo>
                      <a:pt x="35043" y="5749"/>
                      <a:pt x="34635" y="6459"/>
                      <a:pt x="35132" y="7488"/>
                    </a:cubicBezTo>
                    <a:cubicBezTo>
                      <a:pt x="35486" y="8208"/>
                      <a:pt x="35984" y="8561"/>
                      <a:pt x="36635" y="8561"/>
                    </a:cubicBezTo>
                    <a:cubicBezTo>
                      <a:pt x="36866" y="8561"/>
                      <a:pt x="37116" y="8517"/>
                      <a:pt x="37385" y="8428"/>
                    </a:cubicBezTo>
                    <a:cubicBezTo>
                      <a:pt x="37776" y="8304"/>
                      <a:pt x="38184" y="8198"/>
                      <a:pt x="38752" y="8056"/>
                    </a:cubicBezTo>
                    <a:lnTo>
                      <a:pt x="38752" y="8056"/>
                    </a:lnTo>
                    <a:cubicBezTo>
                      <a:pt x="38412" y="9075"/>
                      <a:pt x="37909" y="9331"/>
                      <a:pt x="37373" y="9331"/>
                    </a:cubicBezTo>
                    <a:cubicBezTo>
                      <a:pt x="36833" y="9331"/>
                      <a:pt x="36258" y="9072"/>
                      <a:pt x="35779" y="9072"/>
                    </a:cubicBezTo>
                    <a:cubicBezTo>
                      <a:pt x="35690" y="9072"/>
                      <a:pt x="35604" y="9081"/>
                      <a:pt x="35522" y="9102"/>
                    </a:cubicBezTo>
                    <a:lnTo>
                      <a:pt x="33162" y="11977"/>
                    </a:lnTo>
                    <a:lnTo>
                      <a:pt x="28585" y="11037"/>
                    </a:lnTo>
                    <a:lnTo>
                      <a:pt x="31832" y="10238"/>
                    </a:lnTo>
                    <a:cubicBezTo>
                      <a:pt x="32825" y="8162"/>
                      <a:pt x="33127" y="7062"/>
                      <a:pt x="32914" y="6228"/>
                    </a:cubicBezTo>
                    <a:lnTo>
                      <a:pt x="36108" y="3531"/>
                    </a:lnTo>
                    <a:close/>
                    <a:moveTo>
                      <a:pt x="38947" y="36232"/>
                    </a:moveTo>
                    <a:lnTo>
                      <a:pt x="38947" y="36232"/>
                    </a:lnTo>
                    <a:cubicBezTo>
                      <a:pt x="40402" y="36374"/>
                      <a:pt x="40561" y="37705"/>
                      <a:pt x="41253" y="38486"/>
                    </a:cubicBezTo>
                    <a:cubicBezTo>
                      <a:pt x="40278" y="40029"/>
                      <a:pt x="42194" y="41076"/>
                      <a:pt x="41963" y="42673"/>
                    </a:cubicBezTo>
                    <a:cubicBezTo>
                      <a:pt x="41786" y="43862"/>
                      <a:pt x="42833" y="45264"/>
                      <a:pt x="43241" y="46648"/>
                    </a:cubicBezTo>
                    <a:cubicBezTo>
                      <a:pt x="43560" y="47641"/>
                      <a:pt x="43507" y="48741"/>
                      <a:pt x="43046" y="49699"/>
                    </a:cubicBezTo>
                    <a:lnTo>
                      <a:pt x="40473" y="45760"/>
                    </a:lnTo>
                    <a:cubicBezTo>
                      <a:pt x="41449" y="42726"/>
                      <a:pt x="39160" y="39728"/>
                      <a:pt x="38947" y="36232"/>
                    </a:cubicBezTo>
                    <a:close/>
                    <a:moveTo>
                      <a:pt x="36430" y="1"/>
                    </a:moveTo>
                    <a:cubicBezTo>
                      <a:pt x="35873" y="1"/>
                      <a:pt x="35316" y="87"/>
                      <a:pt x="34759" y="284"/>
                    </a:cubicBezTo>
                    <a:cubicBezTo>
                      <a:pt x="33659" y="657"/>
                      <a:pt x="32346" y="870"/>
                      <a:pt x="31885" y="2005"/>
                    </a:cubicBezTo>
                    <a:cubicBezTo>
                      <a:pt x="31264" y="3567"/>
                      <a:pt x="29809" y="3549"/>
                      <a:pt x="28656" y="3992"/>
                    </a:cubicBezTo>
                    <a:cubicBezTo>
                      <a:pt x="26331" y="4826"/>
                      <a:pt x="26012" y="5465"/>
                      <a:pt x="27006" y="7683"/>
                    </a:cubicBezTo>
                    <a:lnTo>
                      <a:pt x="29791" y="7736"/>
                    </a:lnTo>
                    <a:lnTo>
                      <a:pt x="29046" y="10327"/>
                    </a:lnTo>
                    <a:lnTo>
                      <a:pt x="28425" y="7736"/>
                    </a:lnTo>
                    <a:lnTo>
                      <a:pt x="26633" y="11143"/>
                    </a:lnTo>
                    <a:cubicBezTo>
                      <a:pt x="25746" y="11374"/>
                      <a:pt x="24734" y="11391"/>
                      <a:pt x="24113" y="11870"/>
                    </a:cubicBezTo>
                    <a:cubicBezTo>
                      <a:pt x="22960" y="12775"/>
                      <a:pt x="21328" y="12509"/>
                      <a:pt x="20352" y="13680"/>
                    </a:cubicBezTo>
                    <a:lnTo>
                      <a:pt x="19695" y="12900"/>
                    </a:lnTo>
                    <a:lnTo>
                      <a:pt x="18808" y="14106"/>
                    </a:lnTo>
                    <a:cubicBezTo>
                      <a:pt x="18523" y="13971"/>
                      <a:pt x="18518" y="13452"/>
                      <a:pt x="18160" y="13452"/>
                    </a:cubicBezTo>
                    <a:cubicBezTo>
                      <a:pt x="18049" y="13452"/>
                      <a:pt x="17905" y="13501"/>
                      <a:pt x="17708" y="13627"/>
                    </a:cubicBezTo>
                    <a:lnTo>
                      <a:pt x="18560" y="17193"/>
                    </a:lnTo>
                    <a:cubicBezTo>
                      <a:pt x="17972" y="17718"/>
                      <a:pt x="17385" y="18062"/>
                      <a:pt x="16823" y="18062"/>
                    </a:cubicBezTo>
                    <a:cubicBezTo>
                      <a:pt x="16435" y="18062"/>
                      <a:pt x="16059" y="17897"/>
                      <a:pt x="15703" y="17513"/>
                    </a:cubicBezTo>
                    <a:cubicBezTo>
                      <a:pt x="14869" y="16626"/>
                      <a:pt x="13929" y="16750"/>
                      <a:pt x="13112" y="16643"/>
                    </a:cubicBezTo>
                    <a:lnTo>
                      <a:pt x="11196" y="21381"/>
                    </a:lnTo>
                    <a:cubicBezTo>
                      <a:pt x="11922" y="22616"/>
                      <a:pt x="12753" y="22986"/>
                      <a:pt x="13632" y="22986"/>
                    </a:cubicBezTo>
                    <a:cubicBezTo>
                      <a:pt x="14835" y="22986"/>
                      <a:pt x="16130" y="22292"/>
                      <a:pt x="17371" y="22179"/>
                    </a:cubicBezTo>
                    <a:lnTo>
                      <a:pt x="17868" y="20618"/>
                    </a:lnTo>
                    <a:cubicBezTo>
                      <a:pt x="19961" y="20600"/>
                      <a:pt x="19961" y="20600"/>
                      <a:pt x="21594" y="18879"/>
                    </a:cubicBezTo>
                    <a:lnTo>
                      <a:pt x="22587" y="19784"/>
                    </a:lnTo>
                    <a:lnTo>
                      <a:pt x="24646" y="19181"/>
                    </a:lnTo>
                    <a:lnTo>
                      <a:pt x="28762" y="24788"/>
                    </a:lnTo>
                    <a:lnTo>
                      <a:pt x="24930" y="23971"/>
                    </a:lnTo>
                    <a:lnTo>
                      <a:pt x="24930" y="23971"/>
                    </a:lnTo>
                    <a:lnTo>
                      <a:pt x="26544" y="25746"/>
                    </a:lnTo>
                    <a:cubicBezTo>
                      <a:pt x="28177" y="25604"/>
                      <a:pt x="29507" y="24930"/>
                      <a:pt x="30182" y="23209"/>
                    </a:cubicBezTo>
                    <a:cubicBezTo>
                      <a:pt x="29738" y="22747"/>
                      <a:pt x="29365" y="22321"/>
                      <a:pt x="28957" y="21949"/>
                    </a:cubicBezTo>
                    <a:cubicBezTo>
                      <a:pt x="28017" y="21150"/>
                      <a:pt x="27165" y="20352"/>
                      <a:pt x="27502" y="18400"/>
                    </a:cubicBezTo>
                    <a:lnTo>
                      <a:pt x="27502" y="18400"/>
                    </a:lnTo>
                    <a:cubicBezTo>
                      <a:pt x="28336" y="19678"/>
                      <a:pt x="28709" y="20902"/>
                      <a:pt x="29472" y="21239"/>
                    </a:cubicBezTo>
                    <a:cubicBezTo>
                      <a:pt x="30678" y="21771"/>
                      <a:pt x="30785" y="22641"/>
                      <a:pt x="30927" y="23617"/>
                    </a:cubicBezTo>
                    <a:cubicBezTo>
                      <a:pt x="31016" y="24255"/>
                      <a:pt x="30874" y="24965"/>
                      <a:pt x="31087" y="25551"/>
                    </a:cubicBezTo>
                    <a:cubicBezTo>
                      <a:pt x="31282" y="26083"/>
                      <a:pt x="31832" y="26473"/>
                      <a:pt x="32187" y="26952"/>
                    </a:cubicBezTo>
                    <a:cubicBezTo>
                      <a:pt x="32275" y="27077"/>
                      <a:pt x="32329" y="27236"/>
                      <a:pt x="32329" y="27396"/>
                    </a:cubicBezTo>
                    <a:lnTo>
                      <a:pt x="34369" y="26225"/>
                    </a:lnTo>
                    <a:cubicBezTo>
                      <a:pt x="33860" y="25322"/>
                      <a:pt x="33670" y="24632"/>
                      <a:pt x="34867" y="24632"/>
                    </a:cubicBezTo>
                    <a:cubicBezTo>
                      <a:pt x="34964" y="24632"/>
                      <a:pt x="35070" y="24636"/>
                      <a:pt x="35185" y="24646"/>
                    </a:cubicBezTo>
                    <a:cubicBezTo>
                      <a:pt x="35416" y="25462"/>
                      <a:pt x="35718" y="26189"/>
                      <a:pt x="35753" y="26917"/>
                    </a:cubicBezTo>
                    <a:cubicBezTo>
                      <a:pt x="35859" y="28390"/>
                      <a:pt x="37013" y="29011"/>
                      <a:pt x="38024" y="29224"/>
                    </a:cubicBezTo>
                    <a:cubicBezTo>
                      <a:pt x="38126" y="29247"/>
                      <a:pt x="38227" y="29254"/>
                      <a:pt x="38330" y="29254"/>
                    </a:cubicBezTo>
                    <a:cubicBezTo>
                      <a:pt x="38476" y="29254"/>
                      <a:pt x="38623" y="29240"/>
                      <a:pt x="38773" y="29240"/>
                    </a:cubicBezTo>
                    <a:cubicBezTo>
                      <a:pt x="39073" y="29240"/>
                      <a:pt x="39384" y="29296"/>
                      <a:pt x="39710" y="29632"/>
                    </a:cubicBezTo>
                    <a:cubicBezTo>
                      <a:pt x="39812" y="29734"/>
                      <a:pt x="39986" y="29769"/>
                      <a:pt x="40202" y="29769"/>
                    </a:cubicBezTo>
                    <a:cubicBezTo>
                      <a:pt x="40620" y="29769"/>
                      <a:pt x="41193" y="29637"/>
                      <a:pt x="41697" y="29614"/>
                    </a:cubicBezTo>
                    <a:lnTo>
                      <a:pt x="41697" y="29614"/>
                    </a:lnTo>
                    <a:cubicBezTo>
                      <a:pt x="41182" y="31175"/>
                      <a:pt x="41608" y="32825"/>
                      <a:pt x="39657" y="33517"/>
                    </a:cubicBezTo>
                    <a:cubicBezTo>
                      <a:pt x="37368" y="32683"/>
                      <a:pt x="34369" y="33198"/>
                      <a:pt x="32488" y="30608"/>
                    </a:cubicBezTo>
                    <a:cubicBezTo>
                      <a:pt x="32240" y="30253"/>
                      <a:pt x="31388" y="30306"/>
                      <a:pt x="30820" y="30217"/>
                    </a:cubicBezTo>
                    <a:cubicBezTo>
                      <a:pt x="30607" y="30217"/>
                      <a:pt x="30395" y="30270"/>
                      <a:pt x="30182" y="30324"/>
                    </a:cubicBezTo>
                    <a:lnTo>
                      <a:pt x="29507" y="32151"/>
                    </a:lnTo>
                    <a:cubicBezTo>
                      <a:pt x="27875" y="31246"/>
                      <a:pt x="26686" y="29969"/>
                      <a:pt x="25373" y="29259"/>
                    </a:cubicBezTo>
                    <a:cubicBezTo>
                      <a:pt x="23918" y="28496"/>
                      <a:pt x="23794" y="27431"/>
                      <a:pt x="23794" y="26456"/>
                    </a:cubicBezTo>
                    <a:cubicBezTo>
                      <a:pt x="23808" y="24745"/>
                      <a:pt x="23906" y="24354"/>
                      <a:pt x="23055" y="24354"/>
                    </a:cubicBezTo>
                    <a:cubicBezTo>
                      <a:pt x="22802" y="24354"/>
                      <a:pt x="22466" y="24388"/>
                      <a:pt x="22020" y="24433"/>
                    </a:cubicBezTo>
                    <a:cubicBezTo>
                      <a:pt x="21712" y="24458"/>
                      <a:pt x="21377" y="24558"/>
                      <a:pt x="21074" y="24558"/>
                    </a:cubicBezTo>
                    <a:cubicBezTo>
                      <a:pt x="20958" y="24558"/>
                      <a:pt x="20846" y="24543"/>
                      <a:pt x="20742" y="24504"/>
                    </a:cubicBezTo>
                    <a:cubicBezTo>
                      <a:pt x="20157" y="24291"/>
                      <a:pt x="19678" y="23670"/>
                      <a:pt x="19092" y="23546"/>
                    </a:cubicBezTo>
                    <a:cubicBezTo>
                      <a:pt x="19019" y="23530"/>
                      <a:pt x="18944" y="23524"/>
                      <a:pt x="18868" y="23524"/>
                    </a:cubicBezTo>
                    <a:cubicBezTo>
                      <a:pt x="18388" y="23524"/>
                      <a:pt x="17849" y="23788"/>
                      <a:pt x="17363" y="23788"/>
                    </a:cubicBezTo>
                    <a:cubicBezTo>
                      <a:pt x="17305" y="23788"/>
                      <a:pt x="17249" y="23784"/>
                      <a:pt x="17193" y="23776"/>
                    </a:cubicBezTo>
                    <a:cubicBezTo>
                      <a:pt x="17025" y="23751"/>
                      <a:pt x="16855" y="23741"/>
                      <a:pt x="16686" y="23741"/>
                    </a:cubicBezTo>
                    <a:cubicBezTo>
                      <a:pt x="15885" y="23741"/>
                      <a:pt x="15077" y="23971"/>
                      <a:pt x="14280" y="23971"/>
                    </a:cubicBezTo>
                    <a:cubicBezTo>
                      <a:pt x="13809" y="23971"/>
                      <a:pt x="13342" y="23890"/>
                      <a:pt x="12882" y="23634"/>
                    </a:cubicBezTo>
                    <a:cubicBezTo>
                      <a:pt x="12688" y="23891"/>
                      <a:pt x="12389" y="23939"/>
                      <a:pt x="12067" y="23939"/>
                    </a:cubicBezTo>
                    <a:cubicBezTo>
                      <a:pt x="11878" y="23939"/>
                      <a:pt x="11682" y="23923"/>
                      <a:pt x="11494" y="23923"/>
                    </a:cubicBezTo>
                    <a:cubicBezTo>
                      <a:pt x="11005" y="23923"/>
                      <a:pt x="10573" y="24032"/>
                      <a:pt x="10486" y="24823"/>
                    </a:cubicBezTo>
                    <a:cubicBezTo>
                      <a:pt x="8943" y="25125"/>
                      <a:pt x="8925" y="26935"/>
                      <a:pt x="7594" y="27644"/>
                    </a:cubicBezTo>
                    <a:cubicBezTo>
                      <a:pt x="6636" y="28159"/>
                      <a:pt x="5270" y="28461"/>
                      <a:pt x="4720" y="29365"/>
                    </a:cubicBezTo>
                    <a:cubicBezTo>
                      <a:pt x="3992" y="30554"/>
                      <a:pt x="2733" y="30874"/>
                      <a:pt x="1899" y="31779"/>
                    </a:cubicBezTo>
                    <a:cubicBezTo>
                      <a:pt x="1420" y="32311"/>
                      <a:pt x="1100" y="33021"/>
                      <a:pt x="692" y="33695"/>
                    </a:cubicBezTo>
                    <a:lnTo>
                      <a:pt x="2058" y="34529"/>
                    </a:lnTo>
                    <a:lnTo>
                      <a:pt x="0" y="40331"/>
                    </a:lnTo>
                    <a:cubicBezTo>
                      <a:pt x="568" y="41839"/>
                      <a:pt x="1828" y="42460"/>
                      <a:pt x="1579" y="43844"/>
                    </a:cubicBezTo>
                    <a:cubicBezTo>
                      <a:pt x="1526" y="44093"/>
                      <a:pt x="4542" y="47659"/>
                      <a:pt x="4720" y="47677"/>
                    </a:cubicBezTo>
                    <a:cubicBezTo>
                      <a:pt x="6407" y="47823"/>
                      <a:pt x="7973" y="48589"/>
                      <a:pt x="9698" y="48589"/>
                    </a:cubicBezTo>
                    <a:cubicBezTo>
                      <a:pt x="10059" y="48589"/>
                      <a:pt x="10428" y="48555"/>
                      <a:pt x="10806" y="48475"/>
                    </a:cubicBezTo>
                    <a:cubicBezTo>
                      <a:pt x="10987" y="48438"/>
                      <a:pt x="11194" y="48420"/>
                      <a:pt x="11413" y="48420"/>
                    </a:cubicBezTo>
                    <a:cubicBezTo>
                      <a:pt x="12352" y="48420"/>
                      <a:pt x="13516" y="48748"/>
                      <a:pt x="13875" y="49309"/>
                    </a:cubicBezTo>
                    <a:cubicBezTo>
                      <a:pt x="14692" y="50587"/>
                      <a:pt x="15916" y="50622"/>
                      <a:pt x="17140" y="51048"/>
                    </a:cubicBezTo>
                    <a:lnTo>
                      <a:pt x="16076" y="56140"/>
                    </a:lnTo>
                    <a:cubicBezTo>
                      <a:pt x="17477" y="57542"/>
                      <a:pt x="16874" y="59405"/>
                      <a:pt x="17513" y="60896"/>
                    </a:cubicBezTo>
                    <a:cubicBezTo>
                      <a:pt x="17939" y="61907"/>
                      <a:pt x="17566" y="62439"/>
                      <a:pt x="17105" y="63291"/>
                    </a:cubicBezTo>
                    <a:cubicBezTo>
                      <a:pt x="16484" y="64409"/>
                      <a:pt x="14922" y="65544"/>
                      <a:pt x="15526" y="66751"/>
                    </a:cubicBezTo>
                    <a:cubicBezTo>
                      <a:pt x="16359" y="68454"/>
                      <a:pt x="16218" y="70264"/>
                      <a:pt x="16218" y="71879"/>
                    </a:cubicBezTo>
                    <a:cubicBezTo>
                      <a:pt x="16218" y="73795"/>
                      <a:pt x="17726" y="75427"/>
                      <a:pt x="16697" y="77361"/>
                    </a:cubicBezTo>
                    <a:cubicBezTo>
                      <a:pt x="17566" y="77539"/>
                      <a:pt x="18134" y="77610"/>
                      <a:pt x="18684" y="77787"/>
                    </a:cubicBezTo>
                    <a:cubicBezTo>
                      <a:pt x="19160" y="77941"/>
                      <a:pt x="19615" y="78007"/>
                      <a:pt x="20054" y="78007"/>
                    </a:cubicBezTo>
                    <a:cubicBezTo>
                      <a:pt x="21942" y="78007"/>
                      <a:pt x="23543" y="76798"/>
                      <a:pt x="25284" y="76208"/>
                    </a:cubicBezTo>
                    <a:cubicBezTo>
                      <a:pt x="25497" y="74416"/>
                      <a:pt x="27183" y="74310"/>
                      <a:pt x="28336" y="73671"/>
                    </a:cubicBezTo>
                    <a:cubicBezTo>
                      <a:pt x="29472" y="73032"/>
                      <a:pt x="29064" y="71826"/>
                      <a:pt x="29436" y="71240"/>
                    </a:cubicBezTo>
                    <a:cubicBezTo>
                      <a:pt x="30359" y="70814"/>
                      <a:pt x="31051" y="70495"/>
                      <a:pt x="31761" y="70175"/>
                    </a:cubicBezTo>
                    <a:cubicBezTo>
                      <a:pt x="32701" y="69750"/>
                      <a:pt x="34032" y="69998"/>
                      <a:pt x="34351" y="68472"/>
                    </a:cubicBezTo>
                    <a:cubicBezTo>
                      <a:pt x="34564" y="67407"/>
                      <a:pt x="35593" y="66680"/>
                      <a:pt x="35682" y="65456"/>
                    </a:cubicBezTo>
                    <a:cubicBezTo>
                      <a:pt x="35789" y="64196"/>
                      <a:pt x="36179" y="62972"/>
                      <a:pt x="36427" y="61783"/>
                    </a:cubicBezTo>
                    <a:cubicBezTo>
                      <a:pt x="38255" y="60576"/>
                      <a:pt x="39869" y="58979"/>
                      <a:pt x="41786" y="58376"/>
                    </a:cubicBezTo>
                    <a:cubicBezTo>
                      <a:pt x="44997" y="57365"/>
                      <a:pt x="46843" y="55306"/>
                      <a:pt x="48156" y="52432"/>
                    </a:cubicBezTo>
                    <a:cubicBezTo>
                      <a:pt x="47847" y="52304"/>
                      <a:pt x="47534" y="52259"/>
                      <a:pt x="47221" y="52259"/>
                    </a:cubicBezTo>
                    <a:cubicBezTo>
                      <a:pt x="46487" y="52259"/>
                      <a:pt x="45750" y="52505"/>
                      <a:pt x="45050" y="52505"/>
                    </a:cubicBezTo>
                    <a:cubicBezTo>
                      <a:pt x="44519" y="52505"/>
                      <a:pt x="44011" y="52363"/>
                      <a:pt x="43542" y="51864"/>
                    </a:cubicBezTo>
                    <a:cubicBezTo>
                      <a:pt x="44838" y="50108"/>
                      <a:pt x="44909" y="50037"/>
                      <a:pt x="46293" y="49859"/>
                    </a:cubicBezTo>
                    <a:cubicBezTo>
                      <a:pt x="49646" y="49451"/>
                      <a:pt x="52822" y="48599"/>
                      <a:pt x="55395" y="46222"/>
                    </a:cubicBezTo>
                    <a:cubicBezTo>
                      <a:pt x="55484" y="45760"/>
                      <a:pt x="55697" y="45281"/>
                      <a:pt x="55643" y="44838"/>
                    </a:cubicBezTo>
                    <a:cubicBezTo>
                      <a:pt x="55519" y="44022"/>
                      <a:pt x="55359" y="43205"/>
                      <a:pt x="55164" y="42389"/>
                    </a:cubicBezTo>
                    <a:lnTo>
                      <a:pt x="54224" y="42886"/>
                    </a:lnTo>
                    <a:lnTo>
                      <a:pt x="53887" y="41254"/>
                    </a:lnTo>
                    <a:lnTo>
                      <a:pt x="53017" y="42655"/>
                    </a:lnTo>
                    <a:cubicBezTo>
                      <a:pt x="51775" y="40810"/>
                      <a:pt x="49327" y="39763"/>
                      <a:pt x="49735" y="36906"/>
                    </a:cubicBezTo>
                    <a:lnTo>
                      <a:pt x="49735" y="36906"/>
                    </a:lnTo>
                    <a:cubicBezTo>
                      <a:pt x="51738" y="37643"/>
                      <a:pt x="51709" y="40841"/>
                      <a:pt x="54224" y="40841"/>
                    </a:cubicBezTo>
                    <a:cubicBezTo>
                      <a:pt x="54315" y="40841"/>
                      <a:pt x="54410" y="40836"/>
                      <a:pt x="54508" y="40828"/>
                    </a:cubicBezTo>
                    <a:cubicBezTo>
                      <a:pt x="55927" y="42620"/>
                      <a:pt x="57968" y="43134"/>
                      <a:pt x="59831" y="43365"/>
                    </a:cubicBezTo>
                    <a:lnTo>
                      <a:pt x="61091" y="47286"/>
                    </a:lnTo>
                    <a:lnTo>
                      <a:pt x="62244" y="46683"/>
                    </a:lnTo>
                    <a:lnTo>
                      <a:pt x="61215" y="57010"/>
                    </a:lnTo>
                    <a:cubicBezTo>
                      <a:pt x="61641" y="57382"/>
                      <a:pt x="62102" y="57613"/>
                      <a:pt x="62208" y="57950"/>
                    </a:cubicBezTo>
                    <a:cubicBezTo>
                      <a:pt x="62350" y="58411"/>
                      <a:pt x="62226" y="58944"/>
                      <a:pt x="62226" y="59547"/>
                    </a:cubicBezTo>
                    <a:cubicBezTo>
                      <a:pt x="64054" y="58323"/>
                      <a:pt x="61783" y="56531"/>
                      <a:pt x="63397" y="55164"/>
                    </a:cubicBezTo>
                    <a:cubicBezTo>
                      <a:pt x="64338" y="54348"/>
                      <a:pt x="63894" y="52503"/>
                      <a:pt x="65420" y="51421"/>
                    </a:cubicBezTo>
                    <a:cubicBezTo>
                      <a:pt x="66236" y="50835"/>
                      <a:pt x="66627" y="49575"/>
                      <a:pt x="67407" y="48670"/>
                    </a:cubicBezTo>
                    <a:cubicBezTo>
                      <a:pt x="71098" y="31370"/>
                      <a:pt x="63805" y="13556"/>
                      <a:pt x="49451" y="3265"/>
                    </a:cubicBezTo>
                    <a:lnTo>
                      <a:pt x="47836" y="4223"/>
                    </a:lnTo>
                    <a:lnTo>
                      <a:pt x="47286" y="3425"/>
                    </a:lnTo>
                    <a:lnTo>
                      <a:pt x="45068" y="5465"/>
                    </a:lnTo>
                    <a:lnTo>
                      <a:pt x="44802" y="2963"/>
                    </a:lnTo>
                    <a:cubicBezTo>
                      <a:pt x="44483" y="4383"/>
                      <a:pt x="44412" y="5554"/>
                      <a:pt x="43383" y="6193"/>
                    </a:cubicBezTo>
                    <a:lnTo>
                      <a:pt x="41094" y="4844"/>
                    </a:lnTo>
                    <a:lnTo>
                      <a:pt x="41253" y="4702"/>
                    </a:lnTo>
                    <a:lnTo>
                      <a:pt x="43436" y="4525"/>
                    </a:lnTo>
                    <a:cubicBezTo>
                      <a:pt x="43312" y="3975"/>
                      <a:pt x="43329" y="3673"/>
                      <a:pt x="43205" y="3567"/>
                    </a:cubicBezTo>
                    <a:cubicBezTo>
                      <a:pt x="41857" y="2502"/>
                      <a:pt x="40153" y="1934"/>
                      <a:pt x="38929" y="657"/>
                    </a:cubicBezTo>
                    <a:cubicBezTo>
                      <a:pt x="38787" y="497"/>
                      <a:pt x="38592" y="390"/>
                      <a:pt x="38379" y="319"/>
                    </a:cubicBezTo>
                    <a:cubicBezTo>
                      <a:pt x="37729" y="119"/>
                      <a:pt x="37080" y="1"/>
                      <a:pt x="36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41"/>
              <p:cNvSpPr/>
              <p:nvPr/>
            </p:nvSpPr>
            <p:spPr>
              <a:xfrm>
                <a:off x="6031360" y="3319580"/>
                <a:ext cx="62149" cy="151155"/>
              </a:xfrm>
              <a:custGeom>
                <a:avLst/>
                <a:gdLst/>
                <a:ahLst/>
                <a:cxnLst/>
                <a:rect l="l" t="t" r="r" b="b"/>
                <a:pathLst>
                  <a:path w="10771" h="26208" extrusionOk="0">
                    <a:moveTo>
                      <a:pt x="266" y="1"/>
                    </a:moveTo>
                    <a:lnTo>
                      <a:pt x="266" y="1"/>
                    </a:lnTo>
                    <a:cubicBezTo>
                      <a:pt x="0" y="9316"/>
                      <a:pt x="2679" y="18489"/>
                      <a:pt x="7914" y="26208"/>
                    </a:cubicBezTo>
                    <a:lnTo>
                      <a:pt x="9014" y="25995"/>
                    </a:lnTo>
                    <a:cubicBezTo>
                      <a:pt x="9954" y="24078"/>
                      <a:pt x="9617" y="22073"/>
                      <a:pt x="9475" y="20068"/>
                    </a:cubicBezTo>
                    <a:cubicBezTo>
                      <a:pt x="9422" y="19412"/>
                      <a:pt x="9120" y="18347"/>
                      <a:pt x="9386" y="18188"/>
                    </a:cubicBezTo>
                    <a:cubicBezTo>
                      <a:pt x="10753" y="17336"/>
                      <a:pt x="10274" y="15881"/>
                      <a:pt x="10770" y="14834"/>
                    </a:cubicBezTo>
                    <a:cubicBezTo>
                      <a:pt x="9777" y="13415"/>
                      <a:pt x="8890" y="12137"/>
                      <a:pt x="7328" y="11161"/>
                    </a:cubicBezTo>
                    <a:cubicBezTo>
                      <a:pt x="5270" y="9901"/>
                      <a:pt x="3194" y="8216"/>
                      <a:pt x="3247" y="5235"/>
                    </a:cubicBezTo>
                    <a:cubicBezTo>
                      <a:pt x="3265" y="4649"/>
                      <a:pt x="2999" y="3709"/>
                      <a:pt x="2591" y="3514"/>
                    </a:cubicBezTo>
                    <a:cubicBezTo>
                      <a:pt x="1295" y="2893"/>
                      <a:pt x="479" y="1562"/>
                      <a:pt x="408" y="604"/>
                    </a:cubicBezTo>
                    <a:cubicBezTo>
                      <a:pt x="373" y="391"/>
                      <a:pt x="337" y="196"/>
                      <a:pt x="2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41"/>
              <p:cNvSpPr/>
              <p:nvPr/>
            </p:nvSpPr>
            <p:spPr>
              <a:xfrm>
                <a:off x="6189159" y="3076713"/>
                <a:ext cx="117131" cy="35868"/>
              </a:xfrm>
              <a:custGeom>
                <a:avLst/>
                <a:gdLst/>
                <a:ahLst/>
                <a:cxnLst/>
                <a:rect l="l" t="t" r="r" b="b"/>
                <a:pathLst>
                  <a:path w="20300" h="6219" extrusionOk="0">
                    <a:moveTo>
                      <a:pt x="17629" y="0"/>
                    </a:moveTo>
                    <a:cubicBezTo>
                      <a:pt x="12187" y="0"/>
                      <a:pt x="6775" y="976"/>
                      <a:pt x="1651" y="2882"/>
                    </a:cubicBezTo>
                    <a:cubicBezTo>
                      <a:pt x="1207" y="3344"/>
                      <a:pt x="764" y="3823"/>
                      <a:pt x="302" y="4266"/>
                    </a:cubicBezTo>
                    <a:cubicBezTo>
                      <a:pt x="1" y="4568"/>
                      <a:pt x="231" y="5402"/>
                      <a:pt x="214" y="6218"/>
                    </a:cubicBezTo>
                    <a:cubicBezTo>
                      <a:pt x="1402" y="5473"/>
                      <a:pt x="2201" y="4834"/>
                      <a:pt x="3141" y="4408"/>
                    </a:cubicBezTo>
                    <a:cubicBezTo>
                      <a:pt x="5525" y="3347"/>
                      <a:pt x="8003" y="2632"/>
                      <a:pt x="10607" y="2632"/>
                    </a:cubicBezTo>
                    <a:cubicBezTo>
                      <a:pt x="11182" y="2632"/>
                      <a:pt x="11763" y="2666"/>
                      <a:pt x="12350" y="2740"/>
                    </a:cubicBezTo>
                    <a:cubicBezTo>
                      <a:pt x="12586" y="2362"/>
                      <a:pt x="12876" y="2257"/>
                      <a:pt x="13186" y="2257"/>
                    </a:cubicBezTo>
                    <a:cubicBezTo>
                      <a:pt x="13571" y="2257"/>
                      <a:pt x="13986" y="2419"/>
                      <a:pt x="14364" y="2419"/>
                    </a:cubicBezTo>
                    <a:cubicBezTo>
                      <a:pt x="14550" y="2419"/>
                      <a:pt x="14727" y="2379"/>
                      <a:pt x="14887" y="2261"/>
                    </a:cubicBezTo>
                    <a:cubicBezTo>
                      <a:pt x="16502" y="1072"/>
                      <a:pt x="18472" y="718"/>
                      <a:pt x="20299" y="79"/>
                    </a:cubicBezTo>
                    <a:cubicBezTo>
                      <a:pt x="19409" y="26"/>
                      <a:pt x="18519" y="0"/>
                      <a:pt x="176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41"/>
              <p:cNvSpPr/>
              <p:nvPr/>
            </p:nvSpPr>
            <p:spPr>
              <a:xfrm>
                <a:off x="6350006" y="3503923"/>
                <a:ext cx="45156" cy="42581"/>
              </a:xfrm>
              <a:custGeom>
                <a:avLst/>
                <a:gdLst/>
                <a:ahLst/>
                <a:cxnLst/>
                <a:rect l="l" t="t" r="r" b="b"/>
                <a:pathLst>
                  <a:path w="7826" h="7383" extrusionOk="0">
                    <a:moveTo>
                      <a:pt x="7648" y="1"/>
                    </a:moveTo>
                    <a:lnTo>
                      <a:pt x="7648" y="1"/>
                    </a:lnTo>
                    <a:cubicBezTo>
                      <a:pt x="6488" y="417"/>
                      <a:pt x="5728" y="1543"/>
                      <a:pt x="4541" y="1543"/>
                    </a:cubicBezTo>
                    <a:cubicBezTo>
                      <a:pt x="4311" y="1543"/>
                      <a:pt x="4065" y="1501"/>
                      <a:pt x="3797" y="1403"/>
                    </a:cubicBezTo>
                    <a:cubicBezTo>
                      <a:pt x="3766" y="1397"/>
                      <a:pt x="3735" y="1395"/>
                      <a:pt x="3704" y="1395"/>
                    </a:cubicBezTo>
                    <a:cubicBezTo>
                      <a:pt x="3523" y="1395"/>
                      <a:pt x="3348" y="1482"/>
                      <a:pt x="3212" y="1633"/>
                    </a:cubicBezTo>
                    <a:cubicBezTo>
                      <a:pt x="2520" y="3567"/>
                      <a:pt x="142" y="4490"/>
                      <a:pt x="0" y="7045"/>
                    </a:cubicBezTo>
                    <a:lnTo>
                      <a:pt x="1633" y="7382"/>
                    </a:lnTo>
                    <a:cubicBezTo>
                      <a:pt x="2662" y="6353"/>
                      <a:pt x="3655" y="5306"/>
                      <a:pt x="4844" y="4419"/>
                    </a:cubicBezTo>
                    <a:cubicBezTo>
                      <a:pt x="6211" y="3390"/>
                      <a:pt x="7825" y="2219"/>
                      <a:pt x="76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41"/>
              <p:cNvSpPr/>
              <p:nvPr/>
            </p:nvSpPr>
            <p:spPr>
              <a:xfrm>
                <a:off x="6262180" y="3141947"/>
                <a:ext cx="28469" cy="38688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6708" extrusionOk="0">
                    <a:moveTo>
                      <a:pt x="2094" y="0"/>
                    </a:moveTo>
                    <a:lnTo>
                      <a:pt x="2094" y="0"/>
                    </a:lnTo>
                    <a:cubicBezTo>
                      <a:pt x="0" y="1420"/>
                      <a:pt x="3052" y="2467"/>
                      <a:pt x="1988" y="4454"/>
                    </a:cubicBezTo>
                    <a:lnTo>
                      <a:pt x="817" y="4756"/>
                    </a:lnTo>
                    <a:cubicBezTo>
                      <a:pt x="1243" y="6707"/>
                      <a:pt x="2822" y="6228"/>
                      <a:pt x="3851" y="6619"/>
                    </a:cubicBezTo>
                    <a:lnTo>
                      <a:pt x="4933" y="5430"/>
                    </a:lnTo>
                    <a:cubicBezTo>
                      <a:pt x="4685" y="3993"/>
                      <a:pt x="2768" y="2875"/>
                      <a:pt x="4206" y="1207"/>
                    </a:cubicBezTo>
                    <a:cubicBezTo>
                      <a:pt x="3883" y="979"/>
                      <a:pt x="3846" y="221"/>
                      <a:pt x="3400" y="221"/>
                    </a:cubicBezTo>
                    <a:cubicBezTo>
                      <a:pt x="3257" y="221"/>
                      <a:pt x="3072" y="299"/>
                      <a:pt x="2822" y="497"/>
                    </a:cubicBezTo>
                    <a:cubicBezTo>
                      <a:pt x="2815" y="502"/>
                      <a:pt x="2807" y="505"/>
                      <a:pt x="2796" y="505"/>
                    </a:cubicBezTo>
                    <a:cubicBezTo>
                      <a:pt x="2667" y="505"/>
                      <a:pt x="2259" y="115"/>
                      <a:pt x="20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41"/>
              <p:cNvSpPr/>
              <p:nvPr/>
            </p:nvSpPr>
            <p:spPr>
              <a:xfrm>
                <a:off x="6251907" y="3101042"/>
                <a:ext cx="26011" cy="13686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373" extrusionOk="0">
                    <a:moveTo>
                      <a:pt x="1606" y="0"/>
                    </a:moveTo>
                    <a:cubicBezTo>
                      <a:pt x="1091" y="0"/>
                      <a:pt x="558" y="171"/>
                      <a:pt x="0" y="723"/>
                    </a:cubicBezTo>
                    <a:cubicBezTo>
                      <a:pt x="430" y="1555"/>
                      <a:pt x="972" y="2195"/>
                      <a:pt x="1679" y="2195"/>
                    </a:cubicBezTo>
                    <a:cubicBezTo>
                      <a:pt x="1906" y="2195"/>
                      <a:pt x="2151" y="2129"/>
                      <a:pt x="2414" y="1982"/>
                    </a:cubicBezTo>
                    <a:cubicBezTo>
                      <a:pt x="2981" y="1663"/>
                      <a:pt x="4507" y="2373"/>
                      <a:pt x="4064" y="456"/>
                    </a:cubicBezTo>
                    <a:lnTo>
                      <a:pt x="4064" y="456"/>
                    </a:lnTo>
                    <a:cubicBezTo>
                      <a:pt x="4046" y="457"/>
                      <a:pt x="4028" y="457"/>
                      <a:pt x="4010" y="457"/>
                    </a:cubicBezTo>
                    <a:cubicBezTo>
                      <a:pt x="3239" y="457"/>
                      <a:pt x="2447" y="0"/>
                      <a:pt x="1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41"/>
              <p:cNvSpPr/>
              <p:nvPr/>
            </p:nvSpPr>
            <p:spPr>
              <a:xfrm>
                <a:off x="6250613" y="3155645"/>
                <a:ext cx="21609" cy="17008"/>
              </a:xfrm>
              <a:custGeom>
                <a:avLst/>
                <a:gdLst/>
                <a:ahLst/>
                <a:cxnLst/>
                <a:rect l="l" t="t" r="r" b="b"/>
                <a:pathLst>
                  <a:path w="3745" h="2949" extrusionOk="0">
                    <a:moveTo>
                      <a:pt x="1345" y="1"/>
                    </a:moveTo>
                    <a:cubicBezTo>
                      <a:pt x="985" y="1"/>
                      <a:pt x="770" y="142"/>
                      <a:pt x="568" y="429"/>
                    </a:cubicBezTo>
                    <a:cubicBezTo>
                      <a:pt x="213" y="943"/>
                      <a:pt x="249" y="1706"/>
                      <a:pt x="0" y="2948"/>
                    </a:cubicBezTo>
                    <a:lnTo>
                      <a:pt x="3744" y="695"/>
                    </a:lnTo>
                    <a:cubicBezTo>
                      <a:pt x="2515" y="235"/>
                      <a:pt x="1810" y="1"/>
                      <a:pt x="13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37" name="Google Shape;1337;p41"/>
          <p:cNvGrpSpPr/>
          <p:nvPr/>
        </p:nvGrpSpPr>
        <p:grpSpPr>
          <a:xfrm>
            <a:off x="6101425" y="2875100"/>
            <a:ext cx="2317200" cy="1177200"/>
            <a:chOff x="6101425" y="2875100"/>
            <a:chExt cx="2317200" cy="1177200"/>
          </a:xfrm>
        </p:grpSpPr>
        <p:sp>
          <p:nvSpPr>
            <p:cNvPr id="1338" name="Google Shape;1338;p41"/>
            <p:cNvSpPr/>
            <p:nvPr/>
          </p:nvSpPr>
          <p:spPr>
            <a:xfrm>
              <a:off x="6101425" y="2875100"/>
              <a:ext cx="2317200" cy="11772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1"/>
            <p:cNvSpPr txBox="1"/>
            <p:nvPr/>
          </p:nvSpPr>
          <p:spPr>
            <a:xfrm>
              <a:off x="6229525" y="3280725"/>
              <a:ext cx="2061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VENUS</a:t>
              </a:r>
              <a:endParaRPr sz="1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340" name="Google Shape;1340;p41"/>
            <p:cNvSpPr txBox="1"/>
            <p:nvPr/>
          </p:nvSpPr>
          <p:spPr>
            <a:xfrm>
              <a:off x="6229525" y="3459922"/>
              <a:ext cx="2061000" cy="51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Venus has a very beautiful name but is hot</a:t>
              </a:r>
              <a:endPara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341" name="Google Shape;1341;p41"/>
            <p:cNvSpPr txBox="1"/>
            <p:nvPr/>
          </p:nvSpPr>
          <p:spPr>
            <a:xfrm>
              <a:off x="6229525" y="2968163"/>
              <a:ext cx="2061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50%</a:t>
              </a:r>
              <a:endParaRPr sz="1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</p:grpSp>
      <p:grpSp>
        <p:nvGrpSpPr>
          <p:cNvPr id="1342" name="Google Shape;1342;p41"/>
          <p:cNvGrpSpPr/>
          <p:nvPr/>
        </p:nvGrpSpPr>
        <p:grpSpPr>
          <a:xfrm>
            <a:off x="725350" y="2123350"/>
            <a:ext cx="2317200" cy="1177200"/>
            <a:chOff x="725350" y="2047200"/>
            <a:chExt cx="2317200" cy="1177200"/>
          </a:xfrm>
        </p:grpSpPr>
        <p:sp>
          <p:nvSpPr>
            <p:cNvPr id="1343" name="Google Shape;1343;p41"/>
            <p:cNvSpPr/>
            <p:nvPr/>
          </p:nvSpPr>
          <p:spPr>
            <a:xfrm>
              <a:off x="725350" y="2047200"/>
              <a:ext cx="2317200" cy="11772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1"/>
            <p:cNvSpPr txBox="1"/>
            <p:nvPr/>
          </p:nvSpPr>
          <p:spPr>
            <a:xfrm>
              <a:off x="853450" y="2452814"/>
              <a:ext cx="2061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JUPITER</a:t>
              </a:r>
              <a:endParaRPr sz="1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345" name="Google Shape;1345;p41"/>
            <p:cNvSpPr txBox="1"/>
            <p:nvPr/>
          </p:nvSpPr>
          <p:spPr>
            <a:xfrm>
              <a:off x="853450" y="2632223"/>
              <a:ext cx="2061000" cy="51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Jupiter is a huge gas giant named after a god</a:t>
              </a:r>
              <a:endPara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346" name="Google Shape;1346;p41"/>
            <p:cNvSpPr txBox="1"/>
            <p:nvPr/>
          </p:nvSpPr>
          <p:spPr>
            <a:xfrm>
              <a:off x="853450" y="2140252"/>
              <a:ext cx="2061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20%</a:t>
              </a:r>
              <a:endParaRPr sz="1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</p:grpSp>
      <p:grpSp>
        <p:nvGrpSpPr>
          <p:cNvPr id="1347" name="Google Shape;1347;p41"/>
          <p:cNvGrpSpPr/>
          <p:nvPr/>
        </p:nvGrpSpPr>
        <p:grpSpPr>
          <a:xfrm>
            <a:off x="6101425" y="1371600"/>
            <a:ext cx="2317200" cy="1177200"/>
            <a:chOff x="6101425" y="1219200"/>
            <a:chExt cx="2317200" cy="1177200"/>
          </a:xfrm>
        </p:grpSpPr>
        <p:sp>
          <p:nvSpPr>
            <p:cNvPr id="1348" name="Google Shape;1348;p41"/>
            <p:cNvSpPr/>
            <p:nvPr/>
          </p:nvSpPr>
          <p:spPr>
            <a:xfrm>
              <a:off x="6101425" y="1219200"/>
              <a:ext cx="2317200" cy="11772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1"/>
            <p:cNvSpPr txBox="1"/>
            <p:nvPr/>
          </p:nvSpPr>
          <p:spPr>
            <a:xfrm>
              <a:off x="6229525" y="1624925"/>
              <a:ext cx="2061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EARTH</a:t>
              </a:r>
              <a:endParaRPr sz="1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350" name="Google Shape;1350;p41"/>
            <p:cNvSpPr txBox="1"/>
            <p:nvPr/>
          </p:nvSpPr>
          <p:spPr>
            <a:xfrm>
              <a:off x="6229525" y="1804325"/>
              <a:ext cx="2061000" cy="51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Earth is the third planet from the Sun</a:t>
              </a:r>
              <a:endPara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351" name="Google Shape;1351;p41"/>
            <p:cNvSpPr txBox="1"/>
            <p:nvPr/>
          </p:nvSpPr>
          <p:spPr>
            <a:xfrm>
              <a:off x="6229525" y="1312363"/>
              <a:ext cx="2061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30%</a:t>
              </a:r>
              <a:endParaRPr sz="1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4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World atlas theme infographics</a:t>
            </a:r>
            <a:endParaRPr/>
          </a:p>
        </p:txBody>
      </p:sp>
      <p:sp>
        <p:nvSpPr>
          <p:cNvPr id="1357" name="Google Shape;1357;p42"/>
          <p:cNvSpPr txBox="1"/>
          <p:nvPr/>
        </p:nvSpPr>
        <p:spPr>
          <a:xfrm>
            <a:off x="719450" y="4323700"/>
            <a:ext cx="7705200" cy="1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Follow the link in the graph to modify its data and then paste the new one here. </a:t>
            </a:r>
            <a:r>
              <a:rPr lang="en" sz="12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For more info,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Fira Sans"/>
                <a:ea typeface="Fira Sans"/>
                <a:cs typeface="Fira Sans"/>
                <a:sym typeface="Fira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endParaRPr sz="1200" b="1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358" name="Google Shape;1358;p42" title="Gráfico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78800" y="1152400"/>
            <a:ext cx="4444643" cy="31712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59" name="Google Shape;1359;p42"/>
          <p:cNvGrpSpPr/>
          <p:nvPr/>
        </p:nvGrpSpPr>
        <p:grpSpPr>
          <a:xfrm>
            <a:off x="719450" y="1458693"/>
            <a:ext cx="3339725" cy="791222"/>
            <a:chOff x="719450" y="1458693"/>
            <a:chExt cx="3339725" cy="791222"/>
          </a:xfrm>
        </p:grpSpPr>
        <p:sp>
          <p:nvSpPr>
            <p:cNvPr id="1360" name="Google Shape;1360;p42"/>
            <p:cNvSpPr/>
            <p:nvPr/>
          </p:nvSpPr>
          <p:spPr>
            <a:xfrm>
              <a:off x="719450" y="1458693"/>
              <a:ext cx="2317200" cy="791222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2"/>
            <p:cNvSpPr txBox="1"/>
            <p:nvPr/>
          </p:nvSpPr>
          <p:spPr>
            <a:xfrm>
              <a:off x="847550" y="1622874"/>
              <a:ext cx="2061000" cy="27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MAPS</a:t>
              </a:r>
              <a:endParaRPr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362" name="Google Shape;1362;p42"/>
            <p:cNvSpPr txBox="1"/>
            <p:nvPr/>
          </p:nvSpPr>
          <p:spPr>
            <a:xfrm>
              <a:off x="847550" y="1714391"/>
              <a:ext cx="2061000" cy="43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Earth is the third planet from the Sun</a:t>
              </a:r>
              <a:endPara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363" name="Google Shape;1363;p42"/>
            <p:cNvSpPr txBox="1"/>
            <p:nvPr/>
          </p:nvSpPr>
          <p:spPr>
            <a:xfrm>
              <a:off x="3208075" y="1750300"/>
              <a:ext cx="851100" cy="27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90%</a:t>
              </a:r>
              <a:endParaRPr sz="24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</p:grpSp>
      <p:grpSp>
        <p:nvGrpSpPr>
          <p:cNvPr id="1364" name="Google Shape;1364;p42"/>
          <p:cNvGrpSpPr/>
          <p:nvPr/>
        </p:nvGrpSpPr>
        <p:grpSpPr>
          <a:xfrm>
            <a:off x="719450" y="2350273"/>
            <a:ext cx="3339725" cy="791222"/>
            <a:chOff x="719450" y="2350273"/>
            <a:chExt cx="3339725" cy="791222"/>
          </a:xfrm>
        </p:grpSpPr>
        <p:sp>
          <p:nvSpPr>
            <p:cNvPr id="1365" name="Google Shape;1365;p42"/>
            <p:cNvSpPr/>
            <p:nvPr/>
          </p:nvSpPr>
          <p:spPr>
            <a:xfrm>
              <a:off x="719450" y="2350273"/>
              <a:ext cx="2317200" cy="791222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2"/>
            <p:cNvSpPr txBox="1"/>
            <p:nvPr/>
          </p:nvSpPr>
          <p:spPr>
            <a:xfrm>
              <a:off x="847550" y="2514454"/>
              <a:ext cx="2061000" cy="27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POPULATION</a:t>
              </a:r>
              <a:endParaRPr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367" name="Google Shape;1367;p42"/>
            <p:cNvSpPr txBox="1"/>
            <p:nvPr/>
          </p:nvSpPr>
          <p:spPr>
            <a:xfrm>
              <a:off x="847550" y="2605799"/>
              <a:ext cx="2061000" cy="43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Venus has a very beautiful name but is hot</a:t>
              </a:r>
              <a:endPara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368" name="Google Shape;1368;p42"/>
            <p:cNvSpPr txBox="1"/>
            <p:nvPr/>
          </p:nvSpPr>
          <p:spPr>
            <a:xfrm>
              <a:off x="3208075" y="2598100"/>
              <a:ext cx="851100" cy="27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50%</a:t>
              </a:r>
              <a:endParaRPr sz="24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</p:grpSp>
      <p:grpSp>
        <p:nvGrpSpPr>
          <p:cNvPr id="1369" name="Google Shape;1369;p42"/>
          <p:cNvGrpSpPr/>
          <p:nvPr/>
        </p:nvGrpSpPr>
        <p:grpSpPr>
          <a:xfrm>
            <a:off x="719450" y="3241852"/>
            <a:ext cx="3339725" cy="791222"/>
            <a:chOff x="719450" y="3241852"/>
            <a:chExt cx="3339725" cy="791222"/>
          </a:xfrm>
        </p:grpSpPr>
        <p:sp>
          <p:nvSpPr>
            <p:cNvPr id="1370" name="Google Shape;1370;p42"/>
            <p:cNvSpPr/>
            <p:nvPr/>
          </p:nvSpPr>
          <p:spPr>
            <a:xfrm>
              <a:off x="719450" y="3241852"/>
              <a:ext cx="2317200" cy="79122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2"/>
            <p:cNvSpPr txBox="1"/>
            <p:nvPr/>
          </p:nvSpPr>
          <p:spPr>
            <a:xfrm>
              <a:off x="847550" y="3406024"/>
              <a:ext cx="2061000" cy="27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AREA</a:t>
              </a:r>
              <a:endParaRPr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372" name="Google Shape;1372;p42"/>
            <p:cNvSpPr txBox="1"/>
            <p:nvPr/>
          </p:nvSpPr>
          <p:spPr>
            <a:xfrm>
              <a:off x="847550" y="3497548"/>
              <a:ext cx="2061000" cy="43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Jupiter is a huge gas giant named after a god</a:t>
              </a:r>
              <a:endPara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373" name="Google Shape;1373;p42"/>
            <p:cNvSpPr txBox="1"/>
            <p:nvPr/>
          </p:nvSpPr>
          <p:spPr>
            <a:xfrm>
              <a:off x="3208075" y="3460900"/>
              <a:ext cx="851100" cy="27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70%</a:t>
              </a:r>
              <a:endParaRPr sz="24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4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World atlas theme infographics</a:t>
            </a:r>
            <a:endParaRPr/>
          </a:p>
        </p:txBody>
      </p:sp>
      <p:grpSp>
        <p:nvGrpSpPr>
          <p:cNvPr id="1379" name="Google Shape;1379;p43"/>
          <p:cNvGrpSpPr/>
          <p:nvPr/>
        </p:nvGrpSpPr>
        <p:grpSpPr>
          <a:xfrm>
            <a:off x="721350" y="3271500"/>
            <a:ext cx="1861500" cy="1221900"/>
            <a:chOff x="721350" y="3271500"/>
            <a:chExt cx="1861500" cy="1221900"/>
          </a:xfrm>
        </p:grpSpPr>
        <p:sp>
          <p:nvSpPr>
            <p:cNvPr id="1380" name="Google Shape;1380;p43"/>
            <p:cNvSpPr/>
            <p:nvPr/>
          </p:nvSpPr>
          <p:spPr>
            <a:xfrm>
              <a:off x="721350" y="3271500"/>
              <a:ext cx="1861500" cy="12219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3"/>
            <p:cNvSpPr txBox="1"/>
            <p:nvPr/>
          </p:nvSpPr>
          <p:spPr>
            <a:xfrm>
              <a:off x="831075" y="3347702"/>
              <a:ext cx="1629300" cy="44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MAPS</a:t>
              </a:r>
              <a:endParaRPr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382" name="Google Shape;1382;p43"/>
            <p:cNvSpPr txBox="1"/>
            <p:nvPr/>
          </p:nvSpPr>
          <p:spPr>
            <a:xfrm>
              <a:off x="831075" y="3643350"/>
              <a:ext cx="1629300" cy="84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Jupiter is a gas giant and the biggest planet</a:t>
              </a:r>
              <a:endPara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1383" name="Google Shape;1383;p43"/>
          <p:cNvGrpSpPr/>
          <p:nvPr/>
        </p:nvGrpSpPr>
        <p:grpSpPr>
          <a:xfrm>
            <a:off x="721338" y="1649950"/>
            <a:ext cx="1861500" cy="1221900"/>
            <a:chOff x="2665788" y="3271500"/>
            <a:chExt cx="1861500" cy="1221900"/>
          </a:xfrm>
        </p:grpSpPr>
        <p:sp>
          <p:nvSpPr>
            <p:cNvPr id="1384" name="Google Shape;1384;p43"/>
            <p:cNvSpPr/>
            <p:nvPr/>
          </p:nvSpPr>
          <p:spPr>
            <a:xfrm>
              <a:off x="2665788" y="3271500"/>
              <a:ext cx="1861500" cy="12219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3"/>
            <p:cNvSpPr txBox="1"/>
            <p:nvPr/>
          </p:nvSpPr>
          <p:spPr>
            <a:xfrm>
              <a:off x="2781890" y="3347702"/>
              <a:ext cx="1629300" cy="44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CARTOGRAPHY</a:t>
              </a:r>
              <a:endParaRPr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386" name="Google Shape;1386;p43"/>
            <p:cNvSpPr txBox="1"/>
            <p:nvPr/>
          </p:nvSpPr>
          <p:spPr>
            <a:xfrm>
              <a:off x="2781890" y="3643350"/>
              <a:ext cx="1629300" cy="84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Mercury is the closest planet to the Sun</a:t>
              </a:r>
              <a:endPara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1387" name="Google Shape;1387;p43"/>
          <p:cNvGrpSpPr/>
          <p:nvPr/>
        </p:nvGrpSpPr>
        <p:grpSpPr>
          <a:xfrm>
            <a:off x="6561150" y="1649950"/>
            <a:ext cx="1861500" cy="1221900"/>
            <a:chOff x="4616600" y="3271500"/>
            <a:chExt cx="1861500" cy="1221900"/>
          </a:xfrm>
        </p:grpSpPr>
        <p:sp>
          <p:nvSpPr>
            <p:cNvPr id="1388" name="Google Shape;1388;p43"/>
            <p:cNvSpPr/>
            <p:nvPr/>
          </p:nvSpPr>
          <p:spPr>
            <a:xfrm>
              <a:off x="4616600" y="3271500"/>
              <a:ext cx="1861500" cy="12219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3"/>
            <p:cNvSpPr txBox="1"/>
            <p:nvPr/>
          </p:nvSpPr>
          <p:spPr>
            <a:xfrm>
              <a:off x="4732705" y="3347702"/>
              <a:ext cx="1629300" cy="44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CAPITALS</a:t>
              </a:r>
              <a:endParaRPr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390" name="Google Shape;1390;p43"/>
            <p:cNvSpPr txBox="1"/>
            <p:nvPr/>
          </p:nvSpPr>
          <p:spPr>
            <a:xfrm>
              <a:off x="4732705" y="3643350"/>
              <a:ext cx="1629300" cy="84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Venus has a nice name but is a very hot place</a:t>
              </a:r>
              <a:endPara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1391" name="Google Shape;1391;p43"/>
          <p:cNvGrpSpPr/>
          <p:nvPr/>
        </p:nvGrpSpPr>
        <p:grpSpPr>
          <a:xfrm>
            <a:off x="6561150" y="3271500"/>
            <a:ext cx="1861500" cy="1221900"/>
            <a:chOff x="6561150" y="3271500"/>
            <a:chExt cx="1861500" cy="1221900"/>
          </a:xfrm>
        </p:grpSpPr>
        <p:sp>
          <p:nvSpPr>
            <p:cNvPr id="1392" name="Google Shape;1392;p43"/>
            <p:cNvSpPr/>
            <p:nvPr/>
          </p:nvSpPr>
          <p:spPr>
            <a:xfrm>
              <a:off x="6561150" y="3271500"/>
              <a:ext cx="1861500" cy="12219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3"/>
            <p:cNvSpPr txBox="1"/>
            <p:nvPr/>
          </p:nvSpPr>
          <p:spPr>
            <a:xfrm>
              <a:off x="6683519" y="3347702"/>
              <a:ext cx="1629300" cy="44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OCEANS</a:t>
              </a:r>
              <a:endParaRPr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394" name="Google Shape;1394;p43"/>
            <p:cNvSpPr txBox="1"/>
            <p:nvPr/>
          </p:nvSpPr>
          <p:spPr>
            <a:xfrm>
              <a:off x="6683519" y="3643350"/>
              <a:ext cx="1629300" cy="84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Pluto is now considered a dwarf planet</a:t>
              </a:r>
              <a:endPara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1395" name="Google Shape;1395;p43"/>
          <p:cNvGrpSpPr/>
          <p:nvPr/>
        </p:nvGrpSpPr>
        <p:grpSpPr>
          <a:xfrm>
            <a:off x="5729591" y="2091272"/>
            <a:ext cx="298169" cy="339253"/>
            <a:chOff x="1529350" y="258825"/>
            <a:chExt cx="423475" cy="481825"/>
          </a:xfrm>
        </p:grpSpPr>
        <p:sp>
          <p:nvSpPr>
            <p:cNvPr id="1396" name="Google Shape;1396;p43"/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97" name="Google Shape;1397;p43"/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98" name="Google Shape;1398;p43"/>
          <p:cNvGrpSpPr/>
          <p:nvPr/>
        </p:nvGrpSpPr>
        <p:grpSpPr>
          <a:xfrm>
            <a:off x="3116259" y="2111805"/>
            <a:ext cx="339306" cy="298186"/>
            <a:chOff x="2085450" y="2057100"/>
            <a:chExt cx="481900" cy="423500"/>
          </a:xfrm>
        </p:grpSpPr>
        <p:sp>
          <p:nvSpPr>
            <p:cNvPr id="1399" name="Google Shape;1399;p43"/>
            <p:cNvSpPr/>
            <p:nvPr/>
          </p:nvSpPr>
          <p:spPr>
            <a:xfrm>
              <a:off x="2085450" y="2061650"/>
              <a:ext cx="141250" cy="418950"/>
            </a:xfrm>
            <a:custGeom>
              <a:avLst/>
              <a:gdLst/>
              <a:ahLst/>
              <a:cxnLst/>
              <a:rect l="l" t="t" r="r" b="b"/>
              <a:pathLst>
                <a:path w="5650" h="16758" extrusionOk="0">
                  <a:moveTo>
                    <a:pt x="4305" y="6452"/>
                  </a:moveTo>
                  <a:cubicBezTo>
                    <a:pt x="4736" y="6452"/>
                    <a:pt x="5115" y="6999"/>
                    <a:pt x="4728" y="7411"/>
                  </a:cubicBezTo>
                  <a:cubicBezTo>
                    <a:pt x="4520" y="7631"/>
                    <a:pt x="4352" y="7887"/>
                    <a:pt x="4228" y="8164"/>
                  </a:cubicBezTo>
                  <a:cubicBezTo>
                    <a:pt x="4120" y="8402"/>
                    <a:pt x="3927" y="8502"/>
                    <a:pt x="3732" y="8502"/>
                  </a:cubicBezTo>
                  <a:cubicBezTo>
                    <a:pt x="3367" y="8502"/>
                    <a:pt x="2999" y="8150"/>
                    <a:pt x="3195" y="7703"/>
                  </a:cubicBezTo>
                  <a:cubicBezTo>
                    <a:pt x="3373" y="7312"/>
                    <a:pt x="3611" y="6951"/>
                    <a:pt x="3903" y="6637"/>
                  </a:cubicBezTo>
                  <a:cubicBezTo>
                    <a:pt x="4027" y="6506"/>
                    <a:pt x="4169" y="6452"/>
                    <a:pt x="4305" y="6452"/>
                  </a:cubicBezTo>
                  <a:close/>
                  <a:moveTo>
                    <a:pt x="2983" y="9449"/>
                  </a:moveTo>
                  <a:cubicBezTo>
                    <a:pt x="3331" y="9449"/>
                    <a:pt x="3684" y="9752"/>
                    <a:pt x="3539" y="10191"/>
                  </a:cubicBezTo>
                  <a:lnTo>
                    <a:pt x="3361" y="10727"/>
                  </a:lnTo>
                  <a:cubicBezTo>
                    <a:pt x="3270" y="10997"/>
                    <a:pt x="3059" y="11113"/>
                    <a:pt x="2845" y="11113"/>
                  </a:cubicBezTo>
                  <a:cubicBezTo>
                    <a:pt x="2498" y="11113"/>
                    <a:pt x="2143" y="10808"/>
                    <a:pt x="2289" y="10368"/>
                  </a:cubicBezTo>
                  <a:lnTo>
                    <a:pt x="2467" y="9832"/>
                  </a:lnTo>
                  <a:cubicBezTo>
                    <a:pt x="2558" y="9564"/>
                    <a:pt x="2770" y="9449"/>
                    <a:pt x="2983" y="9449"/>
                  </a:cubicBezTo>
                  <a:close/>
                  <a:moveTo>
                    <a:pt x="5649" y="1"/>
                  </a:moveTo>
                  <a:lnTo>
                    <a:pt x="356" y="2117"/>
                  </a:lnTo>
                  <a:cubicBezTo>
                    <a:pt x="142" y="2202"/>
                    <a:pt x="3" y="2410"/>
                    <a:pt x="3" y="2641"/>
                  </a:cubicBezTo>
                  <a:lnTo>
                    <a:pt x="3" y="16192"/>
                  </a:lnTo>
                  <a:cubicBezTo>
                    <a:pt x="1" y="16516"/>
                    <a:pt x="265" y="16758"/>
                    <a:pt x="564" y="16758"/>
                  </a:cubicBezTo>
                  <a:cubicBezTo>
                    <a:pt x="634" y="16758"/>
                    <a:pt x="706" y="16745"/>
                    <a:pt x="777" y="16716"/>
                  </a:cubicBezTo>
                  <a:lnTo>
                    <a:pt x="5649" y="14768"/>
                  </a:lnTo>
                  <a:lnTo>
                    <a:pt x="56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00" name="Google Shape;1400;p43"/>
            <p:cNvSpPr/>
            <p:nvPr/>
          </p:nvSpPr>
          <p:spPr>
            <a:xfrm>
              <a:off x="2254900" y="2061050"/>
              <a:ext cx="143050" cy="415650"/>
            </a:xfrm>
            <a:custGeom>
              <a:avLst/>
              <a:gdLst/>
              <a:ahLst/>
              <a:cxnLst/>
              <a:rect l="l" t="t" r="r" b="b"/>
              <a:pathLst>
                <a:path w="5722" h="16626" extrusionOk="0">
                  <a:moveTo>
                    <a:pt x="2504" y="6585"/>
                  </a:moveTo>
                  <a:cubicBezTo>
                    <a:pt x="2647" y="6585"/>
                    <a:pt x="2794" y="6645"/>
                    <a:pt x="2916" y="6788"/>
                  </a:cubicBezTo>
                  <a:cubicBezTo>
                    <a:pt x="3153" y="7068"/>
                    <a:pt x="3349" y="7378"/>
                    <a:pt x="3500" y="7709"/>
                  </a:cubicBezTo>
                  <a:cubicBezTo>
                    <a:pt x="3766" y="8258"/>
                    <a:pt x="3464" y="8654"/>
                    <a:pt x="3096" y="8654"/>
                  </a:cubicBezTo>
                  <a:cubicBezTo>
                    <a:pt x="2878" y="8654"/>
                    <a:pt x="2636" y="8515"/>
                    <a:pt x="2476" y="8185"/>
                  </a:cubicBezTo>
                  <a:cubicBezTo>
                    <a:pt x="2367" y="7947"/>
                    <a:pt x="2226" y="7724"/>
                    <a:pt x="2057" y="7523"/>
                  </a:cubicBezTo>
                  <a:cubicBezTo>
                    <a:pt x="1694" y="7098"/>
                    <a:pt x="2083" y="6585"/>
                    <a:pt x="2504" y="6585"/>
                  </a:cubicBezTo>
                  <a:close/>
                  <a:moveTo>
                    <a:pt x="1" y="0"/>
                  </a:moveTo>
                  <a:lnTo>
                    <a:pt x="1" y="5475"/>
                  </a:lnTo>
                  <a:cubicBezTo>
                    <a:pt x="217" y="5475"/>
                    <a:pt x="434" y="5496"/>
                    <a:pt x="648" y="5532"/>
                  </a:cubicBezTo>
                  <a:cubicBezTo>
                    <a:pt x="1334" y="5657"/>
                    <a:pt x="1201" y="6655"/>
                    <a:pt x="564" y="6655"/>
                  </a:cubicBezTo>
                  <a:cubicBezTo>
                    <a:pt x="525" y="6655"/>
                    <a:pt x="483" y="6651"/>
                    <a:pt x="440" y="6643"/>
                  </a:cubicBezTo>
                  <a:cubicBezTo>
                    <a:pt x="296" y="6622"/>
                    <a:pt x="148" y="6610"/>
                    <a:pt x="1" y="6604"/>
                  </a:cubicBezTo>
                  <a:lnTo>
                    <a:pt x="1" y="14744"/>
                  </a:lnTo>
                  <a:lnTo>
                    <a:pt x="5722" y="16626"/>
                  </a:lnTo>
                  <a:lnTo>
                    <a:pt x="5722" y="10395"/>
                  </a:lnTo>
                  <a:cubicBezTo>
                    <a:pt x="5704" y="10397"/>
                    <a:pt x="5684" y="10397"/>
                    <a:pt x="5661" y="10397"/>
                  </a:cubicBezTo>
                  <a:cubicBezTo>
                    <a:pt x="5400" y="10397"/>
                    <a:pt x="4871" y="10299"/>
                    <a:pt x="4388" y="10085"/>
                  </a:cubicBezTo>
                  <a:cubicBezTo>
                    <a:pt x="3793" y="9819"/>
                    <a:pt x="4068" y="8997"/>
                    <a:pt x="4603" y="8997"/>
                  </a:cubicBezTo>
                  <a:cubicBezTo>
                    <a:pt x="4680" y="8997"/>
                    <a:pt x="4763" y="9014"/>
                    <a:pt x="4849" y="9052"/>
                  </a:cubicBezTo>
                  <a:cubicBezTo>
                    <a:pt x="5123" y="9176"/>
                    <a:pt x="5418" y="9251"/>
                    <a:pt x="5722" y="9275"/>
                  </a:cubicBezTo>
                  <a:lnTo>
                    <a:pt x="5722" y="18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01" name="Google Shape;1401;p43"/>
            <p:cNvSpPr/>
            <p:nvPr/>
          </p:nvSpPr>
          <p:spPr>
            <a:xfrm>
              <a:off x="2426175" y="2057100"/>
              <a:ext cx="141175" cy="418925"/>
            </a:xfrm>
            <a:custGeom>
              <a:avLst/>
              <a:gdLst/>
              <a:ahLst/>
              <a:cxnLst/>
              <a:rect l="l" t="t" r="r" b="b"/>
              <a:pathLst>
                <a:path w="5647" h="16757" extrusionOk="0">
                  <a:moveTo>
                    <a:pt x="2800" y="5647"/>
                  </a:moveTo>
                  <a:cubicBezTo>
                    <a:pt x="3154" y="5647"/>
                    <a:pt x="3516" y="5968"/>
                    <a:pt x="3349" y="6410"/>
                  </a:cubicBezTo>
                  <a:lnTo>
                    <a:pt x="3153" y="6937"/>
                  </a:lnTo>
                  <a:cubicBezTo>
                    <a:pt x="3055" y="7196"/>
                    <a:pt x="2850" y="7305"/>
                    <a:pt x="2643" y="7305"/>
                  </a:cubicBezTo>
                  <a:cubicBezTo>
                    <a:pt x="2288" y="7305"/>
                    <a:pt x="1929" y="6984"/>
                    <a:pt x="2096" y="6539"/>
                  </a:cubicBezTo>
                  <a:lnTo>
                    <a:pt x="2295" y="6012"/>
                  </a:lnTo>
                  <a:cubicBezTo>
                    <a:pt x="2390" y="5755"/>
                    <a:pt x="2594" y="5647"/>
                    <a:pt x="2800" y="5647"/>
                  </a:cubicBezTo>
                  <a:close/>
                  <a:moveTo>
                    <a:pt x="1700" y="8178"/>
                  </a:moveTo>
                  <a:cubicBezTo>
                    <a:pt x="2108" y="8178"/>
                    <a:pt x="2500" y="8655"/>
                    <a:pt x="2168" y="9090"/>
                  </a:cubicBezTo>
                  <a:cubicBezTo>
                    <a:pt x="1906" y="9433"/>
                    <a:pt x="1587" y="9725"/>
                    <a:pt x="1226" y="9960"/>
                  </a:cubicBezTo>
                  <a:cubicBezTo>
                    <a:pt x="1118" y="10030"/>
                    <a:pt x="1011" y="10060"/>
                    <a:pt x="911" y="10060"/>
                  </a:cubicBezTo>
                  <a:cubicBezTo>
                    <a:pt x="424" y="10060"/>
                    <a:pt x="97" y="9344"/>
                    <a:pt x="612" y="9012"/>
                  </a:cubicBezTo>
                  <a:cubicBezTo>
                    <a:pt x="867" y="8849"/>
                    <a:pt x="1090" y="8641"/>
                    <a:pt x="1274" y="8403"/>
                  </a:cubicBezTo>
                  <a:cubicBezTo>
                    <a:pt x="1394" y="8244"/>
                    <a:pt x="1548" y="8178"/>
                    <a:pt x="1700" y="8178"/>
                  </a:cubicBezTo>
                  <a:close/>
                  <a:moveTo>
                    <a:pt x="5080" y="0"/>
                  </a:moveTo>
                  <a:cubicBezTo>
                    <a:pt x="5010" y="0"/>
                    <a:pt x="4939" y="13"/>
                    <a:pt x="4869" y="41"/>
                  </a:cubicBezTo>
                  <a:lnTo>
                    <a:pt x="0" y="1989"/>
                  </a:lnTo>
                  <a:lnTo>
                    <a:pt x="0" y="16756"/>
                  </a:lnTo>
                  <a:lnTo>
                    <a:pt x="5291" y="14640"/>
                  </a:lnTo>
                  <a:cubicBezTo>
                    <a:pt x="5505" y="14555"/>
                    <a:pt x="5646" y="14347"/>
                    <a:pt x="5646" y="14116"/>
                  </a:cubicBezTo>
                  <a:lnTo>
                    <a:pt x="5646" y="565"/>
                  </a:lnTo>
                  <a:cubicBezTo>
                    <a:pt x="5644" y="240"/>
                    <a:pt x="5378" y="0"/>
                    <a:pt x="50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402" name="Google Shape;1402;p43"/>
          <p:cNvGrpSpPr/>
          <p:nvPr/>
        </p:nvGrpSpPr>
        <p:grpSpPr>
          <a:xfrm>
            <a:off x="3116254" y="3698544"/>
            <a:ext cx="382765" cy="367810"/>
            <a:chOff x="-62890750" y="3747425"/>
            <a:chExt cx="330825" cy="317900"/>
          </a:xfrm>
        </p:grpSpPr>
        <p:sp>
          <p:nvSpPr>
            <p:cNvPr id="1403" name="Google Shape;1403;p43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3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3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3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3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3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3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3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3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3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3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3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3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3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7" name="Google Shape;1417;p43"/>
          <p:cNvGrpSpPr/>
          <p:nvPr/>
        </p:nvGrpSpPr>
        <p:grpSpPr>
          <a:xfrm>
            <a:off x="5687287" y="3692174"/>
            <a:ext cx="382769" cy="380853"/>
            <a:chOff x="-16419350" y="4058200"/>
            <a:chExt cx="304825" cy="303275"/>
          </a:xfrm>
        </p:grpSpPr>
        <p:sp>
          <p:nvSpPr>
            <p:cNvPr id="1418" name="Google Shape;1418;p43"/>
            <p:cNvSpPr/>
            <p:nvPr/>
          </p:nvSpPr>
          <p:spPr>
            <a:xfrm>
              <a:off x="-16347675" y="42023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3"/>
            <p:cNvSpPr/>
            <p:nvPr/>
          </p:nvSpPr>
          <p:spPr>
            <a:xfrm>
              <a:off x="-16400450" y="4166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3"/>
            <p:cNvSpPr/>
            <p:nvPr/>
          </p:nvSpPr>
          <p:spPr>
            <a:xfrm>
              <a:off x="-16389425" y="4058200"/>
              <a:ext cx="220575" cy="106950"/>
            </a:xfrm>
            <a:custGeom>
              <a:avLst/>
              <a:gdLst/>
              <a:ahLst/>
              <a:cxnLst/>
              <a:rect l="l" t="t" r="r" b="b"/>
              <a:pathLst>
                <a:path w="8823" h="4278" extrusionOk="0">
                  <a:moveTo>
                    <a:pt x="6621" y="0"/>
                  </a:moveTo>
                  <a:cubicBezTo>
                    <a:pt x="6312" y="0"/>
                    <a:pt x="6008" y="97"/>
                    <a:pt x="5766" y="285"/>
                  </a:cubicBezTo>
                  <a:cubicBezTo>
                    <a:pt x="5703" y="348"/>
                    <a:pt x="5609" y="411"/>
                    <a:pt x="5546" y="474"/>
                  </a:cubicBezTo>
                  <a:cubicBezTo>
                    <a:pt x="5451" y="411"/>
                    <a:pt x="5388" y="316"/>
                    <a:pt x="5294" y="285"/>
                  </a:cubicBezTo>
                  <a:cubicBezTo>
                    <a:pt x="5057" y="111"/>
                    <a:pt x="4758" y="25"/>
                    <a:pt x="4459" y="25"/>
                  </a:cubicBezTo>
                  <a:cubicBezTo>
                    <a:pt x="4159" y="25"/>
                    <a:pt x="3860" y="111"/>
                    <a:pt x="3624" y="285"/>
                  </a:cubicBezTo>
                  <a:cubicBezTo>
                    <a:pt x="3529" y="348"/>
                    <a:pt x="3466" y="411"/>
                    <a:pt x="3372" y="474"/>
                  </a:cubicBezTo>
                  <a:cubicBezTo>
                    <a:pt x="3309" y="411"/>
                    <a:pt x="3214" y="316"/>
                    <a:pt x="3151" y="285"/>
                  </a:cubicBezTo>
                  <a:cubicBezTo>
                    <a:pt x="2915" y="101"/>
                    <a:pt x="2618" y="10"/>
                    <a:pt x="2316" y="10"/>
                  </a:cubicBezTo>
                  <a:cubicBezTo>
                    <a:pt x="1894" y="10"/>
                    <a:pt x="1460" y="188"/>
                    <a:pt x="1166" y="537"/>
                  </a:cubicBezTo>
                  <a:cubicBezTo>
                    <a:pt x="1103" y="631"/>
                    <a:pt x="1072" y="757"/>
                    <a:pt x="977" y="820"/>
                  </a:cubicBezTo>
                  <a:cubicBezTo>
                    <a:pt x="1" y="1356"/>
                    <a:pt x="1" y="2931"/>
                    <a:pt x="1103" y="3435"/>
                  </a:cubicBezTo>
                  <a:cubicBezTo>
                    <a:pt x="1166" y="3624"/>
                    <a:pt x="1356" y="3876"/>
                    <a:pt x="1513" y="3971"/>
                  </a:cubicBezTo>
                  <a:cubicBezTo>
                    <a:pt x="1781" y="4144"/>
                    <a:pt x="2088" y="4231"/>
                    <a:pt x="2387" y="4231"/>
                  </a:cubicBezTo>
                  <a:cubicBezTo>
                    <a:pt x="2687" y="4231"/>
                    <a:pt x="2978" y="4144"/>
                    <a:pt x="3214" y="3971"/>
                  </a:cubicBezTo>
                  <a:cubicBezTo>
                    <a:pt x="3277" y="3939"/>
                    <a:pt x="3356" y="3923"/>
                    <a:pt x="3435" y="3923"/>
                  </a:cubicBezTo>
                  <a:cubicBezTo>
                    <a:pt x="3514" y="3923"/>
                    <a:pt x="3592" y="3939"/>
                    <a:pt x="3655" y="3971"/>
                  </a:cubicBezTo>
                  <a:cubicBezTo>
                    <a:pt x="3907" y="4175"/>
                    <a:pt x="4215" y="4278"/>
                    <a:pt x="4518" y="4278"/>
                  </a:cubicBezTo>
                  <a:cubicBezTo>
                    <a:pt x="4821" y="4278"/>
                    <a:pt x="5120" y="4175"/>
                    <a:pt x="5357" y="3971"/>
                  </a:cubicBezTo>
                  <a:cubicBezTo>
                    <a:pt x="5404" y="3939"/>
                    <a:pt x="5483" y="3923"/>
                    <a:pt x="5561" y="3923"/>
                  </a:cubicBezTo>
                  <a:cubicBezTo>
                    <a:pt x="5640" y="3923"/>
                    <a:pt x="5719" y="3939"/>
                    <a:pt x="5766" y="3971"/>
                  </a:cubicBezTo>
                  <a:cubicBezTo>
                    <a:pt x="6018" y="4166"/>
                    <a:pt x="6312" y="4256"/>
                    <a:pt x="6604" y="4256"/>
                  </a:cubicBezTo>
                  <a:cubicBezTo>
                    <a:pt x="7114" y="4256"/>
                    <a:pt x="7616" y="3979"/>
                    <a:pt x="7877" y="3498"/>
                  </a:cubicBezTo>
                  <a:cubicBezTo>
                    <a:pt x="7909" y="3435"/>
                    <a:pt x="7940" y="3404"/>
                    <a:pt x="8035" y="3341"/>
                  </a:cubicBezTo>
                  <a:cubicBezTo>
                    <a:pt x="8507" y="3120"/>
                    <a:pt x="8822" y="2616"/>
                    <a:pt x="8728" y="1986"/>
                  </a:cubicBezTo>
                  <a:cubicBezTo>
                    <a:pt x="8696" y="1576"/>
                    <a:pt x="8507" y="1198"/>
                    <a:pt x="8129" y="946"/>
                  </a:cubicBezTo>
                  <a:cubicBezTo>
                    <a:pt x="8066" y="915"/>
                    <a:pt x="8035" y="883"/>
                    <a:pt x="7940" y="820"/>
                  </a:cubicBezTo>
                  <a:cubicBezTo>
                    <a:pt x="7909" y="694"/>
                    <a:pt x="7814" y="631"/>
                    <a:pt x="7751" y="537"/>
                  </a:cubicBezTo>
                  <a:cubicBezTo>
                    <a:pt x="7462" y="175"/>
                    <a:pt x="7038" y="0"/>
                    <a:pt x="66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3"/>
            <p:cNvSpPr/>
            <p:nvPr/>
          </p:nvSpPr>
          <p:spPr>
            <a:xfrm>
              <a:off x="-16298850" y="4178725"/>
              <a:ext cx="41000" cy="47275"/>
            </a:xfrm>
            <a:custGeom>
              <a:avLst/>
              <a:gdLst/>
              <a:ahLst/>
              <a:cxnLst/>
              <a:rect l="l" t="t" r="r" b="b"/>
              <a:pathLst>
                <a:path w="1640" h="1891" extrusionOk="0">
                  <a:moveTo>
                    <a:pt x="1" y="0"/>
                  </a:moveTo>
                  <a:cubicBezTo>
                    <a:pt x="158" y="252"/>
                    <a:pt x="221" y="630"/>
                    <a:pt x="221" y="945"/>
                  </a:cubicBezTo>
                  <a:cubicBezTo>
                    <a:pt x="221" y="1292"/>
                    <a:pt x="158" y="1607"/>
                    <a:pt x="1" y="1891"/>
                  </a:cubicBezTo>
                  <a:cubicBezTo>
                    <a:pt x="473" y="1733"/>
                    <a:pt x="946" y="1670"/>
                    <a:pt x="1419" y="1670"/>
                  </a:cubicBezTo>
                  <a:cubicBezTo>
                    <a:pt x="1576" y="1450"/>
                    <a:pt x="1639" y="1197"/>
                    <a:pt x="1639" y="945"/>
                  </a:cubicBezTo>
                  <a:cubicBezTo>
                    <a:pt x="1639" y="662"/>
                    <a:pt x="1576" y="378"/>
                    <a:pt x="1419" y="158"/>
                  </a:cubicBezTo>
                  <a:cubicBezTo>
                    <a:pt x="1272" y="187"/>
                    <a:pt x="1120" y="201"/>
                    <a:pt x="967" y="201"/>
                  </a:cubicBezTo>
                  <a:cubicBezTo>
                    <a:pt x="626" y="201"/>
                    <a:pt x="284" y="13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3"/>
            <p:cNvSpPr/>
            <p:nvPr/>
          </p:nvSpPr>
          <p:spPr>
            <a:xfrm>
              <a:off x="-16246075" y="4178725"/>
              <a:ext cx="41775" cy="55150"/>
            </a:xfrm>
            <a:custGeom>
              <a:avLst/>
              <a:gdLst/>
              <a:ahLst/>
              <a:cxnLst/>
              <a:rect l="l" t="t" r="r" b="b"/>
              <a:pathLst>
                <a:path w="1671" h="2206" extrusionOk="0">
                  <a:moveTo>
                    <a:pt x="1" y="0"/>
                  </a:moveTo>
                  <a:lnTo>
                    <a:pt x="1" y="0"/>
                  </a:lnTo>
                  <a:cubicBezTo>
                    <a:pt x="158" y="252"/>
                    <a:pt x="253" y="630"/>
                    <a:pt x="253" y="945"/>
                  </a:cubicBezTo>
                  <a:cubicBezTo>
                    <a:pt x="253" y="1197"/>
                    <a:pt x="190" y="1481"/>
                    <a:pt x="95" y="1765"/>
                  </a:cubicBezTo>
                  <a:cubicBezTo>
                    <a:pt x="505" y="1828"/>
                    <a:pt x="914" y="1954"/>
                    <a:pt x="1292" y="2206"/>
                  </a:cubicBezTo>
                  <a:cubicBezTo>
                    <a:pt x="1576" y="1891"/>
                    <a:pt x="1670" y="1355"/>
                    <a:pt x="1670" y="945"/>
                  </a:cubicBezTo>
                  <a:cubicBezTo>
                    <a:pt x="1670" y="662"/>
                    <a:pt x="1576" y="378"/>
                    <a:pt x="1418" y="158"/>
                  </a:cubicBezTo>
                  <a:cubicBezTo>
                    <a:pt x="1261" y="189"/>
                    <a:pt x="1103" y="221"/>
                    <a:pt x="946" y="221"/>
                  </a:cubicBezTo>
                  <a:cubicBezTo>
                    <a:pt x="631" y="221"/>
                    <a:pt x="316" y="15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3"/>
            <p:cNvSpPr/>
            <p:nvPr/>
          </p:nvSpPr>
          <p:spPr>
            <a:xfrm>
              <a:off x="-16419350" y="4122000"/>
              <a:ext cx="304050" cy="188725"/>
            </a:xfrm>
            <a:custGeom>
              <a:avLst/>
              <a:gdLst/>
              <a:ahLst/>
              <a:cxnLst/>
              <a:rect l="l" t="t" r="r" b="b"/>
              <a:pathLst>
                <a:path w="12162" h="7549" extrusionOk="0">
                  <a:moveTo>
                    <a:pt x="10712" y="1"/>
                  </a:moveTo>
                  <a:cubicBezTo>
                    <a:pt x="10586" y="600"/>
                    <a:pt x="10271" y="1135"/>
                    <a:pt x="9736" y="1450"/>
                  </a:cubicBezTo>
                  <a:cubicBezTo>
                    <a:pt x="9578" y="1734"/>
                    <a:pt x="9326" y="1986"/>
                    <a:pt x="9074" y="2143"/>
                  </a:cubicBezTo>
                  <a:cubicBezTo>
                    <a:pt x="9263" y="2458"/>
                    <a:pt x="9326" y="2805"/>
                    <a:pt x="9326" y="3183"/>
                  </a:cubicBezTo>
                  <a:cubicBezTo>
                    <a:pt x="9326" y="4065"/>
                    <a:pt x="9011" y="4821"/>
                    <a:pt x="8507" y="5168"/>
                  </a:cubicBezTo>
                  <a:cubicBezTo>
                    <a:pt x="8444" y="5199"/>
                    <a:pt x="8373" y="5215"/>
                    <a:pt x="8306" y="5215"/>
                  </a:cubicBezTo>
                  <a:cubicBezTo>
                    <a:pt x="8239" y="5215"/>
                    <a:pt x="8176" y="5199"/>
                    <a:pt x="8129" y="5168"/>
                  </a:cubicBezTo>
                  <a:cubicBezTo>
                    <a:pt x="7515" y="4805"/>
                    <a:pt x="6814" y="4624"/>
                    <a:pt x="6124" y="4624"/>
                  </a:cubicBezTo>
                  <a:cubicBezTo>
                    <a:pt x="5435" y="4624"/>
                    <a:pt x="4758" y="4805"/>
                    <a:pt x="4191" y="5168"/>
                  </a:cubicBezTo>
                  <a:cubicBezTo>
                    <a:pt x="4134" y="5213"/>
                    <a:pt x="4077" y="5230"/>
                    <a:pt x="4022" y="5230"/>
                  </a:cubicBezTo>
                  <a:cubicBezTo>
                    <a:pt x="3924" y="5230"/>
                    <a:pt x="3830" y="5177"/>
                    <a:pt x="3750" y="5136"/>
                  </a:cubicBezTo>
                  <a:cubicBezTo>
                    <a:pt x="3163" y="4757"/>
                    <a:pt x="2501" y="4557"/>
                    <a:pt x="1831" y="4557"/>
                  </a:cubicBezTo>
                  <a:cubicBezTo>
                    <a:pt x="1277" y="4557"/>
                    <a:pt x="717" y="4694"/>
                    <a:pt x="190" y="4979"/>
                  </a:cubicBezTo>
                  <a:cubicBezTo>
                    <a:pt x="95" y="5042"/>
                    <a:pt x="1" y="5168"/>
                    <a:pt x="1" y="5294"/>
                  </a:cubicBezTo>
                  <a:lnTo>
                    <a:pt x="1" y="7436"/>
                  </a:lnTo>
                  <a:cubicBezTo>
                    <a:pt x="316" y="7405"/>
                    <a:pt x="725" y="7247"/>
                    <a:pt x="977" y="7027"/>
                  </a:cubicBezTo>
                  <a:cubicBezTo>
                    <a:pt x="1240" y="6826"/>
                    <a:pt x="1533" y="6723"/>
                    <a:pt x="1823" y="6723"/>
                  </a:cubicBezTo>
                  <a:cubicBezTo>
                    <a:pt x="2124" y="6723"/>
                    <a:pt x="2422" y="6833"/>
                    <a:pt x="2679" y="7058"/>
                  </a:cubicBezTo>
                  <a:cubicBezTo>
                    <a:pt x="3072" y="7373"/>
                    <a:pt x="3529" y="7531"/>
                    <a:pt x="3986" y="7531"/>
                  </a:cubicBezTo>
                  <a:cubicBezTo>
                    <a:pt x="4443" y="7531"/>
                    <a:pt x="4900" y="7373"/>
                    <a:pt x="5293" y="7058"/>
                  </a:cubicBezTo>
                  <a:cubicBezTo>
                    <a:pt x="5545" y="6869"/>
                    <a:pt x="5837" y="6775"/>
                    <a:pt x="6128" y="6775"/>
                  </a:cubicBezTo>
                  <a:cubicBezTo>
                    <a:pt x="6420" y="6775"/>
                    <a:pt x="6711" y="6869"/>
                    <a:pt x="6963" y="7058"/>
                  </a:cubicBezTo>
                  <a:cubicBezTo>
                    <a:pt x="7474" y="7358"/>
                    <a:pt x="7985" y="7549"/>
                    <a:pt x="8524" y="7549"/>
                  </a:cubicBezTo>
                  <a:cubicBezTo>
                    <a:pt x="8948" y="7549"/>
                    <a:pt x="9390" y="7430"/>
                    <a:pt x="9862" y="7153"/>
                  </a:cubicBezTo>
                  <a:cubicBezTo>
                    <a:pt x="11153" y="6428"/>
                    <a:pt x="12162" y="4821"/>
                    <a:pt x="12162" y="3151"/>
                  </a:cubicBezTo>
                  <a:cubicBezTo>
                    <a:pt x="12162" y="1923"/>
                    <a:pt x="11626" y="789"/>
                    <a:pt x="107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3"/>
            <p:cNvSpPr/>
            <p:nvPr/>
          </p:nvSpPr>
          <p:spPr>
            <a:xfrm>
              <a:off x="-16419350" y="4263775"/>
              <a:ext cx="304825" cy="97700"/>
            </a:xfrm>
            <a:custGeom>
              <a:avLst/>
              <a:gdLst/>
              <a:ahLst/>
              <a:cxnLst/>
              <a:rect l="l" t="t" r="r" b="b"/>
              <a:pathLst>
                <a:path w="12193" h="3908" extrusionOk="0">
                  <a:moveTo>
                    <a:pt x="12193" y="1"/>
                  </a:moveTo>
                  <a:cubicBezTo>
                    <a:pt x="11689" y="914"/>
                    <a:pt x="10996" y="1639"/>
                    <a:pt x="10208" y="2112"/>
                  </a:cubicBezTo>
                  <a:cubicBezTo>
                    <a:pt x="9626" y="2424"/>
                    <a:pt x="9064" y="2570"/>
                    <a:pt x="8515" y="2570"/>
                  </a:cubicBezTo>
                  <a:cubicBezTo>
                    <a:pt x="7845" y="2570"/>
                    <a:pt x="7194" y="2352"/>
                    <a:pt x="6554" y="1954"/>
                  </a:cubicBezTo>
                  <a:cubicBezTo>
                    <a:pt x="6402" y="1819"/>
                    <a:pt x="6241" y="1756"/>
                    <a:pt x="6085" y="1756"/>
                  </a:cubicBezTo>
                  <a:cubicBezTo>
                    <a:pt x="5951" y="1756"/>
                    <a:pt x="5820" y="1803"/>
                    <a:pt x="5703" y="1891"/>
                  </a:cubicBezTo>
                  <a:cubicBezTo>
                    <a:pt x="5199" y="2316"/>
                    <a:pt x="4592" y="2529"/>
                    <a:pt x="3986" y="2529"/>
                  </a:cubicBezTo>
                  <a:cubicBezTo>
                    <a:pt x="3380" y="2529"/>
                    <a:pt x="2773" y="2316"/>
                    <a:pt x="2269" y="1891"/>
                  </a:cubicBezTo>
                  <a:cubicBezTo>
                    <a:pt x="2143" y="1797"/>
                    <a:pt x="2001" y="1749"/>
                    <a:pt x="1863" y="1749"/>
                  </a:cubicBezTo>
                  <a:cubicBezTo>
                    <a:pt x="1725" y="1749"/>
                    <a:pt x="1592" y="1797"/>
                    <a:pt x="1481" y="1891"/>
                  </a:cubicBezTo>
                  <a:cubicBezTo>
                    <a:pt x="1040" y="2269"/>
                    <a:pt x="505" y="2427"/>
                    <a:pt x="1" y="2490"/>
                  </a:cubicBezTo>
                  <a:lnTo>
                    <a:pt x="1" y="3561"/>
                  </a:lnTo>
                  <a:cubicBezTo>
                    <a:pt x="1" y="3750"/>
                    <a:pt x="158" y="3907"/>
                    <a:pt x="379" y="3907"/>
                  </a:cubicBezTo>
                  <a:lnTo>
                    <a:pt x="11815" y="3907"/>
                  </a:lnTo>
                  <a:cubicBezTo>
                    <a:pt x="12004" y="3907"/>
                    <a:pt x="12193" y="3750"/>
                    <a:pt x="12193" y="3561"/>
                  </a:cubicBezTo>
                  <a:lnTo>
                    <a:pt x="121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5" name="Google Shape;1425;p43"/>
          <p:cNvSpPr/>
          <p:nvPr/>
        </p:nvSpPr>
        <p:spPr>
          <a:xfrm rot="10799524" flipH="1">
            <a:off x="4033410" y="2040241"/>
            <a:ext cx="1077180" cy="257830"/>
          </a:xfrm>
          <a:custGeom>
            <a:avLst/>
            <a:gdLst/>
            <a:ahLst/>
            <a:cxnLst/>
            <a:rect l="l" t="t" r="r" b="b"/>
            <a:pathLst>
              <a:path w="59628" h="12516" extrusionOk="0">
                <a:moveTo>
                  <a:pt x="787" y="0"/>
                </a:moveTo>
                <a:cubicBezTo>
                  <a:pt x="315" y="0"/>
                  <a:pt x="1" y="639"/>
                  <a:pt x="505" y="922"/>
                </a:cubicBezTo>
                <a:cubicBezTo>
                  <a:pt x="10893" y="6747"/>
                  <a:pt x="23184" y="9857"/>
                  <a:pt x="35301" y="9857"/>
                </a:cubicBezTo>
                <a:cubicBezTo>
                  <a:pt x="39596" y="9857"/>
                  <a:pt x="43870" y="9467"/>
                  <a:pt x="48029" y="8667"/>
                </a:cubicBezTo>
                <a:cubicBezTo>
                  <a:pt x="48356" y="9685"/>
                  <a:pt x="48647" y="10703"/>
                  <a:pt x="48829" y="11758"/>
                </a:cubicBezTo>
                <a:cubicBezTo>
                  <a:pt x="48928" y="12282"/>
                  <a:pt x="49303" y="12515"/>
                  <a:pt x="49705" y="12515"/>
                </a:cubicBezTo>
                <a:cubicBezTo>
                  <a:pt x="49887" y="12515"/>
                  <a:pt x="50076" y="12467"/>
                  <a:pt x="50247" y="12376"/>
                </a:cubicBezTo>
                <a:cubicBezTo>
                  <a:pt x="50501" y="12376"/>
                  <a:pt x="50756" y="12340"/>
                  <a:pt x="50974" y="12231"/>
                </a:cubicBezTo>
                <a:cubicBezTo>
                  <a:pt x="53665" y="10849"/>
                  <a:pt x="56101" y="8994"/>
                  <a:pt x="58464" y="7176"/>
                </a:cubicBezTo>
                <a:cubicBezTo>
                  <a:pt x="59628" y="6304"/>
                  <a:pt x="58537" y="4740"/>
                  <a:pt x="57446" y="4631"/>
                </a:cubicBezTo>
                <a:cubicBezTo>
                  <a:pt x="54464" y="4340"/>
                  <a:pt x="51519" y="3577"/>
                  <a:pt x="48792" y="2377"/>
                </a:cubicBezTo>
                <a:cubicBezTo>
                  <a:pt x="48565" y="2246"/>
                  <a:pt x="48324" y="2186"/>
                  <a:pt x="48087" y="2186"/>
                </a:cubicBezTo>
                <a:cubicBezTo>
                  <a:pt x="47340" y="2186"/>
                  <a:pt x="46647" y="2784"/>
                  <a:pt x="46647" y="3613"/>
                </a:cubicBezTo>
                <a:cubicBezTo>
                  <a:pt x="46538" y="4522"/>
                  <a:pt x="46720" y="5395"/>
                  <a:pt x="47083" y="6231"/>
                </a:cubicBezTo>
                <a:cubicBezTo>
                  <a:pt x="42885" y="6828"/>
                  <a:pt x="38715" y="7129"/>
                  <a:pt x="34578" y="7129"/>
                </a:cubicBezTo>
                <a:cubicBezTo>
                  <a:pt x="23093" y="7129"/>
                  <a:pt x="11867" y="4808"/>
                  <a:pt x="1014" y="49"/>
                </a:cubicBezTo>
                <a:cubicBezTo>
                  <a:pt x="936" y="15"/>
                  <a:pt x="859" y="0"/>
                  <a:pt x="7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43"/>
          <p:cNvSpPr/>
          <p:nvPr/>
        </p:nvSpPr>
        <p:spPr>
          <a:xfrm rot="-476" flipH="1">
            <a:off x="4033410" y="3753679"/>
            <a:ext cx="1077180" cy="257830"/>
          </a:xfrm>
          <a:custGeom>
            <a:avLst/>
            <a:gdLst/>
            <a:ahLst/>
            <a:cxnLst/>
            <a:rect l="l" t="t" r="r" b="b"/>
            <a:pathLst>
              <a:path w="59628" h="12516" extrusionOk="0">
                <a:moveTo>
                  <a:pt x="787" y="0"/>
                </a:moveTo>
                <a:cubicBezTo>
                  <a:pt x="315" y="0"/>
                  <a:pt x="1" y="639"/>
                  <a:pt x="505" y="922"/>
                </a:cubicBezTo>
                <a:cubicBezTo>
                  <a:pt x="10893" y="6747"/>
                  <a:pt x="23184" y="9857"/>
                  <a:pt x="35301" y="9857"/>
                </a:cubicBezTo>
                <a:cubicBezTo>
                  <a:pt x="39596" y="9857"/>
                  <a:pt x="43870" y="9467"/>
                  <a:pt x="48029" y="8667"/>
                </a:cubicBezTo>
                <a:cubicBezTo>
                  <a:pt x="48356" y="9685"/>
                  <a:pt x="48647" y="10703"/>
                  <a:pt x="48829" y="11758"/>
                </a:cubicBezTo>
                <a:cubicBezTo>
                  <a:pt x="48928" y="12282"/>
                  <a:pt x="49303" y="12515"/>
                  <a:pt x="49705" y="12515"/>
                </a:cubicBezTo>
                <a:cubicBezTo>
                  <a:pt x="49887" y="12515"/>
                  <a:pt x="50076" y="12467"/>
                  <a:pt x="50247" y="12376"/>
                </a:cubicBezTo>
                <a:cubicBezTo>
                  <a:pt x="50501" y="12376"/>
                  <a:pt x="50756" y="12340"/>
                  <a:pt x="50974" y="12231"/>
                </a:cubicBezTo>
                <a:cubicBezTo>
                  <a:pt x="53665" y="10849"/>
                  <a:pt x="56101" y="8994"/>
                  <a:pt x="58464" y="7176"/>
                </a:cubicBezTo>
                <a:cubicBezTo>
                  <a:pt x="59628" y="6304"/>
                  <a:pt x="58537" y="4740"/>
                  <a:pt x="57446" y="4631"/>
                </a:cubicBezTo>
                <a:cubicBezTo>
                  <a:pt x="54464" y="4340"/>
                  <a:pt x="51519" y="3577"/>
                  <a:pt x="48792" y="2377"/>
                </a:cubicBezTo>
                <a:cubicBezTo>
                  <a:pt x="48565" y="2246"/>
                  <a:pt x="48324" y="2186"/>
                  <a:pt x="48087" y="2186"/>
                </a:cubicBezTo>
                <a:cubicBezTo>
                  <a:pt x="47340" y="2186"/>
                  <a:pt x="46647" y="2784"/>
                  <a:pt x="46647" y="3613"/>
                </a:cubicBezTo>
                <a:cubicBezTo>
                  <a:pt x="46538" y="4522"/>
                  <a:pt x="46720" y="5395"/>
                  <a:pt x="47083" y="6231"/>
                </a:cubicBezTo>
                <a:cubicBezTo>
                  <a:pt x="42885" y="6828"/>
                  <a:pt x="38715" y="7129"/>
                  <a:pt x="34578" y="7129"/>
                </a:cubicBezTo>
                <a:cubicBezTo>
                  <a:pt x="23093" y="7129"/>
                  <a:pt x="11867" y="4808"/>
                  <a:pt x="1014" y="49"/>
                </a:cubicBezTo>
                <a:cubicBezTo>
                  <a:pt x="936" y="15"/>
                  <a:pt x="859" y="0"/>
                  <a:pt x="7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43"/>
          <p:cNvSpPr/>
          <p:nvPr/>
        </p:nvSpPr>
        <p:spPr>
          <a:xfrm rot="-5010500" flipH="1">
            <a:off x="5402369" y="2932450"/>
            <a:ext cx="1077229" cy="257833"/>
          </a:xfrm>
          <a:custGeom>
            <a:avLst/>
            <a:gdLst/>
            <a:ahLst/>
            <a:cxnLst/>
            <a:rect l="l" t="t" r="r" b="b"/>
            <a:pathLst>
              <a:path w="59628" h="12516" extrusionOk="0">
                <a:moveTo>
                  <a:pt x="787" y="0"/>
                </a:moveTo>
                <a:cubicBezTo>
                  <a:pt x="315" y="0"/>
                  <a:pt x="1" y="639"/>
                  <a:pt x="505" y="922"/>
                </a:cubicBezTo>
                <a:cubicBezTo>
                  <a:pt x="10893" y="6747"/>
                  <a:pt x="23184" y="9857"/>
                  <a:pt x="35301" y="9857"/>
                </a:cubicBezTo>
                <a:cubicBezTo>
                  <a:pt x="39596" y="9857"/>
                  <a:pt x="43870" y="9467"/>
                  <a:pt x="48029" y="8667"/>
                </a:cubicBezTo>
                <a:cubicBezTo>
                  <a:pt x="48356" y="9685"/>
                  <a:pt x="48647" y="10703"/>
                  <a:pt x="48829" y="11758"/>
                </a:cubicBezTo>
                <a:cubicBezTo>
                  <a:pt x="48928" y="12282"/>
                  <a:pt x="49303" y="12515"/>
                  <a:pt x="49705" y="12515"/>
                </a:cubicBezTo>
                <a:cubicBezTo>
                  <a:pt x="49887" y="12515"/>
                  <a:pt x="50076" y="12467"/>
                  <a:pt x="50247" y="12376"/>
                </a:cubicBezTo>
                <a:cubicBezTo>
                  <a:pt x="50501" y="12376"/>
                  <a:pt x="50756" y="12340"/>
                  <a:pt x="50974" y="12231"/>
                </a:cubicBezTo>
                <a:cubicBezTo>
                  <a:pt x="53665" y="10849"/>
                  <a:pt x="56101" y="8994"/>
                  <a:pt x="58464" y="7176"/>
                </a:cubicBezTo>
                <a:cubicBezTo>
                  <a:pt x="59628" y="6304"/>
                  <a:pt x="58537" y="4740"/>
                  <a:pt x="57446" y="4631"/>
                </a:cubicBezTo>
                <a:cubicBezTo>
                  <a:pt x="54464" y="4340"/>
                  <a:pt x="51519" y="3577"/>
                  <a:pt x="48792" y="2377"/>
                </a:cubicBezTo>
                <a:cubicBezTo>
                  <a:pt x="48565" y="2246"/>
                  <a:pt x="48324" y="2186"/>
                  <a:pt x="48087" y="2186"/>
                </a:cubicBezTo>
                <a:cubicBezTo>
                  <a:pt x="47340" y="2186"/>
                  <a:pt x="46647" y="2784"/>
                  <a:pt x="46647" y="3613"/>
                </a:cubicBezTo>
                <a:cubicBezTo>
                  <a:pt x="46538" y="4522"/>
                  <a:pt x="46720" y="5395"/>
                  <a:pt x="47083" y="6231"/>
                </a:cubicBezTo>
                <a:cubicBezTo>
                  <a:pt x="42885" y="6828"/>
                  <a:pt x="38715" y="7129"/>
                  <a:pt x="34578" y="7129"/>
                </a:cubicBezTo>
                <a:cubicBezTo>
                  <a:pt x="23093" y="7129"/>
                  <a:pt x="11867" y="4808"/>
                  <a:pt x="1014" y="49"/>
                </a:cubicBezTo>
                <a:cubicBezTo>
                  <a:pt x="936" y="15"/>
                  <a:pt x="859" y="0"/>
                  <a:pt x="7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43"/>
          <p:cNvSpPr/>
          <p:nvPr/>
        </p:nvSpPr>
        <p:spPr>
          <a:xfrm rot="5399049" flipH="1">
            <a:off x="2769047" y="2932426"/>
            <a:ext cx="1077180" cy="257830"/>
          </a:xfrm>
          <a:custGeom>
            <a:avLst/>
            <a:gdLst/>
            <a:ahLst/>
            <a:cxnLst/>
            <a:rect l="l" t="t" r="r" b="b"/>
            <a:pathLst>
              <a:path w="59628" h="12516" extrusionOk="0">
                <a:moveTo>
                  <a:pt x="787" y="0"/>
                </a:moveTo>
                <a:cubicBezTo>
                  <a:pt x="315" y="0"/>
                  <a:pt x="1" y="639"/>
                  <a:pt x="505" y="922"/>
                </a:cubicBezTo>
                <a:cubicBezTo>
                  <a:pt x="10893" y="6747"/>
                  <a:pt x="23184" y="9857"/>
                  <a:pt x="35301" y="9857"/>
                </a:cubicBezTo>
                <a:cubicBezTo>
                  <a:pt x="39596" y="9857"/>
                  <a:pt x="43870" y="9467"/>
                  <a:pt x="48029" y="8667"/>
                </a:cubicBezTo>
                <a:cubicBezTo>
                  <a:pt x="48356" y="9685"/>
                  <a:pt x="48647" y="10703"/>
                  <a:pt x="48829" y="11758"/>
                </a:cubicBezTo>
                <a:cubicBezTo>
                  <a:pt x="48928" y="12282"/>
                  <a:pt x="49303" y="12515"/>
                  <a:pt x="49705" y="12515"/>
                </a:cubicBezTo>
                <a:cubicBezTo>
                  <a:pt x="49887" y="12515"/>
                  <a:pt x="50076" y="12467"/>
                  <a:pt x="50247" y="12376"/>
                </a:cubicBezTo>
                <a:cubicBezTo>
                  <a:pt x="50501" y="12376"/>
                  <a:pt x="50756" y="12340"/>
                  <a:pt x="50974" y="12231"/>
                </a:cubicBezTo>
                <a:cubicBezTo>
                  <a:pt x="53665" y="10849"/>
                  <a:pt x="56101" y="8994"/>
                  <a:pt x="58464" y="7176"/>
                </a:cubicBezTo>
                <a:cubicBezTo>
                  <a:pt x="59628" y="6304"/>
                  <a:pt x="58537" y="4740"/>
                  <a:pt x="57446" y="4631"/>
                </a:cubicBezTo>
                <a:cubicBezTo>
                  <a:pt x="54464" y="4340"/>
                  <a:pt x="51519" y="3577"/>
                  <a:pt x="48792" y="2377"/>
                </a:cubicBezTo>
                <a:cubicBezTo>
                  <a:pt x="48565" y="2246"/>
                  <a:pt x="48324" y="2186"/>
                  <a:pt x="48087" y="2186"/>
                </a:cubicBezTo>
                <a:cubicBezTo>
                  <a:pt x="47340" y="2186"/>
                  <a:pt x="46647" y="2784"/>
                  <a:pt x="46647" y="3613"/>
                </a:cubicBezTo>
                <a:cubicBezTo>
                  <a:pt x="46538" y="4522"/>
                  <a:pt x="46720" y="5395"/>
                  <a:pt x="47083" y="6231"/>
                </a:cubicBezTo>
                <a:cubicBezTo>
                  <a:pt x="42885" y="6828"/>
                  <a:pt x="38715" y="7129"/>
                  <a:pt x="34578" y="7129"/>
                </a:cubicBezTo>
                <a:cubicBezTo>
                  <a:pt x="23093" y="7129"/>
                  <a:pt x="11867" y="4808"/>
                  <a:pt x="1014" y="49"/>
                </a:cubicBezTo>
                <a:cubicBezTo>
                  <a:pt x="936" y="15"/>
                  <a:pt x="859" y="0"/>
                  <a:pt x="7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4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World atlas theme infographics</a:t>
            </a:r>
            <a:endParaRPr/>
          </a:p>
        </p:txBody>
      </p:sp>
      <p:grpSp>
        <p:nvGrpSpPr>
          <p:cNvPr id="1434" name="Google Shape;1434;p44"/>
          <p:cNvGrpSpPr/>
          <p:nvPr/>
        </p:nvGrpSpPr>
        <p:grpSpPr>
          <a:xfrm>
            <a:off x="713225" y="1363888"/>
            <a:ext cx="4699287" cy="1680900"/>
            <a:chOff x="713225" y="1363888"/>
            <a:chExt cx="4699287" cy="1680900"/>
          </a:xfrm>
        </p:grpSpPr>
        <p:sp>
          <p:nvSpPr>
            <p:cNvPr id="1435" name="Google Shape;1435;p44"/>
            <p:cNvSpPr/>
            <p:nvPr/>
          </p:nvSpPr>
          <p:spPr>
            <a:xfrm>
              <a:off x="3731612" y="1363888"/>
              <a:ext cx="1680900" cy="1680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436" name="Google Shape;1436;p44"/>
            <p:cNvSpPr/>
            <p:nvPr/>
          </p:nvSpPr>
          <p:spPr>
            <a:xfrm>
              <a:off x="713225" y="1674788"/>
              <a:ext cx="2317200" cy="10575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4"/>
            <p:cNvSpPr txBox="1"/>
            <p:nvPr/>
          </p:nvSpPr>
          <p:spPr>
            <a:xfrm>
              <a:off x="847600" y="1799699"/>
              <a:ext cx="2061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POPULATION</a:t>
              </a:r>
              <a:endParaRPr sz="1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438" name="Google Shape;1438;p44"/>
            <p:cNvSpPr txBox="1"/>
            <p:nvPr/>
          </p:nvSpPr>
          <p:spPr>
            <a:xfrm>
              <a:off x="847600" y="1979099"/>
              <a:ext cx="2061000" cy="71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Venus has a very beautiful name but is actually terribly hot</a:t>
              </a:r>
              <a:endPara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439" name="Google Shape;1439;p44"/>
            <p:cNvSpPr txBox="1"/>
            <p:nvPr/>
          </p:nvSpPr>
          <p:spPr>
            <a:xfrm>
              <a:off x="4172100" y="2007500"/>
              <a:ext cx="7998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80%</a:t>
              </a:r>
              <a:endParaRPr sz="24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</p:grpSp>
      <p:grpSp>
        <p:nvGrpSpPr>
          <p:cNvPr id="1440" name="Google Shape;1440;p44"/>
          <p:cNvGrpSpPr/>
          <p:nvPr/>
        </p:nvGrpSpPr>
        <p:grpSpPr>
          <a:xfrm>
            <a:off x="713325" y="3101800"/>
            <a:ext cx="3922538" cy="1408200"/>
            <a:chOff x="713325" y="3101800"/>
            <a:chExt cx="3922538" cy="1408200"/>
          </a:xfrm>
        </p:grpSpPr>
        <p:sp>
          <p:nvSpPr>
            <p:cNvPr id="1441" name="Google Shape;1441;p44"/>
            <p:cNvSpPr/>
            <p:nvPr/>
          </p:nvSpPr>
          <p:spPr>
            <a:xfrm>
              <a:off x="3227663" y="3101800"/>
              <a:ext cx="1408200" cy="140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442" name="Google Shape;1442;p44"/>
            <p:cNvSpPr txBox="1"/>
            <p:nvPr/>
          </p:nvSpPr>
          <p:spPr>
            <a:xfrm>
              <a:off x="3531913" y="3609100"/>
              <a:ext cx="7998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50%</a:t>
              </a:r>
              <a:endParaRPr sz="24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443" name="Google Shape;1443;p44"/>
            <p:cNvSpPr/>
            <p:nvPr/>
          </p:nvSpPr>
          <p:spPr>
            <a:xfrm>
              <a:off x="713325" y="3276413"/>
              <a:ext cx="2317200" cy="1057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4"/>
            <p:cNvSpPr txBox="1"/>
            <p:nvPr/>
          </p:nvSpPr>
          <p:spPr>
            <a:xfrm>
              <a:off x="841425" y="3401324"/>
              <a:ext cx="2061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AREA</a:t>
              </a:r>
              <a:endParaRPr sz="1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445" name="Google Shape;1445;p44"/>
            <p:cNvSpPr txBox="1"/>
            <p:nvPr/>
          </p:nvSpPr>
          <p:spPr>
            <a:xfrm>
              <a:off x="841425" y="3580724"/>
              <a:ext cx="2061000" cy="71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Jupiter is a huge gas giant named after the Roman god of the skies</a:t>
              </a:r>
              <a:endPara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1446" name="Google Shape;1446;p44"/>
          <p:cNvGrpSpPr/>
          <p:nvPr/>
        </p:nvGrpSpPr>
        <p:grpSpPr>
          <a:xfrm>
            <a:off x="4766100" y="2475600"/>
            <a:ext cx="3640425" cy="1905713"/>
            <a:chOff x="4766100" y="2475600"/>
            <a:chExt cx="3640425" cy="1905713"/>
          </a:xfrm>
        </p:grpSpPr>
        <p:sp>
          <p:nvSpPr>
            <p:cNvPr id="1447" name="Google Shape;1447;p44"/>
            <p:cNvSpPr/>
            <p:nvPr/>
          </p:nvSpPr>
          <p:spPr>
            <a:xfrm>
              <a:off x="4766100" y="3230513"/>
              <a:ext cx="1150800" cy="11508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448" name="Google Shape;1448;p44"/>
            <p:cNvSpPr txBox="1"/>
            <p:nvPr/>
          </p:nvSpPr>
          <p:spPr>
            <a:xfrm>
              <a:off x="4941684" y="3609100"/>
              <a:ext cx="7998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30%</a:t>
              </a:r>
              <a:endParaRPr sz="24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449" name="Google Shape;1449;p44"/>
            <p:cNvSpPr/>
            <p:nvPr/>
          </p:nvSpPr>
          <p:spPr>
            <a:xfrm>
              <a:off x="6089325" y="2475600"/>
              <a:ext cx="2317200" cy="10575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4"/>
            <p:cNvSpPr txBox="1"/>
            <p:nvPr/>
          </p:nvSpPr>
          <p:spPr>
            <a:xfrm>
              <a:off x="6211150" y="2600512"/>
              <a:ext cx="2061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NATIVE SPECIES</a:t>
              </a:r>
              <a:endParaRPr sz="1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451" name="Google Shape;1451;p44"/>
            <p:cNvSpPr txBox="1"/>
            <p:nvPr/>
          </p:nvSpPr>
          <p:spPr>
            <a:xfrm>
              <a:off x="6211150" y="2779912"/>
              <a:ext cx="2061000" cy="71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Earth is the third planet from the Sun and the one that harbors life</a:t>
              </a:r>
              <a:endPara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cxnSp>
        <p:nvCxnSpPr>
          <p:cNvPr id="1452" name="Google Shape;1452;p44"/>
          <p:cNvCxnSpPr>
            <a:stCxn id="1443" idx="3"/>
            <a:endCxn id="1441" idx="2"/>
          </p:cNvCxnSpPr>
          <p:nvPr/>
        </p:nvCxnSpPr>
        <p:spPr>
          <a:xfrm>
            <a:off x="3030525" y="3805163"/>
            <a:ext cx="197100" cy="600"/>
          </a:xfrm>
          <a:prstGeom prst="curvedConnector3">
            <a:avLst>
              <a:gd name="adj1" fmla="val 5001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3" name="Google Shape;1453;p44"/>
          <p:cNvCxnSpPr>
            <a:stCxn id="1436" idx="3"/>
            <a:endCxn id="1435" idx="2"/>
          </p:cNvCxnSpPr>
          <p:nvPr/>
        </p:nvCxnSpPr>
        <p:spPr>
          <a:xfrm>
            <a:off x="3030425" y="2203538"/>
            <a:ext cx="701100" cy="900"/>
          </a:xfrm>
          <a:prstGeom prst="curvedConnector3">
            <a:avLst>
              <a:gd name="adj1" fmla="val 50006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4" name="Google Shape;1454;p44"/>
          <p:cNvCxnSpPr>
            <a:stCxn id="1449" idx="1"/>
            <a:endCxn id="1447" idx="0"/>
          </p:cNvCxnSpPr>
          <p:nvPr/>
        </p:nvCxnSpPr>
        <p:spPr>
          <a:xfrm flipH="1">
            <a:off x="5341425" y="3004350"/>
            <a:ext cx="747900" cy="226200"/>
          </a:xfrm>
          <a:prstGeom prst="bentConnector2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World atlas theme infographics</a:t>
            </a:r>
            <a:endParaRPr/>
          </a:p>
        </p:txBody>
      </p:sp>
      <p:grpSp>
        <p:nvGrpSpPr>
          <p:cNvPr id="273" name="Google Shape;273;p18"/>
          <p:cNvGrpSpPr/>
          <p:nvPr/>
        </p:nvGrpSpPr>
        <p:grpSpPr>
          <a:xfrm>
            <a:off x="3590100" y="1939125"/>
            <a:ext cx="2061000" cy="840425"/>
            <a:chOff x="3590100" y="1939125"/>
            <a:chExt cx="2061000" cy="840425"/>
          </a:xfrm>
        </p:grpSpPr>
        <p:sp>
          <p:nvSpPr>
            <p:cNvPr id="274" name="Google Shape;274;p18"/>
            <p:cNvSpPr txBox="1"/>
            <p:nvPr/>
          </p:nvSpPr>
          <p:spPr>
            <a:xfrm>
              <a:off x="3590100" y="1939125"/>
              <a:ext cx="2061000" cy="37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MAPS</a:t>
              </a:r>
              <a:endParaRPr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275" name="Google Shape;275;p18"/>
            <p:cNvSpPr txBox="1"/>
            <p:nvPr/>
          </p:nvSpPr>
          <p:spPr>
            <a:xfrm>
              <a:off x="3590100" y="2234150"/>
              <a:ext cx="2061000" cy="5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Jupiter is a gas giant and the biggest planet</a:t>
              </a:r>
              <a:endPara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276" name="Google Shape;276;p18"/>
          <p:cNvGrpSpPr/>
          <p:nvPr/>
        </p:nvGrpSpPr>
        <p:grpSpPr>
          <a:xfrm>
            <a:off x="6363550" y="3662708"/>
            <a:ext cx="2061000" cy="843339"/>
            <a:chOff x="6363550" y="3662708"/>
            <a:chExt cx="2061000" cy="843339"/>
          </a:xfrm>
        </p:grpSpPr>
        <p:sp>
          <p:nvSpPr>
            <p:cNvPr id="277" name="Google Shape;277;p18"/>
            <p:cNvSpPr txBox="1"/>
            <p:nvPr/>
          </p:nvSpPr>
          <p:spPr>
            <a:xfrm>
              <a:off x="6363550" y="3662708"/>
              <a:ext cx="2061000" cy="37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GEOGRAPHY</a:t>
              </a:r>
              <a:endParaRPr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278" name="Google Shape;278;p18"/>
            <p:cNvSpPr txBox="1"/>
            <p:nvPr/>
          </p:nvSpPr>
          <p:spPr>
            <a:xfrm>
              <a:off x="6363550" y="3960647"/>
              <a:ext cx="2061000" cy="5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Neptune is the farthest planet from the Sun</a:t>
              </a:r>
              <a:endPara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279" name="Google Shape;279;p18"/>
          <p:cNvGrpSpPr/>
          <p:nvPr/>
        </p:nvGrpSpPr>
        <p:grpSpPr>
          <a:xfrm>
            <a:off x="719450" y="3662680"/>
            <a:ext cx="2061000" cy="843393"/>
            <a:chOff x="719450" y="3662680"/>
            <a:chExt cx="2061000" cy="843393"/>
          </a:xfrm>
        </p:grpSpPr>
        <p:sp>
          <p:nvSpPr>
            <p:cNvPr id="280" name="Google Shape;280;p18"/>
            <p:cNvSpPr txBox="1"/>
            <p:nvPr/>
          </p:nvSpPr>
          <p:spPr>
            <a:xfrm>
              <a:off x="719450" y="3662680"/>
              <a:ext cx="2061000" cy="38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FLAGS</a:t>
              </a:r>
              <a:endParaRPr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281" name="Google Shape;281;p18"/>
            <p:cNvSpPr txBox="1"/>
            <p:nvPr/>
          </p:nvSpPr>
          <p:spPr>
            <a:xfrm>
              <a:off x="719450" y="3954073"/>
              <a:ext cx="2061000" cy="55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Mercury is the closest planet to the Sun</a:t>
              </a:r>
              <a:endPara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282" name="Google Shape;282;p18"/>
          <p:cNvGrpSpPr/>
          <p:nvPr/>
        </p:nvGrpSpPr>
        <p:grpSpPr>
          <a:xfrm>
            <a:off x="4429380" y="1455694"/>
            <a:ext cx="382440" cy="435136"/>
            <a:chOff x="1529350" y="258825"/>
            <a:chExt cx="423475" cy="481825"/>
          </a:xfrm>
        </p:grpSpPr>
        <p:sp>
          <p:nvSpPr>
            <p:cNvPr id="283" name="Google Shape;283;p18"/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84" name="Google Shape;284;p18"/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85" name="Google Shape;285;p18"/>
          <p:cNvGrpSpPr/>
          <p:nvPr/>
        </p:nvGrpSpPr>
        <p:grpSpPr>
          <a:xfrm>
            <a:off x="7176451" y="3206752"/>
            <a:ext cx="435204" cy="382463"/>
            <a:chOff x="2085450" y="2057100"/>
            <a:chExt cx="481900" cy="423500"/>
          </a:xfrm>
        </p:grpSpPr>
        <p:sp>
          <p:nvSpPr>
            <p:cNvPr id="286" name="Google Shape;286;p18"/>
            <p:cNvSpPr/>
            <p:nvPr/>
          </p:nvSpPr>
          <p:spPr>
            <a:xfrm>
              <a:off x="2085450" y="2061650"/>
              <a:ext cx="141250" cy="418950"/>
            </a:xfrm>
            <a:custGeom>
              <a:avLst/>
              <a:gdLst/>
              <a:ahLst/>
              <a:cxnLst/>
              <a:rect l="l" t="t" r="r" b="b"/>
              <a:pathLst>
                <a:path w="5650" h="16758" extrusionOk="0">
                  <a:moveTo>
                    <a:pt x="4305" y="6452"/>
                  </a:moveTo>
                  <a:cubicBezTo>
                    <a:pt x="4736" y="6452"/>
                    <a:pt x="5115" y="6999"/>
                    <a:pt x="4728" y="7411"/>
                  </a:cubicBezTo>
                  <a:cubicBezTo>
                    <a:pt x="4520" y="7631"/>
                    <a:pt x="4352" y="7887"/>
                    <a:pt x="4228" y="8164"/>
                  </a:cubicBezTo>
                  <a:cubicBezTo>
                    <a:pt x="4120" y="8402"/>
                    <a:pt x="3927" y="8502"/>
                    <a:pt x="3732" y="8502"/>
                  </a:cubicBezTo>
                  <a:cubicBezTo>
                    <a:pt x="3367" y="8502"/>
                    <a:pt x="2999" y="8150"/>
                    <a:pt x="3195" y="7703"/>
                  </a:cubicBezTo>
                  <a:cubicBezTo>
                    <a:pt x="3373" y="7312"/>
                    <a:pt x="3611" y="6951"/>
                    <a:pt x="3903" y="6637"/>
                  </a:cubicBezTo>
                  <a:cubicBezTo>
                    <a:pt x="4027" y="6506"/>
                    <a:pt x="4169" y="6452"/>
                    <a:pt x="4305" y="6452"/>
                  </a:cubicBezTo>
                  <a:close/>
                  <a:moveTo>
                    <a:pt x="2983" y="9449"/>
                  </a:moveTo>
                  <a:cubicBezTo>
                    <a:pt x="3331" y="9449"/>
                    <a:pt x="3684" y="9752"/>
                    <a:pt x="3539" y="10191"/>
                  </a:cubicBezTo>
                  <a:lnTo>
                    <a:pt x="3361" y="10727"/>
                  </a:lnTo>
                  <a:cubicBezTo>
                    <a:pt x="3270" y="10997"/>
                    <a:pt x="3059" y="11113"/>
                    <a:pt x="2845" y="11113"/>
                  </a:cubicBezTo>
                  <a:cubicBezTo>
                    <a:pt x="2498" y="11113"/>
                    <a:pt x="2143" y="10808"/>
                    <a:pt x="2289" y="10368"/>
                  </a:cubicBezTo>
                  <a:lnTo>
                    <a:pt x="2467" y="9832"/>
                  </a:lnTo>
                  <a:cubicBezTo>
                    <a:pt x="2558" y="9564"/>
                    <a:pt x="2770" y="9449"/>
                    <a:pt x="2983" y="9449"/>
                  </a:cubicBezTo>
                  <a:close/>
                  <a:moveTo>
                    <a:pt x="5649" y="1"/>
                  </a:moveTo>
                  <a:lnTo>
                    <a:pt x="356" y="2117"/>
                  </a:lnTo>
                  <a:cubicBezTo>
                    <a:pt x="142" y="2202"/>
                    <a:pt x="3" y="2410"/>
                    <a:pt x="3" y="2641"/>
                  </a:cubicBezTo>
                  <a:lnTo>
                    <a:pt x="3" y="16192"/>
                  </a:lnTo>
                  <a:cubicBezTo>
                    <a:pt x="1" y="16516"/>
                    <a:pt x="265" y="16758"/>
                    <a:pt x="564" y="16758"/>
                  </a:cubicBezTo>
                  <a:cubicBezTo>
                    <a:pt x="634" y="16758"/>
                    <a:pt x="706" y="16745"/>
                    <a:pt x="777" y="16716"/>
                  </a:cubicBezTo>
                  <a:lnTo>
                    <a:pt x="5649" y="14768"/>
                  </a:lnTo>
                  <a:lnTo>
                    <a:pt x="564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87" name="Google Shape;287;p18"/>
            <p:cNvSpPr/>
            <p:nvPr/>
          </p:nvSpPr>
          <p:spPr>
            <a:xfrm>
              <a:off x="2254900" y="2061050"/>
              <a:ext cx="143050" cy="415650"/>
            </a:xfrm>
            <a:custGeom>
              <a:avLst/>
              <a:gdLst/>
              <a:ahLst/>
              <a:cxnLst/>
              <a:rect l="l" t="t" r="r" b="b"/>
              <a:pathLst>
                <a:path w="5722" h="16626" extrusionOk="0">
                  <a:moveTo>
                    <a:pt x="2504" y="6585"/>
                  </a:moveTo>
                  <a:cubicBezTo>
                    <a:pt x="2647" y="6585"/>
                    <a:pt x="2794" y="6645"/>
                    <a:pt x="2916" y="6788"/>
                  </a:cubicBezTo>
                  <a:cubicBezTo>
                    <a:pt x="3153" y="7068"/>
                    <a:pt x="3349" y="7378"/>
                    <a:pt x="3500" y="7709"/>
                  </a:cubicBezTo>
                  <a:cubicBezTo>
                    <a:pt x="3766" y="8258"/>
                    <a:pt x="3464" y="8654"/>
                    <a:pt x="3096" y="8654"/>
                  </a:cubicBezTo>
                  <a:cubicBezTo>
                    <a:pt x="2878" y="8654"/>
                    <a:pt x="2636" y="8515"/>
                    <a:pt x="2476" y="8185"/>
                  </a:cubicBezTo>
                  <a:cubicBezTo>
                    <a:pt x="2367" y="7947"/>
                    <a:pt x="2226" y="7724"/>
                    <a:pt x="2057" y="7523"/>
                  </a:cubicBezTo>
                  <a:cubicBezTo>
                    <a:pt x="1694" y="7098"/>
                    <a:pt x="2083" y="6585"/>
                    <a:pt x="2504" y="6585"/>
                  </a:cubicBezTo>
                  <a:close/>
                  <a:moveTo>
                    <a:pt x="1" y="0"/>
                  </a:moveTo>
                  <a:lnTo>
                    <a:pt x="1" y="5475"/>
                  </a:lnTo>
                  <a:cubicBezTo>
                    <a:pt x="217" y="5475"/>
                    <a:pt x="434" y="5496"/>
                    <a:pt x="648" y="5532"/>
                  </a:cubicBezTo>
                  <a:cubicBezTo>
                    <a:pt x="1334" y="5657"/>
                    <a:pt x="1201" y="6655"/>
                    <a:pt x="564" y="6655"/>
                  </a:cubicBezTo>
                  <a:cubicBezTo>
                    <a:pt x="525" y="6655"/>
                    <a:pt x="483" y="6651"/>
                    <a:pt x="440" y="6643"/>
                  </a:cubicBezTo>
                  <a:cubicBezTo>
                    <a:pt x="296" y="6622"/>
                    <a:pt x="148" y="6610"/>
                    <a:pt x="1" y="6604"/>
                  </a:cubicBezTo>
                  <a:lnTo>
                    <a:pt x="1" y="14744"/>
                  </a:lnTo>
                  <a:lnTo>
                    <a:pt x="5722" y="16626"/>
                  </a:lnTo>
                  <a:lnTo>
                    <a:pt x="5722" y="10395"/>
                  </a:lnTo>
                  <a:cubicBezTo>
                    <a:pt x="5704" y="10397"/>
                    <a:pt x="5684" y="10397"/>
                    <a:pt x="5661" y="10397"/>
                  </a:cubicBezTo>
                  <a:cubicBezTo>
                    <a:pt x="5400" y="10397"/>
                    <a:pt x="4871" y="10299"/>
                    <a:pt x="4388" y="10085"/>
                  </a:cubicBezTo>
                  <a:cubicBezTo>
                    <a:pt x="3793" y="9819"/>
                    <a:pt x="4068" y="8997"/>
                    <a:pt x="4603" y="8997"/>
                  </a:cubicBezTo>
                  <a:cubicBezTo>
                    <a:pt x="4680" y="8997"/>
                    <a:pt x="4763" y="9014"/>
                    <a:pt x="4849" y="9052"/>
                  </a:cubicBezTo>
                  <a:cubicBezTo>
                    <a:pt x="5123" y="9176"/>
                    <a:pt x="5418" y="9251"/>
                    <a:pt x="5722" y="9275"/>
                  </a:cubicBezTo>
                  <a:lnTo>
                    <a:pt x="5722" y="18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88" name="Google Shape;288;p18"/>
            <p:cNvSpPr/>
            <p:nvPr/>
          </p:nvSpPr>
          <p:spPr>
            <a:xfrm>
              <a:off x="2426175" y="2057100"/>
              <a:ext cx="141175" cy="418925"/>
            </a:xfrm>
            <a:custGeom>
              <a:avLst/>
              <a:gdLst/>
              <a:ahLst/>
              <a:cxnLst/>
              <a:rect l="l" t="t" r="r" b="b"/>
              <a:pathLst>
                <a:path w="5647" h="16757" extrusionOk="0">
                  <a:moveTo>
                    <a:pt x="2800" y="5647"/>
                  </a:moveTo>
                  <a:cubicBezTo>
                    <a:pt x="3154" y="5647"/>
                    <a:pt x="3516" y="5968"/>
                    <a:pt x="3349" y="6410"/>
                  </a:cubicBezTo>
                  <a:lnTo>
                    <a:pt x="3153" y="6937"/>
                  </a:lnTo>
                  <a:cubicBezTo>
                    <a:pt x="3055" y="7196"/>
                    <a:pt x="2850" y="7305"/>
                    <a:pt x="2643" y="7305"/>
                  </a:cubicBezTo>
                  <a:cubicBezTo>
                    <a:pt x="2288" y="7305"/>
                    <a:pt x="1929" y="6984"/>
                    <a:pt x="2096" y="6539"/>
                  </a:cubicBezTo>
                  <a:lnTo>
                    <a:pt x="2295" y="6012"/>
                  </a:lnTo>
                  <a:cubicBezTo>
                    <a:pt x="2390" y="5755"/>
                    <a:pt x="2594" y="5647"/>
                    <a:pt x="2800" y="5647"/>
                  </a:cubicBezTo>
                  <a:close/>
                  <a:moveTo>
                    <a:pt x="1700" y="8178"/>
                  </a:moveTo>
                  <a:cubicBezTo>
                    <a:pt x="2108" y="8178"/>
                    <a:pt x="2500" y="8655"/>
                    <a:pt x="2168" y="9090"/>
                  </a:cubicBezTo>
                  <a:cubicBezTo>
                    <a:pt x="1906" y="9433"/>
                    <a:pt x="1587" y="9725"/>
                    <a:pt x="1226" y="9960"/>
                  </a:cubicBezTo>
                  <a:cubicBezTo>
                    <a:pt x="1118" y="10030"/>
                    <a:pt x="1011" y="10060"/>
                    <a:pt x="911" y="10060"/>
                  </a:cubicBezTo>
                  <a:cubicBezTo>
                    <a:pt x="424" y="10060"/>
                    <a:pt x="97" y="9344"/>
                    <a:pt x="612" y="9012"/>
                  </a:cubicBezTo>
                  <a:cubicBezTo>
                    <a:pt x="867" y="8849"/>
                    <a:pt x="1090" y="8641"/>
                    <a:pt x="1274" y="8403"/>
                  </a:cubicBezTo>
                  <a:cubicBezTo>
                    <a:pt x="1394" y="8244"/>
                    <a:pt x="1548" y="8178"/>
                    <a:pt x="1700" y="8178"/>
                  </a:cubicBezTo>
                  <a:close/>
                  <a:moveTo>
                    <a:pt x="5080" y="0"/>
                  </a:moveTo>
                  <a:cubicBezTo>
                    <a:pt x="5010" y="0"/>
                    <a:pt x="4939" y="13"/>
                    <a:pt x="4869" y="41"/>
                  </a:cubicBezTo>
                  <a:lnTo>
                    <a:pt x="0" y="1989"/>
                  </a:lnTo>
                  <a:lnTo>
                    <a:pt x="0" y="16756"/>
                  </a:lnTo>
                  <a:lnTo>
                    <a:pt x="5291" y="14640"/>
                  </a:lnTo>
                  <a:cubicBezTo>
                    <a:pt x="5505" y="14555"/>
                    <a:pt x="5646" y="14347"/>
                    <a:pt x="5646" y="14116"/>
                  </a:cubicBezTo>
                  <a:lnTo>
                    <a:pt x="5646" y="565"/>
                  </a:lnTo>
                  <a:cubicBezTo>
                    <a:pt x="5644" y="240"/>
                    <a:pt x="5378" y="0"/>
                    <a:pt x="50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89" name="Google Shape;289;p18"/>
          <p:cNvGrpSpPr/>
          <p:nvPr/>
        </p:nvGrpSpPr>
        <p:grpSpPr>
          <a:xfrm>
            <a:off x="1562635" y="3180415"/>
            <a:ext cx="374628" cy="435136"/>
            <a:chOff x="4492800" y="2027925"/>
            <a:chExt cx="414825" cy="481825"/>
          </a:xfrm>
        </p:grpSpPr>
        <p:sp>
          <p:nvSpPr>
            <p:cNvPr id="290" name="Google Shape;290;p18"/>
            <p:cNvSpPr/>
            <p:nvPr/>
          </p:nvSpPr>
          <p:spPr>
            <a:xfrm>
              <a:off x="4492800" y="2027925"/>
              <a:ext cx="54600" cy="481825"/>
            </a:xfrm>
            <a:custGeom>
              <a:avLst/>
              <a:gdLst/>
              <a:ahLst/>
              <a:cxnLst/>
              <a:rect l="l" t="t" r="r" b="b"/>
              <a:pathLst>
                <a:path w="2184" h="19273" extrusionOk="0">
                  <a:moveTo>
                    <a:pt x="912" y="1"/>
                  </a:moveTo>
                  <a:cubicBezTo>
                    <a:pt x="407" y="1"/>
                    <a:pt x="0" y="407"/>
                    <a:pt x="0" y="913"/>
                  </a:cubicBezTo>
                  <a:lnTo>
                    <a:pt x="0" y="18360"/>
                  </a:lnTo>
                  <a:cubicBezTo>
                    <a:pt x="0" y="18866"/>
                    <a:pt x="407" y="19273"/>
                    <a:pt x="912" y="19273"/>
                  </a:cubicBezTo>
                  <a:lnTo>
                    <a:pt x="1271" y="19273"/>
                  </a:lnTo>
                  <a:cubicBezTo>
                    <a:pt x="1777" y="19273"/>
                    <a:pt x="2183" y="18866"/>
                    <a:pt x="2183" y="18360"/>
                  </a:cubicBezTo>
                  <a:lnTo>
                    <a:pt x="2183" y="913"/>
                  </a:lnTo>
                  <a:cubicBezTo>
                    <a:pt x="2183" y="407"/>
                    <a:pt x="1777" y="1"/>
                    <a:pt x="12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1" name="Google Shape;291;p18"/>
            <p:cNvSpPr/>
            <p:nvPr/>
          </p:nvSpPr>
          <p:spPr>
            <a:xfrm>
              <a:off x="4575600" y="2051425"/>
              <a:ext cx="332025" cy="262450"/>
            </a:xfrm>
            <a:custGeom>
              <a:avLst/>
              <a:gdLst/>
              <a:ahLst/>
              <a:cxnLst/>
              <a:rect l="l" t="t" r="r" b="b"/>
              <a:pathLst>
                <a:path w="13281" h="10498" extrusionOk="0">
                  <a:moveTo>
                    <a:pt x="0" y="0"/>
                  </a:moveTo>
                  <a:lnTo>
                    <a:pt x="0" y="10497"/>
                  </a:lnTo>
                  <a:lnTo>
                    <a:pt x="12485" y="10497"/>
                  </a:lnTo>
                  <a:cubicBezTo>
                    <a:pt x="13006" y="10494"/>
                    <a:pt x="13280" y="9874"/>
                    <a:pt x="12925" y="9488"/>
                  </a:cubicBezTo>
                  <a:lnTo>
                    <a:pt x="9010" y="5249"/>
                  </a:lnTo>
                  <a:lnTo>
                    <a:pt x="12925" y="1006"/>
                  </a:lnTo>
                  <a:cubicBezTo>
                    <a:pt x="13280" y="620"/>
                    <a:pt x="13006" y="0"/>
                    <a:pt x="12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92" name="Google Shape;292;p18"/>
          <p:cNvGrpSpPr/>
          <p:nvPr/>
        </p:nvGrpSpPr>
        <p:grpSpPr>
          <a:xfrm>
            <a:off x="3539700" y="3282670"/>
            <a:ext cx="2161800" cy="1227300"/>
            <a:chOff x="3539700" y="3282670"/>
            <a:chExt cx="2161800" cy="1227300"/>
          </a:xfrm>
        </p:grpSpPr>
        <p:sp>
          <p:nvSpPr>
            <p:cNvPr id="293" name="Google Shape;293;p18"/>
            <p:cNvSpPr/>
            <p:nvPr/>
          </p:nvSpPr>
          <p:spPr>
            <a:xfrm>
              <a:off x="3539700" y="3282670"/>
              <a:ext cx="2161800" cy="1227300"/>
            </a:xfrm>
            <a:prstGeom prst="roundRect">
              <a:avLst>
                <a:gd name="adj" fmla="val 7798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8"/>
            <p:cNvSpPr txBox="1"/>
            <p:nvPr/>
          </p:nvSpPr>
          <p:spPr>
            <a:xfrm>
              <a:off x="3818550" y="3459625"/>
              <a:ext cx="1604100" cy="87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lt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WORLD ATLAS</a:t>
              </a:r>
              <a:endParaRPr sz="3000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</p:grpSp>
      <p:sp>
        <p:nvSpPr>
          <p:cNvPr id="295" name="Google Shape;295;p18"/>
          <p:cNvSpPr/>
          <p:nvPr/>
        </p:nvSpPr>
        <p:spPr>
          <a:xfrm rot="9527068" flipH="1">
            <a:off x="2215640" y="2477563"/>
            <a:ext cx="1150535" cy="275428"/>
          </a:xfrm>
          <a:custGeom>
            <a:avLst/>
            <a:gdLst/>
            <a:ahLst/>
            <a:cxnLst/>
            <a:rect l="l" t="t" r="r" b="b"/>
            <a:pathLst>
              <a:path w="59628" h="12516" extrusionOk="0">
                <a:moveTo>
                  <a:pt x="787" y="0"/>
                </a:moveTo>
                <a:cubicBezTo>
                  <a:pt x="315" y="0"/>
                  <a:pt x="1" y="639"/>
                  <a:pt x="505" y="922"/>
                </a:cubicBezTo>
                <a:cubicBezTo>
                  <a:pt x="10893" y="6747"/>
                  <a:pt x="23184" y="9857"/>
                  <a:pt x="35301" y="9857"/>
                </a:cubicBezTo>
                <a:cubicBezTo>
                  <a:pt x="39596" y="9857"/>
                  <a:pt x="43870" y="9467"/>
                  <a:pt x="48029" y="8667"/>
                </a:cubicBezTo>
                <a:cubicBezTo>
                  <a:pt x="48356" y="9685"/>
                  <a:pt x="48647" y="10703"/>
                  <a:pt x="48829" y="11758"/>
                </a:cubicBezTo>
                <a:cubicBezTo>
                  <a:pt x="48928" y="12282"/>
                  <a:pt x="49303" y="12515"/>
                  <a:pt x="49705" y="12515"/>
                </a:cubicBezTo>
                <a:cubicBezTo>
                  <a:pt x="49887" y="12515"/>
                  <a:pt x="50076" y="12467"/>
                  <a:pt x="50247" y="12376"/>
                </a:cubicBezTo>
                <a:cubicBezTo>
                  <a:pt x="50501" y="12376"/>
                  <a:pt x="50756" y="12340"/>
                  <a:pt x="50974" y="12231"/>
                </a:cubicBezTo>
                <a:cubicBezTo>
                  <a:pt x="53665" y="10849"/>
                  <a:pt x="56101" y="8994"/>
                  <a:pt x="58464" y="7176"/>
                </a:cubicBezTo>
                <a:cubicBezTo>
                  <a:pt x="59628" y="6304"/>
                  <a:pt x="58537" y="4740"/>
                  <a:pt x="57446" y="4631"/>
                </a:cubicBezTo>
                <a:cubicBezTo>
                  <a:pt x="54464" y="4340"/>
                  <a:pt x="51519" y="3577"/>
                  <a:pt x="48792" y="2377"/>
                </a:cubicBezTo>
                <a:cubicBezTo>
                  <a:pt x="48565" y="2246"/>
                  <a:pt x="48324" y="2186"/>
                  <a:pt x="48087" y="2186"/>
                </a:cubicBezTo>
                <a:cubicBezTo>
                  <a:pt x="47340" y="2186"/>
                  <a:pt x="46647" y="2784"/>
                  <a:pt x="46647" y="3613"/>
                </a:cubicBezTo>
                <a:cubicBezTo>
                  <a:pt x="46538" y="4522"/>
                  <a:pt x="46720" y="5395"/>
                  <a:pt x="47083" y="6231"/>
                </a:cubicBezTo>
                <a:cubicBezTo>
                  <a:pt x="42885" y="6828"/>
                  <a:pt x="38715" y="7129"/>
                  <a:pt x="34578" y="7129"/>
                </a:cubicBezTo>
                <a:cubicBezTo>
                  <a:pt x="23093" y="7129"/>
                  <a:pt x="11867" y="4808"/>
                  <a:pt x="1014" y="49"/>
                </a:cubicBezTo>
                <a:cubicBezTo>
                  <a:pt x="936" y="15"/>
                  <a:pt x="859" y="0"/>
                  <a:pt x="7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8"/>
          <p:cNvSpPr/>
          <p:nvPr/>
        </p:nvSpPr>
        <p:spPr>
          <a:xfrm rot="-9000004" flipH="1">
            <a:off x="5894099" y="2477589"/>
            <a:ext cx="1150524" cy="275421"/>
          </a:xfrm>
          <a:custGeom>
            <a:avLst/>
            <a:gdLst/>
            <a:ahLst/>
            <a:cxnLst/>
            <a:rect l="l" t="t" r="r" b="b"/>
            <a:pathLst>
              <a:path w="59628" h="12516" extrusionOk="0">
                <a:moveTo>
                  <a:pt x="787" y="0"/>
                </a:moveTo>
                <a:cubicBezTo>
                  <a:pt x="315" y="0"/>
                  <a:pt x="1" y="639"/>
                  <a:pt x="505" y="922"/>
                </a:cubicBezTo>
                <a:cubicBezTo>
                  <a:pt x="10893" y="6747"/>
                  <a:pt x="23184" y="9857"/>
                  <a:pt x="35301" y="9857"/>
                </a:cubicBezTo>
                <a:cubicBezTo>
                  <a:pt x="39596" y="9857"/>
                  <a:pt x="43870" y="9467"/>
                  <a:pt x="48029" y="8667"/>
                </a:cubicBezTo>
                <a:cubicBezTo>
                  <a:pt x="48356" y="9685"/>
                  <a:pt x="48647" y="10703"/>
                  <a:pt x="48829" y="11758"/>
                </a:cubicBezTo>
                <a:cubicBezTo>
                  <a:pt x="48928" y="12282"/>
                  <a:pt x="49303" y="12515"/>
                  <a:pt x="49705" y="12515"/>
                </a:cubicBezTo>
                <a:cubicBezTo>
                  <a:pt x="49887" y="12515"/>
                  <a:pt x="50076" y="12467"/>
                  <a:pt x="50247" y="12376"/>
                </a:cubicBezTo>
                <a:cubicBezTo>
                  <a:pt x="50501" y="12376"/>
                  <a:pt x="50756" y="12340"/>
                  <a:pt x="50974" y="12231"/>
                </a:cubicBezTo>
                <a:cubicBezTo>
                  <a:pt x="53665" y="10849"/>
                  <a:pt x="56101" y="8994"/>
                  <a:pt x="58464" y="7176"/>
                </a:cubicBezTo>
                <a:cubicBezTo>
                  <a:pt x="59628" y="6304"/>
                  <a:pt x="58537" y="4740"/>
                  <a:pt x="57446" y="4631"/>
                </a:cubicBezTo>
                <a:cubicBezTo>
                  <a:pt x="54464" y="4340"/>
                  <a:pt x="51519" y="3577"/>
                  <a:pt x="48792" y="2377"/>
                </a:cubicBezTo>
                <a:cubicBezTo>
                  <a:pt x="48565" y="2246"/>
                  <a:pt x="48324" y="2186"/>
                  <a:pt x="48087" y="2186"/>
                </a:cubicBezTo>
                <a:cubicBezTo>
                  <a:pt x="47340" y="2186"/>
                  <a:pt x="46647" y="2784"/>
                  <a:pt x="46647" y="3613"/>
                </a:cubicBezTo>
                <a:cubicBezTo>
                  <a:pt x="46538" y="4522"/>
                  <a:pt x="46720" y="5395"/>
                  <a:pt x="47083" y="6231"/>
                </a:cubicBezTo>
                <a:cubicBezTo>
                  <a:pt x="42885" y="6828"/>
                  <a:pt x="38715" y="7129"/>
                  <a:pt x="34578" y="7129"/>
                </a:cubicBezTo>
                <a:cubicBezTo>
                  <a:pt x="23093" y="7129"/>
                  <a:pt x="11867" y="4808"/>
                  <a:pt x="1014" y="49"/>
                </a:cubicBezTo>
                <a:cubicBezTo>
                  <a:pt x="936" y="15"/>
                  <a:pt x="859" y="0"/>
                  <a:pt x="7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4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World atlas theme infographics</a:t>
            </a:r>
            <a:endParaRPr/>
          </a:p>
        </p:txBody>
      </p:sp>
      <p:grpSp>
        <p:nvGrpSpPr>
          <p:cNvPr id="1460" name="Google Shape;1460;p45"/>
          <p:cNvGrpSpPr/>
          <p:nvPr/>
        </p:nvGrpSpPr>
        <p:grpSpPr>
          <a:xfrm>
            <a:off x="713225" y="2556600"/>
            <a:ext cx="3697400" cy="1938300"/>
            <a:chOff x="713225" y="2556600"/>
            <a:chExt cx="3697400" cy="1938300"/>
          </a:xfrm>
        </p:grpSpPr>
        <p:sp>
          <p:nvSpPr>
            <p:cNvPr id="1461" name="Google Shape;1461;p45"/>
            <p:cNvSpPr/>
            <p:nvPr/>
          </p:nvSpPr>
          <p:spPr>
            <a:xfrm>
              <a:off x="713225" y="2556600"/>
              <a:ext cx="3690600" cy="19383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2" name="Google Shape;1462;p45"/>
            <p:cNvGrpSpPr/>
            <p:nvPr/>
          </p:nvGrpSpPr>
          <p:grpSpPr>
            <a:xfrm>
              <a:off x="720000" y="3247225"/>
              <a:ext cx="3690625" cy="1110375"/>
              <a:chOff x="720000" y="3247225"/>
              <a:chExt cx="3690625" cy="1110375"/>
            </a:xfrm>
          </p:grpSpPr>
          <p:sp>
            <p:nvSpPr>
              <p:cNvPr id="1463" name="Google Shape;1463;p45"/>
              <p:cNvSpPr txBox="1"/>
              <p:nvPr/>
            </p:nvSpPr>
            <p:spPr>
              <a:xfrm>
                <a:off x="720000" y="3574600"/>
                <a:ext cx="3690600" cy="7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457200" lvl="0" indent="-3175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Fira Sans"/>
                  <a:buChar char="●"/>
                </a:pPr>
                <a:r>
                  <a:rPr lang="en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Jupiter is a gas giant</a:t>
                </a:r>
                <a:endParaRPr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  <a:p>
                <a:pPr marL="457200" lvl="0" indent="-3175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Fira Sans"/>
                  <a:buChar char="●"/>
                </a:pPr>
                <a:r>
                  <a:rPr lang="en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Mercury is the smallest planet</a:t>
                </a:r>
                <a:endParaRPr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  <a:p>
                <a:pPr marL="457200" lvl="0" indent="-3175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Fira Sans"/>
                  <a:buChar char="●"/>
                </a:pPr>
                <a:r>
                  <a:rPr lang="en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Venus has a beautiful name</a:t>
                </a:r>
                <a:endParaRPr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sp>
            <p:nvSpPr>
              <p:cNvPr id="1464" name="Google Shape;1464;p45"/>
              <p:cNvSpPr/>
              <p:nvPr/>
            </p:nvSpPr>
            <p:spPr>
              <a:xfrm>
                <a:off x="720025" y="3247225"/>
                <a:ext cx="3690600" cy="4035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2000">
                    <a:solidFill>
                      <a:schemeClr val="dk1"/>
                    </a:solidFill>
                    <a:latin typeface="Londrina Solid"/>
                    <a:ea typeface="Londrina Solid"/>
                    <a:cs typeface="Londrina Solid"/>
                    <a:sym typeface="Londrina Solid"/>
                  </a:rPr>
                  <a:t>MOUNTAINS</a:t>
                </a:r>
                <a:endParaRPr sz="20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endParaRPr>
              </a:p>
            </p:txBody>
          </p:sp>
        </p:grpSp>
      </p:grpSp>
      <p:grpSp>
        <p:nvGrpSpPr>
          <p:cNvPr id="1465" name="Google Shape;1465;p45"/>
          <p:cNvGrpSpPr/>
          <p:nvPr/>
        </p:nvGrpSpPr>
        <p:grpSpPr>
          <a:xfrm>
            <a:off x="4733400" y="2556600"/>
            <a:ext cx="3690613" cy="1938300"/>
            <a:chOff x="4733400" y="2556600"/>
            <a:chExt cx="3690613" cy="1938300"/>
          </a:xfrm>
        </p:grpSpPr>
        <p:sp>
          <p:nvSpPr>
            <p:cNvPr id="1466" name="Google Shape;1466;p45"/>
            <p:cNvSpPr/>
            <p:nvPr/>
          </p:nvSpPr>
          <p:spPr>
            <a:xfrm>
              <a:off x="4733413" y="2556600"/>
              <a:ext cx="3690600" cy="19383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7" name="Google Shape;1467;p45"/>
            <p:cNvGrpSpPr/>
            <p:nvPr/>
          </p:nvGrpSpPr>
          <p:grpSpPr>
            <a:xfrm>
              <a:off x="4733400" y="3247225"/>
              <a:ext cx="3690600" cy="1110375"/>
              <a:chOff x="4733400" y="3247225"/>
              <a:chExt cx="3690600" cy="1110375"/>
            </a:xfrm>
          </p:grpSpPr>
          <p:sp>
            <p:nvSpPr>
              <p:cNvPr id="1468" name="Google Shape;1468;p45"/>
              <p:cNvSpPr txBox="1"/>
              <p:nvPr/>
            </p:nvSpPr>
            <p:spPr>
              <a:xfrm>
                <a:off x="4733400" y="3574600"/>
                <a:ext cx="3690600" cy="7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457200" lvl="0" indent="-3175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1400"/>
                  <a:buFont typeface="Fira Sans"/>
                  <a:buChar char="●"/>
                </a:pPr>
                <a:r>
                  <a:rPr lang="en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Pluto is a dwarf planet</a:t>
                </a:r>
                <a:endParaRPr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  <a:p>
                <a:pPr marL="457200" lvl="0" indent="-3175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1400"/>
                  <a:buFont typeface="Fira Sans"/>
                  <a:buChar char="●"/>
                </a:pPr>
                <a:r>
                  <a:rPr lang="en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Ceres is in the main asteroid belt</a:t>
                </a:r>
                <a:endParaRPr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  <a:p>
                <a:pPr marL="457200" lvl="0" indent="-3175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1400"/>
                  <a:buFont typeface="Fira Sans"/>
                  <a:buChar char="●"/>
                </a:pPr>
                <a:r>
                  <a:rPr lang="en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Neptune is very far away from us</a:t>
                </a:r>
                <a:endParaRPr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sp>
            <p:nvSpPr>
              <p:cNvPr id="1469" name="Google Shape;1469;p45"/>
              <p:cNvSpPr/>
              <p:nvPr/>
            </p:nvSpPr>
            <p:spPr>
              <a:xfrm>
                <a:off x="4733850" y="3247225"/>
                <a:ext cx="3689700" cy="4035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2000">
                    <a:solidFill>
                      <a:schemeClr val="dk1"/>
                    </a:solidFill>
                    <a:latin typeface="Londrina Solid"/>
                    <a:ea typeface="Londrina Solid"/>
                    <a:cs typeface="Londrina Solid"/>
                    <a:sym typeface="Londrina Solid"/>
                  </a:rPr>
                  <a:t>OCEANS</a:t>
                </a:r>
                <a:endParaRPr sz="20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endParaRPr>
              </a:p>
            </p:txBody>
          </p:sp>
        </p:grpSp>
      </p:grpSp>
      <p:sp>
        <p:nvSpPr>
          <p:cNvPr id="1470" name="Google Shape;1470;p45"/>
          <p:cNvSpPr/>
          <p:nvPr/>
        </p:nvSpPr>
        <p:spPr>
          <a:xfrm>
            <a:off x="3732000" y="1603800"/>
            <a:ext cx="1680300" cy="4035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WORLD ATLAS</a:t>
            </a:r>
            <a:endParaRPr sz="2000" b="1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grpSp>
        <p:nvGrpSpPr>
          <p:cNvPr id="1471" name="Google Shape;1471;p45"/>
          <p:cNvGrpSpPr/>
          <p:nvPr/>
        </p:nvGrpSpPr>
        <p:grpSpPr>
          <a:xfrm>
            <a:off x="6387349" y="2714174"/>
            <a:ext cx="382769" cy="380853"/>
            <a:chOff x="-16419350" y="4058200"/>
            <a:chExt cx="304825" cy="303275"/>
          </a:xfrm>
        </p:grpSpPr>
        <p:sp>
          <p:nvSpPr>
            <p:cNvPr id="1472" name="Google Shape;1472;p45"/>
            <p:cNvSpPr/>
            <p:nvPr/>
          </p:nvSpPr>
          <p:spPr>
            <a:xfrm>
              <a:off x="-16347675" y="42023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5"/>
            <p:cNvSpPr/>
            <p:nvPr/>
          </p:nvSpPr>
          <p:spPr>
            <a:xfrm>
              <a:off x="-16400450" y="4166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5"/>
            <p:cNvSpPr/>
            <p:nvPr/>
          </p:nvSpPr>
          <p:spPr>
            <a:xfrm>
              <a:off x="-16389425" y="4058200"/>
              <a:ext cx="220575" cy="106950"/>
            </a:xfrm>
            <a:custGeom>
              <a:avLst/>
              <a:gdLst/>
              <a:ahLst/>
              <a:cxnLst/>
              <a:rect l="l" t="t" r="r" b="b"/>
              <a:pathLst>
                <a:path w="8823" h="4278" extrusionOk="0">
                  <a:moveTo>
                    <a:pt x="6621" y="0"/>
                  </a:moveTo>
                  <a:cubicBezTo>
                    <a:pt x="6312" y="0"/>
                    <a:pt x="6008" y="97"/>
                    <a:pt x="5766" y="285"/>
                  </a:cubicBezTo>
                  <a:cubicBezTo>
                    <a:pt x="5703" y="348"/>
                    <a:pt x="5609" y="411"/>
                    <a:pt x="5546" y="474"/>
                  </a:cubicBezTo>
                  <a:cubicBezTo>
                    <a:pt x="5451" y="411"/>
                    <a:pt x="5388" y="316"/>
                    <a:pt x="5294" y="285"/>
                  </a:cubicBezTo>
                  <a:cubicBezTo>
                    <a:pt x="5057" y="111"/>
                    <a:pt x="4758" y="25"/>
                    <a:pt x="4459" y="25"/>
                  </a:cubicBezTo>
                  <a:cubicBezTo>
                    <a:pt x="4159" y="25"/>
                    <a:pt x="3860" y="111"/>
                    <a:pt x="3624" y="285"/>
                  </a:cubicBezTo>
                  <a:cubicBezTo>
                    <a:pt x="3529" y="348"/>
                    <a:pt x="3466" y="411"/>
                    <a:pt x="3372" y="474"/>
                  </a:cubicBezTo>
                  <a:cubicBezTo>
                    <a:pt x="3309" y="411"/>
                    <a:pt x="3214" y="316"/>
                    <a:pt x="3151" y="285"/>
                  </a:cubicBezTo>
                  <a:cubicBezTo>
                    <a:pt x="2915" y="101"/>
                    <a:pt x="2618" y="10"/>
                    <a:pt x="2316" y="10"/>
                  </a:cubicBezTo>
                  <a:cubicBezTo>
                    <a:pt x="1894" y="10"/>
                    <a:pt x="1460" y="188"/>
                    <a:pt x="1166" y="537"/>
                  </a:cubicBezTo>
                  <a:cubicBezTo>
                    <a:pt x="1103" y="631"/>
                    <a:pt x="1072" y="757"/>
                    <a:pt x="977" y="820"/>
                  </a:cubicBezTo>
                  <a:cubicBezTo>
                    <a:pt x="1" y="1356"/>
                    <a:pt x="1" y="2931"/>
                    <a:pt x="1103" y="3435"/>
                  </a:cubicBezTo>
                  <a:cubicBezTo>
                    <a:pt x="1166" y="3624"/>
                    <a:pt x="1356" y="3876"/>
                    <a:pt x="1513" y="3971"/>
                  </a:cubicBezTo>
                  <a:cubicBezTo>
                    <a:pt x="1781" y="4144"/>
                    <a:pt x="2088" y="4231"/>
                    <a:pt x="2387" y="4231"/>
                  </a:cubicBezTo>
                  <a:cubicBezTo>
                    <a:pt x="2687" y="4231"/>
                    <a:pt x="2978" y="4144"/>
                    <a:pt x="3214" y="3971"/>
                  </a:cubicBezTo>
                  <a:cubicBezTo>
                    <a:pt x="3277" y="3939"/>
                    <a:pt x="3356" y="3923"/>
                    <a:pt x="3435" y="3923"/>
                  </a:cubicBezTo>
                  <a:cubicBezTo>
                    <a:pt x="3514" y="3923"/>
                    <a:pt x="3592" y="3939"/>
                    <a:pt x="3655" y="3971"/>
                  </a:cubicBezTo>
                  <a:cubicBezTo>
                    <a:pt x="3907" y="4175"/>
                    <a:pt x="4215" y="4278"/>
                    <a:pt x="4518" y="4278"/>
                  </a:cubicBezTo>
                  <a:cubicBezTo>
                    <a:pt x="4821" y="4278"/>
                    <a:pt x="5120" y="4175"/>
                    <a:pt x="5357" y="3971"/>
                  </a:cubicBezTo>
                  <a:cubicBezTo>
                    <a:pt x="5404" y="3939"/>
                    <a:pt x="5483" y="3923"/>
                    <a:pt x="5561" y="3923"/>
                  </a:cubicBezTo>
                  <a:cubicBezTo>
                    <a:pt x="5640" y="3923"/>
                    <a:pt x="5719" y="3939"/>
                    <a:pt x="5766" y="3971"/>
                  </a:cubicBezTo>
                  <a:cubicBezTo>
                    <a:pt x="6018" y="4166"/>
                    <a:pt x="6312" y="4256"/>
                    <a:pt x="6604" y="4256"/>
                  </a:cubicBezTo>
                  <a:cubicBezTo>
                    <a:pt x="7114" y="4256"/>
                    <a:pt x="7616" y="3979"/>
                    <a:pt x="7877" y="3498"/>
                  </a:cubicBezTo>
                  <a:cubicBezTo>
                    <a:pt x="7909" y="3435"/>
                    <a:pt x="7940" y="3404"/>
                    <a:pt x="8035" y="3341"/>
                  </a:cubicBezTo>
                  <a:cubicBezTo>
                    <a:pt x="8507" y="3120"/>
                    <a:pt x="8822" y="2616"/>
                    <a:pt x="8728" y="1986"/>
                  </a:cubicBezTo>
                  <a:cubicBezTo>
                    <a:pt x="8696" y="1576"/>
                    <a:pt x="8507" y="1198"/>
                    <a:pt x="8129" y="946"/>
                  </a:cubicBezTo>
                  <a:cubicBezTo>
                    <a:pt x="8066" y="915"/>
                    <a:pt x="8035" y="883"/>
                    <a:pt x="7940" y="820"/>
                  </a:cubicBezTo>
                  <a:cubicBezTo>
                    <a:pt x="7909" y="694"/>
                    <a:pt x="7814" y="631"/>
                    <a:pt x="7751" y="537"/>
                  </a:cubicBezTo>
                  <a:cubicBezTo>
                    <a:pt x="7462" y="175"/>
                    <a:pt x="7038" y="0"/>
                    <a:pt x="66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5"/>
            <p:cNvSpPr/>
            <p:nvPr/>
          </p:nvSpPr>
          <p:spPr>
            <a:xfrm>
              <a:off x="-16298850" y="4178725"/>
              <a:ext cx="41000" cy="47275"/>
            </a:xfrm>
            <a:custGeom>
              <a:avLst/>
              <a:gdLst/>
              <a:ahLst/>
              <a:cxnLst/>
              <a:rect l="l" t="t" r="r" b="b"/>
              <a:pathLst>
                <a:path w="1640" h="1891" extrusionOk="0">
                  <a:moveTo>
                    <a:pt x="1" y="0"/>
                  </a:moveTo>
                  <a:cubicBezTo>
                    <a:pt x="158" y="252"/>
                    <a:pt x="221" y="630"/>
                    <a:pt x="221" y="945"/>
                  </a:cubicBezTo>
                  <a:cubicBezTo>
                    <a:pt x="221" y="1292"/>
                    <a:pt x="158" y="1607"/>
                    <a:pt x="1" y="1891"/>
                  </a:cubicBezTo>
                  <a:cubicBezTo>
                    <a:pt x="473" y="1733"/>
                    <a:pt x="946" y="1670"/>
                    <a:pt x="1419" y="1670"/>
                  </a:cubicBezTo>
                  <a:cubicBezTo>
                    <a:pt x="1576" y="1450"/>
                    <a:pt x="1639" y="1197"/>
                    <a:pt x="1639" y="945"/>
                  </a:cubicBezTo>
                  <a:cubicBezTo>
                    <a:pt x="1639" y="662"/>
                    <a:pt x="1576" y="378"/>
                    <a:pt x="1419" y="158"/>
                  </a:cubicBezTo>
                  <a:cubicBezTo>
                    <a:pt x="1272" y="187"/>
                    <a:pt x="1120" y="201"/>
                    <a:pt x="967" y="201"/>
                  </a:cubicBezTo>
                  <a:cubicBezTo>
                    <a:pt x="626" y="201"/>
                    <a:pt x="284" y="13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5"/>
            <p:cNvSpPr/>
            <p:nvPr/>
          </p:nvSpPr>
          <p:spPr>
            <a:xfrm>
              <a:off x="-16246075" y="4178725"/>
              <a:ext cx="41775" cy="55150"/>
            </a:xfrm>
            <a:custGeom>
              <a:avLst/>
              <a:gdLst/>
              <a:ahLst/>
              <a:cxnLst/>
              <a:rect l="l" t="t" r="r" b="b"/>
              <a:pathLst>
                <a:path w="1671" h="2206" extrusionOk="0">
                  <a:moveTo>
                    <a:pt x="1" y="0"/>
                  </a:moveTo>
                  <a:lnTo>
                    <a:pt x="1" y="0"/>
                  </a:lnTo>
                  <a:cubicBezTo>
                    <a:pt x="158" y="252"/>
                    <a:pt x="253" y="630"/>
                    <a:pt x="253" y="945"/>
                  </a:cubicBezTo>
                  <a:cubicBezTo>
                    <a:pt x="253" y="1197"/>
                    <a:pt x="190" y="1481"/>
                    <a:pt x="95" y="1765"/>
                  </a:cubicBezTo>
                  <a:cubicBezTo>
                    <a:pt x="505" y="1828"/>
                    <a:pt x="914" y="1954"/>
                    <a:pt x="1292" y="2206"/>
                  </a:cubicBezTo>
                  <a:cubicBezTo>
                    <a:pt x="1576" y="1891"/>
                    <a:pt x="1670" y="1355"/>
                    <a:pt x="1670" y="945"/>
                  </a:cubicBezTo>
                  <a:cubicBezTo>
                    <a:pt x="1670" y="662"/>
                    <a:pt x="1576" y="378"/>
                    <a:pt x="1418" y="158"/>
                  </a:cubicBezTo>
                  <a:cubicBezTo>
                    <a:pt x="1261" y="189"/>
                    <a:pt x="1103" y="221"/>
                    <a:pt x="946" y="221"/>
                  </a:cubicBezTo>
                  <a:cubicBezTo>
                    <a:pt x="631" y="221"/>
                    <a:pt x="316" y="1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5"/>
            <p:cNvSpPr/>
            <p:nvPr/>
          </p:nvSpPr>
          <p:spPr>
            <a:xfrm>
              <a:off x="-16419350" y="4122000"/>
              <a:ext cx="304050" cy="188725"/>
            </a:xfrm>
            <a:custGeom>
              <a:avLst/>
              <a:gdLst/>
              <a:ahLst/>
              <a:cxnLst/>
              <a:rect l="l" t="t" r="r" b="b"/>
              <a:pathLst>
                <a:path w="12162" h="7549" extrusionOk="0">
                  <a:moveTo>
                    <a:pt x="10712" y="1"/>
                  </a:moveTo>
                  <a:cubicBezTo>
                    <a:pt x="10586" y="600"/>
                    <a:pt x="10271" y="1135"/>
                    <a:pt x="9736" y="1450"/>
                  </a:cubicBezTo>
                  <a:cubicBezTo>
                    <a:pt x="9578" y="1734"/>
                    <a:pt x="9326" y="1986"/>
                    <a:pt x="9074" y="2143"/>
                  </a:cubicBezTo>
                  <a:cubicBezTo>
                    <a:pt x="9263" y="2458"/>
                    <a:pt x="9326" y="2805"/>
                    <a:pt x="9326" y="3183"/>
                  </a:cubicBezTo>
                  <a:cubicBezTo>
                    <a:pt x="9326" y="4065"/>
                    <a:pt x="9011" y="4821"/>
                    <a:pt x="8507" y="5168"/>
                  </a:cubicBezTo>
                  <a:cubicBezTo>
                    <a:pt x="8444" y="5199"/>
                    <a:pt x="8373" y="5215"/>
                    <a:pt x="8306" y="5215"/>
                  </a:cubicBezTo>
                  <a:cubicBezTo>
                    <a:pt x="8239" y="5215"/>
                    <a:pt x="8176" y="5199"/>
                    <a:pt x="8129" y="5168"/>
                  </a:cubicBezTo>
                  <a:cubicBezTo>
                    <a:pt x="7515" y="4805"/>
                    <a:pt x="6814" y="4624"/>
                    <a:pt x="6124" y="4624"/>
                  </a:cubicBezTo>
                  <a:cubicBezTo>
                    <a:pt x="5435" y="4624"/>
                    <a:pt x="4758" y="4805"/>
                    <a:pt x="4191" y="5168"/>
                  </a:cubicBezTo>
                  <a:cubicBezTo>
                    <a:pt x="4134" y="5213"/>
                    <a:pt x="4077" y="5230"/>
                    <a:pt x="4022" y="5230"/>
                  </a:cubicBezTo>
                  <a:cubicBezTo>
                    <a:pt x="3924" y="5230"/>
                    <a:pt x="3830" y="5177"/>
                    <a:pt x="3750" y="5136"/>
                  </a:cubicBezTo>
                  <a:cubicBezTo>
                    <a:pt x="3163" y="4757"/>
                    <a:pt x="2501" y="4557"/>
                    <a:pt x="1831" y="4557"/>
                  </a:cubicBezTo>
                  <a:cubicBezTo>
                    <a:pt x="1277" y="4557"/>
                    <a:pt x="717" y="4694"/>
                    <a:pt x="190" y="4979"/>
                  </a:cubicBezTo>
                  <a:cubicBezTo>
                    <a:pt x="95" y="5042"/>
                    <a:pt x="1" y="5168"/>
                    <a:pt x="1" y="5294"/>
                  </a:cubicBezTo>
                  <a:lnTo>
                    <a:pt x="1" y="7436"/>
                  </a:lnTo>
                  <a:cubicBezTo>
                    <a:pt x="316" y="7405"/>
                    <a:pt x="725" y="7247"/>
                    <a:pt x="977" y="7027"/>
                  </a:cubicBezTo>
                  <a:cubicBezTo>
                    <a:pt x="1240" y="6826"/>
                    <a:pt x="1533" y="6723"/>
                    <a:pt x="1823" y="6723"/>
                  </a:cubicBezTo>
                  <a:cubicBezTo>
                    <a:pt x="2124" y="6723"/>
                    <a:pt x="2422" y="6833"/>
                    <a:pt x="2679" y="7058"/>
                  </a:cubicBezTo>
                  <a:cubicBezTo>
                    <a:pt x="3072" y="7373"/>
                    <a:pt x="3529" y="7531"/>
                    <a:pt x="3986" y="7531"/>
                  </a:cubicBezTo>
                  <a:cubicBezTo>
                    <a:pt x="4443" y="7531"/>
                    <a:pt x="4900" y="7373"/>
                    <a:pt x="5293" y="7058"/>
                  </a:cubicBezTo>
                  <a:cubicBezTo>
                    <a:pt x="5545" y="6869"/>
                    <a:pt x="5837" y="6775"/>
                    <a:pt x="6128" y="6775"/>
                  </a:cubicBezTo>
                  <a:cubicBezTo>
                    <a:pt x="6420" y="6775"/>
                    <a:pt x="6711" y="6869"/>
                    <a:pt x="6963" y="7058"/>
                  </a:cubicBezTo>
                  <a:cubicBezTo>
                    <a:pt x="7474" y="7358"/>
                    <a:pt x="7985" y="7549"/>
                    <a:pt x="8524" y="7549"/>
                  </a:cubicBezTo>
                  <a:cubicBezTo>
                    <a:pt x="8948" y="7549"/>
                    <a:pt x="9390" y="7430"/>
                    <a:pt x="9862" y="7153"/>
                  </a:cubicBezTo>
                  <a:cubicBezTo>
                    <a:pt x="11153" y="6428"/>
                    <a:pt x="12162" y="4821"/>
                    <a:pt x="12162" y="3151"/>
                  </a:cubicBezTo>
                  <a:cubicBezTo>
                    <a:pt x="12162" y="1923"/>
                    <a:pt x="11626" y="789"/>
                    <a:pt x="10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5"/>
            <p:cNvSpPr/>
            <p:nvPr/>
          </p:nvSpPr>
          <p:spPr>
            <a:xfrm>
              <a:off x="-16419350" y="4263775"/>
              <a:ext cx="304825" cy="97700"/>
            </a:xfrm>
            <a:custGeom>
              <a:avLst/>
              <a:gdLst/>
              <a:ahLst/>
              <a:cxnLst/>
              <a:rect l="l" t="t" r="r" b="b"/>
              <a:pathLst>
                <a:path w="12193" h="3908" extrusionOk="0">
                  <a:moveTo>
                    <a:pt x="12193" y="1"/>
                  </a:moveTo>
                  <a:cubicBezTo>
                    <a:pt x="11689" y="914"/>
                    <a:pt x="10996" y="1639"/>
                    <a:pt x="10208" y="2112"/>
                  </a:cubicBezTo>
                  <a:cubicBezTo>
                    <a:pt x="9626" y="2424"/>
                    <a:pt x="9064" y="2570"/>
                    <a:pt x="8515" y="2570"/>
                  </a:cubicBezTo>
                  <a:cubicBezTo>
                    <a:pt x="7845" y="2570"/>
                    <a:pt x="7194" y="2352"/>
                    <a:pt x="6554" y="1954"/>
                  </a:cubicBezTo>
                  <a:cubicBezTo>
                    <a:pt x="6402" y="1819"/>
                    <a:pt x="6241" y="1756"/>
                    <a:pt x="6085" y="1756"/>
                  </a:cubicBezTo>
                  <a:cubicBezTo>
                    <a:pt x="5951" y="1756"/>
                    <a:pt x="5820" y="1803"/>
                    <a:pt x="5703" y="1891"/>
                  </a:cubicBezTo>
                  <a:cubicBezTo>
                    <a:pt x="5199" y="2316"/>
                    <a:pt x="4592" y="2529"/>
                    <a:pt x="3986" y="2529"/>
                  </a:cubicBezTo>
                  <a:cubicBezTo>
                    <a:pt x="3380" y="2529"/>
                    <a:pt x="2773" y="2316"/>
                    <a:pt x="2269" y="1891"/>
                  </a:cubicBezTo>
                  <a:cubicBezTo>
                    <a:pt x="2143" y="1797"/>
                    <a:pt x="2001" y="1749"/>
                    <a:pt x="1863" y="1749"/>
                  </a:cubicBezTo>
                  <a:cubicBezTo>
                    <a:pt x="1725" y="1749"/>
                    <a:pt x="1592" y="1797"/>
                    <a:pt x="1481" y="1891"/>
                  </a:cubicBezTo>
                  <a:cubicBezTo>
                    <a:pt x="1040" y="2269"/>
                    <a:pt x="505" y="2427"/>
                    <a:pt x="1" y="2490"/>
                  </a:cubicBezTo>
                  <a:lnTo>
                    <a:pt x="1" y="3561"/>
                  </a:lnTo>
                  <a:cubicBezTo>
                    <a:pt x="1" y="3750"/>
                    <a:pt x="158" y="3907"/>
                    <a:pt x="379" y="3907"/>
                  </a:cubicBezTo>
                  <a:lnTo>
                    <a:pt x="11815" y="3907"/>
                  </a:lnTo>
                  <a:cubicBezTo>
                    <a:pt x="12004" y="3907"/>
                    <a:pt x="12193" y="3750"/>
                    <a:pt x="12193" y="3561"/>
                  </a:cubicBezTo>
                  <a:lnTo>
                    <a:pt x="121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9" name="Google Shape;1479;p45"/>
          <p:cNvGrpSpPr/>
          <p:nvPr/>
        </p:nvGrpSpPr>
        <p:grpSpPr>
          <a:xfrm>
            <a:off x="2340085" y="2679363"/>
            <a:ext cx="450470" cy="450470"/>
            <a:chOff x="-20571700" y="4066875"/>
            <a:chExt cx="304825" cy="304825"/>
          </a:xfrm>
        </p:grpSpPr>
        <p:sp>
          <p:nvSpPr>
            <p:cNvPr id="1480" name="Google Shape;1480;p45"/>
            <p:cNvSpPr/>
            <p:nvPr/>
          </p:nvSpPr>
          <p:spPr>
            <a:xfrm>
              <a:off x="-20385825" y="4211025"/>
              <a:ext cx="118950" cy="160675"/>
            </a:xfrm>
            <a:custGeom>
              <a:avLst/>
              <a:gdLst/>
              <a:ahLst/>
              <a:cxnLst/>
              <a:rect l="l" t="t" r="r" b="b"/>
              <a:pathLst>
                <a:path w="4758" h="6427" extrusionOk="0">
                  <a:moveTo>
                    <a:pt x="757" y="0"/>
                  </a:moveTo>
                  <a:cubicBezTo>
                    <a:pt x="473" y="0"/>
                    <a:pt x="221" y="63"/>
                    <a:pt x="1" y="189"/>
                  </a:cubicBezTo>
                  <a:lnTo>
                    <a:pt x="2836" y="6427"/>
                  </a:lnTo>
                  <a:lnTo>
                    <a:pt x="4380" y="6427"/>
                  </a:lnTo>
                  <a:cubicBezTo>
                    <a:pt x="4474" y="6427"/>
                    <a:pt x="4600" y="6332"/>
                    <a:pt x="4695" y="6269"/>
                  </a:cubicBezTo>
                  <a:cubicBezTo>
                    <a:pt x="4758" y="6143"/>
                    <a:pt x="4758" y="6017"/>
                    <a:pt x="4695" y="5891"/>
                  </a:cubicBezTo>
                  <a:lnTo>
                    <a:pt x="2111" y="819"/>
                  </a:lnTo>
                  <a:cubicBezTo>
                    <a:pt x="1891" y="315"/>
                    <a:pt x="1387" y="0"/>
                    <a:pt x="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5"/>
            <p:cNvSpPr/>
            <p:nvPr/>
          </p:nvSpPr>
          <p:spPr>
            <a:xfrm>
              <a:off x="-20412600" y="4084875"/>
              <a:ext cx="109500" cy="89925"/>
            </a:xfrm>
            <a:custGeom>
              <a:avLst/>
              <a:gdLst/>
              <a:ahLst/>
              <a:cxnLst/>
              <a:rect l="l" t="t" r="r" b="b"/>
              <a:pathLst>
                <a:path w="4380" h="3597" extrusionOk="0">
                  <a:moveTo>
                    <a:pt x="2203" y="0"/>
                  </a:moveTo>
                  <a:cubicBezTo>
                    <a:pt x="2118" y="0"/>
                    <a:pt x="2029" y="10"/>
                    <a:pt x="1922" y="37"/>
                  </a:cubicBezTo>
                  <a:cubicBezTo>
                    <a:pt x="1261" y="194"/>
                    <a:pt x="788" y="824"/>
                    <a:pt x="788" y="1486"/>
                  </a:cubicBezTo>
                  <a:cubicBezTo>
                    <a:pt x="284" y="1707"/>
                    <a:pt x="0" y="2211"/>
                    <a:pt x="126" y="2715"/>
                  </a:cubicBezTo>
                  <a:cubicBezTo>
                    <a:pt x="252" y="3219"/>
                    <a:pt x="694" y="3597"/>
                    <a:pt x="1198" y="3597"/>
                  </a:cubicBezTo>
                  <a:lnTo>
                    <a:pt x="3308" y="3597"/>
                  </a:lnTo>
                  <a:cubicBezTo>
                    <a:pt x="3876" y="3597"/>
                    <a:pt x="4380" y="3124"/>
                    <a:pt x="4380" y="2526"/>
                  </a:cubicBezTo>
                  <a:cubicBezTo>
                    <a:pt x="4380" y="2179"/>
                    <a:pt x="4222" y="1801"/>
                    <a:pt x="3813" y="1580"/>
                  </a:cubicBezTo>
                  <a:cubicBezTo>
                    <a:pt x="3718" y="1549"/>
                    <a:pt x="3655" y="1423"/>
                    <a:pt x="3624" y="1297"/>
                  </a:cubicBezTo>
                  <a:cubicBezTo>
                    <a:pt x="3561" y="635"/>
                    <a:pt x="3119" y="194"/>
                    <a:pt x="2552" y="37"/>
                  </a:cubicBezTo>
                  <a:cubicBezTo>
                    <a:pt x="2425" y="19"/>
                    <a:pt x="2319" y="0"/>
                    <a:pt x="2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5"/>
            <p:cNvSpPr/>
            <p:nvPr/>
          </p:nvSpPr>
          <p:spPr>
            <a:xfrm>
              <a:off x="-20332275" y="4066875"/>
              <a:ext cx="64625" cy="80375"/>
            </a:xfrm>
            <a:custGeom>
              <a:avLst/>
              <a:gdLst/>
              <a:ahLst/>
              <a:cxnLst/>
              <a:rect l="l" t="t" r="r" b="b"/>
              <a:pathLst>
                <a:path w="2585" h="3215" extrusionOk="0">
                  <a:moveTo>
                    <a:pt x="820" y="1"/>
                  </a:moveTo>
                  <a:cubicBezTo>
                    <a:pt x="505" y="1"/>
                    <a:pt x="221" y="95"/>
                    <a:pt x="1" y="253"/>
                  </a:cubicBezTo>
                  <a:cubicBezTo>
                    <a:pt x="253" y="379"/>
                    <a:pt x="505" y="568"/>
                    <a:pt x="726" y="851"/>
                  </a:cubicBezTo>
                  <a:cubicBezTo>
                    <a:pt x="915" y="1103"/>
                    <a:pt x="1072" y="1418"/>
                    <a:pt x="1135" y="1733"/>
                  </a:cubicBezTo>
                  <a:cubicBezTo>
                    <a:pt x="1356" y="1891"/>
                    <a:pt x="1608" y="2174"/>
                    <a:pt x="1702" y="2490"/>
                  </a:cubicBezTo>
                  <a:cubicBezTo>
                    <a:pt x="1797" y="2679"/>
                    <a:pt x="1860" y="2962"/>
                    <a:pt x="1860" y="3214"/>
                  </a:cubicBezTo>
                  <a:cubicBezTo>
                    <a:pt x="2301" y="2899"/>
                    <a:pt x="2584" y="2363"/>
                    <a:pt x="2584" y="1796"/>
                  </a:cubicBezTo>
                  <a:cubicBezTo>
                    <a:pt x="2584" y="788"/>
                    <a:pt x="1797" y="1"/>
                    <a:pt x="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5"/>
            <p:cNvSpPr/>
            <p:nvPr/>
          </p:nvSpPr>
          <p:spPr>
            <a:xfrm>
              <a:off x="-20553575" y="4103900"/>
              <a:ext cx="107925" cy="89025"/>
            </a:xfrm>
            <a:custGeom>
              <a:avLst/>
              <a:gdLst/>
              <a:ahLst/>
              <a:cxnLst/>
              <a:rect l="l" t="t" r="r" b="b"/>
              <a:pathLst>
                <a:path w="4317" h="3561" extrusionOk="0">
                  <a:moveTo>
                    <a:pt x="2174" y="0"/>
                  </a:moveTo>
                  <a:cubicBezTo>
                    <a:pt x="1386" y="0"/>
                    <a:pt x="756" y="630"/>
                    <a:pt x="756" y="1418"/>
                  </a:cubicBezTo>
                  <a:lnTo>
                    <a:pt x="756" y="1481"/>
                  </a:lnTo>
                  <a:cubicBezTo>
                    <a:pt x="284" y="1639"/>
                    <a:pt x="63" y="2048"/>
                    <a:pt x="63" y="2458"/>
                  </a:cubicBezTo>
                  <a:cubicBezTo>
                    <a:pt x="0" y="3088"/>
                    <a:pt x="473" y="3560"/>
                    <a:pt x="1071" y="3560"/>
                  </a:cubicBezTo>
                  <a:lnTo>
                    <a:pt x="3214" y="3560"/>
                  </a:lnTo>
                  <a:cubicBezTo>
                    <a:pt x="3686" y="3560"/>
                    <a:pt x="4159" y="3214"/>
                    <a:pt x="4253" y="2710"/>
                  </a:cubicBezTo>
                  <a:cubicBezTo>
                    <a:pt x="4253" y="2615"/>
                    <a:pt x="4316" y="2552"/>
                    <a:pt x="4316" y="2521"/>
                  </a:cubicBezTo>
                  <a:cubicBezTo>
                    <a:pt x="4316" y="2080"/>
                    <a:pt x="4033" y="1670"/>
                    <a:pt x="3592" y="1481"/>
                  </a:cubicBezTo>
                  <a:cubicBezTo>
                    <a:pt x="3592" y="1135"/>
                    <a:pt x="3529" y="819"/>
                    <a:pt x="3308" y="536"/>
                  </a:cubicBezTo>
                  <a:cubicBezTo>
                    <a:pt x="3056" y="189"/>
                    <a:pt x="2646" y="0"/>
                    <a:pt x="2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5"/>
            <p:cNvSpPr/>
            <p:nvPr/>
          </p:nvSpPr>
          <p:spPr>
            <a:xfrm>
              <a:off x="-20515000" y="4168475"/>
              <a:ext cx="119750" cy="91400"/>
            </a:xfrm>
            <a:custGeom>
              <a:avLst/>
              <a:gdLst/>
              <a:ahLst/>
              <a:cxnLst/>
              <a:rect l="l" t="t" r="r" b="b"/>
              <a:pathLst>
                <a:path w="4790" h="3656" extrusionOk="0">
                  <a:moveTo>
                    <a:pt x="3435" y="1"/>
                  </a:moveTo>
                  <a:cubicBezTo>
                    <a:pt x="3435" y="316"/>
                    <a:pt x="3372" y="599"/>
                    <a:pt x="3151" y="914"/>
                  </a:cubicBezTo>
                  <a:cubicBezTo>
                    <a:pt x="2773" y="1450"/>
                    <a:pt x="2206" y="1702"/>
                    <a:pt x="1671" y="1702"/>
                  </a:cubicBezTo>
                  <a:lnTo>
                    <a:pt x="473" y="1702"/>
                  </a:lnTo>
                  <a:lnTo>
                    <a:pt x="1" y="2710"/>
                  </a:lnTo>
                  <a:lnTo>
                    <a:pt x="946" y="3655"/>
                  </a:lnTo>
                  <a:lnTo>
                    <a:pt x="2143" y="2490"/>
                  </a:lnTo>
                  <a:cubicBezTo>
                    <a:pt x="2222" y="2411"/>
                    <a:pt x="2309" y="2371"/>
                    <a:pt x="2395" y="2371"/>
                  </a:cubicBezTo>
                  <a:cubicBezTo>
                    <a:pt x="2482" y="2371"/>
                    <a:pt x="2568" y="2411"/>
                    <a:pt x="2647" y="2490"/>
                  </a:cubicBezTo>
                  <a:lnTo>
                    <a:pt x="3844" y="3655"/>
                  </a:lnTo>
                  <a:lnTo>
                    <a:pt x="4790" y="2710"/>
                  </a:lnTo>
                  <a:lnTo>
                    <a:pt x="3718" y="410"/>
                  </a:lnTo>
                  <a:cubicBezTo>
                    <a:pt x="3624" y="253"/>
                    <a:pt x="3561" y="127"/>
                    <a:pt x="3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5"/>
            <p:cNvSpPr/>
            <p:nvPr/>
          </p:nvSpPr>
          <p:spPr>
            <a:xfrm>
              <a:off x="-20571700" y="4250400"/>
              <a:ext cx="233950" cy="120525"/>
            </a:xfrm>
            <a:custGeom>
              <a:avLst/>
              <a:gdLst/>
              <a:ahLst/>
              <a:cxnLst/>
              <a:rect l="l" t="t" r="r" b="b"/>
              <a:pathLst>
                <a:path w="9358" h="4821" extrusionOk="0">
                  <a:moveTo>
                    <a:pt x="4695" y="0"/>
                  </a:moveTo>
                  <a:lnTo>
                    <a:pt x="3497" y="1166"/>
                  </a:lnTo>
                  <a:cubicBezTo>
                    <a:pt x="3419" y="1245"/>
                    <a:pt x="3332" y="1284"/>
                    <a:pt x="3245" y="1284"/>
                  </a:cubicBezTo>
                  <a:cubicBezTo>
                    <a:pt x="3159" y="1284"/>
                    <a:pt x="3072" y="1245"/>
                    <a:pt x="2993" y="1166"/>
                  </a:cubicBezTo>
                  <a:lnTo>
                    <a:pt x="1954" y="158"/>
                  </a:lnTo>
                  <a:lnTo>
                    <a:pt x="32" y="4316"/>
                  </a:lnTo>
                  <a:cubicBezTo>
                    <a:pt x="0" y="4442"/>
                    <a:pt x="0" y="4568"/>
                    <a:pt x="63" y="4694"/>
                  </a:cubicBezTo>
                  <a:cubicBezTo>
                    <a:pt x="158" y="4789"/>
                    <a:pt x="252" y="4820"/>
                    <a:pt x="379" y="4820"/>
                  </a:cubicBezTo>
                  <a:lnTo>
                    <a:pt x="8979" y="4820"/>
                  </a:lnTo>
                  <a:cubicBezTo>
                    <a:pt x="9105" y="4820"/>
                    <a:pt x="9200" y="4757"/>
                    <a:pt x="9294" y="4694"/>
                  </a:cubicBezTo>
                  <a:cubicBezTo>
                    <a:pt x="9357" y="4568"/>
                    <a:pt x="9357" y="4442"/>
                    <a:pt x="9326" y="4316"/>
                  </a:cubicBezTo>
                  <a:lnTo>
                    <a:pt x="7341" y="158"/>
                  </a:lnTo>
                  <a:lnTo>
                    <a:pt x="6333" y="1166"/>
                  </a:lnTo>
                  <a:cubicBezTo>
                    <a:pt x="6270" y="1260"/>
                    <a:pt x="6175" y="1292"/>
                    <a:pt x="6112" y="1292"/>
                  </a:cubicBezTo>
                  <a:cubicBezTo>
                    <a:pt x="6018" y="1292"/>
                    <a:pt x="5892" y="1260"/>
                    <a:pt x="5860" y="1166"/>
                  </a:cubicBezTo>
                  <a:lnTo>
                    <a:pt x="46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6" name="Google Shape;1486;p45"/>
          <p:cNvSpPr/>
          <p:nvPr/>
        </p:nvSpPr>
        <p:spPr>
          <a:xfrm rot="-8972936" flipH="1">
            <a:off x="5403359" y="1804376"/>
            <a:ext cx="1077135" cy="257834"/>
          </a:xfrm>
          <a:custGeom>
            <a:avLst/>
            <a:gdLst/>
            <a:ahLst/>
            <a:cxnLst/>
            <a:rect l="l" t="t" r="r" b="b"/>
            <a:pathLst>
              <a:path w="59628" h="12516" extrusionOk="0">
                <a:moveTo>
                  <a:pt x="787" y="0"/>
                </a:moveTo>
                <a:cubicBezTo>
                  <a:pt x="315" y="0"/>
                  <a:pt x="1" y="639"/>
                  <a:pt x="505" y="922"/>
                </a:cubicBezTo>
                <a:cubicBezTo>
                  <a:pt x="10893" y="6747"/>
                  <a:pt x="23184" y="9857"/>
                  <a:pt x="35301" y="9857"/>
                </a:cubicBezTo>
                <a:cubicBezTo>
                  <a:pt x="39596" y="9857"/>
                  <a:pt x="43870" y="9467"/>
                  <a:pt x="48029" y="8667"/>
                </a:cubicBezTo>
                <a:cubicBezTo>
                  <a:pt x="48356" y="9685"/>
                  <a:pt x="48647" y="10703"/>
                  <a:pt x="48829" y="11758"/>
                </a:cubicBezTo>
                <a:cubicBezTo>
                  <a:pt x="48928" y="12282"/>
                  <a:pt x="49303" y="12515"/>
                  <a:pt x="49705" y="12515"/>
                </a:cubicBezTo>
                <a:cubicBezTo>
                  <a:pt x="49887" y="12515"/>
                  <a:pt x="50076" y="12467"/>
                  <a:pt x="50247" y="12376"/>
                </a:cubicBezTo>
                <a:cubicBezTo>
                  <a:pt x="50501" y="12376"/>
                  <a:pt x="50756" y="12340"/>
                  <a:pt x="50974" y="12231"/>
                </a:cubicBezTo>
                <a:cubicBezTo>
                  <a:pt x="53665" y="10849"/>
                  <a:pt x="56101" y="8994"/>
                  <a:pt x="58464" y="7176"/>
                </a:cubicBezTo>
                <a:cubicBezTo>
                  <a:pt x="59628" y="6304"/>
                  <a:pt x="58537" y="4740"/>
                  <a:pt x="57446" y="4631"/>
                </a:cubicBezTo>
                <a:cubicBezTo>
                  <a:pt x="54464" y="4340"/>
                  <a:pt x="51519" y="3577"/>
                  <a:pt x="48792" y="2377"/>
                </a:cubicBezTo>
                <a:cubicBezTo>
                  <a:pt x="48565" y="2246"/>
                  <a:pt x="48324" y="2186"/>
                  <a:pt x="48087" y="2186"/>
                </a:cubicBezTo>
                <a:cubicBezTo>
                  <a:pt x="47340" y="2186"/>
                  <a:pt x="46647" y="2784"/>
                  <a:pt x="46647" y="3613"/>
                </a:cubicBezTo>
                <a:cubicBezTo>
                  <a:pt x="46538" y="4522"/>
                  <a:pt x="46720" y="5395"/>
                  <a:pt x="47083" y="6231"/>
                </a:cubicBezTo>
                <a:cubicBezTo>
                  <a:pt x="42885" y="6828"/>
                  <a:pt x="38715" y="7129"/>
                  <a:pt x="34578" y="7129"/>
                </a:cubicBezTo>
                <a:cubicBezTo>
                  <a:pt x="23093" y="7129"/>
                  <a:pt x="11867" y="4808"/>
                  <a:pt x="1014" y="49"/>
                </a:cubicBezTo>
                <a:cubicBezTo>
                  <a:pt x="936" y="15"/>
                  <a:pt x="859" y="0"/>
                  <a:pt x="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45"/>
          <p:cNvSpPr/>
          <p:nvPr/>
        </p:nvSpPr>
        <p:spPr>
          <a:xfrm rot="8972936">
            <a:off x="2663809" y="1804376"/>
            <a:ext cx="1077135" cy="257834"/>
          </a:xfrm>
          <a:custGeom>
            <a:avLst/>
            <a:gdLst/>
            <a:ahLst/>
            <a:cxnLst/>
            <a:rect l="l" t="t" r="r" b="b"/>
            <a:pathLst>
              <a:path w="59628" h="12516" extrusionOk="0">
                <a:moveTo>
                  <a:pt x="787" y="0"/>
                </a:moveTo>
                <a:cubicBezTo>
                  <a:pt x="315" y="0"/>
                  <a:pt x="1" y="639"/>
                  <a:pt x="505" y="922"/>
                </a:cubicBezTo>
                <a:cubicBezTo>
                  <a:pt x="10893" y="6747"/>
                  <a:pt x="23184" y="9857"/>
                  <a:pt x="35301" y="9857"/>
                </a:cubicBezTo>
                <a:cubicBezTo>
                  <a:pt x="39596" y="9857"/>
                  <a:pt x="43870" y="9467"/>
                  <a:pt x="48029" y="8667"/>
                </a:cubicBezTo>
                <a:cubicBezTo>
                  <a:pt x="48356" y="9685"/>
                  <a:pt x="48647" y="10703"/>
                  <a:pt x="48829" y="11758"/>
                </a:cubicBezTo>
                <a:cubicBezTo>
                  <a:pt x="48928" y="12282"/>
                  <a:pt x="49303" y="12515"/>
                  <a:pt x="49705" y="12515"/>
                </a:cubicBezTo>
                <a:cubicBezTo>
                  <a:pt x="49887" y="12515"/>
                  <a:pt x="50076" y="12467"/>
                  <a:pt x="50247" y="12376"/>
                </a:cubicBezTo>
                <a:cubicBezTo>
                  <a:pt x="50501" y="12376"/>
                  <a:pt x="50756" y="12340"/>
                  <a:pt x="50974" y="12231"/>
                </a:cubicBezTo>
                <a:cubicBezTo>
                  <a:pt x="53665" y="10849"/>
                  <a:pt x="56101" y="8994"/>
                  <a:pt x="58464" y="7176"/>
                </a:cubicBezTo>
                <a:cubicBezTo>
                  <a:pt x="59628" y="6304"/>
                  <a:pt x="58537" y="4740"/>
                  <a:pt x="57446" y="4631"/>
                </a:cubicBezTo>
                <a:cubicBezTo>
                  <a:pt x="54464" y="4340"/>
                  <a:pt x="51519" y="3577"/>
                  <a:pt x="48792" y="2377"/>
                </a:cubicBezTo>
                <a:cubicBezTo>
                  <a:pt x="48565" y="2246"/>
                  <a:pt x="48324" y="2186"/>
                  <a:pt x="48087" y="2186"/>
                </a:cubicBezTo>
                <a:cubicBezTo>
                  <a:pt x="47340" y="2186"/>
                  <a:pt x="46647" y="2784"/>
                  <a:pt x="46647" y="3613"/>
                </a:cubicBezTo>
                <a:cubicBezTo>
                  <a:pt x="46538" y="4522"/>
                  <a:pt x="46720" y="5395"/>
                  <a:pt x="47083" y="6231"/>
                </a:cubicBezTo>
                <a:cubicBezTo>
                  <a:pt x="42885" y="6828"/>
                  <a:pt x="38715" y="7129"/>
                  <a:pt x="34578" y="7129"/>
                </a:cubicBezTo>
                <a:cubicBezTo>
                  <a:pt x="23093" y="7129"/>
                  <a:pt x="11867" y="4808"/>
                  <a:pt x="1014" y="49"/>
                </a:cubicBezTo>
                <a:cubicBezTo>
                  <a:pt x="936" y="15"/>
                  <a:pt x="859" y="0"/>
                  <a:pt x="7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p4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World atlas theme infographics</a:t>
            </a:r>
            <a:endParaRPr/>
          </a:p>
        </p:txBody>
      </p:sp>
      <p:grpSp>
        <p:nvGrpSpPr>
          <p:cNvPr id="1493" name="Google Shape;1493;p46"/>
          <p:cNvGrpSpPr/>
          <p:nvPr/>
        </p:nvGrpSpPr>
        <p:grpSpPr>
          <a:xfrm>
            <a:off x="3334662" y="1869936"/>
            <a:ext cx="2265097" cy="2011859"/>
            <a:chOff x="6644304" y="3073628"/>
            <a:chExt cx="576302" cy="511871"/>
          </a:xfrm>
        </p:grpSpPr>
        <p:sp>
          <p:nvSpPr>
            <p:cNvPr id="1494" name="Google Shape;1494;p46"/>
            <p:cNvSpPr/>
            <p:nvPr/>
          </p:nvSpPr>
          <p:spPr>
            <a:xfrm>
              <a:off x="6644304" y="3073628"/>
              <a:ext cx="576302" cy="511871"/>
            </a:xfrm>
            <a:custGeom>
              <a:avLst/>
              <a:gdLst/>
              <a:ahLst/>
              <a:cxnLst/>
              <a:rect l="l" t="t" r="r" b="b"/>
              <a:pathLst>
                <a:path w="99879" h="88751" extrusionOk="0">
                  <a:moveTo>
                    <a:pt x="50483" y="1"/>
                  </a:moveTo>
                  <a:cubicBezTo>
                    <a:pt x="46751" y="1"/>
                    <a:pt x="42953" y="456"/>
                    <a:pt x="39160" y="1409"/>
                  </a:cubicBezTo>
                  <a:cubicBezTo>
                    <a:pt x="14870" y="7513"/>
                    <a:pt x="1" y="31697"/>
                    <a:pt x="5963" y="55420"/>
                  </a:cubicBezTo>
                  <a:cubicBezTo>
                    <a:pt x="10993" y="75452"/>
                    <a:pt x="29236" y="88750"/>
                    <a:pt x="49406" y="88750"/>
                  </a:cubicBezTo>
                  <a:cubicBezTo>
                    <a:pt x="53141" y="88750"/>
                    <a:pt x="56941" y="88294"/>
                    <a:pt x="60736" y="87341"/>
                  </a:cubicBezTo>
                  <a:cubicBezTo>
                    <a:pt x="85027" y="81237"/>
                    <a:pt x="99878" y="57053"/>
                    <a:pt x="93917" y="33330"/>
                  </a:cubicBezTo>
                  <a:cubicBezTo>
                    <a:pt x="88901" y="13311"/>
                    <a:pt x="70655" y="1"/>
                    <a:pt x="504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5" name="Google Shape;1495;p46"/>
            <p:cNvGrpSpPr/>
            <p:nvPr/>
          </p:nvGrpSpPr>
          <p:grpSpPr>
            <a:xfrm>
              <a:off x="6712169" y="3085440"/>
              <a:ext cx="481622" cy="494913"/>
              <a:chOff x="6712169" y="3085440"/>
              <a:chExt cx="481622" cy="494913"/>
            </a:xfrm>
          </p:grpSpPr>
          <p:sp>
            <p:nvSpPr>
              <p:cNvPr id="1496" name="Google Shape;1496;p46"/>
              <p:cNvSpPr/>
              <p:nvPr/>
            </p:nvSpPr>
            <p:spPr>
              <a:xfrm>
                <a:off x="6712169" y="3085440"/>
                <a:ext cx="238757" cy="315615"/>
              </a:xfrm>
              <a:custGeom>
                <a:avLst/>
                <a:gdLst/>
                <a:ahLst/>
                <a:cxnLst/>
                <a:rect l="l" t="t" r="r" b="b"/>
                <a:pathLst>
                  <a:path w="41379" h="54723" extrusionOk="0">
                    <a:moveTo>
                      <a:pt x="20938" y="3904"/>
                    </a:moveTo>
                    <a:lnTo>
                      <a:pt x="22677" y="6583"/>
                    </a:lnTo>
                    <a:lnTo>
                      <a:pt x="22091" y="7097"/>
                    </a:lnTo>
                    <a:lnTo>
                      <a:pt x="18951" y="4400"/>
                    </a:lnTo>
                    <a:lnTo>
                      <a:pt x="20938" y="3904"/>
                    </a:lnTo>
                    <a:close/>
                    <a:moveTo>
                      <a:pt x="25072" y="0"/>
                    </a:moveTo>
                    <a:lnTo>
                      <a:pt x="25072" y="0"/>
                    </a:lnTo>
                    <a:cubicBezTo>
                      <a:pt x="24433" y="195"/>
                      <a:pt x="23812" y="408"/>
                      <a:pt x="23191" y="621"/>
                    </a:cubicBezTo>
                    <a:lnTo>
                      <a:pt x="23493" y="1047"/>
                    </a:lnTo>
                    <a:lnTo>
                      <a:pt x="21861" y="1136"/>
                    </a:lnTo>
                    <a:cubicBezTo>
                      <a:pt x="20920" y="1491"/>
                      <a:pt x="19980" y="1899"/>
                      <a:pt x="19075" y="2307"/>
                    </a:cubicBezTo>
                    <a:lnTo>
                      <a:pt x="17709" y="4489"/>
                    </a:lnTo>
                    <a:lnTo>
                      <a:pt x="19341" y="6778"/>
                    </a:lnTo>
                    <a:lnTo>
                      <a:pt x="19341" y="6778"/>
                    </a:lnTo>
                    <a:lnTo>
                      <a:pt x="16697" y="6086"/>
                    </a:lnTo>
                    <a:lnTo>
                      <a:pt x="17017" y="4542"/>
                    </a:lnTo>
                    <a:lnTo>
                      <a:pt x="15473" y="4205"/>
                    </a:lnTo>
                    <a:cubicBezTo>
                      <a:pt x="14124" y="4968"/>
                      <a:pt x="12811" y="5820"/>
                      <a:pt x="11552" y="6725"/>
                    </a:cubicBezTo>
                    <a:lnTo>
                      <a:pt x="12581" y="6920"/>
                    </a:lnTo>
                    <a:lnTo>
                      <a:pt x="11836" y="8091"/>
                    </a:lnTo>
                    <a:cubicBezTo>
                      <a:pt x="11392" y="7967"/>
                      <a:pt x="10842" y="7772"/>
                      <a:pt x="10363" y="7612"/>
                    </a:cubicBezTo>
                    <a:cubicBezTo>
                      <a:pt x="6300" y="10753"/>
                      <a:pt x="2804" y="14567"/>
                      <a:pt x="1" y="18897"/>
                    </a:cubicBezTo>
                    <a:cubicBezTo>
                      <a:pt x="356" y="19536"/>
                      <a:pt x="498" y="20299"/>
                      <a:pt x="373" y="21026"/>
                    </a:cubicBezTo>
                    <a:cubicBezTo>
                      <a:pt x="285" y="21895"/>
                      <a:pt x="870" y="22800"/>
                      <a:pt x="977" y="23723"/>
                    </a:cubicBezTo>
                    <a:cubicBezTo>
                      <a:pt x="1101" y="24681"/>
                      <a:pt x="835" y="25710"/>
                      <a:pt x="1048" y="26633"/>
                    </a:cubicBezTo>
                    <a:cubicBezTo>
                      <a:pt x="1580" y="28922"/>
                      <a:pt x="1651" y="28904"/>
                      <a:pt x="1314" y="30696"/>
                    </a:cubicBezTo>
                    <a:cubicBezTo>
                      <a:pt x="1260" y="30998"/>
                      <a:pt x="1243" y="31335"/>
                      <a:pt x="1189" y="31654"/>
                    </a:cubicBezTo>
                    <a:cubicBezTo>
                      <a:pt x="906" y="33943"/>
                      <a:pt x="852" y="36090"/>
                      <a:pt x="2378" y="38184"/>
                    </a:cubicBezTo>
                    <a:cubicBezTo>
                      <a:pt x="3194" y="39302"/>
                      <a:pt x="4490" y="39461"/>
                      <a:pt x="5217" y="40473"/>
                    </a:cubicBezTo>
                    <a:cubicBezTo>
                      <a:pt x="5377" y="41147"/>
                      <a:pt x="5679" y="41821"/>
                      <a:pt x="5679" y="42496"/>
                    </a:cubicBezTo>
                    <a:cubicBezTo>
                      <a:pt x="5679" y="43170"/>
                      <a:pt x="7311" y="43347"/>
                      <a:pt x="6406" y="44146"/>
                    </a:cubicBezTo>
                    <a:lnTo>
                      <a:pt x="8429" y="45122"/>
                    </a:lnTo>
                    <a:lnTo>
                      <a:pt x="8429" y="45122"/>
                    </a:lnTo>
                    <a:lnTo>
                      <a:pt x="8269" y="43170"/>
                    </a:lnTo>
                    <a:lnTo>
                      <a:pt x="8269" y="43170"/>
                    </a:lnTo>
                    <a:cubicBezTo>
                      <a:pt x="8872" y="43613"/>
                      <a:pt x="9298" y="43826"/>
                      <a:pt x="9600" y="44146"/>
                    </a:cubicBezTo>
                    <a:cubicBezTo>
                      <a:pt x="10345" y="44909"/>
                      <a:pt x="10948" y="45849"/>
                      <a:pt x="11765" y="46523"/>
                    </a:cubicBezTo>
                    <a:cubicBezTo>
                      <a:pt x="12652" y="47251"/>
                      <a:pt x="13734" y="47730"/>
                      <a:pt x="13255" y="49167"/>
                    </a:cubicBezTo>
                    <a:cubicBezTo>
                      <a:pt x="15142" y="50239"/>
                      <a:pt x="17068" y="51273"/>
                      <a:pt x="19240" y="51273"/>
                    </a:cubicBezTo>
                    <a:cubicBezTo>
                      <a:pt x="19621" y="51273"/>
                      <a:pt x="20009" y="51241"/>
                      <a:pt x="20406" y="51172"/>
                    </a:cubicBezTo>
                    <a:cubicBezTo>
                      <a:pt x="21066" y="51051"/>
                      <a:pt x="21687" y="50867"/>
                      <a:pt x="22299" y="50867"/>
                    </a:cubicBezTo>
                    <a:cubicBezTo>
                      <a:pt x="22856" y="50867"/>
                      <a:pt x="23406" y="51019"/>
                      <a:pt x="23972" y="51509"/>
                    </a:cubicBezTo>
                    <a:cubicBezTo>
                      <a:pt x="24575" y="52042"/>
                      <a:pt x="25551" y="52219"/>
                      <a:pt x="26403" y="52414"/>
                    </a:cubicBezTo>
                    <a:cubicBezTo>
                      <a:pt x="26412" y="52417"/>
                      <a:pt x="26421" y="52418"/>
                      <a:pt x="26431" y="52418"/>
                    </a:cubicBezTo>
                    <a:cubicBezTo>
                      <a:pt x="26612" y="52418"/>
                      <a:pt x="26911" y="51958"/>
                      <a:pt x="27130" y="51722"/>
                    </a:cubicBezTo>
                    <a:cubicBezTo>
                      <a:pt x="29563" y="53875"/>
                      <a:pt x="30553" y="54722"/>
                      <a:pt x="31970" y="54722"/>
                    </a:cubicBezTo>
                    <a:cubicBezTo>
                      <a:pt x="32888" y="54722"/>
                      <a:pt x="33985" y="54367"/>
                      <a:pt x="35771" y="53780"/>
                    </a:cubicBezTo>
                    <a:cubicBezTo>
                      <a:pt x="35754" y="53674"/>
                      <a:pt x="35736" y="53568"/>
                      <a:pt x="35700" y="53461"/>
                    </a:cubicBezTo>
                    <a:cubicBezTo>
                      <a:pt x="35026" y="53479"/>
                      <a:pt x="34387" y="53550"/>
                      <a:pt x="33731" y="53568"/>
                    </a:cubicBezTo>
                    <a:cubicBezTo>
                      <a:pt x="33590" y="53572"/>
                      <a:pt x="33456" y="53574"/>
                      <a:pt x="33329" y="53574"/>
                    </a:cubicBezTo>
                    <a:cubicBezTo>
                      <a:pt x="31461" y="53574"/>
                      <a:pt x="31079" y="53047"/>
                      <a:pt x="30697" y="50871"/>
                    </a:cubicBezTo>
                    <a:cubicBezTo>
                      <a:pt x="30590" y="50179"/>
                      <a:pt x="30005" y="49575"/>
                      <a:pt x="29650" y="48972"/>
                    </a:cubicBezTo>
                    <a:lnTo>
                      <a:pt x="26030" y="49628"/>
                    </a:lnTo>
                    <a:lnTo>
                      <a:pt x="26030" y="49628"/>
                    </a:lnTo>
                    <a:lnTo>
                      <a:pt x="26385" y="45406"/>
                    </a:lnTo>
                    <a:lnTo>
                      <a:pt x="24167" y="45956"/>
                    </a:lnTo>
                    <a:cubicBezTo>
                      <a:pt x="23812" y="46931"/>
                      <a:pt x="24007" y="48085"/>
                      <a:pt x="22553" y="48564"/>
                    </a:cubicBezTo>
                    <a:cubicBezTo>
                      <a:pt x="22259" y="48659"/>
                      <a:pt x="21992" y="48700"/>
                      <a:pt x="21745" y="48700"/>
                    </a:cubicBezTo>
                    <a:cubicBezTo>
                      <a:pt x="20706" y="48700"/>
                      <a:pt x="20016" y="47976"/>
                      <a:pt x="19199" y="47517"/>
                    </a:cubicBezTo>
                    <a:lnTo>
                      <a:pt x="17851" y="42123"/>
                    </a:lnTo>
                    <a:cubicBezTo>
                      <a:pt x="19459" y="40109"/>
                      <a:pt x="19754" y="39740"/>
                      <a:pt x="21393" y="39740"/>
                    </a:cubicBezTo>
                    <a:cubicBezTo>
                      <a:pt x="21761" y="39740"/>
                      <a:pt x="22197" y="39758"/>
                      <a:pt x="22730" y="39781"/>
                    </a:cubicBezTo>
                    <a:lnTo>
                      <a:pt x="22890" y="38237"/>
                    </a:lnTo>
                    <a:lnTo>
                      <a:pt x="27042" y="38113"/>
                    </a:lnTo>
                    <a:lnTo>
                      <a:pt x="30324" y="41786"/>
                    </a:lnTo>
                    <a:cubicBezTo>
                      <a:pt x="30679" y="39550"/>
                      <a:pt x="29064" y="38290"/>
                      <a:pt x="28532" y="36374"/>
                    </a:cubicBezTo>
                    <a:cubicBezTo>
                      <a:pt x="29366" y="35363"/>
                      <a:pt x="30324" y="34280"/>
                      <a:pt x="31229" y="33163"/>
                    </a:cubicBezTo>
                    <a:cubicBezTo>
                      <a:pt x="32045" y="32133"/>
                      <a:pt x="31974" y="31885"/>
                      <a:pt x="30644" y="30359"/>
                    </a:cubicBezTo>
                    <a:cubicBezTo>
                      <a:pt x="31105" y="29916"/>
                      <a:pt x="31886" y="29490"/>
                      <a:pt x="31957" y="28993"/>
                    </a:cubicBezTo>
                    <a:cubicBezTo>
                      <a:pt x="32152" y="27378"/>
                      <a:pt x="33411" y="26757"/>
                      <a:pt x="34441" y="25906"/>
                    </a:cubicBezTo>
                    <a:lnTo>
                      <a:pt x="34245" y="24273"/>
                    </a:lnTo>
                    <a:lnTo>
                      <a:pt x="36588" y="22996"/>
                    </a:lnTo>
                    <a:lnTo>
                      <a:pt x="37120" y="24096"/>
                    </a:lnTo>
                    <a:lnTo>
                      <a:pt x="40438" y="20849"/>
                    </a:lnTo>
                    <a:lnTo>
                      <a:pt x="40048" y="20387"/>
                    </a:lnTo>
                    <a:lnTo>
                      <a:pt x="38184" y="21700"/>
                    </a:lnTo>
                    <a:lnTo>
                      <a:pt x="36410" y="20547"/>
                    </a:lnTo>
                    <a:cubicBezTo>
                      <a:pt x="37315" y="19429"/>
                      <a:pt x="38309" y="18631"/>
                      <a:pt x="38752" y="17584"/>
                    </a:cubicBezTo>
                    <a:cubicBezTo>
                      <a:pt x="39285" y="16377"/>
                      <a:pt x="40686" y="16271"/>
                      <a:pt x="41378" y="15295"/>
                    </a:cubicBezTo>
                    <a:cubicBezTo>
                      <a:pt x="40314" y="14177"/>
                      <a:pt x="39285" y="13663"/>
                      <a:pt x="37989" y="13521"/>
                    </a:cubicBezTo>
                    <a:cubicBezTo>
                      <a:pt x="37031" y="13467"/>
                      <a:pt x="36162" y="12971"/>
                      <a:pt x="35647" y="12154"/>
                    </a:cubicBezTo>
                    <a:cubicBezTo>
                      <a:pt x="35257" y="11622"/>
                      <a:pt x="34813" y="11161"/>
                      <a:pt x="34281" y="10770"/>
                    </a:cubicBezTo>
                    <a:cubicBezTo>
                      <a:pt x="34068" y="10593"/>
                      <a:pt x="33678" y="10628"/>
                      <a:pt x="33323" y="10557"/>
                    </a:cubicBezTo>
                    <a:lnTo>
                      <a:pt x="32773" y="12509"/>
                    </a:lnTo>
                    <a:cubicBezTo>
                      <a:pt x="31022" y="12013"/>
                      <a:pt x="29978" y="9739"/>
                      <a:pt x="28235" y="9739"/>
                    </a:cubicBezTo>
                    <a:cubicBezTo>
                      <a:pt x="27735" y="9739"/>
                      <a:pt x="27176" y="9927"/>
                      <a:pt x="26527" y="10398"/>
                    </a:cubicBezTo>
                    <a:cubicBezTo>
                      <a:pt x="26793" y="11711"/>
                      <a:pt x="25942" y="13290"/>
                      <a:pt x="27343" y="14479"/>
                    </a:cubicBezTo>
                    <a:cubicBezTo>
                      <a:pt x="27538" y="14638"/>
                      <a:pt x="27609" y="15295"/>
                      <a:pt x="27485" y="15419"/>
                    </a:cubicBezTo>
                    <a:cubicBezTo>
                      <a:pt x="26154" y="16590"/>
                      <a:pt x="27095" y="18169"/>
                      <a:pt x="26935" y="19447"/>
                    </a:cubicBezTo>
                    <a:cubicBezTo>
                      <a:pt x="26757" y="19471"/>
                      <a:pt x="26594" y="19483"/>
                      <a:pt x="26444" y="19483"/>
                    </a:cubicBezTo>
                    <a:cubicBezTo>
                      <a:pt x="24534" y="19483"/>
                      <a:pt x="24803" y="17604"/>
                      <a:pt x="24309" y="16732"/>
                    </a:cubicBezTo>
                    <a:cubicBezTo>
                      <a:pt x="23538" y="16756"/>
                      <a:pt x="22881" y="16829"/>
                      <a:pt x="22272" y="16829"/>
                    </a:cubicBezTo>
                    <a:cubicBezTo>
                      <a:pt x="21985" y="16829"/>
                      <a:pt x="21708" y="16813"/>
                      <a:pt x="21435" y="16768"/>
                    </a:cubicBezTo>
                    <a:cubicBezTo>
                      <a:pt x="20583" y="16626"/>
                      <a:pt x="19767" y="16235"/>
                      <a:pt x="18968" y="15880"/>
                    </a:cubicBezTo>
                    <a:cubicBezTo>
                      <a:pt x="18099" y="15508"/>
                      <a:pt x="17904" y="14745"/>
                      <a:pt x="18117" y="13929"/>
                    </a:cubicBezTo>
                    <a:cubicBezTo>
                      <a:pt x="18489" y="12562"/>
                      <a:pt x="19820" y="11799"/>
                      <a:pt x="20317" y="10433"/>
                    </a:cubicBezTo>
                    <a:cubicBezTo>
                      <a:pt x="20420" y="10159"/>
                      <a:pt x="20643" y="10069"/>
                      <a:pt x="20926" y="10069"/>
                    </a:cubicBezTo>
                    <a:cubicBezTo>
                      <a:pt x="21466" y="10069"/>
                      <a:pt x="22224" y="10398"/>
                      <a:pt x="22783" y="10398"/>
                    </a:cubicBezTo>
                    <a:cubicBezTo>
                      <a:pt x="23422" y="10398"/>
                      <a:pt x="24078" y="10114"/>
                      <a:pt x="25445" y="9777"/>
                    </a:cubicBezTo>
                    <a:lnTo>
                      <a:pt x="22925" y="8836"/>
                    </a:lnTo>
                    <a:cubicBezTo>
                      <a:pt x="23351" y="8002"/>
                      <a:pt x="23759" y="7435"/>
                      <a:pt x="23972" y="6796"/>
                    </a:cubicBezTo>
                    <a:cubicBezTo>
                      <a:pt x="24489" y="5333"/>
                      <a:pt x="24808" y="4715"/>
                      <a:pt x="25467" y="4715"/>
                    </a:cubicBezTo>
                    <a:cubicBezTo>
                      <a:pt x="25870" y="4715"/>
                      <a:pt x="26401" y="4947"/>
                      <a:pt x="27184" y="5359"/>
                    </a:cubicBezTo>
                    <a:cubicBezTo>
                      <a:pt x="27485" y="5518"/>
                      <a:pt x="27787" y="5713"/>
                      <a:pt x="28177" y="5944"/>
                    </a:cubicBezTo>
                    <a:lnTo>
                      <a:pt x="26012" y="8694"/>
                    </a:lnTo>
                    <a:cubicBezTo>
                      <a:pt x="26754" y="8600"/>
                      <a:pt x="27262" y="8535"/>
                      <a:pt x="27696" y="8535"/>
                    </a:cubicBezTo>
                    <a:cubicBezTo>
                      <a:pt x="28642" y="8535"/>
                      <a:pt x="29231" y="8844"/>
                      <a:pt x="31105" y="9830"/>
                    </a:cubicBezTo>
                    <a:lnTo>
                      <a:pt x="32844" y="8304"/>
                    </a:lnTo>
                    <a:lnTo>
                      <a:pt x="31886" y="7346"/>
                    </a:lnTo>
                    <a:lnTo>
                      <a:pt x="32861" y="5341"/>
                    </a:lnTo>
                    <a:lnTo>
                      <a:pt x="25232" y="2005"/>
                    </a:lnTo>
                    <a:lnTo>
                      <a:pt x="21577" y="2733"/>
                    </a:lnTo>
                    <a:lnTo>
                      <a:pt x="21452" y="2218"/>
                    </a:lnTo>
                    <a:lnTo>
                      <a:pt x="24540" y="1437"/>
                    </a:lnTo>
                    <a:lnTo>
                      <a:pt x="250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46"/>
              <p:cNvSpPr/>
              <p:nvPr/>
            </p:nvSpPr>
            <p:spPr>
              <a:xfrm>
                <a:off x="6913100" y="3367694"/>
                <a:ext cx="190537" cy="212659"/>
              </a:xfrm>
              <a:custGeom>
                <a:avLst/>
                <a:gdLst/>
                <a:ahLst/>
                <a:cxnLst/>
                <a:rect l="l" t="t" r="r" b="b"/>
                <a:pathLst>
                  <a:path w="33022" h="36872" extrusionOk="0">
                    <a:moveTo>
                      <a:pt x="11233" y="0"/>
                    </a:moveTo>
                    <a:cubicBezTo>
                      <a:pt x="10639" y="505"/>
                      <a:pt x="10418" y="1084"/>
                      <a:pt x="9687" y="1084"/>
                    </a:cubicBezTo>
                    <a:cubicBezTo>
                      <a:pt x="9544" y="1084"/>
                      <a:pt x="9381" y="1061"/>
                      <a:pt x="9192" y="1012"/>
                    </a:cubicBezTo>
                    <a:cubicBezTo>
                      <a:pt x="8542" y="845"/>
                      <a:pt x="7805" y="576"/>
                      <a:pt x="7089" y="576"/>
                    </a:cubicBezTo>
                    <a:cubicBezTo>
                      <a:pt x="6437" y="576"/>
                      <a:pt x="5804" y="799"/>
                      <a:pt x="5271" y="1526"/>
                    </a:cubicBezTo>
                    <a:lnTo>
                      <a:pt x="4632" y="231"/>
                    </a:lnTo>
                    <a:cubicBezTo>
                      <a:pt x="3940" y="1030"/>
                      <a:pt x="3780" y="2165"/>
                      <a:pt x="2591" y="2325"/>
                    </a:cubicBezTo>
                    <a:cubicBezTo>
                      <a:pt x="1208" y="2502"/>
                      <a:pt x="2538" y="4649"/>
                      <a:pt x="959" y="4844"/>
                    </a:cubicBezTo>
                    <a:lnTo>
                      <a:pt x="2006" y="8961"/>
                    </a:lnTo>
                    <a:lnTo>
                      <a:pt x="1" y="12190"/>
                    </a:lnTo>
                    <a:cubicBezTo>
                      <a:pt x="1190" y="12935"/>
                      <a:pt x="143" y="14302"/>
                      <a:pt x="640" y="15153"/>
                    </a:cubicBezTo>
                    <a:cubicBezTo>
                      <a:pt x="1882" y="15987"/>
                      <a:pt x="3071" y="16697"/>
                      <a:pt x="4135" y="17531"/>
                    </a:cubicBezTo>
                    <a:cubicBezTo>
                      <a:pt x="5058" y="18276"/>
                      <a:pt x="5732" y="19359"/>
                      <a:pt x="6726" y="19980"/>
                    </a:cubicBezTo>
                    <a:cubicBezTo>
                      <a:pt x="7808" y="20654"/>
                      <a:pt x="9121" y="20973"/>
                      <a:pt x="10044" y="21364"/>
                    </a:cubicBezTo>
                    <a:cubicBezTo>
                      <a:pt x="11250" y="25161"/>
                      <a:pt x="11587" y="28638"/>
                      <a:pt x="10878" y="32152"/>
                    </a:cubicBezTo>
                    <a:cubicBezTo>
                      <a:pt x="11091" y="32506"/>
                      <a:pt x="11623" y="32968"/>
                      <a:pt x="11605" y="33394"/>
                    </a:cubicBezTo>
                    <a:cubicBezTo>
                      <a:pt x="11552" y="34405"/>
                      <a:pt x="11605" y="35416"/>
                      <a:pt x="11783" y="36428"/>
                    </a:cubicBezTo>
                    <a:cubicBezTo>
                      <a:pt x="11800" y="36587"/>
                      <a:pt x="11836" y="36729"/>
                      <a:pt x="11871" y="36871"/>
                    </a:cubicBezTo>
                    <a:cubicBezTo>
                      <a:pt x="12634" y="36712"/>
                      <a:pt x="13379" y="36552"/>
                      <a:pt x="14125" y="36357"/>
                    </a:cubicBezTo>
                    <a:lnTo>
                      <a:pt x="14568" y="36233"/>
                    </a:lnTo>
                    <a:cubicBezTo>
                      <a:pt x="15172" y="34139"/>
                      <a:pt x="15828" y="32045"/>
                      <a:pt x="17798" y="30785"/>
                    </a:cubicBezTo>
                    <a:cubicBezTo>
                      <a:pt x="18543" y="30324"/>
                      <a:pt x="18951" y="29845"/>
                      <a:pt x="19235" y="29117"/>
                    </a:cubicBezTo>
                    <a:cubicBezTo>
                      <a:pt x="19377" y="28763"/>
                      <a:pt x="19465" y="28230"/>
                      <a:pt x="19732" y="28124"/>
                    </a:cubicBezTo>
                    <a:cubicBezTo>
                      <a:pt x="22233" y="27059"/>
                      <a:pt x="23334" y="24930"/>
                      <a:pt x="24008" y="22535"/>
                    </a:cubicBezTo>
                    <a:cubicBezTo>
                      <a:pt x="24345" y="21346"/>
                      <a:pt x="25232" y="20423"/>
                      <a:pt x="26403" y="20051"/>
                    </a:cubicBezTo>
                    <a:cubicBezTo>
                      <a:pt x="28550" y="19447"/>
                      <a:pt x="29065" y="17904"/>
                      <a:pt x="29615" y="16147"/>
                    </a:cubicBezTo>
                    <a:cubicBezTo>
                      <a:pt x="30449" y="13503"/>
                      <a:pt x="30999" y="10735"/>
                      <a:pt x="32844" y="8517"/>
                    </a:cubicBezTo>
                    <a:cubicBezTo>
                      <a:pt x="32933" y="8429"/>
                      <a:pt x="32986" y="8340"/>
                      <a:pt x="33021" y="8216"/>
                    </a:cubicBezTo>
                    <a:cubicBezTo>
                      <a:pt x="33021" y="7683"/>
                      <a:pt x="33021" y="7133"/>
                      <a:pt x="33021" y="6424"/>
                    </a:cubicBezTo>
                    <a:cubicBezTo>
                      <a:pt x="32898" y="6449"/>
                      <a:pt x="32778" y="6461"/>
                      <a:pt x="32662" y="6461"/>
                    </a:cubicBezTo>
                    <a:cubicBezTo>
                      <a:pt x="31610" y="6461"/>
                      <a:pt x="30838" y="5512"/>
                      <a:pt x="29835" y="5512"/>
                    </a:cubicBezTo>
                    <a:cubicBezTo>
                      <a:pt x="29647" y="5512"/>
                      <a:pt x="29450" y="5546"/>
                      <a:pt x="29242" y="5625"/>
                    </a:cubicBezTo>
                    <a:cubicBezTo>
                      <a:pt x="28763" y="5810"/>
                      <a:pt x="28295" y="5881"/>
                      <a:pt x="27833" y="5881"/>
                    </a:cubicBezTo>
                    <a:cubicBezTo>
                      <a:pt x="27010" y="5881"/>
                      <a:pt x="26203" y="5659"/>
                      <a:pt x="25374" y="5465"/>
                    </a:cubicBezTo>
                    <a:cubicBezTo>
                      <a:pt x="25322" y="5454"/>
                      <a:pt x="25270" y="5449"/>
                      <a:pt x="25215" y="5449"/>
                    </a:cubicBezTo>
                    <a:cubicBezTo>
                      <a:pt x="24767" y="5449"/>
                      <a:pt x="24231" y="5812"/>
                      <a:pt x="23582" y="6033"/>
                    </a:cubicBezTo>
                    <a:lnTo>
                      <a:pt x="20637" y="2112"/>
                    </a:lnTo>
                    <a:lnTo>
                      <a:pt x="16467" y="2201"/>
                    </a:lnTo>
                    <a:lnTo>
                      <a:pt x="1123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46"/>
              <p:cNvSpPr/>
              <p:nvPr/>
            </p:nvSpPr>
            <p:spPr>
              <a:xfrm>
                <a:off x="7135734" y="3186037"/>
                <a:ext cx="58058" cy="152383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26421" extrusionOk="0">
                    <a:moveTo>
                      <a:pt x="2520" y="1"/>
                    </a:moveTo>
                    <a:lnTo>
                      <a:pt x="2254" y="19"/>
                    </a:lnTo>
                    <a:cubicBezTo>
                      <a:pt x="2077" y="515"/>
                      <a:pt x="2041" y="1474"/>
                      <a:pt x="1545" y="1864"/>
                    </a:cubicBezTo>
                    <a:cubicBezTo>
                      <a:pt x="107" y="3035"/>
                      <a:pt x="214" y="4401"/>
                      <a:pt x="586" y="5927"/>
                    </a:cubicBezTo>
                    <a:cubicBezTo>
                      <a:pt x="746" y="6566"/>
                      <a:pt x="1012" y="7311"/>
                      <a:pt x="835" y="7897"/>
                    </a:cubicBezTo>
                    <a:cubicBezTo>
                      <a:pt x="1" y="10523"/>
                      <a:pt x="799" y="13202"/>
                      <a:pt x="72" y="15917"/>
                    </a:cubicBezTo>
                    <a:lnTo>
                      <a:pt x="1686" y="15846"/>
                    </a:lnTo>
                    <a:cubicBezTo>
                      <a:pt x="1811" y="17177"/>
                      <a:pt x="2698" y="18241"/>
                      <a:pt x="1970" y="19590"/>
                    </a:cubicBezTo>
                    <a:cubicBezTo>
                      <a:pt x="1740" y="20051"/>
                      <a:pt x="2024" y="21293"/>
                      <a:pt x="2414" y="21506"/>
                    </a:cubicBezTo>
                    <a:cubicBezTo>
                      <a:pt x="4596" y="22642"/>
                      <a:pt x="4632" y="25587"/>
                      <a:pt x="6885" y="26421"/>
                    </a:cubicBezTo>
                    <a:lnTo>
                      <a:pt x="10061" y="24079"/>
                    </a:lnTo>
                    <a:cubicBezTo>
                      <a:pt x="9973" y="15491"/>
                      <a:pt x="7364" y="7098"/>
                      <a:pt x="25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46"/>
              <p:cNvSpPr/>
              <p:nvPr/>
            </p:nvSpPr>
            <p:spPr>
              <a:xfrm>
                <a:off x="6870416" y="3332822"/>
                <a:ext cx="47510" cy="11685"/>
              </a:xfrm>
              <a:custGeom>
                <a:avLst/>
                <a:gdLst/>
                <a:ahLst/>
                <a:cxnLst/>
                <a:rect l="l" t="t" r="r" b="b"/>
                <a:pathLst>
                  <a:path w="8234" h="2026" extrusionOk="0">
                    <a:moveTo>
                      <a:pt x="3405" y="1"/>
                    </a:moveTo>
                    <a:cubicBezTo>
                      <a:pt x="2255" y="1"/>
                      <a:pt x="1201" y="655"/>
                      <a:pt x="1" y="919"/>
                    </a:cubicBezTo>
                    <a:cubicBezTo>
                      <a:pt x="371" y="1711"/>
                      <a:pt x="675" y="1974"/>
                      <a:pt x="943" y="1974"/>
                    </a:cubicBezTo>
                    <a:cubicBezTo>
                      <a:pt x="1419" y="1974"/>
                      <a:pt x="1781" y="1142"/>
                      <a:pt x="2201" y="972"/>
                    </a:cubicBezTo>
                    <a:cubicBezTo>
                      <a:pt x="2266" y="967"/>
                      <a:pt x="2330" y="964"/>
                      <a:pt x="2394" y="964"/>
                    </a:cubicBezTo>
                    <a:cubicBezTo>
                      <a:pt x="3717" y="964"/>
                      <a:pt x="4976" y="2025"/>
                      <a:pt x="6356" y="2025"/>
                    </a:cubicBezTo>
                    <a:cubicBezTo>
                      <a:pt x="6954" y="2025"/>
                      <a:pt x="7575" y="1826"/>
                      <a:pt x="8234" y="1256"/>
                    </a:cubicBezTo>
                    <a:cubicBezTo>
                      <a:pt x="7932" y="936"/>
                      <a:pt x="7684" y="440"/>
                      <a:pt x="7400" y="422"/>
                    </a:cubicBezTo>
                    <a:cubicBezTo>
                      <a:pt x="7374" y="421"/>
                      <a:pt x="7348" y="420"/>
                      <a:pt x="7322" y="420"/>
                    </a:cubicBezTo>
                    <a:cubicBezTo>
                      <a:pt x="6763" y="420"/>
                      <a:pt x="6090" y="679"/>
                      <a:pt x="5591" y="679"/>
                    </a:cubicBezTo>
                    <a:cubicBezTo>
                      <a:pt x="5418" y="679"/>
                      <a:pt x="5266" y="648"/>
                      <a:pt x="5147" y="564"/>
                    </a:cubicBezTo>
                    <a:cubicBezTo>
                      <a:pt x="4527" y="150"/>
                      <a:pt x="3955" y="1"/>
                      <a:pt x="34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46"/>
              <p:cNvSpPr/>
              <p:nvPr/>
            </p:nvSpPr>
            <p:spPr>
              <a:xfrm>
                <a:off x="6925590" y="3336277"/>
                <a:ext cx="38094" cy="14228"/>
              </a:xfrm>
              <a:custGeom>
                <a:avLst/>
                <a:gdLst/>
                <a:ahLst/>
                <a:cxnLst/>
                <a:rect l="l" t="t" r="r" b="b"/>
                <a:pathLst>
                  <a:path w="6602" h="2467" extrusionOk="0">
                    <a:moveTo>
                      <a:pt x="6601" y="0"/>
                    </a:moveTo>
                    <a:cubicBezTo>
                      <a:pt x="4188" y="231"/>
                      <a:pt x="2254" y="391"/>
                      <a:pt x="338" y="604"/>
                    </a:cubicBezTo>
                    <a:cubicBezTo>
                      <a:pt x="231" y="621"/>
                      <a:pt x="160" y="976"/>
                      <a:pt x="1" y="1384"/>
                    </a:cubicBezTo>
                    <a:lnTo>
                      <a:pt x="1438" y="2467"/>
                    </a:lnTo>
                    <a:cubicBezTo>
                      <a:pt x="2573" y="621"/>
                      <a:pt x="4862" y="1491"/>
                      <a:pt x="66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01" name="Google Shape;1501;p46"/>
            <p:cNvSpPr/>
            <p:nvPr/>
          </p:nvSpPr>
          <p:spPr>
            <a:xfrm>
              <a:off x="6867451" y="3073651"/>
              <a:ext cx="102383" cy="56919"/>
            </a:xfrm>
            <a:custGeom>
              <a:avLst/>
              <a:gdLst/>
              <a:ahLst/>
              <a:cxnLst/>
              <a:rect l="l" t="t" r="r" b="b"/>
              <a:pathLst>
                <a:path w="17744" h="9869" extrusionOk="0">
                  <a:moveTo>
                    <a:pt x="11775" y="1"/>
                  </a:moveTo>
                  <a:cubicBezTo>
                    <a:pt x="7969" y="1"/>
                    <a:pt x="4175" y="474"/>
                    <a:pt x="479" y="1405"/>
                  </a:cubicBezTo>
                  <a:lnTo>
                    <a:pt x="0" y="1530"/>
                  </a:lnTo>
                  <a:cubicBezTo>
                    <a:pt x="266" y="1749"/>
                    <a:pt x="570" y="1886"/>
                    <a:pt x="955" y="1886"/>
                  </a:cubicBezTo>
                  <a:cubicBezTo>
                    <a:pt x="1161" y="1886"/>
                    <a:pt x="1391" y="1847"/>
                    <a:pt x="1651" y="1760"/>
                  </a:cubicBezTo>
                  <a:cubicBezTo>
                    <a:pt x="2029" y="1630"/>
                    <a:pt x="2392" y="1564"/>
                    <a:pt x="2739" y="1564"/>
                  </a:cubicBezTo>
                  <a:cubicBezTo>
                    <a:pt x="3580" y="1564"/>
                    <a:pt x="4337" y="1950"/>
                    <a:pt x="5040" y="2754"/>
                  </a:cubicBezTo>
                  <a:cubicBezTo>
                    <a:pt x="5749" y="3588"/>
                    <a:pt x="7204" y="3428"/>
                    <a:pt x="7967" y="4422"/>
                  </a:cubicBezTo>
                  <a:cubicBezTo>
                    <a:pt x="8017" y="4486"/>
                    <a:pt x="8125" y="4504"/>
                    <a:pt x="8257" y="4504"/>
                  </a:cubicBezTo>
                  <a:cubicBezTo>
                    <a:pt x="8429" y="4504"/>
                    <a:pt x="8642" y="4473"/>
                    <a:pt x="8821" y="4473"/>
                  </a:cubicBezTo>
                  <a:cubicBezTo>
                    <a:pt x="8844" y="4473"/>
                    <a:pt x="8868" y="4474"/>
                    <a:pt x="8890" y="4475"/>
                  </a:cubicBezTo>
                  <a:lnTo>
                    <a:pt x="8233" y="6054"/>
                  </a:lnTo>
                  <a:cubicBezTo>
                    <a:pt x="9475" y="6533"/>
                    <a:pt x="11019" y="6640"/>
                    <a:pt x="11605" y="7420"/>
                  </a:cubicBezTo>
                  <a:cubicBezTo>
                    <a:pt x="13095" y="9479"/>
                    <a:pt x="15065" y="9745"/>
                    <a:pt x="17744" y="9869"/>
                  </a:cubicBezTo>
                  <a:cubicBezTo>
                    <a:pt x="17105" y="8982"/>
                    <a:pt x="16271" y="8325"/>
                    <a:pt x="16342" y="7828"/>
                  </a:cubicBezTo>
                  <a:cubicBezTo>
                    <a:pt x="16502" y="6888"/>
                    <a:pt x="16892" y="6125"/>
                    <a:pt x="15632" y="5717"/>
                  </a:cubicBezTo>
                  <a:lnTo>
                    <a:pt x="16857" y="4706"/>
                  </a:lnTo>
                  <a:lnTo>
                    <a:pt x="16484" y="3215"/>
                  </a:lnTo>
                  <a:cubicBezTo>
                    <a:pt x="16786" y="3073"/>
                    <a:pt x="17123" y="3002"/>
                    <a:pt x="17336" y="2772"/>
                  </a:cubicBezTo>
                  <a:cubicBezTo>
                    <a:pt x="17531" y="2559"/>
                    <a:pt x="17549" y="2222"/>
                    <a:pt x="17744" y="1689"/>
                  </a:cubicBezTo>
                  <a:cubicBezTo>
                    <a:pt x="16928" y="1441"/>
                    <a:pt x="16218" y="1281"/>
                    <a:pt x="15579" y="660"/>
                  </a:cubicBezTo>
                  <a:cubicBezTo>
                    <a:pt x="15384" y="465"/>
                    <a:pt x="15171" y="270"/>
                    <a:pt x="14940" y="110"/>
                  </a:cubicBezTo>
                  <a:cubicBezTo>
                    <a:pt x="13885" y="37"/>
                    <a:pt x="12830" y="1"/>
                    <a:pt x="1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6"/>
            <p:cNvSpPr/>
            <p:nvPr/>
          </p:nvSpPr>
          <p:spPr>
            <a:xfrm>
              <a:off x="7069097" y="3119476"/>
              <a:ext cx="78535" cy="76898"/>
            </a:xfrm>
            <a:custGeom>
              <a:avLst/>
              <a:gdLst/>
              <a:ahLst/>
              <a:cxnLst/>
              <a:rect l="l" t="t" r="r" b="b"/>
              <a:pathLst>
                <a:path w="13611" h="13333" extrusionOk="0">
                  <a:moveTo>
                    <a:pt x="1947" y="1"/>
                  </a:moveTo>
                  <a:cubicBezTo>
                    <a:pt x="1321" y="1"/>
                    <a:pt x="678" y="263"/>
                    <a:pt x="1" y="842"/>
                  </a:cubicBezTo>
                  <a:lnTo>
                    <a:pt x="1420" y="2634"/>
                  </a:lnTo>
                  <a:lnTo>
                    <a:pt x="5856" y="2829"/>
                  </a:lnTo>
                  <a:lnTo>
                    <a:pt x="5342" y="5224"/>
                  </a:lnTo>
                  <a:lnTo>
                    <a:pt x="8802" y="7105"/>
                  </a:lnTo>
                  <a:lnTo>
                    <a:pt x="7453" y="8702"/>
                  </a:lnTo>
                  <a:lnTo>
                    <a:pt x="9884" y="12925"/>
                  </a:lnTo>
                  <a:lnTo>
                    <a:pt x="12386" y="13333"/>
                  </a:lnTo>
                  <a:cubicBezTo>
                    <a:pt x="11889" y="12109"/>
                    <a:pt x="13610" y="10813"/>
                    <a:pt x="11694" y="9891"/>
                  </a:cubicBezTo>
                  <a:cubicBezTo>
                    <a:pt x="11605" y="9181"/>
                    <a:pt x="11232" y="8436"/>
                    <a:pt x="11179" y="7726"/>
                  </a:cubicBezTo>
                  <a:cubicBezTo>
                    <a:pt x="8713" y="4852"/>
                    <a:pt x="5892" y="2297"/>
                    <a:pt x="2769" y="150"/>
                  </a:cubicBezTo>
                  <a:cubicBezTo>
                    <a:pt x="2497" y="52"/>
                    <a:pt x="2224" y="1"/>
                    <a:pt x="19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6"/>
            <p:cNvSpPr/>
            <p:nvPr/>
          </p:nvSpPr>
          <p:spPr>
            <a:xfrm>
              <a:off x="6946266" y="3181844"/>
              <a:ext cx="21095" cy="14742"/>
            </a:xfrm>
            <a:custGeom>
              <a:avLst/>
              <a:gdLst/>
              <a:ahLst/>
              <a:cxnLst/>
              <a:rect l="l" t="t" r="r" b="b"/>
              <a:pathLst>
                <a:path w="3656" h="2556" extrusionOk="0">
                  <a:moveTo>
                    <a:pt x="498" y="0"/>
                  </a:moveTo>
                  <a:cubicBezTo>
                    <a:pt x="444" y="426"/>
                    <a:pt x="373" y="852"/>
                    <a:pt x="302" y="1278"/>
                  </a:cubicBezTo>
                  <a:cubicBezTo>
                    <a:pt x="231" y="1686"/>
                    <a:pt x="107" y="2076"/>
                    <a:pt x="1" y="2555"/>
                  </a:cubicBezTo>
                  <a:lnTo>
                    <a:pt x="3656" y="2467"/>
                  </a:lnTo>
                  <a:lnTo>
                    <a:pt x="3319" y="1100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4" name="Google Shape;1504;p46"/>
          <p:cNvGrpSpPr/>
          <p:nvPr/>
        </p:nvGrpSpPr>
        <p:grpSpPr>
          <a:xfrm>
            <a:off x="938625" y="1524813"/>
            <a:ext cx="1737000" cy="2702100"/>
            <a:chOff x="938625" y="1524813"/>
            <a:chExt cx="1737000" cy="2702100"/>
          </a:xfrm>
        </p:grpSpPr>
        <p:sp>
          <p:nvSpPr>
            <p:cNvPr id="1505" name="Google Shape;1505;p46"/>
            <p:cNvSpPr/>
            <p:nvPr/>
          </p:nvSpPr>
          <p:spPr>
            <a:xfrm>
              <a:off x="938625" y="1524813"/>
              <a:ext cx="1737000" cy="27021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6"/>
            <p:cNvSpPr/>
            <p:nvPr/>
          </p:nvSpPr>
          <p:spPr>
            <a:xfrm>
              <a:off x="1428813" y="3249638"/>
              <a:ext cx="756600" cy="7566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7" name="Google Shape;1507;p46"/>
            <p:cNvGrpSpPr/>
            <p:nvPr/>
          </p:nvGrpSpPr>
          <p:grpSpPr>
            <a:xfrm>
              <a:off x="992463" y="1752839"/>
              <a:ext cx="1629300" cy="1294649"/>
              <a:chOff x="763863" y="1591827"/>
              <a:chExt cx="1629300" cy="1294649"/>
            </a:xfrm>
          </p:grpSpPr>
          <p:sp>
            <p:nvSpPr>
              <p:cNvPr id="1508" name="Google Shape;1508;p46"/>
              <p:cNvSpPr txBox="1"/>
              <p:nvPr/>
            </p:nvSpPr>
            <p:spPr>
              <a:xfrm>
                <a:off x="763863" y="1591827"/>
                <a:ext cx="1629300" cy="44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dk1"/>
                    </a:solidFill>
                    <a:latin typeface="Londrina Solid"/>
                    <a:ea typeface="Londrina Solid"/>
                    <a:cs typeface="Londrina Solid"/>
                    <a:sym typeface="Londrina Solid"/>
                  </a:rPr>
                  <a:t>JUPITER</a:t>
                </a:r>
                <a:endParaRPr sz="20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endParaRPr>
              </a:p>
            </p:txBody>
          </p:sp>
          <p:sp>
            <p:nvSpPr>
              <p:cNvPr id="1509" name="Google Shape;1509;p46"/>
              <p:cNvSpPr txBox="1"/>
              <p:nvPr/>
            </p:nvSpPr>
            <p:spPr>
              <a:xfrm>
                <a:off x="763863" y="2039875"/>
                <a:ext cx="1629300" cy="84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Jupiter is a gas giant and the biggest one</a:t>
                </a:r>
                <a:endParaRPr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</p:grpSp>
      <p:grpSp>
        <p:nvGrpSpPr>
          <p:cNvPr id="1510" name="Google Shape;1510;p46"/>
          <p:cNvGrpSpPr/>
          <p:nvPr/>
        </p:nvGrpSpPr>
        <p:grpSpPr>
          <a:xfrm>
            <a:off x="6457851" y="1524813"/>
            <a:ext cx="1737000" cy="2702100"/>
            <a:chOff x="6457851" y="1524813"/>
            <a:chExt cx="1737000" cy="2702100"/>
          </a:xfrm>
        </p:grpSpPr>
        <p:sp>
          <p:nvSpPr>
            <p:cNvPr id="1511" name="Google Shape;1511;p46"/>
            <p:cNvSpPr/>
            <p:nvPr/>
          </p:nvSpPr>
          <p:spPr>
            <a:xfrm>
              <a:off x="6457851" y="1524813"/>
              <a:ext cx="1737000" cy="27021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6"/>
            <p:cNvSpPr/>
            <p:nvPr/>
          </p:nvSpPr>
          <p:spPr>
            <a:xfrm>
              <a:off x="6948043" y="3268750"/>
              <a:ext cx="756600" cy="7566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3" name="Google Shape;1513;p46"/>
            <p:cNvGrpSpPr/>
            <p:nvPr/>
          </p:nvGrpSpPr>
          <p:grpSpPr>
            <a:xfrm>
              <a:off x="6511693" y="1752839"/>
              <a:ext cx="1629300" cy="1294649"/>
              <a:chOff x="2757393" y="3215352"/>
              <a:chExt cx="1629300" cy="1294649"/>
            </a:xfrm>
          </p:grpSpPr>
          <p:sp>
            <p:nvSpPr>
              <p:cNvPr id="1514" name="Google Shape;1514;p46"/>
              <p:cNvSpPr txBox="1"/>
              <p:nvPr/>
            </p:nvSpPr>
            <p:spPr>
              <a:xfrm>
                <a:off x="2757393" y="3215352"/>
                <a:ext cx="1629300" cy="44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dk1"/>
                    </a:solidFill>
                    <a:latin typeface="Londrina Solid"/>
                    <a:ea typeface="Londrina Solid"/>
                    <a:cs typeface="Londrina Solid"/>
                    <a:sym typeface="Londrina Solid"/>
                  </a:rPr>
                  <a:t>MERCURY</a:t>
                </a:r>
                <a:endParaRPr sz="20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endParaRPr>
              </a:p>
            </p:txBody>
          </p:sp>
          <p:sp>
            <p:nvSpPr>
              <p:cNvPr id="1515" name="Google Shape;1515;p46"/>
              <p:cNvSpPr txBox="1"/>
              <p:nvPr/>
            </p:nvSpPr>
            <p:spPr>
              <a:xfrm>
                <a:off x="2757393" y="3663400"/>
                <a:ext cx="1629300" cy="84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Mercury is the closest planet to the Sun</a:t>
                </a:r>
                <a:endParaRPr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</p:grpSp>
      <p:grpSp>
        <p:nvGrpSpPr>
          <p:cNvPr id="1516" name="Google Shape;1516;p46"/>
          <p:cNvGrpSpPr/>
          <p:nvPr/>
        </p:nvGrpSpPr>
        <p:grpSpPr>
          <a:xfrm>
            <a:off x="1580714" y="3422307"/>
            <a:ext cx="452798" cy="449473"/>
            <a:chOff x="-21322300" y="3693325"/>
            <a:chExt cx="306400" cy="304150"/>
          </a:xfrm>
        </p:grpSpPr>
        <p:sp>
          <p:nvSpPr>
            <p:cNvPr id="1517" name="Google Shape;1517;p46"/>
            <p:cNvSpPr/>
            <p:nvPr/>
          </p:nvSpPr>
          <p:spPr>
            <a:xfrm>
              <a:off x="-21142725" y="3868400"/>
              <a:ext cx="111850" cy="69325"/>
            </a:xfrm>
            <a:custGeom>
              <a:avLst/>
              <a:gdLst/>
              <a:ahLst/>
              <a:cxnLst/>
              <a:rect l="l" t="t" r="r" b="b"/>
              <a:pathLst>
                <a:path w="4474" h="2773" extrusionOk="0">
                  <a:moveTo>
                    <a:pt x="4474" y="0"/>
                  </a:moveTo>
                  <a:lnTo>
                    <a:pt x="4474" y="0"/>
                  </a:lnTo>
                  <a:cubicBezTo>
                    <a:pt x="4317" y="189"/>
                    <a:pt x="4159" y="378"/>
                    <a:pt x="4001" y="536"/>
                  </a:cubicBezTo>
                  <a:cubicBezTo>
                    <a:pt x="2899" y="1639"/>
                    <a:pt x="1418" y="2174"/>
                    <a:pt x="0" y="2426"/>
                  </a:cubicBezTo>
                  <a:cubicBezTo>
                    <a:pt x="473" y="2678"/>
                    <a:pt x="945" y="2773"/>
                    <a:pt x="1450" y="2773"/>
                  </a:cubicBezTo>
                  <a:cubicBezTo>
                    <a:pt x="2269" y="2773"/>
                    <a:pt x="3088" y="2458"/>
                    <a:pt x="3749" y="1828"/>
                  </a:cubicBezTo>
                  <a:cubicBezTo>
                    <a:pt x="4254" y="1324"/>
                    <a:pt x="4474" y="662"/>
                    <a:pt x="44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6"/>
            <p:cNvSpPr/>
            <p:nvPr/>
          </p:nvSpPr>
          <p:spPr>
            <a:xfrm>
              <a:off x="-21141950" y="3693325"/>
              <a:ext cx="126050" cy="120750"/>
            </a:xfrm>
            <a:custGeom>
              <a:avLst/>
              <a:gdLst/>
              <a:ahLst/>
              <a:cxnLst/>
              <a:rect l="l" t="t" r="r" b="b"/>
              <a:pathLst>
                <a:path w="5042" h="4830" extrusionOk="0">
                  <a:moveTo>
                    <a:pt x="1828" y="1214"/>
                  </a:moveTo>
                  <a:cubicBezTo>
                    <a:pt x="1915" y="1214"/>
                    <a:pt x="2001" y="1254"/>
                    <a:pt x="2080" y="1333"/>
                  </a:cubicBezTo>
                  <a:cubicBezTo>
                    <a:pt x="2238" y="1490"/>
                    <a:pt x="2238" y="1679"/>
                    <a:pt x="2080" y="1837"/>
                  </a:cubicBezTo>
                  <a:cubicBezTo>
                    <a:pt x="2001" y="1915"/>
                    <a:pt x="1915" y="1955"/>
                    <a:pt x="1828" y="1955"/>
                  </a:cubicBezTo>
                  <a:cubicBezTo>
                    <a:pt x="1742" y="1955"/>
                    <a:pt x="1655" y="1915"/>
                    <a:pt x="1576" y="1837"/>
                  </a:cubicBezTo>
                  <a:cubicBezTo>
                    <a:pt x="1419" y="1679"/>
                    <a:pt x="1419" y="1490"/>
                    <a:pt x="1576" y="1333"/>
                  </a:cubicBezTo>
                  <a:cubicBezTo>
                    <a:pt x="1655" y="1254"/>
                    <a:pt x="1742" y="1214"/>
                    <a:pt x="1828" y="1214"/>
                  </a:cubicBezTo>
                  <a:close/>
                  <a:moveTo>
                    <a:pt x="2301" y="0"/>
                  </a:moveTo>
                  <a:cubicBezTo>
                    <a:pt x="1786" y="0"/>
                    <a:pt x="1193" y="72"/>
                    <a:pt x="599" y="230"/>
                  </a:cubicBezTo>
                  <a:cubicBezTo>
                    <a:pt x="1" y="1427"/>
                    <a:pt x="221" y="2908"/>
                    <a:pt x="1230" y="3884"/>
                  </a:cubicBezTo>
                  <a:cubicBezTo>
                    <a:pt x="1797" y="4483"/>
                    <a:pt x="2647" y="4830"/>
                    <a:pt x="3498" y="4830"/>
                  </a:cubicBezTo>
                  <a:cubicBezTo>
                    <a:pt x="3970" y="4830"/>
                    <a:pt x="4443" y="4704"/>
                    <a:pt x="4884" y="4515"/>
                  </a:cubicBezTo>
                  <a:cubicBezTo>
                    <a:pt x="5042" y="3443"/>
                    <a:pt x="5042" y="2498"/>
                    <a:pt x="4947" y="1931"/>
                  </a:cubicBezTo>
                  <a:cubicBezTo>
                    <a:pt x="4884" y="1522"/>
                    <a:pt x="4601" y="1207"/>
                    <a:pt x="4254" y="1081"/>
                  </a:cubicBezTo>
                  <a:cubicBezTo>
                    <a:pt x="4160" y="1049"/>
                    <a:pt x="4065" y="1049"/>
                    <a:pt x="3970" y="1049"/>
                  </a:cubicBezTo>
                  <a:cubicBezTo>
                    <a:pt x="3970" y="955"/>
                    <a:pt x="3939" y="860"/>
                    <a:pt x="3939" y="765"/>
                  </a:cubicBezTo>
                  <a:cubicBezTo>
                    <a:pt x="3813" y="387"/>
                    <a:pt x="3498" y="104"/>
                    <a:pt x="3120" y="72"/>
                  </a:cubicBezTo>
                  <a:cubicBezTo>
                    <a:pt x="2885" y="25"/>
                    <a:pt x="2607" y="0"/>
                    <a:pt x="2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6"/>
            <p:cNvSpPr/>
            <p:nvPr/>
          </p:nvSpPr>
          <p:spPr>
            <a:xfrm>
              <a:off x="-21263225" y="3707725"/>
              <a:ext cx="69325" cy="112650"/>
            </a:xfrm>
            <a:custGeom>
              <a:avLst/>
              <a:gdLst/>
              <a:ahLst/>
              <a:cxnLst/>
              <a:rect l="l" t="t" r="r" b="b"/>
              <a:pathLst>
                <a:path w="2773" h="4506" extrusionOk="0">
                  <a:moveTo>
                    <a:pt x="2773" y="0"/>
                  </a:moveTo>
                  <a:cubicBezTo>
                    <a:pt x="2079" y="0"/>
                    <a:pt x="1418" y="252"/>
                    <a:pt x="945" y="757"/>
                  </a:cubicBezTo>
                  <a:cubicBezTo>
                    <a:pt x="347" y="1355"/>
                    <a:pt x="0" y="2174"/>
                    <a:pt x="0" y="3025"/>
                  </a:cubicBezTo>
                  <a:cubicBezTo>
                    <a:pt x="0" y="3560"/>
                    <a:pt x="126" y="4065"/>
                    <a:pt x="347" y="4506"/>
                  </a:cubicBezTo>
                  <a:cubicBezTo>
                    <a:pt x="630" y="3025"/>
                    <a:pt x="1197" y="1513"/>
                    <a:pt x="2205" y="473"/>
                  </a:cubicBezTo>
                  <a:cubicBezTo>
                    <a:pt x="2363" y="315"/>
                    <a:pt x="2552" y="158"/>
                    <a:pt x="2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6"/>
            <p:cNvSpPr/>
            <p:nvPr/>
          </p:nvSpPr>
          <p:spPr>
            <a:xfrm>
              <a:off x="-21322300" y="3703775"/>
              <a:ext cx="294600" cy="293700"/>
            </a:xfrm>
            <a:custGeom>
              <a:avLst/>
              <a:gdLst/>
              <a:ahLst/>
              <a:cxnLst/>
              <a:rect l="l" t="t" r="r" b="b"/>
              <a:pathLst>
                <a:path w="11784" h="11748" extrusionOk="0">
                  <a:moveTo>
                    <a:pt x="6604" y="3797"/>
                  </a:moveTo>
                  <a:cubicBezTo>
                    <a:pt x="6773" y="3797"/>
                    <a:pt x="6905" y="3909"/>
                    <a:pt x="6931" y="4065"/>
                  </a:cubicBezTo>
                  <a:cubicBezTo>
                    <a:pt x="7026" y="4254"/>
                    <a:pt x="6900" y="4443"/>
                    <a:pt x="6711" y="4506"/>
                  </a:cubicBezTo>
                  <a:lnTo>
                    <a:pt x="6270" y="4664"/>
                  </a:lnTo>
                  <a:cubicBezTo>
                    <a:pt x="6018" y="4727"/>
                    <a:pt x="5955" y="5042"/>
                    <a:pt x="6112" y="5231"/>
                  </a:cubicBezTo>
                  <a:lnTo>
                    <a:pt x="6490" y="5640"/>
                  </a:lnTo>
                  <a:cubicBezTo>
                    <a:pt x="6575" y="5713"/>
                    <a:pt x="6674" y="5748"/>
                    <a:pt x="6767" y="5748"/>
                  </a:cubicBezTo>
                  <a:cubicBezTo>
                    <a:pt x="6916" y="5748"/>
                    <a:pt x="7050" y="5657"/>
                    <a:pt x="7089" y="5483"/>
                  </a:cubicBezTo>
                  <a:lnTo>
                    <a:pt x="7246" y="5042"/>
                  </a:lnTo>
                  <a:cubicBezTo>
                    <a:pt x="7321" y="4892"/>
                    <a:pt x="7455" y="4802"/>
                    <a:pt x="7586" y="4802"/>
                  </a:cubicBezTo>
                  <a:cubicBezTo>
                    <a:pt x="7620" y="4802"/>
                    <a:pt x="7655" y="4808"/>
                    <a:pt x="7687" y="4821"/>
                  </a:cubicBezTo>
                  <a:cubicBezTo>
                    <a:pt x="7908" y="4884"/>
                    <a:pt x="8002" y="5073"/>
                    <a:pt x="7971" y="5262"/>
                  </a:cubicBezTo>
                  <a:lnTo>
                    <a:pt x="7813" y="5703"/>
                  </a:lnTo>
                  <a:cubicBezTo>
                    <a:pt x="7655" y="6177"/>
                    <a:pt x="7212" y="6453"/>
                    <a:pt x="6764" y="6453"/>
                  </a:cubicBezTo>
                  <a:cubicBezTo>
                    <a:pt x="6498" y="6453"/>
                    <a:pt x="6229" y="6356"/>
                    <a:pt x="6018" y="6144"/>
                  </a:cubicBezTo>
                  <a:lnTo>
                    <a:pt x="5640" y="5766"/>
                  </a:lnTo>
                  <a:cubicBezTo>
                    <a:pt x="5073" y="5199"/>
                    <a:pt x="5293" y="4223"/>
                    <a:pt x="6081" y="3971"/>
                  </a:cubicBezTo>
                  <a:lnTo>
                    <a:pt x="6490" y="3813"/>
                  </a:lnTo>
                  <a:cubicBezTo>
                    <a:pt x="6529" y="3802"/>
                    <a:pt x="6567" y="3797"/>
                    <a:pt x="6604" y="3797"/>
                  </a:cubicBezTo>
                  <a:close/>
                  <a:moveTo>
                    <a:pt x="6900" y="1"/>
                  </a:moveTo>
                  <a:lnTo>
                    <a:pt x="6900" y="1"/>
                  </a:lnTo>
                  <a:cubicBezTo>
                    <a:pt x="6238" y="253"/>
                    <a:pt x="5608" y="600"/>
                    <a:pt x="5136" y="1104"/>
                  </a:cubicBezTo>
                  <a:cubicBezTo>
                    <a:pt x="3434" y="2805"/>
                    <a:pt x="3088" y="6176"/>
                    <a:pt x="3088" y="7657"/>
                  </a:cubicBezTo>
                  <a:cubicBezTo>
                    <a:pt x="2726" y="7476"/>
                    <a:pt x="2328" y="7387"/>
                    <a:pt x="1930" y="7387"/>
                  </a:cubicBezTo>
                  <a:cubicBezTo>
                    <a:pt x="1287" y="7387"/>
                    <a:pt x="644" y="7619"/>
                    <a:pt x="158" y="8066"/>
                  </a:cubicBezTo>
                  <a:cubicBezTo>
                    <a:pt x="0" y="8224"/>
                    <a:pt x="32" y="8539"/>
                    <a:pt x="252" y="8665"/>
                  </a:cubicBezTo>
                  <a:cubicBezTo>
                    <a:pt x="1449" y="9295"/>
                    <a:pt x="2489" y="10334"/>
                    <a:pt x="3119" y="11532"/>
                  </a:cubicBezTo>
                  <a:cubicBezTo>
                    <a:pt x="3191" y="11676"/>
                    <a:pt x="3304" y="11748"/>
                    <a:pt x="3429" y="11748"/>
                  </a:cubicBezTo>
                  <a:cubicBezTo>
                    <a:pt x="3523" y="11748"/>
                    <a:pt x="3623" y="11707"/>
                    <a:pt x="3718" y="11626"/>
                  </a:cubicBezTo>
                  <a:cubicBezTo>
                    <a:pt x="4505" y="10839"/>
                    <a:pt x="4663" y="9641"/>
                    <a:pt x="4127" y="8696"/>
                  </a:cubicBezTo>
                  <a:lnTo>
                    <a:pt x="4190" y="8696"/>
                  </a:lnTo>
                  <a:cubicBezTo>
                    <a:pt x="5640" y="8696"/>
                    <a:pt x="8979" y="8350"/>
                    <a:pt x="10680" y="6648"/>
                  </a:cubicBezTo>
                  <a:cubicBezTo>
                    <a:pt x="11184" y="6144"/>
                    <a:pt x="11531" y="5514"/>
                    <a:pt x="11783" y="4853"/>
                  </a:cubicBezTo>
                  <a:lnTo>
                    <a:pt x="11783" y="4853"/>
                  </a:lnTo>
                  <a:cubicBezTo>
                    <a:pt x="11374" y="4979"/>
                    <a:pt x="11027" y="5042"/>
                    <a:pt x="10649" y="5042"/>
                  </a:cubicBezTo>
                  <a:cubicBezTo>
                    <a:pt x="9578" y="5042"/>
                    <a:pt x="8601" y="4664"/>
                    <a:pt x="7876" y="3908"/>
                  </a:cubicBezTo>
                  <a:cubicBezTo>
                    <a:pt x="6805" y="2836"/>
                    <a:pt x="6490" y="1356"/>
                    <a:pt x="6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1" name="Google Shape;1521;p46"/>
          <p:cNvGrpSpPr/>
          <p:nvPr/>
        </p:nvGrpSpPr>
        <p:grpSpPr>
          <a:xfrm>
            <a:off x="7127284" y="3422980"/>
            <a:ext cx="398119" cy="448143"/>
            <a:chOff x="-20930075" y="4066100"/>
            <a:chExt cx="269400" cy="303250"/>
          </a:xfrm>
        </p:grpSpPr>
        <p:sp>
          <p:nvSpPr>
            <p:cNvPr id="1522" name="Google Shape;1522;p46"/>
            <p:cNvSpPr/>
            <p:nvPr/>
          </p:nvSpPr>
          <p:spPr>
            <a:xfrm>
              <a:off x="-20865475" y="4066100"/>
              <a:ext cx="141775" cy="144150"/>
            </a:xfrm>
            <a:custGeom>
              <a:avLst/>
              <a:gdLst/>
              <a:ahLst/>
              <a:cxnLst/>
              <a:rect l="l" t="t" r="r" b="b"/>
              <a:pathLst>
                <a:path w="5671" h="5766" extrusionOk="0">
                  <a:moveTo>
                    <a:pt x="2836" y="2174"/>
                  </a:moveTo>
                  <a:cubicBezTo>
                    <a:pt x="3245" y="2174"/>
                    <a:pt x="3560" y="2489"/>
                    <a:pt x="3560" y="2867"/>
                  </a:cubicBezTo>
                  <a:cubicBezTo>
                    <a:pt x="3560" y="3277"/>
                    <a:pt x="3245" y="3592"/>
                    <a:pt x="2836" y="3592"/>
                  </a:cubicBezTo>
                  <a:cubicBezTo>
                    <a:pt x="2457" y="3592"/>
                    <a:pt x="2142" y="3277"/>
                    <a:pt x="2142" y="2867"/>
                  </a:cubicBezTo>
                  <a:cubicBezTo>
                    <a:pt x="2142" y="2489"/>
                    <a:pt x="2457" y="2174"/>
                    <a:pt x="2836" y="2174"/>
                  </a:cubicBezTo>
                  <a:close/>
                  <a:moveTo>
                    <a:pt x="2836" y="0"/>
                  </a:moveTo>
                  <a:cubicBezTo>
                    <a:pt x="2457" y="0"/>
                    <a:pt x="2111" y="252"/>
                    <a:pt x="1890" y="599"/>
                  </a:cubicBezTo>
                  <a:cubicBezTo>
                    <a:pt x="1791" y="563"/>
                    <a:pt x="1685" y="545"/>
                    <a:pt x="1577" y="545"/>
                  </a:cubicBezTo>
                  <a:cubicBezTo>
                    <a:pt x="1307" y="545"/>
                    <a:pt x="1031" y="657"/>
                    <a:pt x="851" y="882"/>
                  </a:cubicBezTo>
                  <a:cubicBezTo>
                    <a:pt x="630" y="1071"/>
                    <a:pt x="536" y="1355"/>
                    <a:pt x="536" y="1607"/>
                  </a:cubicBezTo>
                  <a:cubicBezTo>
                    <a:pt x="536" y="1733"/>
                    <a:pt x="536" y="1827"/>
                    <a:pt x="567" y="1922"/>
                  </a:cubicBezTo>
                  <a:cubicBezTo>
                    <a:pt x="189" y="2142"/>
                    <a:pt x="0" y="2489"/>
                    <a:pt x="0" y="2867"/>
                  </a:cubicBezTo>
                  <a:cubicBezTo>
                    <a:pt x="0" y="3308"/>
                    <a:pt x="189" y="3655"/>
                    <a:pt x="567" y="3812"/>
                  </a:cubicBezTo>
                  <a:cubicBezTo>
                    <a:pt x="536" y="3938"/>
                    <a:pt x="536" y="4033"/>
                    <a:pt x="536" y="4127"/>
                  </a:cubicBezTo>
                  <a:cubicBezTo>
                    <a:pt x="536" y="4411"/>
                    <a:pt x="630" y="4694"/>
                    <a:pt x="851" y="4883"/>
                  </a:cubicBezTo>
                  <a:cubicBezTo>
                    <a:pt x="1036" y="5092"/>
                    <a:pt x="1325" y="5216"/>
                    <a:pt x="1603" y="5216"/>
                  </a:cubicBezTo>
                  <a:cubicBezTo>
                    <a:pt x="1702" y="5216"/>
                    <a:pt x="1799" y="5200"/>
                    <a:pt x="1890" y="5167"/>
                  </a:cubicBezTo>
                  <a:cubicBezTo>
                    <a:pt x="2111" y="5513"/>
                    <a:pt x="2457" y="5766"/>
                    <a:pt x="2836" y="5766"/>
                  </a:cubicBezTo>
                  <a:cubicBezTo>
                    <a:pt x="3245" y="5766"/>
                    <a:pt x="3592" y="5513"/>
                    <a:pt x="3781" y="5167"/>
                  </a:cubicBezTo>
                  <a:cubicBezTo>
                    <a:pt x="3889" y="5203"/>
                    <a:pt x="3999" y="5221"/>
                    <a:pt x="4109" y="5221"/>
                  </a:cubicBezTo>
                  <a:cubicBezTo>
                    <a:pt x="4382" y="5221"/>
                    <a:pt x="4649" y="5108"/>
                    <a:pt x="4852" y="4883"/>
                  </a:cubicBezTo>
                  <a:cubicBezTo>
                    <a:pt x="5041" y="4694"/>
                    <a:pt x="5167" y="4411"/>
                    <a:pt x="5167" y="4127"/>
                  </a:cubicBezTo>
                  <a:cubicBezTo>
                    <a:pt x="5167" y="4033"/>
                    <a:pt x="5167" y="3938"/>
                    <a:pt x="5135" y="3812"/>
                  </a:cubicBezTo>
                  <a:cubicBezTo>
                    <a:pt x="5482" y="3623"/>
                    <a:pt x="5671" y="3277"/>
                    <a:pt x="5671" y="2867"/>
                  </a:cubicBezTo>
                  <a:cubicBezTo>
                    <a:pt x="5671" y="2489"/>
                    <a:pt x="5450" y="2142"/>
                    <a:pt x="5135" y="1922"/>
                  </a:cubicBezTo>
                  <a:cubicBezTo>
                    <a:pt x="5167" y="1827"/>
                    <a:pt x="5167" y="1733"/>
                    <a:pt x="5167" y="1607"/>
                  </a:cubicBezTo>
                  <a:cubicBezTo>
                    <a:pt x="5167" y="1355"/>
                    <a:pt x="5041" y="1071"/>
                    <a:pt x="4852" y="882"/>
                  </a:cubicBezTo>
                  <a:cubicBezTo>
                    <a:pt x="4643" y="673"/>
                    <a:pt x="4348" y="550"/>
                    <a:pt x="4069" y="550"/>
                  </a:cubicBezTo>
                  <a:cubicBezTo>
                    <a:pt x="3969" y="550"/>
                    <a:pt x="3872" y="566"/>
                    <a:pt x="3781" y="599"/>
                  </a:cubicBezTo>
                  <a:cubicBezTo>
                    <a:pt x="3592" y="252"/>
                    <a:pt x="3245" y="0"/>
                    <a:pt x="28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6"/>
            <p:cNvSpPr/>
            <p:nvPr/>
          </p:nvSpPr>
          <p:spPr>
            <a:xfrm>
              <a:off x="-20930075" y="4191325"/>
              <a:ext cx="269400" cy="178025"/>
            </a:xfrm>
            <a:custGeom>
              <a:avLst/>
              <a:gdLst/>
              <a:ahLst/>
              <a:cxnLst/>
              <a:rect l="l" t="t" r="r" b="b"/>
              <a:pathLst>
                <a:path w="10776" h="7121" extrusionOk="0">
                  <a:moveTo>
                    <a:pt x="379" y="0"/>
                  </a:moveTo>
                  <a:cubicBezTo>
                    <a:pt x="253" y="0"/>
                    <a:pt x="190" y="32"/>
                    <a:pt x="95" y="95"/>
                  </a:cubicBezTo>
                  <a:cubicBezTo>
                    <a:pt x="32" y="189"/>
                    <a:pt x="1" y="252"/>
                    <a:pt x="1" y="378"/>
                  </a:cubicBezTo>
                  <a:cubicBezTo>
                    <a:pt x="1" y="473"/>
                    <a:pt x="190" y="2710"/>
                    <a:pt x="1103" y="3655"/>
                  </a:cubicBezTo>
                  <a:cubicBezTo>
                    <a:pt x="1513" y="4096"/>
                    <a:pt x="1922" y="4285"/>
                    <a:pt x="2364" y="4285"/>
                  </a:cubicBezTo>
                  <a:cubicBezTo>
                    <a:pt x="2679" y="4285"/>
                    <a:pt x="3025" y="4159"/>
                    <a:pt x="3340" y="3907"/>
                  </a:cubicBezTo>
                  <a:lnTo>
                    <a:pt x="4947" y="5514"/>
                  </a:lnTo>
                  <a:lnTo>
                    <a:pt x="4947" y="6427"/>
                  </a:lnTo>
                  <a:lnTo>
                    <a:pt x="2458" y="6427"/>
                  </a:lnTo>
                  <a:cubicBezTo>
                    <a:pt x="2269" y="6427"/>
                    <a:pt x="2112" y="6585"/>
                    <a:pt x="2112" y="6774"/>
                  </a:cubicBezTo>
                  <a:cubicBezTo>
                    <a:pt x="2112" y="6963"/>
                    <a:pt x="2269" y="7120"/>
                    <a:pt x="2458" y="7120"/>
                  </a:cubicBezTo>
                  <a:lnTo>
                    <a:pt x="8192" y="7120"/>
                  </a:lnTo>
                  <a:cubicBezTo>
                    <a:pt x="8381" y="7120"/>
                    <a:pt x="8539" y="6963"/>
                    <a:pt x="8539" y="6774"/>
                  </a:cubicBezTo>
                  <a:cubicBezTo>
                    <a:pt x="8539" y="6585"/>
                    <a:pt x="8381" y="6427"/>
                    <a:pt x="8192" y="6427"/>
                  </a:cubicBezTo>
                  <a:lnTo>
                    <a:pt x="5672" y="6427"/>
                  </a:lnTo>
                  <a:lnTo>
                    <a:pt x="5672" y="6207"/>
                  </a:lnTo>
                  <a:lnTo>
                    <a:pt x="7278" y="4600"/>
                  </a:lnTo>
                  <a:cubicBezTo>
                    <a:pt x="7751" y="4884"/>
                    <a:pt x="8066" y="5010"/>
                    <a:pt x="8413" y="5010"/>
                  </a:cubicBezTo>
                  <a:cubicBezTo>
                    <a:pt x="8854" y="5010"/>
                    <a:pt x="9232" y="4789"/>
                    <a:pt x="9673" y="4380"/>
                  </a:cubicBezTo>
                  <a:cubicBezTo>
                    <a:pt x="10586" y="3466"/>
                    <a:pt x="10775" y="1229"/>
                    <a:pt x="10775" y="1103"/>
                  </a:cubicBezTo>
                  <a:cubicBezTo>
                    <a:pt x="10775" y="977"/>
                    <a:pt x="10744" y="883"/>
                    <a:pt x="10649" y="820"/>
                  </a:cubicBezTo>
                  <a:cubicBezTo>
                    <a:pt x="10586" y="757"/>
                    <a:pt x="10492" y="693"/>
                    <a:pt x="10397" y="693"/>
                  </a:cubicBezTo>
                  <a:cubicBezTo>
                    <a:pt x="10303" y="693"/>
                    <a:pt x="8066" y="883"/>
                    <a:pt x="7121" y="1796"/>
                  </a:cubicBezTo>
                  <a:cubicBezTo>
                    <a:pt x="6365" y="2552"/>
                    <a:pt x="6302" y="3308"/>
                    <a:pt x="6869" y="4033"/>
                  </a:cubicBezTo>
                  <a:lnTo>
                    <a:pt x="5735" y="5167"/>
                  </a:lnTo>
                  <a:lnTo>
                    <a:pt x="5735" y="1324"/>
                  </a:lnTo>
                  <a:cubicBezTo>
                    <a:pt x="5609" y="1387"/>
                    <a:pt x="5514" y="1387"/>
                    <a:pt x="5388" y="1387"/>
                  </a:cubicBezTo>
                  <a:cubicBezTo>
                    <a:pt x="5262" y="1387"/>
                    <a:pt x="5136" y="1387"/>
                    <a:pt x="5041" y="1324"/>
                  </a:cubicBezTo>
                  <a:lnTo>
                    <a:pt x="5041" y="4443"/>
                  </a:lnTo>
                  <a:lnTo>
                    <a:pt x="3876" y="3340"/>
                  </a:lnTo>
                  <a:cubicBezTo>
                    <a:pt x="4474" y="2584"/>
                    <a:pt x="4411" y="1828"/>
                    <a:pt x="3655" y="1103"/>
                  </a:cubicBezTo>
                  <a:cubicBezTo>
                    <a:pt x="2742" y="189"/>
                    <a:pt x="505" y="0"/>
                    <a:pt x="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4" name="Google Shape;1524;p46"/>
          <p:cNvSpPr/>
          <p:nvPr/>
        </p:nvSpPr>
        <p:spPr>
          <a:xfrm>
            <a:off x="3712275" y="2379550"/>
            <a:ext cx="247800" cy="247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46"/>
          <p:cNvSpPr/>
          <p:nvPr/>
        </p:nvSpPr>
        <p:spPr>
          <a:xfrm>
            <a:off x="5257513" y="2703550"/>
            <a:ext cx="247800" cy="247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46"/>
          <p:cNvSpPr/>
          <p:nvPr/>
        </p:nvSpPr>
        <p:spPr>
          <a:xfrm rot="-1411470">
            <a:off x="2628463" y="2746965"/>
            <a:ext cx="1077108" cy="257826"/>
          </a:xfrm>
          <a:custGeom>
            <a:avLst/>
            <a:gdLst/>
            <a:ahLst/>
            <a:cxnLst/>
            <a:rect l="l" t="t" r="r" b="b"/>
            <a:pathLst>
              <a:path w="59628" h="12516" extrusionOk="0">
                <a:moveTo>
                  <a:pt x="787" y="0"/>
                </a:moveTo>
                <a:cubicBezTo>
                  <a:pt x="315" y="0"/>
                  <a:pt x="1" y="639"/>
                  <a:pt x="505" y="922"/>
                </a:cubicBezTo>
                <a:cubicBezTo>
                  <a:pt x="10893" y="6747"/>
                  <a:pt x="23184" y="9857"/>
                  <a:pt x="35301" y="9857"/>
                </a:cubicBezTo>
                <a:cubicBezTo>
                  <a:pt x="39596" y="9857"/>
                  <a:pt x="43870" y="9467"/>
                  <a:pt x="48029" y="8667"/>
                </a:cubicBezTo>
                <a:cubicBezTo>
                  <a:pt x="48356" y="9685"/>
                  <a:pt x="48647" y="10703"/>
                  <a:pt x="48829" y="11758"/>
                </a:cubicBezTo>
                <a:cubicBezTo>
                  <a:pt x="48928" y="12282"/>
                  <a:pt x="49303" y="12515"/>
                  <a:pt x="49705" y="12515"/>
                </a:cubicBezTo>
                <a:cubicBezTo>
                  <a:pt x="49887" y="12515"/>
                  <a:pt x="50076" y="12467"/>
                  <a:pt x="50247" y="12376"/>
                </a:cubicBezTo>
                <a:cubicBezTo>
                  <a:pt x="50501" y="12376"/>
                  <a:pt x="50756" y="12340"/>
                  <a:pt x="50974" y="12231"/>
                </a:cubicBezTo>
                <a:cubicBezTo>
                  <a:pt x="53665" y="10849"/>
                  <a:pt x="56101" y="8994"/>
                  <a:pt x="58464" y="7176"/>
                </a:cubicBezTo>
                <a:cubicBezTo>
                  <a:pt x="59628" y="6304"/>
                  <a:pt x="58537" y="4740"/>
                  <a:pt x="57446" y="4631"/>
                </a:cubicBezTo>
                <a:cubicBezTo>
                  <a:pt x="54464" y="4340"/>
                  <a:pt x="51519" y="3577"/>
                  <a:pt x="48792" y="2377"/>
                </a:cubicBezTo>
                <a:cubicBezTo>
                  <a:pt x="48565" y="2246"/>
                  <a:pt x="48324" y="2186"/>
                  <a:pt x="48087" y="2186"/>
                </a:cubicBezTo>
                <a:cubicBezTo>
                  <a:pt x="47340" y="2186"/>
                  <a:pt x="46647" y="2784"/>
                  <a:pt x="46647" y="3613"/>
                </a:cubicBezTo>
                <a:cubicBezTo>
                  <a:pt x="46538" y="4522"/>
                  <a:pt x="46720" y="5395"/>
                  <a:pt x="47083" y="6231"/>
                </a:cubicBezTo>
                <a:cubicBezTo>
                  <a:pt x="42885" y="6828"/>
                  <a:pt x="38715" y="7129"/>
                  <a:pt x="34578" y="7129"/>
                </a:cubicBezTo>
                <a:cubicBezTo>
                  <a:pt x="23093" y="7129"/>
                  <a:pt x="11867" y="4808"/>
                  <a:pt x="1014" y="49"/>
                </a:cubicBezTo>
                <a:cubicBezTo>
                  <a:pt x="936" y="15"/>
                  <a:pt x="859" y="0"/>
                  <a:pt x="7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46"/>
          <p:cNvSpPr/>
          <p:nvPr/>
        </p:nvSpPr>
        <p:spPr>
          <a:xfrm rot="799935" flipH="1">
            <a:off x="5520532" y="2944709"/>
            <a:ext cx="1076988" cy="257831"/>
          </a:xfrm>
          <a:custGeom>
            <a:avLst/>
            <a:gdLst/>
            <a:ahLst/>
            <a:cxnLst/>
            <a:rect l="l" t="t" r="r" b="b"/>
            <a:pathLst>
              <a:path w="59628" h="12516" extrusionOk="0">
                <a:moveTo>
                  <a:pt x="787" y="0"/>
                </a:moveTo>
                <a:cubicBezTo>
                  <a:pt x="315" y="0"/>
                  <a:pt x="1" y="639"/>
                  <a:pt x="505" y="922"/>
                </a:cubicBezTo>
                <a:cubicBezTo>
                  <a:pt x="10893" y="6747"/>
                  <a:pt x="23184" y="9857"/>
                  <a:pt x="35301" y="9857"/>
                </a:cubicBezTo>
                <a:cubicBezTo>
                  <a:pt x="39596" y="9857"/>
                  <a:pt x="43870" y="9467"/>
                  <a:pt x="48029" y="8667"/>
                </a:cubicBezTo>
                <a:cubicBezTo>
                  <a:pt x="48356" y="9685"/>
                  <a:pt x="48647" y="10703"/>
                  <a:pt x="48829" y="11758"/>
                </a:cubicBezTo>
                <a:cubicBezTo>
                  <a:pt x="48928" y="12282"/>
                  <a:pt x="49303" y="12515"/>
                  <a:pt x="49705" y="12515"/>
                </a:cubicBezTo>
                <a:cubicBezTo>
                  <a:pt x="49887" y="12515"/>
                  <a:pt x="50076" y="12467"/>
                  <a:pt x="50247" y="12376"/>
                </a:cubicBezTo>
                <a:cubicBezTo>
                  <a:pt x="50501" y="12376"/>
                  <a:pt x="50756" y="12340"/>
                  <a:pt x="50974" y="12231"/>
                </a:cubicBezTo>
                <a:cubicBezTo>
                  <a:pt x="53665" y="10849"/>
                  <a:pt x="56101" y="8994"/>
                  <a:pt x="58464" y="7176"/>
                </a:cubicBezTo>
                <a:cubicBezTo>
                  <a:pt x="59628" y="6304"/>
                  <a:pt x="58537" y="4740"/>
                  <a:pt x="57446" y="4631"/>
                </a:cubicBezTo>
                <a:cubicBezTo>
                  <a:pt x="54464" y="4340"/>
                  <a:pt x="51519" y="3577"/>
                  <a:pt x="48792" y="2377"/>
                </a:cubicBezTo>
                <a:cubicBezTo>
                  <a:pt x="48565" y="2246"/>
                  <a:pt x="48324" y="2186"/>
                  <a:pt x="48087" y="2186"/>
                </a:cubicBezTo>
                <a:cubicBezTo>
                  <a:pt x="47340" y="2186"/>
                  <a:pt x="46647" y="2784"/>
                  <a:pt x="46647" y="3613"/>
                </a:cubicBezTo>
                <a:cubicBezTo>
                  <a:pt x="46538" y="4522"/>
                  <a:pt x="46720" y="5395"/>
                  <a:pt x="47083" y="6231"/>
                </a:cubicBezTo>
                <a:cubicBezTo>
                  <a:pt x="42885" y="6828"/>
                  <a:pt x="38715" y="7129"/>
                  <a:pt x="34578" y="7129"/>
                </a:cubicBezTo>
                <a:cubicBezTo>
                  <a:pt x="23093" y="7129"/>
                  <a:pt x="11867" y="4808"/>
                  <a:pt x="1014" y="49"/>
                </a:cubicBezTo>
                <a:cubicBezTo>
                  <a:pt x="936" y="15"/>
                  <a:pt x="859" y="0"/>
                  <a:pt x="7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49"/>
          <p:cNvSpPr txBox="1">
            <a:spLocks noGrp="1"/>
          </p:cNvSpPr>
          <p:nvPr>
            <p:ph type="title" idx="4294967295"/>
          </p:nvPr>
        </p:nvSpPr>
        <p:spPr>
          <a:xfrm>
            <a:off x="1048350" y="32004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Infographics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49"/>
          <p:cNvSpPr txBox="1">
            <a:spLocks noGrp="1"/>
          </p:cNvSpPr>
          <p:nvPr>
            <p:ph type="body" idx="4294967295"/>
          </p:nvPr>
        </p:nvSpPr>
        <p:spPr>
          <a:xfrm>
            <a:off x="943675" y="1084204"/>
            <a:ext cx="7079400" cy="3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add and edit some </a:t>
            </a:r>
            <a:r>
              <a:rPr lang="en" b="1" dirty="0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en" b="1" dirty="0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nfographics</a:t>
            </a:r>
            <a:r>
              <a:rPr lang="en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your presentation to present your data in a visual way.</a:t>
            </a:r>
            <a:endParaRPr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49"/>
          <p:cNvSpPr txBox="1"/>
          <p:nvPr/>
        </p:nvSpPr>
        <p:spPr>
          <a:xfrm>
            <a:off x="943675" y="1487934"/>
            <a:ext cx="5571300" cy="29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 dirty="0">
                <a:solidFill>
                  <a:srgbClr val="FFFFFF"/>
                </a:solidFill>
              </a:rPr>
              <a:t>Choose your favourite infographic and insert it in your presentation using Ctrl C + Ctrl V or Cmd C + Cmd V in Mac.</a:t>
            </a:r>
            <a:endParaRPr sz="1100" dirty="0">
              <a:solidFill>
                <a:srgbClr val="FFFFFF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 dirty="0">
                <a:solidFill>
                  <a:srgbClr val="FFFFFF"/>
                </a:solidFill>
              </a:rPr>
              <a:t>Select one of the parts and </a:t>
            </a:r>
            <a:r>
              <a:rPr lang="en" sz="1100" b="1" dirty="0">
                <a:solidFill>
                  <a:srgbClr val="869FB2"/>
                </a:solidFill>
              </a:rPr>
              <a:t>ungroup</a:t>
            </a:r>
            <a:r>
              <a:rPr lang="en" sz="1100" dirty="0">
                <a:solidFill>
                  <a:srgbClr val="FFFFFF"/>
                </a:solidFill>
              </a:rPr>
              <a:t> it by right-clicking and choosing “Ungroup”. </a:t>
            </a:r>
            <a:endParaRPr sz="1100" dirty="0">
              <a:solidFill>
                <a:srgbClr val="FFFFFF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 b="1" dirty="0">
                <a:solidFill>
                  <a:srgbClr val="869FB2"/>
                </a:solidFill>
              </a:rPr>
              <a:t>Change the color</a:t>
            </a:r>
            <a:r>
              <a:rPr lang="en" sz="1100" dirty="0">
                <a:solidFill>
                  <a:srgbClr val="FFFFFF"/>
                </a:solidFill>
              </a:rPr>
              <a:t> by clicking on the paint bucket. </a:t>
            </a:r>
            <a:endParaRPr sz="1100" dirty="0">
              <a:solidFill>
                <a:srgbClr val="FFFFFF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 dirty="0">
                <a:solidFill>
                  <a:srgbClr val="FFFFFF"/>
                </a:solidFill>
              </a:rPr>
              <a:t>Then </a:t>
            </a:r>
            <a:r>
              <a:rPr lang="en" sz="1100" b="1" dirty="0">
                <a:solidFill>
                  <a:srgbClr val="869FB2"/>
                </a:solidFill>
              </a:rPr>
              <a:t>resize</a:t>
            </a:r>
            <a:r>
              <a:rPr lang="en" sz="1100" dirty="0">
                <a:solidFill>
                  <a:srgbClr val="FFFFFF"/>
                </a:solidFill>
              </a:rPr>
              <a:t> the element by clicking and dragging one of the square-shaped points of its bounding box (the cursor should look like a double-headed arrow). Remember to hold Shift while dragging to keep the proportions.</a:t>
            </a:r>
            <a:endParaRPr sz="1100" dirty="0">
              <a:solidFill>
                <a:srgbClr val="FFFFFF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 b="1" dirty="0">
                <a:solidFill>
                  <a:srgbClr val="869FB2"/>
                </a:solidFill>
              </a:rPr>
              <a:t>Group</a:t>
            </a:r>
            <a:r>
              <a:rPr lang="en" sz="1100" dirty="0">
                <a:solidFill>
                  <a:srgbClr val="FFFFFF"/>
                </a:solidFill>
              </a:rPr>
              <a:t> the elements again by selecting them, right-clicking and choosing “Group”.</a:t>
            </a:r>
            <a:endParaRPr sz="1100" dirty="0">
              <a:solidFill>
                <a:srgbClr val="FFFFFF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 dirty="0">
                <a:solidFill>
                  <a:srgbClr val="FFFFFF"/>
                </a:solidFill>
              </a:rPr>
              <a:t>Repeat the steps above with the other parts and when you’re done editing, copy the end result and paste it into your presentation.</a:t>
            </a:r>
            <a:endParaRPr sz="1100" dirty="0">
              <a:solidFill>
                <a:srgbClr val="FFFFFF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 dirty="0">
                <a:solidFill>
                  <a:srgbClr val="FFFFFF"/>
                </a:solidFill>
              </a:rPr>
              <a:t>Remember to choose the</a:t>
            </a:r>
            <a:r>
              <a:rPr lang="en" sz="1100" dirty="0">
                <a:solidFill>
                  <a:srgbClr val="78909C"/>
                </a:solidFill>
              </a:rPr>
              <a:t> </a:t>
            </a:r>
            <a:r>
              <a:rPr lang="en" sz="1100" dirty="0">
                <a:solidFill>
                  <a:srgbClr val="869FB2"/>
                </a:solidFill>
              </a:rPr>
              <a:t>“</a:t>
            </a:r>
            <a:r>
              <a:rPr lang="en" sz="1100" b="1" dirty="0">
                <a:solidFill>
                  <a:srgbClr val="869FB2"/>
                </a:solidFill>
              </a:rPr>
              <a:t>Keep source formatting</a:t>
            </a:r>
            <a:r>
              <a:rPr lang="en" sz="1100" dirty="0">
                <a:solidFill>
                  <a:srgbClr val="869FB2"/>
                </a:solidFill>
              </a:rPr>
              <a:t>”</a:t>
            </a:r>
            <a:r>
              <a:rPr lang="en" sz="1100" dirty="0">
                <a:solidFill>
                  <a:srgbClr val="FFFFFF"/>
                </a:solidFill>
              </a:rPr>
              <a:t> option so that it keeps the design. For more info, please visit </a:t>
            </a:r>
            <a:r>
              <a:rPr lang="en" sz="1100" b="1" dirty="0">
                <a:solidFill>
                  <a:srgbClr val="869FB2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our blog</a:t>
            </a:r>
            <a:r>
              <a:rPr lang="en" sz="1100" dirty="0">
                <a:solidFill>
                  <a:srgbClr val="FFFFFF"/>
                </a:solidFill>
              </a:rPr>
              <a:t>.</a:t>
            </a:r>
            <a:endParaRPr sz="1100" dirty="0"/>
          </a:p>
        </p:txBody>
      </p:sp>
      <p:grpSp>
        <p:nvGrpSpPr>
          <p:cNvPr id="1549" name="Google Shape;1549;p49"/>
          <p:cNvGrpSpPr/>
          <p:nvPr/>
        </p:nvGrpSpPr>
        <p:grpSpPr>
          <a:xfrm>
            <a:off x="6874322" y="1571957"/>
            <a:ext cx="1446116" cy="2863897"/>
            <a:chOff x="6529419" y="1724307"/>
            <a:chExt cx="1480463" cy="2931917"/>
          </a:xfrm>
        </p:grpSpPr>
        <p:grpSp>
          <p:nvGrpSpPr>
            <p:cNvPr id="1550" name="Google Shape;1550;p49"/>
            <p:cNvGrpSpPr/>
            <p:nvPr/>
          </p:nvGrpSpPr>
          <p:grpSpPr>
            <a:xfrm>
              <a:off x="6556827" y="1724307"/>
              <a:ext cx="956596" cy="944294"/>
              <a:chOff x="3800349" y="1238762"/>
              <a:chExt cx="1098904" cy="1084772"/>
            </a:xfrm>
          </p:grpSpPr>
          <p:grpSp>
            <p:nvGrpSpPr>
              <p:cNvPr id="1551" name="Google Shape;1551;p49"/>
              <p:cNvGrpSpPr/>
              <p:nvPr/>
            </p:nvGrpSpPr>
            <p:grpSpPr>
              <a:xfrm>
                <a:off x="3800349" y="1238762"/>
                <a:ext cx="1098904" cy="1084772"/>
                <a:chOff x="3800349" y="1238762"/>
                <a:chExt cx="1098904" cy="1084772"/>
              </a:xfrm>
            </p:grpSpPr>
            <p:sp>
              <p:nvSpPr>
                <p:cNvPr id="1552" name="Google Shape;1552;p49"/>
                <p:cNvSpPr/>
                <p:nvPr/>
              </p:nvSpPr>
              <p:spPr>
                <a:xfrm>
                  <a:off x="3800349" y="1238762"/>
                  <a:ext cx="1098904" cy="1084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3" extrusionOk="0">
                      <a:moveTo>
                        <a:pt x="22825" y="1"/>
                      </a:moveTo>
                      <a:cubicBezTo>
                        <a:pt x="22054" y="1"/>
                        <a:pt x="21283" y="295"/>
                        <a:pt x="20693" y="885"/>
                      </a:cubicBezTo>
                      <a:lnTo>
                        <a:pt x="1179" y="20482"/>
                      </a:lnTo>
                      <a:cubicBezTo>
                        <a:pt x="0" y="21661"/>
                        <a:pt x="0" y="23566"/>
                        <a:pt x="1179" y="24733"/>
                      </a:cubicBezTo>
                      <a:lnTo>
                        <a:pt x="20777" y="44259"/>
                      </a:lnTo>
                      <a:cubicBezTo>
                        <a:pt x="21364" y="44841"/>
                        <a:pt x="22133" y="45133"/>
                        <a:pt x="22900" y="45133"/>
                      </a:cubicBezTo>
                      <a:cubicBezTo>
                        <a:pt x="23672" y="45133"/>
                        <a:pt x="24442" y="44838"/>
                        <a:pt x="25027" y="44247"/>
                      </a:cubicBezTo>
                      <a:lnTo>
                        <a:pt x="32873" y="36377"/>
                      </a:lnTo>
                      <a:cubicBezTo>
                        <a:pt x="33053" y="36197"/>
                        <a:pt x="33283" y="36110"/>
                        <a:pt x="33511" y="36110"/>
                      </a:cubicBezTo>
                      <a:cubicBezTo>
                        <a:pt x="33810" y="36110"/>
                        <a:pt x="34108" y="36260"/>
                        <a:pt x="34290" y="36544"/>
                      </a:cubicBezTo>
                      <a:cubicBezTo>
                        <a:pt x="34743" y="37246"/>
                        <a:pt x="35112" y="38020"/>
                        <a:pt x="35409" y="38806"/>
                      </a:cubicBezTo>
                      <a:cubicBezTo>
                        <a:pt x="35588" y="39294"/>
                        <a:pt x="35909" y="39735"/>
                        <a:pt x="36362" y="40080"/>
                      </a:cubicBezTo>
                      <a:cubicBezTo>
                        <a:pt x="36890" y="40489"/>
                        <a:pt x="37508" y="40695"/>
                        <a:pt x="38128" y="40695"/>
                      </a:cubicBezTo>
                      <a:cubicBezTo>
                        <a:pt x="38682" y="40695"/>
                        <a:pt x="39237" y="40530"/>
                        <a:pt x="39731" y="40199"/>
                      </a:cubicBezTo>
                      <a:cubicBezTo>
                        <a:pt x="41303" y="39127"/>
                        <a:pt x="41446" y="36984"/>
                        <a:pt x="40172" y="35710"/>
                      </a:cubicBezTo>
                      <a:cubicBezTo>
                        <a:pt x="39862" y="35401"/>
                        <a:pt x="39505" y="35186"/>
                        <a:pt x="39112" y="35044"/>
                      </a:cubicBezTo>
                      <a:cubicBezTo>
                        <a:pt x="38326" y="34758"/>
                        <a:pt x="37564" y="34401"/>
                        <a:pt x="36862" y="33948"/>
                      </a:cubicBezTo>
                      <a:cubicBezTo>
                        <a:pt x="36374" y="33639"/>
                        <a:pt x="36279" y="32960"/>
                        <a:pt x="36695" y="32543"/>
                      </a:cubicBezTo>
                      <a:lnTo>
                        <a:pt x="44553" y="24661"/>
                      </a:lnTo>
                      <a:cubicBezTo>
                        <a:pt x="45720" y="23483"/>
                        <a:pt x="45720" y="21578"/>
                        <a:pt x="44542" y="20399"/>
                      </a:cubicBezTo>
                      <a:lnTo>
                        <a:pt x="24956" y="885"/>
                      </a:lnTo>
                      <a:cubicBezTo>
                        <a:pt x="24366" y="295"/>
                        <a:pt x="23595" y="1"/>
                        <a:pt x="22825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3" name="Google Shape;1553;p49"/>
                <p:cNvSpPr/>
                <p:nvPr/>
              </p:nvSpPr>
              <p:spPr>
                <a:xfrm>
                  <a:off x="3884758" y="1311226"/>
                  <a:ext cx="287338" cy="28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43" extrusionOk="0">
                      <a:moveTo>
                        <a:pt x="5978" y="1"/>
                      </a:moveTo>
                      <a:cubicBezTo>
                        <a:pt x="2679" y="1"/>
                        <a:pt x="1" y="2668"/>
                        <a:pt x="1" y="5966"/>
                      </a:cubicBezTo>
                      <a:cubicBezTo>
                        <a:pt x="1" y="9276"/>
                        <a:pt x="2679" y="11943"/>
                        <a:pt x="5978" y="11943"/>
                      </a:cubicBezTo>
                      <a:cubicBezTo>
                        <a:pt x="9276" y="11943"/>
                        <a:pt x="11954" y="9276"/>
                        <a:pt x="11954" y="5966"/>
                      </a:cubicBezTo>
                      <a:cubicBezTo>
                        <a:pt x="11954" y="2668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54" name="Google Shape;1554;p49"/>
              <p:cNvSpPr/>
              <p:nvPr/>
            </p:nvSpPr>
            <p:spPr>
              <a:xfrm>
                <a:off x="4162525" y="1593650"/>
                <a:ext cx="374561" cy="374975"/>
              </a:xfrm>
              <a:custGeom>
                <a:avLst/>
                <a:gdLst/>
                <a:ahLst/>
                <a:cxnLst/>
                <a:rect l="l" t="t" r="r" b="b"/>
                <a:pathLst>
                  <a:path w="10860" h="10872" extrusionOk="0">
                    <a:moveTo>
                      <a:pt x="5430" y="1"/>
                    </a:moveTo>
                    <a:cubicBezTo>
                      <a:pt x="3990" y="1"/>
                      <a:pt x="2608" y="560"/>
                      <a:pt x="1596" y="1584"/>
                    </a:cubicBezTo>
                    <a:cubicBezTo>
                      <a:pt x="561" y="2620"/>
                      <a:pt x="1" y="3989"/>
                      <a:pt x="1" y="5430"/>
                    </a:cubicBezTo>
                    <a:cubicBezTo>
                      <a:pt x="1" y="6561"/>
                      <a:pt x="346" y="7645"/>
                      <a:pt x="1001" y="8573"/>
                    </a:cubicBezTo>
                    <a:cubicBezTo>
                      <a:pt x="1632" y="9466"/>
                      <a:pt x="2513" y="10145"/>
                      <a:pt x="3537" y="10538"/>
                    </a:cubicBezTo>
                    <a:cubicBezTo>
                      <a:pt x="3559" y="10544"/>
                      <a:pt x="3579" y="10547"/>
                      <a:pt x="3599" y="10547"/>
                    </a:cubicBezTo>
                    <a:cubicBezTo>
                      <a:pt x="3656" y="10547"/>
                      <a:pt x="3704" y="10522"/>
                      <a:pt x="3740" y="10478"/>
                    </a:cubicBezTo>
                    <a:cubicBezTo>
                      <a:pt x="3763" y="10443"/>
                      <a:pt x="3763" y="10395"/>
                      <a:pt x="3763" y="10371"/>
                    </a:cubicBezTo>
                    <a:lnTo>
                      <a:pt x="3763" y="7275"/>
                    </a:lnTo>
                    <a:cubicBezTo>
                      <a:pt x="3763" y="7180"/>
                      <a:pt x="3692" y="7097"/>
                      <a:pt x="3585" y="7097"/>
                    </a:cubicBezTo>
                    <a:lnTo>
                      <a:pt x="2156" y="7097"/>
                    </a:lnTo>
                    <a:lnTo>
                      <a:pt x="2156" y="5835"/>
                    </a:lnTo>
                    <a:lnTo>
                      <a:pt x="3585" y="5835"/>
                    </a:lnTo>
                    <a:cubicBezTo>
                      <a:pt x="3680" y="5835"/>
                      <a:pt x="3763" y="5751"/>
                      <a:pt x="3763" y="5656"/>
                    </a:cubicBezTo>
                    <a:lnTo>
                      <a:pt x="3763" y="5430"/>
                    </a:lnTo>
                    <a:cubicBezTo>
                      <a:pt x="3763" y="3942"/>
                      <a:pt x="5180" y="2632"/>
                      <a:pt x="6799" y="2632"/>
                    </a:cubicBezTo>
                    <a:lnTo>
                      <a:pt x="7550" y="2632"/>
                    </a:lnTo>
                    <a:lnTo>
                      <a:pt x="7550" y="3894"/>
                    </a:lnTo>
                    <a:lnTo>
                      <a:pt x="6799" y="3894"/>
                    </a:lnTo>
                    <a:cubicBezTo>
                      <a:pt x="6311" y="3894"/>
                      <a:pt x="5883" y="4025"/>
                      <a:pt x="5561" y="4287"/>
                    </a:cubicBezTo>
                    <a:cubicBezTo>
                      <a:pt x="5228" y="4561"/>
                      <a:pt x="5025" y="4966"/>
                      <a:pt x="5025" y="5430"/>
                    </a:cubicBezTo>
                    <a:lnTo>
                      <a:pt x="5025" y="5656"/>
                    </a:lnTo>
                    <a:cubicBezTo>
                      <a:pt x="5025" y="5740"/>
                      <a:pt x="5109" y="5835"/>
                      <a:pt x="5204" y="5835"/>
                    </a:cubicBezTo>
                    <a:lnTo>
                      <a:pt x="5883" y="5835"/>
                    </a:lnTo>
                    <a:cubicBezTo>
                      <a:pt x="5966" y="5835"/>
                      <a:pt x="6061" y="5751"/>
                      <a:pt x="6061" y="5656"/>
                    </a:cubicBezTo>
                    <a:cubicBezTo>
                      <a:pt x="6061" y="5561"/>
                      <a:pt x="5978" y="5478"/>
                      <a:pt x="5883" y="5478"/>
                    </a:cubicBezTo>
                    <a:lnTo>
                      <a:pt x="5371" y="5478"/>
                    </a:lnTo>
                    <a:lnTo>
                      <a:pt x="5371" y="5418"/>
                    </a:lnTo>
                    <a:cubicBezTo>
                      <a:pt x="5371" y="4525"/>
                      <a:pt x="6145" y="4204"/>
                      <a:pt x="6799" y="4204"/>
                    </a:cubicBezTo>
                    <a:lnTo>
                      <a:pt x="7704" y="4204"/>
                    </a:lnTo>
                    <a:cubicBezTo>
                      <a:pt x="7800" y="4204"/>
                      <a:pt x="7883" y="4132"/>
                      <a:pt x="7883" y="4025"/>
                    </a:cubicBezTo>
                    <a:lnTo>
                      <a:pt x="7883" y="2418"/>
                    </a:lnTo>
                    <a:cubicBezTo>
                      <a:pt x="7883" y="2334"/>
                      <a:pt x="7811" y="2239"/>
                      <a:pt x="7704" y="2239"/>
                    </a:cubicBezTo>
                    <a:lnTo>
                      <a:pt x="6799" y="2239"/>
                    </a:lnTo>
                    <a:cubicBezTo>
                      <a:pt x="5966" y="2239"/>
                      <a:pt x="5121" y="2572"/>
                      <a:pt x="4466" y="3156"/>
                    </a:cubicBezTo>
                    <a:cubicBezTo>
                      <a:pt x="3799" y="3763"/>
                      <a:pt x="3418" y="4549"/>
                      <a:pt x="3418" y="5382"/>
                    </a:cubicBezTo>
                    <a:lnTo>
                      <a:pt x="3418" y="5442"/>
                    </a:lnTo>
                    <a:lnTo>
                      <a:pt x="1989" y="5442"/>
                    </a:lnTo>
                    <a:cubicBezTo>
                      <a:pt x="1906" y="5442"/>
                      <a:pt x="1811" y="5513"/>
                      <a:pt x="1811" y="5620"/>
                    </a:cubicBezTo>
                    <a:lnTo>
                      <a:pt x="1811" y="7228"/>
                    </a:lnTo>
                    <a:cubicBezTo>
                      <a:pt x="1811" y="7323"/>
                      <a:pt x="1894" y="7406"/>
                      <a:pt x="1989" y="7406"/>
                    </a:cubicBezTo>
                    <a:lnTo>
                      <a:pt x="3418" y="7406"/>
                    </a:lnTo>
                    <a:lnTo>
                      <a:pt x="3418" y="10085"/>
                    </a:lnTo>
                    <a:cubicBezTo>
                      <a:pt x="1561" y="9300"/>
                      <a:pt x="346" y="7442"/>
                      <a:pt x="346" y="5418"/>
                    </a:cubicBezTo>
                    <a:cubicBezTo>
                      <a:pt x="346" y="2596"/>
                      <a:pt x="2620" y="322"/>
                      <a:pt x="5430" y="322"/>
                    </a:cubicBezTo>
                    <a:cubicBezTo>
                      <a:pt x="8228" y="322"/>
                      <a:pt x="10526" y="2620"/>
                      <a:pt x="10526" y="5418"/>
                    </a:cubicBezTo>
                    <a:cubicBezTo>
                      <a:pt x="10526" y="8228"/>
                      <a:pt x="8240" y="10502"/>
                      <a:pt x="5430" y="10502"/>
                    </a:cubicBezTo>
                    <a:lnTo>
                      <a:pt x="5371" y="10502"/>
                    </a:lnTo>
                    <a:lnTo>
                      <a:pt x="5371" y="7418"/>
                    </a:lnTo>
                    <a:lnTo>
                      <a:pt x="7728" y="7418"/>
                    </a:lnTo>
                    <a:cubicBezTo>
                      <a:pt x="7811" y="7418"/>
                      <a:pt x="7907" y="7347"/>
                      <a:pt x="7907" y="7240"/>
                    </a:cubicBezTo>
                    <a:lnTo>
                      <a:pt x="7907" y="5656"/>
                    </a:lnTo>
                    <a:cubicBezTo>
                      <a:pt x="7907" y="5561"/>
                      <a:pt x="7823" y="5478"/>
                      <a:pt x="7728" y="5478"/>
                    </a:cubicBezTo>
                    <a:lnTo>
                      <a:pt x="6728" y="5478"/>
                    </a:lnTo>
                    <a:cubicBezTo>
                      <a:pt x="6633" y="5478"/>
                      <a:pt x="6549" y="5549"/>
                      <a:pt x="6549" y="5656"/>
                    </a:cubicBezTo>
                    <a:cubicBezTo>
                      <a:pt x="6549" y="5740"/>
                      <a:pt x="6621" y="5835"/>
                      <a:pt x="6728" y="5835"/>
                    </a:cubicBezTo>
                    <a:lnTo>
                      <a:pt x="7561" y="5835"/>
                    </a:lnTo>
                    <a:lnTo>
                      <a:pt x="7561" y="7097"/>
                    </a:lnTo>
                    <a:lnTo>
                      <a:pt x="5204" y="7097"/>
                    </a:lnTo>
                    <a:cubicBezTo>
                      <a:pt x="5121" y="7097"/>
                      <a:pt x="5025" y="7168"/>
                      <a:pt x="5025" y="7275"/>
                    </a:cubicBezTo>
                    <a:lnTo>
                      <a:pt x="5025" y="10693"/>
                    </a:lnTo>
                    <a:cubicBezTo>
                      <a:pt x="5025" y="10788"/>
                      <a:pt x="5109" y="10859"/>
                      <a:pt x="5192" y="10871"/>
                    </a:cubicBezTo>
                    <a:lnTo>
                      <a:pt x="5430" y="10871"/>
                    </a:lnTo>
                    <a:cubicBezTo>
                      <a:pt x="6871" y="10871"/>
                      <a:pt x="8240" y="10312"/>
                      <a:pt x="9276" y="9288"/>
                    </a:cubicBezTo>
                    <a:cubicBezTo>
                      <a:pt x="10300" y="8252"/>
                      <a:pt x="10859" y="6883"/>
                      <a:pt x="10859" y="5442"/>
                    </a:cubicBezTo>
                    <a:cubicBezTo>
                      <a:pt x="10859" y="3989"/>
                      <a:pt x="10300" y="2620"/>
                      <a:pt x="9276" y="1584"/>
                    </a:cubicBezTo>
                    <a:cubicBezTo>
                      <a:pt x="8240" y="560"/>
                      <a:pt x="6871" y="1"/>
                      <a:pt x="5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5" name="Google Shape;1555;p49"/>
            <p:cNvGrpSpPr/>
            <p:nvPr/>
          </p:nvGrpSpPr>
          <p:grpSpPr>
            <a:xfrm>
              <a:off x="7053286" y="2227254"/>
              <a:ext cx="956596" cy="944252"/>
              <a:chOff x="4370663" y="1816530"/>
              <a:chExt cx="1098904" cy="1084724"/>
            </a:xfrm>
          </p:grpSpPr>
          <p:grpSp>
            <p:nvGrpSpPr>
              <p:cNvPr id="1556" name="Google Shape;1556;p49"/>
              <p:cNvGrpSpPr/>
              <p:nvPr/>
            </p:nvGrpSpPr>
            <p:grpSpPr>
              <a:xfrm>
                <a:off x="4370663" y="1816530"/>
                <a:ext cx="1098904" cy="1084724"/>
                <a:chOff x="4370663" y="1816530"/>
                <a:chExt cx="1098904" cy="1084724"/>
              </a:xfrm>
            </p:grpSpPr>
            <p:sp>
              <p:nvSpPr>
                <p:cNvPr id="1557" name="Google Shape;1557;p49"/>
                <p:cNvSpPr/>
                <p:nvPr/>
              </p:nvSpPr>
              <p:spPr>
                <a:xfrm>
                  <a:off x="4370663" y="1816530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2"/>
                      </a:lnTo>
                      <a:cubicBezTo>
                        <a:pt x="12698" y="8921"/>
                        <a:pt x="12472" y="9005"/>
                        <a:pt x="12246" y="9005"/>
                      </a:cubicBezTo>
                      <a:cubicBezTo>
                        <a:pt x="11945" y="9005"/>
                        <a:pt x="11643" y="8855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3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6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3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8" name="Google Shape;1558;p49"/>
                <p:cNvSpPr/>
                <p:nvPr/>
              </p:nvSpPr>
              <p:spPr>
                <a:xfrm>
                  <a:off x="5055718" y="1904160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0"/>
                      </a:moveTo>
                      <a:cubicBezTo>
                        <a:pt x="2680" y="0"/>
                        <a:pt x="1" y="2679"/>
                        <a:pt x="1" y="5977"/>
                      </a:cubicBezTo>
                      <a:cubicBezTo>
                        <a:pt x="1" y="9275"/>
                        <a:pt x="2680" y="11954"/>
                        <a:pt x="5978" y="11954"/>
                      </a:cubicBezTo>
                      <a:cubicBezTo>
                        <a:pt x="9276" y="11954"/>
                        <a:pt x="11955" y="9275"/>
                        <a:pt x="11955" y="5977"/>
                      </a:cubicBezTo>
                      <a:cubicBezTo>
                        <a:pt x="11955" y="2679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59" name="Google Shape;1559;p49"/>
              <p:cNvGrpSpPr/>
              <p:nvPr/>
            </p:nvGrpSpPr>
            <p:grpSpPr>
              <a:xfrm>
                <a:off x="4732628" y="2171596"/>
                <a:ext cx="374986" cy="374572"/>
                <a:chOff x="3303268" y="3817349"/>
                <a:chExt cx="346056" cy="345674"/>
              </a:xfrm>
            </p:grpSpPr>
            <p:sp>
              <p:nvSpPr>
                <p:cNvPr id="1560" name="Google Shape;1560;p49"/>
                <p:cNvSpPr/>
                <p:nvPr/>
              </p:nvSpPr>
              <p:spPr>
                <a:xfrm>
                  <a:off x="3303268" y="3817349"/>
                  <a:ext cx="346056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60" extrusionOk="0">
                      <a:moveTo>
                        <a:pt x="5418" y="334"/>
                      </a:moveTo>
                      <a:cubicBezTo>
                        <a:pt x="8228" y="334"/>
                        <a:pt x="10514" y="2608"/>
                        <a:pt x="10514" y="5430"/>
                      </a:cubicBezTo>
                      <a:cubicBezTo>
                        <a:pt x="10514" y="8240"/>
                        <a:pt x="8228" y="10514"/>
                        <a:pt x="5418" y="10514"/>
                      </a:cubicBezTo>
                      <a:cubicBezTo>
                        <a:pt x="2608" y="10514"/>
                        <a:pt x="334" y="8240"/>
                        <a:pt x="334" y="5430"/>
                      </a:cubicBezTo>
                      <a:cubicBezTo>
                        <a:pt x="334" y="2608"/>
                        <a:pt x="2608" y="334"/>
                        <a:pt x="5418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3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3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1" name="Google Shape;1561;p49"/>
                <p:cNvSpPr/>
                <p:nvPr/>
              </p:nvSpPr>
              <p:spPr>
                <a:xfrm>
                  <a:off x="3368074" y="3882537"/>
                  <a:ext cx="215298" cy="215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4" h="6764" extrusionOk="0">
                      <a:moveTo>
                        <a:pt x="5335" y="346"/>
                      </a:moveTo>
                      <a:cubicBezTo>
                        <a:pt x="5930" y="346"/>
                        <a:pt x="6418" y="834"/>
                        <a:pt x="6418" y="1429"/>
                      </a:cubicBezTo>
                      <a:lnTo>
                        <a:pt x="6418" y="5335"/>
                      </a:lnTo>
                      <a:cubicBezTo>
                        <a:pt x="6418" y="5930"/>
                        <a:pt x="5930" y="6418"/>
                        <a:pt x="5335" y="6418"/>
                      </a:cubicBezTo>
                      <a:lnTo>
                        <a:pt x="1429" y="6418"/>
                      </a:lnTo>
                      <a:cubicBezTo>
                        <a:pt x="834" y="6418"/>
                        <a:pt x="346" y="5930"/>
                        <a:pt x="346" y="5335"/>
                      </a:cubicBezTo>
                      <a:lnTo>
                        <a:pt x="346" y="1429"/>
                      </a:lnTo>
                      <a:cubicBezTo>
                        <a:pt x="346" y="834"/>
                        <a:pt x="834" y="346"/>
                        <a:pt x="1429" y="346"/>
                      </a:cubicBezTo>
                      <a:close/>
                      <a:moveTo>
                        <a:pt x="1429" y="1"/>
                      </a:moveTo>
                      <a:cubicBezTo>
                        <a:pt x="644" y="1"/>
                        <a:pt x="1" y="644"/>
                        <a:pt x="1" y="1429"/>
                      </a:cubicBezTo>
                      <a:lnTo>
                        <a:pt x="1" y="5335"/>
                      </a:lnTo>
                      <a:cubicBezTo>
                        <a:pt x="1" y="6120"/>
                        <a:pt x="644" y="6763"/>
                        <a:pt x="1429" y="6763"/>
                      </a:cubicBezTo>
                      <a:lnTo>
                        <a:pt x="5335" y="6763"/>
                      </a:lnTo>
                      <a:cubicBezTo>
                        <a:pt x="6121" y="6763"/>
                        <a:pt x="6763" y="6120"/>
                        <a:pt x="6763" y="5335"/>
                      </a:cubicBezTo>
                      <a:lnTo>
                        <a:pt x="6763" y="1429"/>
                      </a:lnTo>
                      <a:cubicBezTo>
                        <a:pt x="6763" y="644"/>
                        <a:pt x="6121" y="1"/>
                        <a:pt x="53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2" name="Google Shape;1562;p49"/>
                <p:cNvSpPr/>
                <p:nvPr/>
              </p:nvSpPr>
              <p:spPr>
                <a:xfrm>
                  <a:off x="3418143" y="3933656"/>
                  <a:ext cx="114811" cy="112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7" h="3542" extrusionOk="0">
                      <a:moveTo>
                        <a:pt x="1822" y="0"/>
                      </a:moveTo>
                      <a:cubicBezTo>
                        <a:pt x="812" y="0"/>
                        <a:pt x="1" y="851"/>
                        <a:pt x="59" y="1859"/>
                      </a:cubicBezTo>
                      <a:cubicBezTo>
                        <a:pt x="95" y="2776"/>
                        <a:pt x="833" y="3502"/>
                        <a:pt x="1726" y="3538"/>
                      </a:cubicBezTo>
                      <a:cubicBezTo>
                        <a:pt x="1764" y="3541"/>
                        <a:pt x="1802" y="3542"/>
                        <a:pt x="1840" y="3542"/>
                      </a:cubicBezTo>
                      <a:cubicBezTo>
                        <a:pt x="2178" y="3542"/>
                        <a:pt x="2494" y="3447"/>
                        <a:pt x="2762" y="3276"/>
                      </a:cubicBezTo>
                      <a:cubicBezTo>
                        <a:pt x="2857" y="3217"/>
                        <a:pt x="2869" y="3086"/>
                        <a:pt x="2797" y="3014"/>
                      </a:cubicBezTo>
                      <a:cubicBezTo>
                        <a:pt x="2761" y="2978"/>
                        <a:pt x="2711" y="2964"/>
                        <a:pt x="2664" y="2964"/>
                      </a:cubicBezTo>
                      <a:cubicBezTo>
                        <a:pt x="2634" y="2964"/>
                        <a:pt x="2606" y="2969"/>
                        <a:pt x="2583" y="2979"/>
                      </a:cubicBezTo>
                      <a:cubicBezTo>
                        <a:pt x="2380" y="3096"/>
                        <a:pt x="2149" y="3185"/>
                        <a:pt x="1897" y="3185"/>
                      </a:cubicBezTo>
                      <a:cubicBezTo>
                        <a:pt x="1868" y="3185"/>
                        <a:pt x="1839" y="3183"/>
                        <a:pt x="1809" y="3181"/>
                      </a:cubicBezTo>
                      <a:cubicBezTo>
                        <a:pt x="1023" y="3169"/>
                        <a:pt x="380" y="2514"/>
                        <a:pt x="392" y="1716"/>
                      </a:cubicBezTo>
                      <a:cubicBezTo>
                        <a:pt x="426" y="948"/>
                        <a:pt x="1028" y="330"/>
                        <a:pt x="1792" y="330"/>
                      </a:cubicBezTo>
                      <a:cubicBezTo>
                        <a:pt x="1833" y="330"/>
                        <a:pt x="1874" y="332"/>
                        <a:pt x="1916" y="335"/>
                      </a:cubicBezTo>
                      <a:cubicBezTo>
                        <a:pt x="2619" y="371"/>
                        <a:pt x="3190" y="943"/>
                        <a:pt x="3250" y="1633"/>
                      </a:cubicBezTo>
                      <a:cubicBezTo>
                        <a:pt x="3285" y="1919"/>
                        <a:pt x="3214" y="2193"/>
                        <a:pt x="3095" y="2431"/>
                      </a:cubicBezTo>
                      <a:cubicBezTo>
                        <a:pt x="3059" y="2490"/>
                        <a:pt x="3059" y="2574"/>
                        <a:pt x="3119" y="2633"/>
                      </a:cubicBezTo>
                      <a:cubicBezTo>
                        <a:pt x="3149" y="2663"/>
                        <a:pt x="3191" y="2678"/>
                        <a:pt x="3234" y="2678"/>
                      </a:cubicBezTo>
                      <a:cubicBezTo>
                        <a:pt x="3295" y="2678"/>
                        <a:pt x="3358" y="2648"/>
                        <a:pt x="3393" y="2586"/>
                      </a:cubicBezTo>
                      <a:cubicBezTo>
                        <a:pt x="3536" y="2324"/>
                        <a:pt x="3607" y="2014"/>
                        <a:pt x="3583" y="1669"/>
                      </a:cubicBezTo>
                      <a:cubicBezTo>
                        <a:pt x="3536" y="764"/>
                        <a:pt x="2797" y="50"/>
                        <a:pt x="1904" y="2"/>
                      </a:cubicBezTo>
                      <a:cubicBezTo>
                        <a:pt x="1877" y="1"/>
                        <a:pt x="1849" y="0"/>
                        <a:pt x="18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3" name="Google Shape;1563;p49"/>
                <p:cNvSpPr/>
                <p:nvPr/>
              </p:nvSpPr>
              <p:spPr>
                <a:xfrm>
                  <a:off x="3519298" y="3910197"/>
                  <a:ext cx="29570" cy="29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" h="918" extrusionOk="0">
                      <a:moveTo>
                        <a:pt x="465" y="1"/>
                      </a:moveTo>
                      <a:cubicBezTo>
                        <a:pt x="203" y="1"/>
                        <a:pt x="0" y="203"/>
                        <a:pt x="0" y="453"/>
                      </a:cubicBezTo>
                      <a:cubicBezTo>
                        <a:pt x="0" y="715"/>
                        <a:pt x="203" y="918"/>
                        <a:pt x="465" y="918"/>
                      </a:cubicBezTo>
                      <a:cubicBezTo>
                        <a:pt x="715" y="918"/>
                        <a:pt x="929" y="715"/>
                        <a:pt x="929" y="453"/>
                      </a:cubicBezTo>
                      <a:cubicBezTo>
                        <a:pt x="929" y="203"/>
                        <a:pt x="715" y="1"/>
                        <a:pt x="4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564" name="Google Shape;1564;p49"/>
            <p:cNvGrpSpPr/>
            <p:nvPr/>
          </p:nvGrpSpPr>
          <p:grpSpPr>
            <a:xfrm>
              <a:off x="6547098" y="2715744"/>
              <a:ext cx="956596" cy="944315"/>
              <a:chOff x="3789173" y="2377690"/>
              <a:chExt cx="1098904" cy="1084796"/>
            </a:xfrm>
          </p:grpSpPr>
          <p:grpSp>
            <p:nvGrpSpPr>
              <p:cNvPr id="1565" name="Google Shape;1565;p49"/>
              <p:cNvGrpSpPr/>
              <p:nvPr/>
            </p:nvGrpSpPr>
            <p:grpSpPr>
              <a:xfrm>
                <a:off x="3789173" y="2377690"/>
                <a:ext cx="1098904" cy="1084796"/>
                <a:chOff x="3789173" y="2377690"/>
                <a:chExt cx="1098904" cy="1084796"/>
              </a:xfrm>
            </p:grpSpPr>
            <p:sp>
              <p:nvSpPr>
                <p:cNvPr id="1566" name="Google Shape;1566;p49"/>
                <p:cNvSpPr/>
                <p:nvPr/>
              </p:nvSpPr>
              <p:spPr>
                <a:xfrm>
                  <a:off x="3789173" y="2377690"/>
                  <a:ext cx="1098904" cy="108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4" extrusionOk="0">
                      <a:moveTo>
                        <a:pt x="22861" y="0"/>
                      </a:moveTo>
                      <a:cubicBezTo>
                        <a:pt x="22090" y="0"/>
                        <a:pt x="21319" y="295"/>
                        <a:pt x="20730" y="884"/>
                      </a:cubicBezTo>
                      <a:lnTo>
                        <a:pt x="1180" y="20446"/>
                      </a:lnTo>
                      <a:cubicBezTo>
                        <a:pt x="1" y="21613"/>
                        <a:pt x="1" y="23518"/>
                        <a:pt x="1180" y="24697"/>
                      </a:cubicBezTo>
                      <a:lnTo>
                        <a:pt x="20730" y="44259"/>
                      </a:lnTo>
                      <a:cubicBezTo>
                        <a:pt x="21319" y="44842"/>
                        <a:pt x="22090" y="45134"/>
                        <a:pt x="22861" y="45134"/>
                      </a:cubicBezTo>
                      <a:cubicBezTo>
                        <a:pt x="23632" y="45134"/>
                        <a:pt x="24403" y="44842"/>
                        <a:pt x="24992" y="44259"/>
                      </a:cubicBezTo>
                      <a:lnTo>
                        <a:pt x="44542" y="24697"/>
                      </a:lnTo>
                      <a:cubicBezTo>
                        <a:pt x="45721" y="23518"/>
                        <a:pt x="45721" y="21613"/>
                        <a:pt x="44542" y="20446"/>
                      </a:cubicBezTo>
                      <a:lnTo>
                        <a:pt x="36684" y="12576"/>
                      </a:lnTo>
                      <a:cubicBezTo>
                        <a:pt x="36267" y="12171"/>
                        <a:pt x="36363" y="11481"/>
                        <a:pt x="36851" y="11171"/>
                      </a:cubicBezTo>
                      <a:cubicBezTo>
                        <a:pt x="37565" y="10719"/>
                        <a:pt x="38327" y="10350"/>
                        <a:pt x="39125" y="10052"/>
                      </a:cubicBezTo>
                      <a:cubicBezTo>
                        <a:pt x="39613" y="9874"/>
                        <a:pt x="40054" y="9552"/>
                        <a:pt x="40399" y="9100"/>
                      </a:cubicBezTo>
                      <a:cubicBezTo>
                        <a:pt x="41173" y="8099"/>
                        <a:pt x="41220" y="6778"/>
                        <a:pt x="40518" y="5730"/>
                      </a:cubicBezTo>
                      <a:cubicBezTo>
                        <a:pt x="39932" y="4868"/>
                        <a:pt x="39013" y="4436"/>
                        <a:pt x="38094" y="4436"/>
                      </a:cubicBezTo>
                      <a:cubicBezTo>
                        <a:pt x="37349" y="4436"/>
                        <a:pt x="36606" y="4720"/>
                        <a:pt x="36041" y="5290"/>
                      </a:cubicBezTo>
                      <a:cubicBezTo>
                        <a:pt x="35732" y="5587"/>
                        <a:pt x="35505" y="5956"/>
                        <a:pt x="35362" y="6337"/>
                      </a:cubicBezTo>
                      <a:cubicBezTo>
                        <a:pt x="35077" y="7123"/>
                        <a:pt x="34720" y="7885"/>
                        <a:pt x="34267" y="8588"/>
                      </a:cubicBezTo>
                      <a:cubicBezTo>
                        <a:pt x="34091" y="8872"/>
                        <a:pt x="33797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3" y="295"/>
                        <a:pt x="23632" y="0"/>
                        <a:pt x="22861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7" name="Google Shape;1567;p49"/>
                <p:cNvSpPr/>
                <p:nvPr/>
              </p:nvSpPr>
              <p:spPr>
                <a:xfrm>
                  <a:off x="3885623" y="2465897"/>
                  <a:ext cx="287050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3" h="11955" extrusionOk="0">
                      <a:moveTo>
                        <a:pt x="5977" y="0"/>
                      </a:moveTo>
                      <a:cubicBezTo>
                        <a:pt x="2679" y="0"/>
                        <a:pt x="0" y="2679"/>
                        <a:pt x="0" y="5977"/>
                      </a:cubicBezTo>
                      <a:cubicBezTo>
                        <a:pt x="0" y="9275"/>
                        <a:pt x="2679" y="11954"/>
                        <a:pt x="5977" y="11954"/>
                      </a:cubicBezTo>
                      <a:cubicBezTo>
                        <a:pt x="9275" y="11954"/>
                        <a:pt x="11942" y="9275"/>
                        <a:pt x="11942" y="5977"/>
                      </a:cubicBezTo>
                      <a:cubicBezTo>
                        <a:pt x="11942" y="2679"/>
                        <a:pt x="9275" y="0"/>
                        <a:pt x="5977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68" name="Google Shape;1568;p49"/>
              <p:cNvGrpSpPr/>
              <p:nvPr/>
            </p:nvGrpSpPr>
            <p:grpSpPr>
              <a:xfrm>
                <a:off x="4151137" y="2732796"/>
                <a:ext cx="374986" cy="374572"/>
                <a:chOff x="3752358" y="3817349"/>
                <a:chExt cx="346056" cy="345674"/>
              </a:xfrm>
            </p:grpSpPr>
            <p:sp>
              <p:nvSpPr>
                <p:cNvPr id="1569" name="Google Shape;1569;p49"/>
                <p:cNvSpPr/>
                <p:nvPr/>
              </p:nvSpPr>
              <p:spPr>
                <a:xfrm>
                  <a:off x="3752358" y="3817349"/>
                  <a:ext cx="346056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60" extrusionOk="0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28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0" name="Google Shape;1570;p49"/>
                <p:cNvSpPr/>
                <p:nvPr/>
              </p:nvSpPr>
              <p:spPr>
                <a:xfrm>
                  <a:off x="3831933" y="3955682"/>
                  <a:ext cx="47809" cy="12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3787" extrusionOk="0">
                      <a:moveTo>
                        <a:pt x="1168" y="346"/>
                      </a:moveTo>
                      <a:lnTo>
                        <a:pt x="1168" y="3430"/>
                      </a:lnTo>
                      <a:lnTo>
                        <a:pt x="358" y="3430"/>
                      </a:lnTo>
                      <a:lnTo>
                        <a:pt x="358" y="346"/>
                      </a:lnTo>
                      <a:close/>
                      <a:moveTo>
                        <a:pt x="180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72" y="3787"/>
                        <a:pt x="180" y="3787"/>
                      </a:cubicBezTo>
                      <a:lnTo>
                        <a:pt x="1323" y="3787"/>
                      </a:lnTo>
                      <a:cubicBezTo>
                        <a:pt x="1418" y="3787"/>
                        <a:pt x="1501" y="3715"/>
                        <a:pt x="1501" y="3608"/>
                      </a:cubicBezTo>
                      <a:lnTo>
                        <a:pt x="1501" y="179"/>
                      </a:lnTo>
                      <a:cubicBezTo>
                        <a:pt x="1501" y="72"/>
                        <a:pt x="1430" y="1"/>
                        <a:pt x="13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1" name="Google Shape;1571;p49"/>
                <p:cNvSpPr/>
                <p:nvPr/>
              </p:nvSpPr>
              <p:spPr>
                <a:xfrm>
                  <a:off x="3824739" y="3890112"/>
                  <a:ext cx="55002" cy="55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" h="1728" extrusionOk="0">
                      <a:moveTo>
                        <a:pt x="870" y="334"/>
                      </a:moveTo>
                      <a:cubicBezTo>
                        <a:pt x="1156" y="334"/>
                        <a:pt x="1394" y="572"/>
                        <a:pt x="1394" y="846"/>
                      </a:cubicBezTo>
                      <a:cubicBezTo>
                        <a:pt x="1394" y="1132"/>
                        <a:pt x="1156" y="1370"/>
                        <a:pt x="870" y="1370"/>
                      </a:cubicBezTo>
                      <a:cubicBezTo>
                        <a:pt x="584" y="1370"/>
                        <a:pt x="346" y="1132"/>
                        <a:pt x="346" y="846"/>
                      </a:cubicBezTo>
                      <a:cubicBezTo>
                        <a:pt x="346" y="572"/>
                        <a:pt x="584" y="334"/>
                        <a:pt x="870" y="334"/>
                      </a:cubicBezTo>
                      <a:close/>
                      <a:moveTo>
                        <a:pt x="870" y="1"/>
                      </a:moveTo>
                      <a:cubicBezTo>
                        <a:pt x="394" y="1"/>
                        <a:pt x="1" y="394"/>
                        <a:pt x="1" y="870"/>
                      </a:cubicBezTo>
                      <a:cubicBezTo>
                        <a:pt x="1" y="1346"/>
                        <a:pt x="394" y="1727"/>
                        <a:pt x="870" y="1727"/>
                      </a:cubicBezTo>
                      <a:cubicBezTo>
                        <a:pt x="1346" y="1727"/>
                        <a:pt x="1727" y="1334"/>
                        <a:pt x="1727" y="870"/>
                      </a:cubicBezTo>
                      <a:cubicBezTo>
                        <a:pt x="1727" y="394"/>
                        <a:pt x="1346" y="1"/>
                        <a:pt x="8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2" name="Google Shape;1572;p49"/>
                <p:cNvSpPr/>
                <p:nvPr/>
              </p:nvSpPr>
              <p:spPr>
                <a:xfrm>
                  <a:off x="3904696" y="3955682"/>
                  <a:ext cx="128148" cy="12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6" h="3787" extrusionOk="0">
                      <a:moveTo>
                        <a:pt x="191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84" y="3787"/>
                        <a:pt x="191" y="3787"/>
                      </a:cubicBezTo>
                      <a:lnTo>
                        <a:pt x="1334" y="3787"/>
                      </a:lnTo>
                      <a:cubicBezTo>
                        <a:pt x="1418" y="3787"/>
                        <a:pt x="1513" y="3715"/>
                        <a:pt x="1513" y="3608"/>
                      </a:cubicBezTo>
                      <a:lnTo>
                        <a:pt x="1513" y="2382"/>
                      </a:lnTo>
                      <a:cubicBezTo>
                        <a:pt x="1513" y="1977"/>
                        <a:pt x="1596" y="1501"/>
                        <a:pt x="2037" y="1501"/>
                      </a:cubicBezTo>
                      <a:cubicBezTo>
                        <a:pt x="2347" y="1501"/>
                        <a:pt x="2477" y="1763"/>
                        <a:pt x="2525" y="2060"/>
                      </a:cubicBezTo>
                      <a:cubicBezTo>
                        <a:pt x="2537" y="2156"/>
                        <a:pt x="2608" y="2215"/>
                        <a:pt x="2692" y="2215"/>
                      </a:cubicBezTo>
                      <a:cubicBezTo>
                        <a:pt x="2787" y="2215"/>
                        <a:pt x="2870" y="2120"/>
                        <a:pt x="2847" y="2025"/>
                      </a:cubicBezTo>
                      <a:cubicBezTo>
                        <a:pt x="2763" y="1465"/>
                        <a:pt x="2477" y="1155"/>
                        <a:pt x="2013" y="1155"/>
                      </a:cubicBezTo>
                      <a:cubicBezTo>
                        <a:pt x="1465" y="1155"/>
                        <a:pt x="1156" y="1608"/>
                        <a:pt x="1156" y="2382"/>
                      </a:cubicBezTo>
                      <a:lnTo>
                        <a:pt x="1156" y="3430"/>
                      </a:lnTo>
                      <a:lnTo>
                        <a:pt x="346" y="3430"/>
                      </a:lnTo>
                      <a:lnTo>
                        <a:pt x="346" y="358"/>
                      </a:lnTo>
                      <a:lnTo>
                        <a:pt x="918" y="358"/>
                      </a:lnTo>
                      <a:lnTo>
                        <a:pt x="918" y="572"/>
                      </a:lnTo>
                      <a:cubicBezTo>
                        <a:pt x="918" y="632"/>
                        <a:pt x="930" y="679"/>
                        <a:pt x="977" y="715"/>
                      </a:cubicBezTo>
                      <a:cubicBezTo>
                        <a:pt x="1007" y="733"/>
                        <a:pt x="1043" y="742"/>
                        <a:pt x="1078" y="742"/>
                      </a:cubicBezTo>
                      <a:cubicBezTo>
                        <a:pt x="1114" y="742"/>
                        <a:pt x="1150" y="733"/>
                        <a:pt x="1180" y="715"/>
                      </a:cubicBezTo>
                      <a:cubicBezTo>
                        <a:pt x="1477" y="477"/>
                        <a:pt x="1835" y="358"/>
                        <a:pt x="2227" y="358"/>
                      </a:cubicBezTo>
                      <a:cubicBezTo>
                        <a:pt x="3204" y="358"/>
                        <a:pt x="3656" y="1191"/>
                        <a:pt x="3656" y="2001"/>
                      </a:cubicBezTo>
                      <a:lnTo>
                        <a:pt x="3656" y="3430"/>
                      </a:lnTo>
                      <a:lnTo>
                        <a:pt x="2847" y="3430"/>
                      </a:lnTo>
                      <a:lnTo>
                        <a:pt x="2847" y="2870"/>
                      </a:lnTo>
                      <a:cubicBezTo>
                        <a:pt x="2847" y="2775"/>
                        <a:pt x="2775" y="2703"/>
                        <a:pt x="2692" y="2703"/>
                      </a:cubicBezTo>
                      <a:cubicBezTo>
                        <a:pt x="2597" y="2703"/>
                        <a:pt x="2525" y="2775"/>
                        <a:pt x="2525" y="2870"/>
                      </a:cubicBezTo>
                      <a:lnTo>
                        <a:pt x="2525" y="3596"/>
                      </a:lnTo>
                      <a:cubicBezTo>
                        <a:pt x="2525" y="3691"/>
                        <a:pt x="2597" y="3775"/>
                        <a:pt x="2704" y="3775"/>
                      </a:cubicBezTo>
                      <a:lnTo>
                        <a:pt x="3847" y="3775"/>
                      </a:lnTo>
                      <a:cubicBezTo>
                        <a:pt x="3942" y="3775"/>
                        <a:pt x="4025" y="3703"/>
                        <a:pt x="4025" y="3596"/>
                      </a:cubicBezTo>
                      <a:lnTo>
                        <a:pt x="4025" y="1989"/>
                      </a:lnTo>
                      <a:cubicBezTo>
                        <a:pt x="4025" y="810"/>
                        <a:pt x="3299" y="1"/>
                        <a:pt x="2239" y="1"/>
                      </a:cubicBezTo>
                      <a:cubicBezTo>
                        <a:pt x="1894" y="1"/>
                        <a:pt x="1573" y="84"/>
                        <a:pt x="1275" y="251"/>
                      </a:cubicBezTo>
                      <a:lnTo>
                        <a:pt x="1275" y="179"/>
                      </a:lnTo>
                      <a:cubicBezTo>
                        <a:pt x="1275" y="84"/>
                        <a:pt x="1204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573" name="Google Shape;1573;p49"/>
            <p:cNvGrpSpPr/>
            <p:nvPr/>
          </p:nvGrpSpPr>
          <p:grpSpPr>
            <a:xfrm>
              <a:off x="7034853" y="3222917"/>
              <a:ext cx="956596" cy="944252"/>
              <a:chOff x="4349489" y="2960313"/>
              <a:chExt cx="1098904" cy="1084724"/>
            </a:xfrm>
          </p:grpSpPr>
          <p:grpSp>
            <p:nvGrpSpPr>
              <p:cNvPr id="1574" name="Google Shape;1574;p49"/>
              <p:cNvGrpSpPr/>
              <p:nvPr/>
            </p:nvGrpSpPr>
            <p:grpSpPr>
              <a:xfrm>
                <a:off x="4349489" y="2960313"/>
                <a:ext cx="1098904" cy="1084724"/>
                <a:chOff x="4349489" y="2960313"/>
                <a:chExt cx="1098904" cy="1084724"/>
              </a:xfrm>
            </p:grpSpPr>
            <p:sp>
              <p:nvSpPr>
                <p:cNvPr id="1575" name="Google Shape;1575;p49"/>
                <p:cNvSpPr/>
                <p:nvPr/>
              </p:nvSpPr>
              <p:spPr>
                <a:xfrm>
                  <a:off x="4349489" y="2960313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3"/>
                      </a:lnTo>
                      <a:cubicBezTo>
                        <a:pt x="12697" y="8917"/>
                        <a:pt x="12470" y="9001"/>
                        <a:pt x="12243" y="9001"/>
                      </a:cubicBezTo>
                      <a:cubicBezTo>
                        <a:pt x="11942" y="9001"/>
                        <a:pt x="11642" y="8854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4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5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2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6" name="Google Shape;1576;p49"/>
                <p:cNvSpPr/>
                <p:nvPr/>
              </p:nvSpPr>
              <p:spPr>
                <a:xfrm>
                  <a:off x="5065741" y="3026769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1"/>
                      </a:moveTo>
                      <a:cubicBezTo>
                        <a:pt x="2680" y="1"/>
                        <a:pt x="1" y="2679"/>
                        <a:pt x="1" y="5978"/>
                      </a:cubicBezTo>
                      <a:cubicBezTo>
                        <a:pt x="1" y="9276"/>
                        <a:pt x="2680" y="11954"/>
                        <a:pt x="5978" y="11954"/>
                      </a:cubicBezTo>
                      <a:cubicBezTo>
                        <a:pt x="9276" y="11954"/>
                        <a:pt x="11955" y="9276"/>
                        <a:pt x="11955" y="5978"/>
                      </a:cubicBezTo>
                      <a:cubicBezTo>
                        <a:pt x="11955" y="2679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77" name="Google Shape;1577;p49"/>
              <p:cNvGrpSpPr/>
              <p:nvPr/>
            </p:nvGrpSpPr>
            <p:grpSpPr>
              <a:xfrm>
                <a:off x="4732657" y="3315384"/>
                <a:ext cx="374952" cy="374572"/>
                <a:chOff x="4201447" y="3817349"/>
                <a:chExt cx="346024" cy="345674"/>
              </a:xfrm>
            </p:grpSpPr>
            <p:sp>
              <p:nvSpPr>
                <p:cNvPr id="1578" name="Google Shape;1578;p49"/>
                <p:cNvSpPr/>
                <p:nvPr/>
              </p:nvSpPr>
              <p:spPr>
                <a:xfrm>
                  <a:off x="4201447" y="3817349"/>
                  <a:ext cx="346024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1" h="10860" extrusionOk="0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52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299" y="8240"/>
                        <a:pt x="10871" y="6871"/>
                        <a:pt x="10871" y="5430"/>
                      </a:cubicBezTo>
                      <a:cubicBezTo>
                        <a:pt x="10871" y="3989"/>
                        <a:pt x="10299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9" name="Google Shape;1579;p49"/>
                <p:cNvSpPr/>
                <p:nvPr/>
              </p:nvSpPr>
              <p:spPr>
                <a:xfrm>
                  <a:off x="4271569" y="3904531"/>
                  <a:ext cx="227394" cy="185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4" h="5835" extrusionOk="0">
                      <a:moveTo>
                        <a:pt x="4620" y="0"/>
                      </a:moveTo>
                      <a:cubicBezTo>
                        <a:pt x="3727" y="0"/>
                        <a:pt x="2977" y="691"/>
                        <a:pt x="2905" y="1572"/>
                      </a:cubicBezTo>
                      <a:cubicBezTo>
                        <a:pt x="2727" y="1548"/>
                        <a:pt x="2358" y="1441"/>
                        <a:pt x="2262" y="1405"/>
                      </a:cubicBezTo>
                      <a:cubicBezTo>
                        <a:pt x="1643" y="1203"/>
                        <a:pt x="1072" y="810"/>
                        <a:pt x="631" y="322"/>
                      </a:cubicBezTo>
                      <a:cubicBezTo>
                        <a:pt x="596" y="298"/>
                        <a:pt x="572" y="274"/>
                        <a:pt x="524" y="262"/>
                      </a:cubicBezTo>
                      <a:cubicBezTo>
                        <a:pt x="517" y="261"/>
                        <a:pt x="509" y="260"/>
                        <a:pt x="501" y="260"/>
                      </a:cubicBezTo>
                      <a:cubicBezTo>
                        <a:pt x="436" y="260"/>
                        <a:pt x="367" y="304"/>
                        <a:pt x="346" y="357"/>
                      </a:cubicBezTo>
                      <a:cubicBezTo>
                        <a:pt x="238" y="572"/>
                        <a:pt x="179" y="810"/>
                        <a:pt x="179" y="1048"/>
                      </a:cubicBezTo>
                      <a:cubicBezTo>
                        <a:pt x="179" y="1393"/>
                        <a:pt x="286" y="1727"/>
                        <a:pt x="476" y="1977"/>
                      </a:cubicBezTo>
                      <a:cubicBezTo>
                        <a:pt x="466" y="1975"/>
                        <a:pt x="456" y="1974"/>
                        <a:pt x="446" y="1974"/>
                      </a:cubicBezTo>
                      <a:cubicBezTo>
                        <a:pt x="397" y="1974"/>
                        <a:pt x="349" y="1997"/>
                        <a:pt x="310" y="2036"/>
                      </a:cubicBezTo>
                      <a:cubicBezTo>
                        <a:pt x="286" y="2060"/>
                        <a:pt x="286" y="2108"/>
                        <a:pt x="274" y="2143"/>
                      </a:cubicBezTo>
                      <a:lnTo>
                        <a:pt x="274" y="2203"/>
                      </a:lnTo>
                      <a:cubicBezTo>
                        <a:pt x="274" y="2655"/>
                        <a:pt x="476" y="3072"/>
                        <a:pt x="822" y="3358"/>
                      </a:cubicBezTo>
                      <a:cubicBezTo>
                        <a:pt x="786" y="3370"/>
                        <a:pt x="774" y="3405"/>
                        <a:pt x="762" y="3417"/>
                      </a:cubicBezTo>
                      <a:cubicBezTo>
                        <a:pt x="750" y="3465"/>
                        <a:pt x="727" y="3513"/>
                        <a:pt x="750" y="3548"/>
                      </a:cubicBezTo>
                      <a:cubicBezTo>
                        <a:pt x="893" y="4024"/>
                        <a:pt x="1262" y="4405"/>
                        <a:pt x="1727" y="4548"/>
                      </a:cubicBezTo>
                      <a:cubicBezTo>
                        <a:pt x="1310" y="4798"/>
                        <a:pt x="834" y="4941"/>
                        <a:pt x="334" y="4941"/>
                      </a:cubicBezTo>
                      <a:lnTo>
                        <a:pt x="191" y="4941"/>
                      </a:lnTo>
                      <a:cubicBezTo>
                        <a:pt x="107" y="4941"/>
                        <a:pt x="36" y="5001"/>
                        <a:pt x="12" y="5084"/>
                      </a:cubicBezTo>
                      <a:cubicBezTo>
                        <a:pt x="0" y="5156"/>
                        <a:pt x="48" y="5239"/>
                        <a:pt x="107" y="5263"/>
                      </a:cubicBezTo>
                      <a:cubicBezTo>
                        <a:pt x="727" y="5632"/>
                        <a:pt x="1465" y="5834"/>
                        <a:pt x="2191" y="5834"/>
                      </a:cubicBezTo>
                      <a:cubicBezTo>
                        <a:pt x="3072" y="5834"/>
                        <a:pt x="3905" y="5560"/>
                        <a:pt x="4596" y="5060"/>
                      </a:cubicBezTo>
                      <a:cubicBezTo>
                        <a:pt x="4691" y="5001"/>
                        <a:pt x="4691" y="4858"/>
                        <a:pt x="4620" y="4786"/>
                      </a:cubicBezTo>
                      <a:cubicBezTo>
                        <a:pt x="4587" y="4754"/>
                        <a:pt x="4544" y="4735"/>
                        <a:pt x="4499" y="4735"/>
                      </a:cubicBezTo>
                      <a:cubicBezTo>
                        <a:pt x="4463" y="4735"/>
                        <a:pt x="4426" y="4748"/>
                        <a:pt x="4394" y="4775"/>
                      </a:cubicBezTo>
                      <a:cubicBezTo>
                        <a:pt x="3763" y="5215"/>
                        <a:pt x="3013" y="5489"/>
                        <a:pt x="2191" y="5489"/>
                      </a:cubicBezTo>
                      <a:cubicBezTo>
                        <a:pt x="1727" y="5489"/>
                        <a:pt x="1262" y="5394"/>
                        <a:pt x="846" y="5239"/>
                      </a:cubicBezTo>
                      <a:cubicBezTo>
                        <a:pt x="1369" y="5144"/>
                        <a:pt x="1846" y="4917"/>
                        <a:pt x="2262" y="4584"/>
                      </a:cubicBezTo>
                      <a:cubicBezTo>
                        <a:pt x="2310" y="4536"/>
                        <a:pt x="2334" y="4477"/>
                        <a:pt x="2322" y="4417"/>
                      </a:cubicBezTo>
                      <a:cubicBezTo>
                        <a:pt x="2310" y="4346"/>
                        <a:pt x="2239" y="4286"/>
                        <a:pt x="2155" y="4286"/>
                      </a:cubicBezTo>
                      <a:cubicBezTo>
                        <a:pt x="1739" y="4263"/>
                        <a:pt x="1369" y="4048"/>
                        <a:pt x="1167" y="3691"/>
                      </a:cubicBezTo>
                      <a:cubicBezTo>
                        <a:pt x="1250" y="3691"/>
                        <a:pt x="1358" y="3667"/>
                        <a:pt x="1441" y="3643"/>
                      </a:cubicBezTo>
                      <a:cubicBezTo>
                        <a:pt x="1524" y="3632"/>
                        <a:pt x="1584" y="3572"/>
                        <a:pt x="1584" y="3489"/>
                      </a:cubicBezTo>
                      <a:cubicBezTo>
                        <a:pt x="1596" y="3405"/>
                        <a:pt x="1536" y="3334"/>
                        <a:pt x="1441" y="3298"/>
                      </a:cubicBezTo>
                      <a:cubicBezTo>
                        <a:pt x="1000" y="3191"/>
                        <a:pt x="667" y="2822"/>
                        <a:pt x="596" y="2381"/>
                      </a:cubicBezTo>
                      <a:lnTo>
                        <a:pt x="596" y="2381"/>
                      </a:lnTo>
                      <a:cubicBezTo>
                        <a:pt x="727" y="2405"/>
                        <a:pt x="869" y="2417"/>
                        <a:pt x="1000" y="2417"/>
                      </a:cubicBezTo>
                      <a:cubicBezTo>
                        <a:pt x="1084" y="2417"/>
                        <a:pt x="1143" y="2358"/>
                        <a:pt x="1167" y="2274"/>
                      </a:cubicBezTo>
                      <a:cubicBezTo>
                        <a:pt x="1179" y="2203"/>
                        <a:pt x="1131" y="2143"/>
                        <a:pt x="1072" y="2108"/>
                      </a:cubicBezTo>
                      <a:cubicBezTo>
                        <a:pt x="703" y="1881"/>
                        <a:pt x="476" y="1488"/>
                        <a:pt x="476" y="1048"/>
                      </a:cubicBezTo>
                      <a:cubicBezTo>
                        <a:pt x="476" y="953"/>
                        <a:pt x="488" y="846"/>
                        <a:pt x="524" y="738"/>
                      </a:cubicBezTo>
                      <a:cubicBezTo>
                        <a:pt x="965" y="1191"/>
                        <a:pt x="1524" y="1524"/>
                        <a:pt x="2120" y="1727"/>
                      </a:cubicBezTo>
                      <a:cubicBezTo>
                        <a:pt x="2120" y="1727"/>
                        <a:pt x="2715" y="1905"/>
                        <a:pt x="2929" y="1917"/>
                      </a:cubicBezTo>
                      <a:lnTo>
                        <a:pt x="3024" y="1917"/>
                      </a:lnTo>
                      <a:cubicBezTo>
                        <a:pt x="3096" y="1917"/>
                        <a:pt x="3167" y="1869"/>
                        <a:pt x="3191" y="1798"/>
                      </a:cubicBezTo>
                      <a:cubicBezTo>
                        <a:pt x="3203" y="1786"/>
                        <a:pt x="3203" y="1750"/>
                        <a:pt x="3203" y="1738"/>
                      </a:cubicBezTo>
                      <a:lnTo>
                        <a:pt x="3203" y="1703"/>
                      </a:lnTo>
                      <a:cubicBezTo>
                        <a:pt x="3203" y="953"/>
                        <a:pt x="3810" y="334"/>
                        <a:pt x="4572" y="334"/>
                      </a:cubicBezTo>
                      <a:cubicBezTo>
                        <a:pt x="4941" y="334"/>
                        <a:pt x="5287" y="488"/>
                        <a:pt x="5549" y="750"/>
                      </a:cubicBezTo>
                      <a:cubicBezTo>
                        <a:pt x="5585" y="787"/>
                        <a:pt x="5621" y="802"/>
                        <a:pt x="5663" y="802"/>
                      </a:cubicBezTo>
                      <a:cubicBezTo>
                        <a:pt x="5676" y="802"/>
                        <a:pt x="5689" y="801"/>
                        <a:pt x="5703" y="798"/>
                      </a:cubicBezTo>
                      <a:cubicBezTo>
                        <a:pt x="5882" y="762"/>
                        <a:pt x="6049" y="738"/>
                        <a:pt x="6203" y="679"/>
                      </a:cubicBezTo>
                      <a:lnTo>
                        <a:pt x="6203" y="679"/>
                      </a:lnTo>
                      <a:cubicBezTo>
                        <a:pt x="6120" y="762"/>
                        <a:pt x="6013" y="857"/>
                        <a:pt x="5894" y="917"/>
                      </a:cubicBezTo>
                      <a:cubicBezTo>
                        <a:pt x="5822" y="965"/>
                        <a:pt x="5787" y="1048"/>
                        <a:pt x="5822" y="1143"/>
                      </a:cubicBezTo>
                      <a:cubicBezTo>
                        <a:pt x="5846" y="1203"/>
                        <a:pt x="5930" y="1250"/>
                        <a:pt x="6001" y="1250"/>
                      </a:cubicBezTo>
                      <a:cubicBezTo>
                        <a:pt x="6144" y="1227"/>
                        <a:pt x="6287" y="1215"/>
                        <a:pt x="6418" y="1167"/>
                      </a:cubicBezTo>
                      <a:lnTo>
                        <a:pt x="6418" y="1167"/>
                      </a:lnTo>
                      <a:cubicBezTo>
                        <a:pt x="6299" y="1286"/>
                        <a:pt x="6168" y="1405"/>
                        <a:pt x="6013" y="1512"/>
                      </a:cubicBezTo>
                      <a:cubicBezTo>
                        <a:pt x="5965" y="1548"/>
                        <a:pt x="5941" y="1608"/>
                        <a:pt x="5941" y="1655"/>
                      </a:cubicBezTo>
                      <a:lnTo>
                        <a:pt x="5941" y="1679"/>
                      </a:lnTo>
                      <a:lnTo>
                        <a:pt x="5941" y="1703"/>
                      </a:lnTo>
                      <a:lnTo>
                        <a:pt x="5941" y="1727"/>
                      </a:lnTo>
                      <a:cubicBezTo>
                        <a:pt x="5941" y="2691"/>
                        <a:pt x="5572" y="3572"/>
                        <a:pt x="4977" y="4227"/>
                      </a:cubicBezTo>
                      <a:cubicBezTo>
                        <a:pt x="4918" y="4298"/>
                        <a:pt x="4918" y="4405"/>
                        <a:pt x="4977" y="4465"/>
                      </a:cubicBezTo>
                      <a:cubicBezTo>
                        <a:pt x="5011" y="4499"/>
                        <a:pt x="5053" y="4514"/>
                        <a:pt x="5096" y="4514"/>
                      </a:cubicBezTo>
                      <a:cubicBezTo>
                        <a:pt x="5143" y="4514"/>
                        <a:pt x="5190" y="4496"/>
                        <a:pt x="5227" y="4465"/>
                      </a:cubicBezTo>
                      <a:cubicBezTo>
                        <a:pt x="5894" y="3715"/>
                        <a:pt x="6263" y="2762"/>
                        <a:pt x="6287" y="1750"/>
                      </a:cubicBezTo>
                      <a:cubicBezTo>
                        <a:pt x="6596" y="1524"/>
                        <a:pt x="6846" y="1250"/>
                        <a:pt x="7061" y="917"/>
                      </a:cubicBezTo>
                      <a:cubicBezTo>
                        <a:pt x="7144" y="857"/>
                        <a:pt x="7132" y="750"/>
                        <a:pt x="7061" y="715"/>
                      </a:cubicBezTo>
                      <a:cubicBezTo>
                        <a:pt x="7029" y="683"/>
                        <a:pt x="6987" y="667"/>
                        <a:pt x="6937" y="667"/>
                      </a:cubicBezTo>
                      <a:cubicBezTo>
                        <a:pt x="6912" y="667"/>
                        <a:pt x="6886" y="671"/>
                        <a:pt x="6858" y="679"/>
                      </a:cubicBezTo>
                      <a:cubicBezTo>
                        <a:pt x="6775" y="726"/>
                        <a:pt x="6680" y="750"/>
                        <a:pt x="6596" y="786"/>
                      </a:cubicBezTo>
                      <a:cubicBezTo>
                        <a:pt x="6680" y="667"/>
                        <a:pt x="6763" y="512"/>
                        <a:pt x="6823" y="369"/>
                      </a:cubicBezTo>
                      <a:cubicBezTo>
                        <a:pt x="6834" y="310"/>
                        <a:pt x="6834" y="238"/>
                        <a:pt x="6787" y="191"/>
                      </a:cubicBezTo>
                      <a:cubicBezTo>
                        <a:pt x="6750" y="153"/>
                        <a:pt x="6703" y="135"/>
                        <a:pt x="6659" y="135"/>
                      </a:cubicBezTo>
                      <a:cubicBezTo>
                        <a:pt x="6632" y="135"/>
                        <a:pt x="6607" y="142"/>
                        <a:pt x="6584" y="155"/>
                      </a:cubicBezTo>
                      <a:cubicBezTo>
                        <a:pt x="6322" y="310"/>
                        <a:pt x="6061" y="393"/>
                        <a:pt x="5775" y="441"/>
                      </a:cubicBezTo>
                      <a:cubicBezTo>
                        <a:pt x="5465" y="143"/>
                        <a:pt x="5048" y="0"/>
                        <a:pt x="4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580" name="Google Shape;1580;p49"/>
            <p:cNvGrpSpPr/>
            <p:nvPr/>
          </p:nvGrpSpPr>
          <p:grpSpPr>
            <a:xfrm>
              <a:off x="6529419" y="3711909"/>
              <a:ext cx="956596" cy="944315"/>
              <a:chOff x="3768864" y="3522050"/>
              <a:chExt cx="1098904" cy="1084796"/>
            </a:xfrm>
          </p:grpSpPr>
          <p:grpSp>
            <p:nvGrpSpPr>
              <p:cNvPr id="1581" name="Google Shape;1581;p49"/>
              <p:cNvGrpSpPr/>
              <p:nvPr/>
            </p:nvGrpSpPr>
            <p:grpSpPr>
              <a:xfrm>
                <a:off x="3768864" y="3522050"/>
                <a:ext cx="1098904" cy="1084796"/>
                <a:chOff x="3768864" y="3522050"/>
                <a:chExt cx="1098904" cy="1084796"/>
              </a:xfrm>
            </p:grpSpPr>
            <p:sp>
              <p:nvSpPr>
                <p:cNvPr id="1582" name="Google Shape;1582;p49"/>
                <p:cNvSpPr/>
                <p:nvPr/>
              </p:nvSpPr>
              <p:spPr>
                <a:xfrm>
                  <a:off x="3768864" y="3522050"/>
                  <a:ext cx="1098904" cy="108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4" extrusionOk="0">
                      <a:moveTo>
                        <a:pt x="22862" y="0"/>
                      </a:moveTo>
                      <a:cubicBezTo>
                        <a:pt x="22093" y="0"/>
                        <a:pt x="21325" y="295"/>
                        <a:pt x="20741" y="884"/>
                      </a:cubicBezTo>
                      <a:lnTo>
                        <a:pt x="1179" y="20446"/>
                      </a:lnTo>
                      <a:cubicBezTo>
                        <a:pt x="1" y="21613"/>
                        <a:pt x="1" y="23518"/>
                        <a:pt x="1179" y="24697"/>
                      </a:cubicBezTo>
                      <a:lnTo>
                        <a:pt x="20741" y="44259"/>
                      </a:lnTo>
                      <a:cubicBezTo>
                        <a:pt x="21325" y="44842"/>
                        <a:pt x="22093" y="45134"/>
                        <a:pt x="22862" y="45134"/>
                      </a:cubicBezTo>
                      <a:cubicBezTo>
                        <a:pt x="23631" y="45134"/>
                        <a:pt x="24402" y="44842"/>
                        <a:pt x="24992" y="44259"/>
                      </a:cubicBezTo>
                      <a:lnTo>
                        <a:pt x="44554" y="24697"/>
                      </a:lnTo>
                      <a:cubicBezTo>
                        <a:pt x="45721" y="23518"/>
                        <a:pt x="45721" y="21613"/>
                        <a:pt x="44554" y="20446"/>
                      </a:cubicBezTo>
                      <a:lnTo>
                        <a:pt x="36684" y="12576"/>
                      </a:lnTo>
                      <a:cubicBezTo>
                        <a:pt x="36279" y="12171"/>
                        <a:pt x="36362" y="11481"/>
                        <a:pt x="36850" y="11171"/>
                      </a:cubicBezTo>
                      <a:cubicBezTo>
                        <a:pt x="37565" y="10719"/>
                        <a:pt x="38327" y="10362"/>
                        <a:pt x="39124" y="10052"/>
                      </a:cubicBezTo>
                      <a:cubicBezTo>
                        <a:pt x="39613" y="9874"/>
                        <a:pt x="40053" y="9552"/>
                        <a:pt x="40410" y="9100"/>
                      </a:cubicBezTo>
                      <a:cubicBezTo>
                        <a:pt x="41172" y="8111"/>
                        <a:pt x="41220" y="6778"/>
                        <a:pt x="40518" y="5742"/>
                      </a:cubicBezTo>
                      <a:cubicBezTo>
                        <a:pt x="39931" y="4872"/>
                        <a:pt x="39013" y="4437"/>
                        <a:pt x="38094" y="4437"/>
                      </a:cubicBezTo>
                      <a:cubicBezTo>
                        <a:pt x="37352" y="4437"/>
                        <a:pt x="36610" y="4721"/>
                        <a:pt x="36041" y="5290"/>
                      </a:cubicBezTo>
                      <a:cubicBezTo>
                        <a:pt x="35731" y="5599"/>
                        <a:pt x="35505" y="5956"/>
                        <a:pt x="35362" y="6337"/>
                      </a:cubicBezTo>
                      <a:cubicBezTo>
                        <a:pt x="35076" y="7135"/>
                        <a:pt x="34719" y="7885"/>
                        <a:pt x="34267" y="8588"/>
                      </a:cubicBezTo>
                      <a:cubicBezTo>
                        <a:pt x="34091" y="8872"/>
                        <a:pt x="33796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3" name="Google Shape;1583;p49"/>
                <p:cNvSpPr/>
                <p:nvPr/>
              </p:nvSpPr>
              <p:spPr>
                <a:xfrm>
                  <a:off x="3887041" y="3641743"/>
                  <a:ext cx="287338" cy="287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42" extrusionOk="0">
                      <a:moveTo>
                        <a:pt x="5978" y="0"/>
                      </a:moveTo>
                      <a:cubicBezTo>
                        <a:pt x="2680" y="0"/>
                        <a:pt x="1" y="2667"/>
                        <a:pt x="1" y="5977"/>
                      </a:cubicBezTo>
                      <a:cubicBezTo>
                        <a:pt x="1" y="9275"/>
                        <a:pt x="2680" y="11942"/>
                        <a:pt x="5978" y="11942"/>
                      </a:cubicBezTo>
                      <a:cubicBezTo>
                        <a:pt x="9276" y="11942"/>
                        <a:pt x="11955" y="9275"/>
                        <a:pt x="11955" y="5977"/>
                      </a:cubicBezTo>
                      <a:cubicBezTo>
                        <a:pt x="11955" y="2667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84" name="Google Shape;1584;p49"/>
              <p:cNvGrpSpPr/>
              <p:nvPr/>
            </p:nvGrpSpPr>
            <p:grpSpPr>
              <a:xfrm>
                <a:off x="4139616" y="3871555"/>
                <a:ext cx="357419" cy="357005"/>
                <a:chOff x="7482229" y="3351230"/>
                <a:chExt cx="357419" cy="357005"/>
              </a:xfrm>
            </p:grpSpPr>
            <p:sp>
              <p:nvSpPr>
                <p:cNvPr id="1585" name="Google Shape;1585;p49"/>
                <p:cNvSpPr/>
                <p:nvPr/>
              </p:nvSpPr>
              <p:spPr>
                <a:xfrm>
                  <a:off x="7482229" y="3351230"/>
                  <a:ext cx="357419" cy="357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9" h="11216" extrusionOk="0">
                      <a:moveTo>
                        <a:pt x="5633" y="357"/>
                      </a:moveTo>
                      <a:cubicBezTo>
                        <a:pt x="8538" y="357"/>
                        <a:pt x="10883" y="2703"/>
                        <a:pt x="10883" y="5608"/>
                      </a:cubicBezTo>
                      <a:cubicBezTo>
                        <a:pt x="10883" y="8513"/>
                        <a:pt x="8538" y="10859"/>
                        <a:pt x="5633" y="10859"/>
                      </a:cubicBezTo>
                      <a:cubicBezTo>
                        <a:pt x="2728" y="10859"/>
                        <a:pt x="382" y="8513"/>
                        <a:pt x="382" y="5608"/>
                      </a:cubicBezTo>
                      <a:cubicBezTo>
                        <a:pt x="382" y="2703"/>
                        <a:pt x="2728" y="357"/>
                        <a:pt x="5633" y="357"/>
                      </a:cubicBezTo>
                      <a:close/>
                      <a:moveTo>
                        <a:pt x="5621" y="0"/>
                      </a:moveTo>
                      <a:cubicBezTo>
                        <a:pt x="4109" y="0"/>
                        <a:pt x="2716" y="572"/>
                        <a:pt x="1644" y="1631"/>
                      </a:cubicBezTo>
                      <a:cubicBezTo>
                        <a:pt x="584" y="2691"/>
                        <a:pt x="1" y="4108"/>
                        <a:pt x="1" y="5608"/>
                      </a:cubicBezTo>
                      <a:cubicBezTo>
                        <a:pt x="1" y="7108"/>
                        <a:pt x="584" y="8513"/>
                        <a:pt x="1644" y="9585"/>
                      </a:cubicBezTo>
                      <a:cubicBezTo>
                        <a:pt x="2704" y="10632"/>
                        <a:pt x="4109" y="11216"/>
                        <a:pt x="5621" y="11216"/>
                      </a:cubicBezTo>
                      <a:cubicBezTo>
                        <a:pt x="7121" y="11216"/>
                        <a:pt x="8526" y="10632"/>
                        <a:pt x="9597" y="9585"/>
                      </a:cubicBezTo>
                      <a:cubicBezTo>
                        <a:pt x="10645" y="8525"/>
                        <a:pt x="11229" y="7108"/>
                        <a:pt x="11229" y="5608"/>
                      </a:cubicBezTo>
                      <a:cubicBezTo>
                        <a:pt x="11229" y="4108"/>
                        <a:pt x="10669" y="2703"/>
                        <a:pt x="9597" y="1631"/>
                      </a:cubicBezTo>
                      <a:cubicBezTo>
                        <a:pt x="8538" y="572"/>
                        <a:pt x="7121" y="0"/>
                        <a:pt x="5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6" name="Google Shape;1586;p49"/>
                <p:cNvSpPr/>
                <p:nvPr/>
              </p:nvSpPr>
              <p:spPr>
                <a:xfrm>
                  <a:off x="7592138" y="3605616"/>
                  <a:ext cx="137983" cy="32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5" h="1022" extrusionOk="0">
                      <a:moveTo>
                        <a:pt x="202" y="1"/>
                      </a:moveTo>
                      <a:cubicBezTo>
                        <a:pt x="147" y="1"/>
                        <a:pt x="94" y="21"/>
                        <a:pt x="60" y="69"/>
                      </a:cubicBezTo>
                      <a:cubicBezTo>
                        <a:pt x="1" y="140"/>
                        <a:pt x="1" y="259"/>
                        <a:pt x="96" y="319"/>
                      </a:cubicBezTo>
                      <a:cubicBezTo>
                        <a:pt x="644" y="783"/>
                        <a:pt x="1370" y="1021"/>
                        <a:pt x="2168" y="1021"/>
                      </a:cubicBezTo>
                      <a:cubicBezTo>
                        <a:pt x="2954" y="1021"/>
                        <a:pt x="3680" y="771"/>
                        <a:pt x="4239" y="319"/>
                      </a:cubicBezTo>
                      <a:cubicBezTo>
                        <a:pt x="4323" y="259"/>
                        <a:pt x="4335" y="140"/>
                        <a:pt x="4263" y="69"/>
                      </a:cubicBezTo>
                      <a:cubicBezTo>
                        <a:pt x="4228" y="26"/>
                        <a:pt x="4170" y="4"/>
                        <a:pt x="4115" y="4"/>
                      </a:cubicBezTo>
                      <a:cubicBezTo>
                        <a:pt x="4078" y="4"/>
                        <a:pt x="4042" y="14"/>
                        <a:pt x="4013" y="33"/>
                      </a:cubicBezTo>
                      <a:cubicBezTo>
                        <a:pt x="3537" y="438"/>
                        <a:pt x="2882" y="664"/>
                        <a:pt x="2168" y="664"/>
                      </a:cubicBezTo>
                      <a:cubicBezTo>
                        <a:pt x="1465" y="664"/>
                        <a:pt x="810" y="438"/>
                        <a:pt x="322" y="33"/>
                      </a:cubicBezTo>
                      <a:cubicBezTo>
                        <a:pt x="286" y="12"/>
                        <a:pt x="244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7" name="Google Shape;1587;p49"/>
                <p:cNvSpPr/>
                <p:nvPr/>
              </p:nvSpPr>
              <p:spPr>
                <a:xfrm>
                  <a:off x="7513709" y="3387962"/>
                  <a:ext cx="295987" cy="282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9" h="8860" extrusionOk="0">
                      <a:moveTo>
                        <a:pt x="6060" y="370"/>
                      </a:moveTo>
                      <a:cubicBezTo>
                        <a:pt x="6358" y="370"/>
                        <a:pt x="6596" y="608"/>
                        <a:pt x="6596" y="906"/>
                      </a:cubicBezTo>
                      <a:cubicBezTo>
                        <a:pt x="6596" y="1204"/>
                        <a:pt x="6358" y="1442"/>
                        <a:pt x="6060" y="1442"/>
                      </a:cubicBezTo>
                      <a:cubicBezTo>
                        <a:pt x="5763" y="1442"/>
                        <a:pt x="5525" y="1204"/>
                        <a:pt x="5525" y="906"/>
                      </a:cubicBezTo>
                      <a:cubicBezTo>
                        <a:pt x="5525" y="608"/>
                        <a:pt x="5763" y="370"/>
                        <a:pt x="6060" y="370"/>
                      </a:cubicBezTo>
                      <a:close/>
                      <a:moveTo>
                        <a:pt x="1322" y="2989"/>
                      </a:moveTo>
                      <a:cubicBezTo>
                        <a:pt x="1596" y="2989"/>
                        <a:pt x="1834" y="3097"/>
                        <a:pt x="2012" y="3263"/>
                      </a:cubicBezTo>
                      <a:cubicBezTo>
                        <a:pt x="1477" y="3680"/>
                        <a:pt x="1072" y="4240"/>
                        <a:pt x="881" y="4883"/>
                      </a:cubicBezTo>
                      <a:cubicBezTo>
                        <a:pt x="548" y="4716"/>
                        <a:pt x="334" y="4359"/>
                        <a:pt x="334" y="3990"/>
                      </a:cubicBezTo>
                      <a:cubicBezTo>
                        <a:pt x="334" y="3442"/>
                        <a:pt x="774" y="2989"/>
                        <a:pt x="1322" y="2989"/>
                      </a:cubicBezTo>
                      <a:close/>
                      <a:moveTo>
                        <a:pt x="7954" y="2989"/>
                      </a:moveTo>
                      <a:cubicBezTo>
                        <a:pt x="8501" y="2989"/>
                        <a:pt x="8942" y="3442"/>
                        <a:pt x="8942" y="3990"/>
                      </a:cubicBezTo>
                      <a:cubicBezTo>
                        <a:pt x="8966" y="4359"/>
                        <a:pt x="8739" y="4704"/>
                        <a:pt x="8394" y="4883"/>
                      </a:cubicBezTo>
                      <a:cubicBezTo>
                        <a:pt x="8216" y="4240"/>
                        <a:pt x="7811" y="3680"/>
                        <a:pt x="7263" y="3263"/>
                      </a:cubicBezTo>
                      <a:cubicBezTo>
                        <a:pt x="7442" y="3085"/>
                        <a:pt x="7692" y="2989"/>
                        <a:pt x="7954" y="2989"/>
                      </a:cubicBezTo>
                      <a:close/>
                      <a:moveTo>
                        <a:pt x="6072" y="1"/>
                      </a:moveTo>
                      <a:cubicBezTo>
                        <a:pt x="5632" y="1"/>
                        <a:pt x="5251" y="334"/>
                        <a:pt x="5191" y="763"/>
                      </a:cubicBezTo>
                      <a:lnTo>
                        <a:pt x="4596" y="953"/>
                      </a:lnTo>
                      <a:cubicBezTo>
                        <a:pt x="4525" y="989"/>
                        <a:pt x="4477" y="1049"/>
                        <a:pt x="4477" y="1120"/>
                      </a:cubicBezTo>
                      <a:lnTo>
                        <a:pt x="4477" y="2370"/>
                      </a:lnTo>
                      <a:cubicBezTo>
                        <a:pt x="3679" y="2394"/>
                        <a:pt x="2929" y="2632"/>
                        <a:pt x="2334" y="3025"/>
                      </a:cubicBezTo>
                      <a:cubicBezTo>
                        <a:pt x="2084" y="2751"/>
                        <a:pt x="1727" y="2608"/>
                        <a:pt x="1358" y="2608"/>
                      </a:cubicBezTo>
                      <a:cubicBezTo>
                        <a:pt x="607" y="2608"/>
                        <a:pt x="0" y="3216"/>
                        <a:pt x="0" y="3966"/>
                      </a:cubicBezTo>
                      <a:cubicBezTo>
                        <a:pt x="0" y="4513"/>
                        <a:pt x="345" y="5002"/>
                        <a:pt x="834" y="5216"/>
                      </a:cubicBezTo>
                      <a:cubicBezTo>
                        <a:pt x="822" y="5347"/>
                        <a:pt x="798" y="5478"/>
                        <a:pt x="798" y="5609"/>
                      </a:cubicBezTo>
                      <a:cubicBezTo>
                        <a:pt x="798" y="7395"/>
                        <a:pt x="2524" y="8859"/>
                        <a:pt x="4667" y="8859"/>
                      </a:cubicBezTo>
                      <a:cubicBezTo>
                        <a:pt x="5763" y="8859"/>
                        <a:pt x="6739" y="8490"/>
                        <a:pt x="7442" y="7871"/>
                      </a:cubicBezTo>
                      <a:cubicBezTo>
                        <a:pt x="7513" y="7811"/>
                        <a:pt x="7513" y="7692"/>
                        <a:pt x="7454" y="7621"/>
                      </a:cubicBezTo>
                      <a:cubicBezTo>
                        <a:pt x="7421" y="7588"/>
                        <a:pt x="7374" y="7570"/>
                        <a:pt x="7326" y="7570"/>
                      </a:cubicBezTo>
                      <a:cubicBezTo>
                        <a:pt x="7287" y="7570"/>
                        <a:pt x="7248" y="7582"/>
                        <a:pt x="7215" y="7609"/>
                      </a:cubicBezTo>
                      <a:cubicBezTo>
                        <a:pt x="6572" y="8157"/>
                        <a:pt x="5668" y="8514"/>
                        <a:pt x="4667" y="8514"/>
                      </a:cubicBezTo>
                      <a:cubicBezTo>
                        <a:pt x="2739" y="8514"/>
                        <a:pt x="1167" y="7216"/>
                        <a:pt x="1167" y="5633"/>
                      </a:cubicBezTo>
                      <a:cubicBezTo>
                        <a:pt x="1167" y="4037"/>
                        <a:pt x="2739" y="2739"/>
                        <a:pt x="4667" y="2739"/>
                      </a:cubicBezTo>
                      <a:cubicBezTo>
                        <a:pt x="6608" y="2739"/>
                        <a:pt x="8180" y="4037"/>
                        <a:pt x="8180" y="5633"/>
                      </a:cubicBezTo>
                      <a:cubicBezTo>
                        <a:pt x="8180" y="6133"/>
                        <a:pt x="8037" y="6597"/>
                        <a:pt x="7751" y="7014"/>
                      </a:cubicBezTo>
                      <a:cubicBezTo>
                        <a:pt x="7704" y="7085"/>
                        <a:pt x="7727" y="7169"/>
                        <a:pt x="7787" y="7228"/>
                      </a:cubicBezTo>
                      <a:cubicBezTo>
                        <a:pt x="7818" y="7264"/>
                        <a:pt x="7859" y="7280"/>
                        <a:pt x="7902" y="7280"/>
                      </a:cubicBezTo>
                      <a:cubicBezTo>
                        <a:pt x="7958" y="7280"/>
                        <a:pt x="8015" y="7252"/>
                        <a:pt x="8049" y="7204"/>
                      </a:cubicBezTo>
                      <a:cubicBezTo>
                        <a:pt x="8358" y="6740"/>
                        <a:pt x="8537" y="6192"/>
                        <a:pt x="8537" y="5621"/>
                      </a:cubicBezTo>
                      <a:cubicBezTo>
                        <a:pt x="8537" y="5490"/>
                        <a:pt x="8525" y="5359"/>
                        <a:pt x="8513" y="5228"/>
                      </a:cubicBezTo>
                      <a:cubicBezTo>
                        <a:pt x="8978" y="5014"/>
                        <a:pt x="9299" y="4525"/>
                        <a:pt x="9299" y="3978"/>
                      </a:cubicBezTo>
                      <a:cubicBezTo>
                        <a:pt x="9299" y="3228"/>
                        <a:pt x="8692" y="2620"/>
                        <a:pt x="7954" y="2620"/>
                      </a:cubicBezTo>
                      <a:cubicBezTo>
                        <a:pt x="7573" y="2620"/>
                        <a:pt x="7215" y="2775"/>
                        <a:pt x="6965" y="3037"/>
                      </a:cubicBezTo>
                      <a:cubicBezTo>
                        <a:pt x="6358" y="2656"/>
                        <a:pt x="5632" y="2406"/>
                        <a:pt x="4822" y="2382"/>
                      </a:cubicBezTo>
                      <a:lnTo>
                        <a:pt x="4822" y="1263"/>
                      </a:lnTo>
                      <a:lnTo>
                        <a:pt x="5215" y="1132"/>
                      </a:lnTo>
                      <a:cubicBezTo>
                        <a:pt x="5303" y="1507"/>
                        <a:pt x="5647" y="1780"/>
                        <a:pt x="6048" y="1780"/>
                      </a:cubicBezTo>
                      <a:cubicBezTo>
                        <a:pt x="6080" y="1780"/>
                        <a:pt x="6112" y="1779"/>
                        <a:pt x="6144" y="1775"/>
                      </a:cubicBezTo>
                      <a:cubicBezTo>
                        <a:pt x="6584" y="1727"/>
                        <a:pt x="6918" y="1382"/>
                        <a:pt x="6953" y="953"/>
                      </a:cubicBezTo>
                      <a:cubicBezTo>
                        <a:pt x="6977" y="430"/>
                        <a:pt x="6584" y="1"/>
                        <a:pt x="60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8" name="Google Shape;1588;p49"/>
                <p:cNvSpPr/>
                <p:nvPr/>
              </p:nvSpPr>
              <p:spPr>
                <a:xfrm>
                  <a:off x="7580393" y="3516460"/>
                  <a:ext cx="56880" cy="5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787" extrusionOk="0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18" y="1179"/>
                        <a:pt x="1179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6" y="0"/>
                        <a:pt x="1" y="405"/>
                        <a:pt x="1" y="893"/>
                      </a:cubicBezTo>
                      <a:cubicBezTo>
                        <a:pt x="1" y="1381"/>
                        <a:pt x="406" y="1786"/>
                        <a:pt x="894" y="1786"/>
                      </a:cubicBezTo>
                      <a:cubicBezTo>
                        <a:pt x="1394" y="1786"/>
                        <a:pt x="1787" y="1381"/>
                        <a:pt x="1787" y="893"/>
                      </a:cubicBezTo>
                      <a:cubicBezTo>
                        <a:pt x="1775" y="405"/>
                        <a:pt x="1394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9" name="Google Shape;1589;p49"/>
                <p:cNvSpPr/>
                <p:nvPr/>
              </p:nvSpPr>
              <p:spPr>
                <a:xfrm>
                  <a:off x="7685750" y="3516460"/>
                  <a:ext cx="56880" cy="5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787" extrusionOk="0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29" y="1179"/>
                        <a:pt x="1191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5" y="0"/>
                        <a:pt x="1" y="405"/>
                        <a:pt x="1" y="893"/>
                      </a:cubicBezTo>
                      <a:cubicBezTo>
                        <a:pt x="1" y="1381"/>
                        <a:pt x="405" y="1786"/>
                        <a:pt x="894" y="1786"/>
                      </a:cubicBezTo>
                      <a:cubicBezTo>
                        <a:pt x="1382" y="1786"/>
                        <a:pt x="1787" y="1381"/>
                        <a:pt x="1787" y="893"/>
                      </a:cubicBezTo>
                      <a:cubicBezTo>
                        <a:pt x="1775" y="405"/>
                        <a:pt x="1382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B377954-B88B-41EE-A1D1-7CCFBBF16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777" y="1655212"/>
            <a:ext cx="1359303" cy="33364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65CAD2E-C59A-4C3C-B03F-01FD0BBCC838}"/>
              </a:ext>
            </a:extLst>
          </p:cNvPr>
          <p:cNvSpPr txBox="1"/>
          <p:nvPr/>
        </p:nvSpPr>
        <p:spPr>
          <a:xfrm>
            <a:off x="1072828" y="2203013"/>
            <a:ext cx="6929199" cy="1384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0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59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  <a:sym typeface="Arial"/>
                <a:hlinkClick r:id="rId4"/>
              </a:rPr>
              <a:t>www.greatppt.com</a:t>
            </a:r>
            <a:endParaRPr kumimoji="0" lang="en-US" altLang="zh-CN" sz="359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  <a:sym typeface="Arial"/>
            </a:endParaRPr>
          </a:p>
          <a:p>
            <a:pPr marL="0" marR="0" lvl="0" indent="0" algn="ctr" defTabSz="9140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399" b="0" i="0" u="none" strike="noStrike" kern="0" cap="none" spc="0" normalizeH="0" baseline="0" noProof="0" dirty="0">
                <a:ln>
                  <a:noFill/>
                </a:ln>
                <a:solidFill>
                  <a:srgbClr val="78909C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  <a:sym typeface="Arial"/>
              </a:rPr>
              <a:t>Free Templates and Themes</a:t>
            </a:r>
          </a:p>
          <a:p>
            <a:pPr marL="0" marR="0" lvl="0" indent="0" algn="ctr" defTabSz="9140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399" b="0" i="0" u="none" strike="noStrike" kern="0" cap="none" spc="0" normalizeH="0" baseline="0" noProof="0" dirty="0">
                <a:ln>
                  <a:noFill/>
                </a:ln>
                <a:solidFill>
                  <a:srgbClr val="78909C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  <a:sym typeface="Arial"/>
              </a:rPr>
              <a:t>Create beautiful presentations in minutes</a:t>
            </a:r>
            <a:endParaRPr kumimoji="0" lang="zh-CN" altLang="en-US" sz="2399" b="0" i="0" u="none" strike="noStrike" kern="0" cap="none" spc="0" normalizeH="0" baseline="0" noProof="0" dirty="0">
              <a:ln>
                <a:noFill/>
              </a:ln>
              <a:solidFill>
                <a:srgbClr val="78909C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4662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World atlas theme infographics</a:t>
            </a:r>
            <a:endParaRPr/>
          </a:p>
        </p:txBody>
      </p:sp>
      <p:sp>
        <p:nvSpPr>
          <p:cNvPr id="302" name="Google Shape;302;p19"/>
          <p:cNvSpPr/>
          <p:nvPr/>
        </p:nvSpPr>
        <p:spPr>
          <a:xfrm>
            <a:off x="1316563" y="1577425"/>
            <a:ext cx="1171500" cy="1171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9"/>
          <p:cNvSpPr/>
          <p:nvPr/>
        </p:nvSpPr>
        <p:spPr>
          <a:xfrm>
            <a:off x="1316575" y="1577425"/>
            <a:ext cx="1171500" cy="1171500"/>
          </a:xfrm>
          <a:prstGeom prst="pie">
            <a:avLst>
              <a:gd name="adj1" fmla="val 16261269"/>
              <a:gd name="adj2" fmla="val 397327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9"/>
          <p:cNvSpPr/>
          <p:nvPr/>
        </p:nvSpPr>
        <p:spPr>
          <a:xfrm>
            <a:off x="3986213" y="1577425"/>
            <a:ext cx="1171500" cy="1171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9"/>
          <p:cNvSpPr/>
          <p:nvPr/>
        </p:nvSpPr>
        <p:spPr>
          <a:xfrm>
            <a:off x="3986225" y="1577425"/>
            <a:ext cx="1171500" cy="1171500"/>
          </a:xfrm>
          <a:prstGeom prst="pie">
            <a:avLst>
              <a:gd name="adj1" fmla="val 16261269"/>
              <a:gd name="adj2" fmla="val 151269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9"/>
          <p:cNvSpPr/>
          <p:nvPr/>
        </p:nvSpPr>
        <p:spPr>
          <a:xfrm>
            <a:off x="6655863" y="1577425"/>
            <a:ext cx="1171500" cy="1171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9"/>
          <p:cNvSpPr/>
          <p:nvPr/>
        </p:nvSpPr>
        <p:spPr>
          <a:xfrm>
            <a:off x="6655875" y="1577425"/>
            <a:ext cx="1171500" cy="1171500"/>
          </a:xfrm>
          <a:prstGeom prst="pie">
            <a:avLst>
              <a:gd name="adj1" fmla="val 16261269"/>
              <a:gd name="adj2" fmla="val 2159605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" name="Google Shape;308;p19"/>
          <p:cNvGrpSpPr/>
          <p:nvPr/>
        </p:nvGrpSpPr>
        <p:grpSpPr>
          <a:xfrm>
            <a:off x="737475" y="2915170"/>
            <a:ext cx="2317200" cy="1601430"/>
            <a:chOff x="737475" y="2915170"/>
            <a:chExt cx="2317200" cy="1601430"/>
          </a:xfrm>
        </p:grpSpPr>
        <p:sp>
          <p:nvSpPr>
            <p:cNvPr id="309" name="Google Shape;309;p19"/>
            <p:cNvSpPr/>
            <p:nvPr/>
          </p:nvSpPr>
          <p:spPr>
            <a:xfrm>
              <a:off x="737475" y="3457575"/>
              <a:ext cx="2317200" cy="10575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0" name="Google Shape;310;p19"/>
            <p:cNvGrpSpPr/>
            <p:nvPr/>
          </p:nvGrpSpPr>
          <p:grpSpPr>
            <a:xfrm>
              <a:off x="871850" y="2915170"/>
              <a:ext cx="2061000" cy="1601430"/>
              <a:chOff x="871850" y="2915170"/>
              <a:chExt cx="2061000" cy="1601430"/>
            </a:xfrm>
          </p:grpSpPr>
          <p:sp>
            <p:nvSpPr>
              <p:cNvPr id="311" name="Google Shape;311;p19"/>
              <p:cNvSpPr txBox="1"/>
              <p:nvPr/>
            </p:nvSpPr>
            <p:spPr>
              <a:xfrm>
                <a:off x="1316625" y="2915170"/>
                <a:ext cx="1171500" cy="54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>
                    <a:solidFill>
                      <a:schemeClr val="accent2"/>
                    </a:solidFill>
                    <a:latin typeface="Londrina Solid"/>
                    <a:ea typeface="Londrina Solid"/>
                    <a:cs typeface="Londrina Solid"/>
                    <a:sym typeface="Londrina Solid"/>
                  </a:rPr>
                  <a:t>45%</a:t>
                </a:r>
                <a:endParaRPr sz="3000">
                  <a:solidFill>
                    <a:schemeClr val="accent2"/>
                  </a:solidFill>
                  <a:latin typeface="Londrina Solid"/>
                  <a:ea typeface="Londrina Solid"/>
                  <a:cs typeface="Londrina Solid"/>
                  <a:sym typeface="Londrina Solid"/>
                </a:endParaRPr>
              </a:p>
            </p:txBody>
          </p:sp>
          <p:sp>
            <p:nvSpPr>
              <p:cNvPr id="312" name="Google Shape;312;p19"/>
              <p:cNvSpPr txBox="1"/>
              <p:nvPr/>
            </p:nvSpPr>
            <p:spPr>
              <a:xfrm>
                <a:off x="871850" y="3623800"/>
                <a:ext cx="20610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chemeClr val="dk1"/>
                    </a:solidFill>
                    <a:latin typeface="Londrina Solid"/>
                    <a:ea typeface="Londrina Solid"/>
                    <a:cs typeface="Londrina Solid"/>
                    <a:sym typeface="Londrina Solid"/>
                  </a:rPr>
                  <a:t>KEY STATISTICS</a:t>
                </a:r>
                <a:endParaRPr sz="18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endParaRPr>
              </a:p>
            </p:txBody>
          </p:sp>
          <p:sp>
            <p:nvSpPr>
              <p:cNvPr id="313" name="Google Shape;313;p19"/>
              <p:cNvSpPr txBox="1"/>
              <p:nvPr/>
            </p:nvSpPr>
            <p:spPr>
              <a:xfrm>
                <a:off x="871850" y="3803200"/>
                <a:ext cx="2061000" cy="71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Venus has a very beautiful name but is actually terribly hot</a:t>
                </a:r>
                <a:endParaRPr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</p:grpSp>
      <p:grpSp>
        <p:nvGrpSpPr>
          <p:cNvPr id="314" name="Google Shape;314;p19"/>
          <p:cNvGrpSpPr/>
          <p:nvPr/>
        </p:nvGrpSpPr>
        <p:grpSpPr>
          <a:xfrm>
            <a:off x="3413400" y="2915170"/>
            <a:ext cx="2317200" cy="1601430"/>
            <a:chOff x="3413400" y="2915170"/>
            <a:chExt cx="2317200" cy="1601430"/>
          </a:xfrm>
        </p:grpSpPr>
        <p:sp>
          <p:nvSpPr>
            <p:cNvPr id="315" name="Google Shape;315;p19"/>
            <p:cNvSpPr/>
            <p:nvPr/>
          </p:nvSpPr>
          <p:spPr>
            <a:xfrm>
              <a:off x="3413400" y="3457575"/>
              <a:ext cx="2317200" cy="10575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6" name="Google Shape;316;p19"/>
            <p:cNvGrpSpPr/>
            <p:nvPr/>
          </p:nvGrpSpPr>
          <p:grpSpPr>
            <a:xfrm>
              <a:off x="3541500" y="2915170"/>
              <a:ext cx="2061000" cy="1601430"/>
              <a:chOff x="3541500" y="2915170"/>
              <a:chExt cx="2061000" cy="1601430"/>
            </a:xfrm>
          </p:grpSpPr>
          <p:sp>
            <p:nvSpPr>
              <p:cNvPr id="317" name="Google Shape;317;p19"/>
              <p:cNvSpPr txBox="1"/>
              <p:nvPr/>
            </p:nvSpPr>
            <p:spPr>
              <a:xfrm>
                <a:off x="3541500" y="3623800"/>
                <a:ext cx="20610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chemeClr val="dk1"/>
                    </a:solidFill>
                    <a:latin typeface="Londrina Solid"/>
                    <a:ea typeface="Londrina Solid"/>
                    <a:cs typeface="Londrina Solid"/>
                    <a:sym typeface="Londrina Solid"/>
                  </a:rPr>
                  <a:t>DATA</a:t>
                </a:r>
                <a:endParaRPr sz="18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endParaRPr>
              </a:p>
            </p:txBody>
          </p:sp>
          <p:sp>
            <p:nvSpPr>
              <p:cNvPr id="318" name="Google Shape;318;p19"/>
              <p:cNvSpPr txBox="1"/>
              <p:nvPr/>
            </p:nvSpPr>
            <p:spPr>
              <a:xfrm>
                <a:off x="3541500" y="3803200"/>
                <a:ext cx="2061000" cy="71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Jupiter is a huge gas giant named after the Roman god of the skies</a:t>
                </a:r>
                <a:endParaRPr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sp>
            <p:nvSpPr>
              <p:cNvPr id="319" name="Google Shape;319;p19"/>
              <p:cNvSpPr txBox="1"/>
              <p:nvPr/>
            </p:nvSpPr>
            <p:spPr>
              <a:xfrm>
                <a:off x="3986225" y="2915170"/>
                <a:ext cx="1171500" cy="54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>
                    <a:solidFill>
                      <a:schemeClr val="dk1"/>
                    </a:solidFill>
                    <a:latin typeface="Londrina Solid"/>
                    <a:ea typeface="Londrina Solid"/>
                    <a:cs typeface="Londrina Solid"/>
                    <a:sym typeface="Londrina Solid"/>
                  </a:rPr>
                  <a:t>30%</a:t>
                </a:r>
                <a:endParaRPr sz="30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endParaRPr>
              </a:p>
            </p:txBody>
          </p:sp>
        </p:grpSp>
      </p:grpSp>
      <p:grpSp>
        <p:nvGrpSpPr>
          <p:cNvPr id="320" name="Google Shape;320;p19"/>
          <p:cNvGrpSpPr/>
          <p:nvPr/>
        </p:nvGrpSpPr>
        <p:grpSpPr>
          <a:xfrm>
            <a:off x="6089325" y="2915170"/>
            <a:ext cx="2317200" cy="1601430"/>
            <a:chOff x="6089325" y="2915170"/>
            <a:chExt cx="2317200" cy="1601430"/>
          </a:xfrm>
        </p:grpSpPr>
        <p:sp>
          <p:nvSpPr>
            <p:cNvPr id="321" name="Google Shape;321;p19"/>
            <p:cNvSpPr/>
            <p:nvPr/>
          </p:nvSpPr>
          <p:spPr>
            <a:xfrm>
              <a:off x="6089325" y="3457575"/>
              <a:ext cx="2317200" cy="10575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2" name="Google Shape;322;p19"/>
            <p:cNvGrpSpPr/>
            <p:nvPr/>
          </p:nvGrpSpPr>
          <p:grpSpPr>
            <a:xfrm>
              <a:off x="6211150" y="2915170"/>
              <a:ext cx="2061000" cy="1601430"/>
              <a:chOff x="6211150" y="2915170"/>
              <a:chExt cx="2061000" cy="1601430"/>
            </a:xfrm>
          </p:grpSpPr>
          <p:sp>
            <p:nvSpPr>
              <p:cNvPr id="323" name="Google Shape;323;p19"/>
              <p:cNvSpPr txBox="1"/>
              <p:nvPr/>
            </p:nvSpPr>
            <p:spPr>
              <a:xfrm>
                <a:off x="6211150" y="3623800"/>
                <a:ext cx="20610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chemeClr val="dk1"/>
                    </a:solidFill>
                    <a:latin typeface="Londrina Solid"/>
                    <a:ea typeface="Londrina Solid"/>
                    <a:cs typeface="Londrina Solid"/>
                    <a:sym typeface="Londrina Solid"/>
                  </a:rPr>
                  <a:t>VISUALIZATIONS</a:t>
                </a:r>
                <a:endParaRPr sz="18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endParaRPr>
              </a:p>
            </p:txBody>
          </p:sp>
          <p:sp>
            <p:nvSpPr>
              <p:cNvPr id="324" name="Google Shape;324;p19"/>
              <p:cNvSpPr txBox="1"/>
              <p:nvPr/>
            </p:nvSpPr>
            <p:spPr>
              <a:xfrm>
                <a:off x="6211150" y="3803200"/>
                <a:ext cx="2061000" cy="71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Earth is the third planet from the Sun and the one that harbors life</a:t>
                </a:r>
                <a:endParaRPr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sp>
            <p:nvSpPr>
              <p:cNvPr id="325" name="Google Shape;325;p19"/>
              <p:cNvSpPr txBox="1"/>
              <p:nvPr/>
            </p:nvSpPr>
            <p:spPr>
              <a:xfrm>
                <a:off x="6655850" y="2915170"/>
                <a:ext cx="1171500" cy="54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>
                    <a:solidFill>
                      <a:schemeClr val="accent6"/>
                    </a:solidFill>
                    <a:latin typeface="Londrina Solid"/>
                    <a:ea typeface="Londrina Solid"/>
                    <a:cs typeface="Londrina Solid"/>
                    <a:sym typeface="Londrina Solid"/>
                  </a:rPr>
                  <a:t>25%</a:t>
                </a:r>
                <a:endParaRPr sz="3000">
                  <a:solidFill>
                    <a:schemeClr val="accent6"/>
                  </a:solidFill>
                  <a:latin typeface="Londrina Solid"/>
                  <a:ea typeface="Londrina Solid"/>
                  <a:cs typeface="Londrina Solid"/>
                  <a:sym typeface="Londrina Solid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World atlas theme infographics</a:t>
            </a:r>
            <a:endParaRPr/>
          </a:p>
        </p:txBody>
      </p:sp>
      <p:graphicFrame>
        <p:nvGraphicFramePr>
          <p:cNvPr id="331" name="Google Shape;331;p20"/>
          <p:cNvGraphicFramePr/>
          <p:nvPr/>
        </p:nvGraphicFramePr>
        <p:xfrm>
          <a:off x="1002013" y="1678310"/>
          <a:ext cx="7139925" cy="2616875"/>
        </p:xfrm>
        <a:graphic>
          <a:graphicData uri="http://schemas.openxmlformats.org/drawingml/2006/table">
            <a:tbl>
              <a:tblPr>
                <a:noFill/>
                <a:tableStyleId>{72DF658E-BACB-42CC-A838-F2048CC8DDD2}</a:tableStyleId>
              </a:tblPr>
              <a:tblGrid>
                <a:gridCol w="67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6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23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3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2E1B11"/>
                          </a:solidFill>
                          <a:latin typeface="Londrina Solid"/>
                          <a:ea typeface="Londrina Solid"/>
                          <a:cs typeface="Londrina Solid"/>
                          <a:sym typeface="Londrina Solid"/>
                        </a:rPr>
                        <a:t>01</a:t>
                      </a:r>
                      <a:endParaRPr sz="2000">
                        <a:solidFill>
                          <a:srgbClr val="2E1B11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2E1B11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2E1B11"/>
                          </a:solidFill>
                          <a:latin typeface="Londrina Solid"/>
                          <a:ea typeface="Londrina Solid"/>
                          <a:cs typeface="Londrina Solid"/>
                          <a:sym typeface="Londrina Solid"/>
                        </a:rPr>
                        <a:t>DEMOGRAPHY</a:t>
                      </a:r>
                      <a:endParaRPr sz="2000">
                        <a:solidFill>
                          <a:srgbClr val="2E1B11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Jupiter is a gas giant</a:t>
                      </a:r>
                      <a:endParaRPr sz="16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2E1B11"/>
                          </a:solidFill>
                          <a:latin typeface="Londrina Solid"/>
                          <a:ea typeface="Londrina Solid"/>
                          <a:cs typeface="Londrina Solid"/>
                          <a:sym typeface="Londrina Solid"/>
                        </a:rPr>
                        <a:t>02</a:t>
                      </a:r>
                      <a:endParaRPr sz="2000">
                        <a:solidFill>
                          <a:srgbClr val="2E1B11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2E1B11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2E1B11"/>
                          </a:solidFill>
                          <a:latin typeface="Londrina Solid"/>
                          <a:ea typeface="Londrina Solid"/>
                          <a:cs typeface="Londrina Solid"/>
                          <a:sym typeface="Londrina Solid"/>
                        </a:rPr>
                        <a:t>GEOGRAPHY</a:t>
                      </a:r>
                      <a:endParaRPr sz="2000">
                        <a:solidFill>
                          <a:srgbClr val="2E1B11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Neptune is very far away from us</a:t>
                      </a:r>
                      <a:endParaRPr sz="16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2E1B11"/>
                          </a:solidFill>
                          <a:latin typeface="Londrina Solid"/>
                          <a:ea typeface="Londrina Solid"/>
                          <a:cs typeface="Londrina Solid"/>
                          <a:sym typeface="Londrina Solid"/>
                        </a:rPr>
                        <a:t>03</a:t>
                      </a:r>
                      <a:endParaRPr sz="2000">
                        <a:solidFill>
                          <a:srgbClr val="2E1B11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2E1B11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2E1B11"/>
                          </a:solidFill>
                          <a:latin typeface="Londrina Solid"/>
                          <a:ea typeface="Londrina Solid"/>
                          <a:cs typeface="Londrina Solid"/>
                          <a:sym typeface="Londrina Solid"/>
                        </a:rPr>
                        <a:t>POLITICS</a:t>
                      </a:r>
                      <a:endParaRPr sz="2000">
                        <a:solidFill>
                          <a:srgbClr val="2E1B11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Mercury is the smallest planet</a:t>
                      </a:r>
                      <a:endParaRPr sz="16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2E1B11"/>
                          </a:solidFill>
                          <a:latin typeface="Londrina Solid"/>
                          <a:ea typeface="Londrina Solid"/>
                          <a:cs typeface="Londrina Solid"/>
                          <a:sym typeface="Londrina Solid"/>
                        </a:rPr>
                        <a:t>04</a:t>
                      </a:r>
                      <a:endParaRPr sz="2000">
                        <a:solidFill>
                          <a:srgbClr val="2E1B11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2E1B11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2E1B11"/>
                          </a:solidFill>
                          <a:latin typeface="Londrina Solid"/>
                          <a:ea typeface="Londrina Solid"/>
                          <a:cs typeface="Londrina Solid"/>
                          <a:sym typeface="Londrina Solid"/>
                        </a:rPr>
                        <a:t>AREA</a:t>
                      </a:r>
                      <a:endParaRPr sz="2000">
                        <a:solidFill>
                          <a:srgbClr val="2E1B11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Despite being red, Mars is cold</a:t>
                      </a:r>
                      <a:endParaRPr sz="16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2E1B11"/>
                          </a:solidFill>
                          <a:latin typeface="Londrina Solid"/>
                          <a:ea typeface="Londrina Solid"/>
                          <a:cs typeface="Londrina Solid"/>
                          <a:sym typeface="Londrina Solid"/>
                        </a:rPr>
                        <a:t>05</a:t>
                      </a:r>
                      <a:endParaRPr sz="2000">
                        <a:solidFill>
                          <a:srgbClr val="2E1B11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2E1B11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2E1B11"/>
                          </a:solidFill>
                          <a:latin typeface="Londrina Solid"/>
                          <a:ea typeface="Londrina Solid"/>
                          <a:cs typeface="Londrina Solid"/>
                          <a:sym typeface="Londrina Solid"/>
                        </a:rPr>
                        <a:t>GEOLOGY</a:t>
                      </a:r>
                      <a:endParaRPr sz="2000">
                        <a:solidFill>
                          <a:srgbClr val="2E1B11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Venus has a beautiful name</a:t>
                      </a:r>
                      <a:endParaRPr sz="16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32" name="Google Shape;332;p20"/>
          <p:cNvGrpSpPr/>
          <p:nvPr/>
        </p:nvGrpSpPr>
        <p:grpSpPr>
          <a:xfrm>
            <a:off x="1801498" y="2283109"/>
            <a:ext cx="298169" cy="339253"/>
            <a:chOff x="1529350" y="258825"/>
            <a:chExt cx="423475" cy="481825"/>
          </a:xfrm>
        </p:grpSpPr>
        <p:sp>
          <p:nvSpPr>
            <p:cNvPr id="333" name="Google Shape;333;p20"/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4" name="Google Shape;334;p20"/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35" name="Google Shape;335;p20"/>
          <p:cNvGrpSpPr/>
          <p:nvPr/>
        </p:nvGrpSpPr>
        <p:grpSpPr>
          <a:xfrm>
            <a:off x="1780941" y="3347191"/>
            <a:ext cx="339306" cy="298186"/>
            <a:chOff x="2085450" y="2057100"/>
            <a:chExt cx="481900" cy="423500"/>
          </a:xfrm>
        </p:grpSpPr>
        <p:sp>
          <p:nvSpPr>
            <p:cNvPr id="336" name="Google Shape;336;p20"/>
            <p:cNvSpPr/>
            <p:nvPr/>
          </p:nvSpPr>
          <p:spPr>
            <a:xfrm>
              <a:off x="2085450" y="2061650"/>
              <a:ext cx="141250" cy="418950"/>
            </a:xfrm>
            <a:custGeom>
              <a:avLst/>
              <a:gdLst/>
              <a:ahLst/>
              <a:cxnLst/>
              <a:rect l="l" t="t" r="r" b="b"/>
              <a:pathLst>
                <a:path w="5650" h="16758" extrusionOk="0">
                  <a:moveTo>
                    <a:pt x="4305" y="6452"/>
                  </a:moveTo>
                  <a:cubicBezTo>
                    <a:pt x="4736" y="6452"/>
                    <a:pt x="5115" y="6999"/>
                    <a:pt x="4728" y="7411"/>
                  </a:cubicBezTo>
                  <a:cubicBezTo>
                    <a:pt x="4520" y="7631"/>
                    <a:pt x="4352" y="7887"/>
                    <a:pt x="4228" y="8164"/>
                  </a:cubicBezTo>
                  <a:cubicBezTo>
                    <a:pt x="4120" y="8402"/>
                    <a:pt x="3927" y="8502"/>
                    <a:pt x="3732" y="8502"/>
                  </a:cubicBezTo>
                  <a:cubicBezTo>
                    <a:pt x="3367" y="8502"/>
                    <a:pt x="2999" y="8150"/>
                    <a:pt x="3195" y="7703"/>
                  </a:cubicBezTo>
                  <a:cubicBezTo>
                    <a:pt x="3373" y="7312"/>
                    <a:pt x="3611" y="6951"/>
                    <a:pt x="3903" y="6637"/>
                  </a:cubicBezTo>
                  <a:cubicBezTo>
                    <a:pt x="4027" y="6506"/>
                    <a:pt x="4169" y="6452"/>
                    <a:pt x="4305" y="6452"/>
                  </a:cubicBezTo>
                  <a:close/>
                  <a:moveTo>
                    <a:pt x="2983" y="9449"/>
                  </a:moveTo>
                  <a:cubicBezTo>
                    <a:pt x="3331" y="9449"/>
                    <a:pt x="3684" y="9752"/>
                    <a:pt x="3539" y="10191"/>
                  </a:cubicBezTo>
                  <a:lnTo>
                    <a:pt x="3361" y="10727"/>
                  </a:lnTo>
                  <a:cubicBezTo>
                    <a:pt x="3270" y="10997"/>
                    <a:pt x="3059" y="11113"/>
                    <a:pt x="2845" y="11113"/>
                  </a:cubicBezTo>
                  <a:cubicBezTo>
                    <a:pt x="2498" y="11113"/>
                    <a:pt x="2143" y="10808"/>
                    <a:pt x="2289" y="10368"/>
                  </a:cubicBezTo>
                  <a:lnTo>
                    <a:pt x="2467" y="9832"/>
                  </a:lnTo>
                  <a:cubicBezTo>
                    <a:pt x="2558" y="9564"/>
                    <a:pt x="2770" y="9449"/>
                    <a:pt x="2983" y="9449"/>
                  </a:cubicBezTo>
                  <a:close/>
                  <a:moveTo>
                    <a:pt x="5649" y="1"/>
                  </a:moveTo>
                  <a:lnTo>
                    <a:pt x="356" y="2117"/>
                  </a:lnTo>
                  <a:cubicBezTo>
                    <a:pt x="142" y="2202"/>
                    <a:pt x="3" y="2410"/>
                    <a:pt x="3" y="2641"/>
                  </a:cubicBezTo>
                  <a:lnTo>
                    <a:pt x="3" y="16192"/>
                  </a:lnTo>
                  <a:cubicBezTo>
                    <a:pt x="1" y="16516"/>
                    <a:pt x="265" y="16758"/>
                    <a:pt x="564" y="16758"/>
                  </a:cubicBezTo>
                  <a:cubicBezTo>
                    <a:pt x="634" y="16758"/>
                    <a:pt x="706" y="16745"/>
                    <a:pt x="777" y="16716"/>
                  </a:cubicBezTo>
                  <a:lnTo>
                    <a:pt x="5649" y="14768"/>
                  </a:lnTo>
                  <a:lnTo>
                    <a:pt x="56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7" name="Google Shape;337;p20"/>
            <p:cNvSpPr/>
            <p:nvPr/>
          </p:nvSpPr>
          <p:spPr>
            <a:xfrm>
              <a:off x="2254900" y="2061050"/>
              <a:ext cx="143050" cy="415650"/>
            </a:xfrm>
            <a:custGeom>
              <a:avLst/>
              <a:gdLst/>
              <a:ahLst/>
              <a:cxnLst/>
              <a:rect l="l" t="t" r="r" b="b"/>
              <a:pathLst>
                <a:path w="5722" h="16626" extrusionOk="0">
                  <a:moveTo>
                    <a:pt x="2504" y="6585"/>
                  </a:moveTo>
                  <a:cubicBezTo>
                    <a:pt x="2647" y="6585"/>
                    <a:pt x="2794" y="6645"/>
                    <a:pt x="2916" y="6788"/>
                  </a:cubicBezTo>
                  <a:cubicBezTo>
                    <a:pt x="3153" y="7068"/>
                    <a:pt x="3349" y="7378"/>
                    <a:pt x="3500" y="7709"/>
                  </a:cubicBezTo>
                  <a:cubicBezTo>
                    <a:pt x="3766" y="8258"/>
                    <a:pt x="3464" y="8654"/>
                    <a:pt x="3096" y="8654"/>
                  </a:cubicBezTo>
                  <a:cubicBezTo>
                    <a:pt x="2878" y="8654"/>
                    <a:pt x="2636" y="8515"/>
                    <a:pt x="2476" y="8185"/>
                  </a:cubicBezTo>
                  <a:cubicBezTo>
                    <a:pt x="2367" y="7947"/>
                    <a:pt x="2226" y="7724"/>
                    <a:pt x="2057" y="7523"/>
                  </a:cubicBezTo>
                  <a:cubicBezTo>
                    <a:pt x="1694" y="7098"/>
                    <a:pt x="2083" y="6585"/>
                    <a:pt x="2504" y="6585"/>
                  </a:cubicBezTo>
                  <a:close/>
                  <a:moveTo>
                    <a:pt x="1" y="0"/>
                  </a:moveTo>
                  <a:lnTo>
                    <a:pt x="1" y="5475"/>
                  </a:lnTo>
                  <a:cubicBezTo>
                    <a:pt x="217" y="5475"/>
                    <a:pt x="434" y="5496"/>
                    <a:pt x="648" y="5532"/>
                  </a:cubicBezTo>
                  <a:cubicBezTo>
                    <a:pt x="1334" y="5657"/>
                    <a:pt x="1201" y="6655"/>
                    <a:pt x="564" y="6655"/>
                  </a:cubicBezTo>
                  <a:cubicBezTo>
                    <a:pt x="525" y="6655"/>
                    <a:pt x="483" y="6651"/>
                    <a:pt x="440" y="6643"/>
                  </a:cubicBezTo>
                  <a:cubicBezTo>
                    <a:pt x="296" y="6622"/>
                    <a:pt x="148" y="6610"/>
                    <a:pt x="1" y="6604"/>
                  </a:cubicBezTo>
                  <a:lnTo>
                    <a:pt x="1" y="14744"/>
                  </a:lnTo>
                  <a:lnTo>
                    <a:pt x="5722" y="16626"/>
                  </a:lnTo>
                  <a:lnTo>
                    <a:pt x="5722" y="10395"/>
                  </a:lnTo>
                  <a:cubicBezTo>
                    <a:pt x="5704" y="10397"/>
                    <a:pt x="5684" y="10397"/>
                    <a:pt x="5661" y="10397"/>
                  </a:cubicBezTo>
                  <a:cubicBezTo>
                    <a:pt x="5400" y="10397"/>
                    <a:pt x="4871" y="10299"/>
                    <a:pt x="4388" y="10085"/>
                  </a:cubicBezTo>
                  <a:cubicBezTo>
                    <a:pt x="3793" y="9819"/>
                    <a:pt x="4068" y="8997"/>
                    <a:pt x="4603" y="8997"/>
                  </a:cubicBezTo>
                  <a:cubicBezTo>
                    <a:pt x="4680" y="8997"/>
                    <a:pt x="4763" y="9014"/>
                    <a:pt x="4849" y="9052"/>
                  </a:cubicBezTo>
                  <a:cubicBezTo>
                    <a:pt x="5123" y="9176"/>
                    <a:pt x="5418" y="9251"/>
                    <a:pt x="5722" y="9275"/>
                  </a:cubicBezTo>
                  <a:lnTo>
                    <a:pt x="5722" y="18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8" name="Google Shape;338;p20"/>
            <p:cNvSpPr/>
            <p:nvPr/>
          </p:nvSpPr>
          <p:spPr>
            <a:xfrm>
              <a:off x="2426175" y="2057100"/>
              <a:ext cx="141175" cy="418925"/>
            </a:xfrm>
            <a:custGeom>
              <a:avLst/>
              <a:gdLst/>
              <a:ahLst/>
              <a:cxnLst/>
              <a:rect l="l" t="t" r="r" b="b"/>
              <a:pathLst>
                <a:path w="5647" h="16757" extrusionOk="0">
                  <a:moveTo>
                    <a:pt x="2800" y="5647"/>
                  </a:moveTo>
                  <a:cubicBezTo>
                    <a:pt x="3154" y="5647"/>
                    <a:pt x="3516" y="5968"/>
                    <a:pt x="3349" y="6410"/>
                  </a:cubicBezTo>
                  <a:lnTo>
                    <a:pt x="3153" y="6937"/>
                  </a:lnTo>
                  <a:cubicBezTo>
                    <a:pt x="3055" y="7196"/>
                    <a:pt x="2850" y="7305"/>
                    <a:pt x="2643" y="7305"/>
                  </a:cubicBezTo>
                  <a:cubicBezTo>
                    <a:pt x="2288" y="7305"/>
                    <a:pt x="1929" y="6984"/>
                    <a:pt x="2096" y="6539"/>
                  </a:cubicBezTo>
                  <a:lnTo>
                    <a:pt x="2295" y="6012"/>
                  </a:lnTo>
                  <a:cubicBezTo>
                    <a:pt x="2390" y="5755"/>
                    <a:pt x="2594" y="5647"/>
                    <a:pt x="2800" y="5647"/>
                  </a:cubicBezTo>
                  <a:close/>
                  <a:moveTo>
                    <a:pt x="1700" y="8178"/>
                  </a:moveTo>
                  <a:cubicBezTo>
                    <a:pt x="2108" y="8178"/>
                    <a:pt x="2500" y="8655"/>
                    <a:pt x="2168" y="9090"/>
                  </a:cubicBezTo>
                  <a:cubicBezTo>
                    <a:pt x="1906" y="9433"/>
                    <a:pt x="1587" y="9725"/>
                    <a:pt x="1226" y="9960"/>
                  </a:cubicBezTo>
                  <a:cubicBezTo>
                    <a:pt x="1118" y="10030"/>
                    <a:pt x="1011" y="10060"/>
                    <a:pt x="911" y="10060"/>
                  </a:cubicBezTo>
                  <a:cubicBezTo>
                    <a:pt x="424" y="10060"/>
                    <a:pt x="97" y="9344"/>
                    <a:pt x="612" y="9012"/>
                  </a:cubicBezTo>
                  <a:cubicBezTo>
                    <a:pt x="867" y="8849"/>
                    <a:pt x="1090" y="8641"/>
                    <a:pt x="1274" y="8403"/>
                  </a:cubicBezTo>
                  <a:cubicBezTo>
                    <a:pt x="1394" y="8244"/>
                    <a:pt x="1548" y="8178"/>
                    <a:pt x="1700" y="8178"/>
                  </a:cubicBezTo>
                  <a:close/>
                  <a:moveTo>
                    <a:pt x="5080" y="0"/>
                  </a:moveTo>
                  <a:cubicBezTo>
                    <a:pt x="5010" y="0"/>
                    <a:pt x="4939" y="13"/>
                    <a:pt x="4869" y="41"/>
                  </a:cubicBezTo>
                  <a:lnTo>
                    <a:pt x="0" y="1989"/>
                  </a:lnTo>
                  <a:lnTo>
                    <a:pt x="0" y="16756"/>
                  </a:lnTo>
                  <a:lnTo>
                    <a:pt x="5291" y="14640"/>
                  </a:lnTo>
                  <a:cubicBezTo>
                    <a:pt x="5505" y="14555"/>
                    <a:pt x="5646" y="14347"/>
                    <a:pt x="5646" y="14116"/>
                  </a:cubicBezTo>
                  <a:lnTo>
                    <a:pt x="5646" y="565"/>
                  </a:lnTo>
                  <a:cubicBezTo>
                    <a:pt x="5644" y="240"/>
                    <a:pt x="5378" y="0"/>
                    <a:pt x="50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39" name="Google Shape;339;p20"/>
          <p:cNvGrpSpPr/>
          <p:nvPr/>
        </p:nvGrpSpPr>
        <p:grpSpPr>
          <a:xfrm>
            <a:off x="1759212" y="2800871"/>
            <a:ext cx="382765" cy="367810"/>
            <a:chOff x="-62890750" y="3747425"/>
            <a:chExt cx="330825" cy="317900"/>
          </a:xfrm>
        </p:grpSpPr>
        <p:sp>
          <p:nvSpPr>
            <p:cNvPr id="340" name="Google Shape;340;p20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0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0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0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0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0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0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0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0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0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0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0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0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0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" name="Google Shape;354;p20"/>
          <p:cNvGrpSpPr/>
          <p:nvPr/>
        </p:nvGrpSpPr>
        <p:grpSpPr>
          <a:xfrm>
            <a:off x="1759641" y="3823887"/>
            <a:ext cx="382769" cy="382769"/>
            <a:chOff x="-20571700" y="4066875"/>
            <a:chExt cx="304825" cy="304825"/>
          </a:xfrm>
        </p:grpSpPr>
        <p:sp>
          <p:nvSpPr>
            <p:cNvPr id="355" name="Google Shape;355;p20"/>
            <p:cNvSpPr/>
            <p:nvPr/>
          </p:nvSpPr>
          <p:spPr>
            <a:xfrm>
              <a:off x="-20385825" y="4211025"/>
              <a:ext cx="118950" cy="160675"/>
            </a:xfrm>
            <a:custGeom>
              <a:avLst/>
              <a:gdLst/>
              <a:ahLst/>
              <a:cxnLst/>
              <a:rect l="l" t="t" r="r" b="b"/>
              <a:pathLst>
                <a:path w="4758" h="6427" extrusionOk="0">
                  <a:moveTo>
                    <a:pt x="757" y="0"/>
                  </a:moveTo>
                  <a:cubicBezTo>
                    <a:pt x="473" y="0"/>
                    <a:pt x="221" y="63"/>
                    <a:pt x="1" y="189"/>
                  </a:cubicBezTo>
                  <a:lnTo>
                    <a:pt x="2836" y="6427"/>
                  </a:lnTo>
                  <a:lnTo>
                    <a:pt x="4380" y="6427"/>
                  </a:lnTo>
                  <a:cubicBezTo>
                    <a:pt x="4474" y="6427"/>
                    <a:pt x="4600" y="6332"/>
                    <a:pt x="4695" y="6269"/>
                  </a:cubicBezTo>
                  <a:cubicBezTo>
                    <a:pt x="4758" y="6143"/>
                    <a:pt x="4758" y="6017"/>
                    <a:pt x="4695" y="5891"/>
                  </a:cubicBezTo>
                  <a:lnTo>
                    <a:pt x="2111" y="819"/>
                  </a:lnTo>
                  <a:cubicBezTo>
                    <a:pt x="1891" y="315"/>
                    <a:pt x="1387" y="0"/>
                    <a:pt x="7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0"/>
            <p:cNvSpPr/>
            <p:nvPr/>
          </p:nvSpPr>
          <p:spPr>
            <a:xfrm>
              <a:off x="-20412600" y="4084875"/>
              <a:ext cx="109500" cy="89925"/>
            </a:xfrm>
            <a:custGeom>
              <a:avLst/>
              <a:gdLst/>
              <a:ahLst/>
              <a:cxnLst/>
              <a:rect l="l" t="t" r="r" b="b"/>
              <a:pathLst>
                <a:path w="4380" h="3597" extrusionOk="0">
                  <a:moveTo>
                    <a:pt x="2203" y="0"/>
                  </a:moveTo>
                  <a:cubicBezTo>
                    <a:pt x="2118" y="0"/>
                    <a:pt x="2029" y="10"/>
                    <a:pt x="1922" y="37"/>
                  </a:cubicBezTo>
                  <a:cubicBezTo>
                    <a:pt x="1261" y="194"/>
                    <a:pt x="788" y="824"/>
                    <a:pt x="788" y="1486"/>
                  </a:cubicBezTo>
                  <a:cubicBezTo>
                    <a:pt x="284" y="1707"/>
                    <a:pt x="0" y="2211"/>
                    <a:pt x="126" y="2715"/>
                  </a:cubicBezTo>
                  <a:cubicBezTo>
                    <a:pt x="252" y="3219"/>
                    <a:pt x="694" y="3597"/>
                    <a:pt x="1198" y="3597"/>
                  </a:cubicBezTo>
                  <a:lnTo>
                    <a:pt x="3308" y="3597"/>
                  </a:lnTo>
                  <a:cubicBezTo>
                    <a:pt x="3876" y="3597"/>
                    <a:pt x="4380" y="3124"/>
                    <a:pt x="4380" y="2526"/>
                  </a:cubicBezTo>
                  <a:cubicBezTo>
                    <a:pt x="4380" y="2179"/>
                    <a:pt x="4222" y="1801"/>
                    <a:pt x="3813" y="1580"/>
                  </a:cubicBezTo>
                  <a:cubicBezTo>
                    <a:pt x="3718" y="1549"/>
                    <a:pt x="3655" y="1423"/>
                    <a:pt x="3624" y="1297"/>
                  </a:cubicBezTo>
                  <a:cubicBezTo>
                    <a:pt x="3561" y="635"/>
                    <a:pt x="3119" y="194"/>
                    <a:pt x="2552" y="37"/>
                  </a:cubicBezTo>
                  <a:cubicBezTo>
                    <a:pt x="2425" y="19"/>
                    <a:pt x="2319" y="0"/>
                    <a:pt x="2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0"/>
            <p:cNvSpPr/>
            <p:nvPr/>
          </p:nvSpPr>
          <p:spPr>
            <a:xfrm>
              <a:off x="-20332275" y="4066875"/>
              <a:ext cx="64625" cy="80375"/>
            </a:xfrm>
            <a:custGeom>
              <a:avLst/>
              <a:gdLst/>
              <a:ahLst/>
              <a:cxnLst/>
              <a:rect l="l" t="t" r="r" b="b"/>
              <a:pathLst>
                <a:path w="2585" h="3215" extrusionOk="0">
                  <a:moveTo>
                    <a:pt x="820" y="1"/>
                  </a:moveTo>
                  <a:cubicBezTo>
                    <a:pt x="505" y="1"/>
                    <a:pt x="221" y="95"/>
                    <a:pt x="1" y="253"/>
                  </a:cubicBezTo>
                  <a:cubicBezTo>
                    <a:pt x="253" y="379"/>
                    <a:pt x="505" y="568"/>
                    <a:pt x="726" y="851"/>
                  </a:cubicBezTo>
                  <a:cubicBezTo>
                    <a:pt x="915" y="1103"/>
                    <a:pt x="1072" y="1418"/>
                    <a:pt x="1135" y="1733"/>
                  </a:cubicBezTo>
                  <a:cubicBezTo>
                    <a:pt x="1356" y="1891"/>
                    <a:pt x="1608" y="2174"/>
                    <a:pt x="1702" y="2490"/>
                  </a:cubicBezTo>
                  <a:cubicBezTo>
                    <a:pt x="1797" y="2679"/>
                    <a:pt x="1860" y="2962"/>
                    <a:pt x="1860" y="3214"/>
                  </a:cubicBezTo>
                  <a:cubicBezTo>
                    <a:pt x="2301" y="2899"/>
                    <a:pt x="2584" y="2363"/>
                    <a:pt x="2584" y="1796"/>
                  </a:cubicBezTo>
                  <a:cubicBezTo>
                    <a:pt x="2584" y="788"/>
                    <a:pt x="1797" y="1"/>
                    <a:pt x="8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0"/>
            <p:cNvSpPr/>
            <p:nvPr/>
          </p:nvSpPr>
          <p:spPr>
            <a:xfrm>
              <a:off x="-20553575" y="4103900"/>
              <a:ext cx="107925" cy="89025"/>
            </a:xfrm>
            <a:custGeom>
              <a:avLst/>
              <a:gdLst/>
              <a:ahLst/>
              <a:cxnLst/>
              <a:rect l="l" t="t" r="r" b="b"/>
              <a:pathLst>
                <a:path w="4317" h="3561" extrusionOk="0">
                  <a:moveTo>
                    <a:pt x="2174" y="0"/>
                  </a:moveTo>
                  <a:cubicBezTo>
                    <a:pt x="1386" y="0"/>
                    <a:pt x="756" y="630"/>
                    <a:pt x="756" y="1418"/>
                  </a:cubicBezTo>
                  <a:lnTo>
                    <a:pt x="756" y="1481"/>
                  </a:lnTo>
                  <a:cubicBezTo>
                    <a:pt x="284" y="1639"/>
                    <a:pt x="63" y="2048"/>
                    <a:pt x="63" y="2458"/>
                  </a:cubicBezTo>
                  <a:cubicBezTo>
                    <a:pt x="0" y="3088"/>
                    <a:pt x="473" y="3560"/>
                    <a:pt x="1071" y="3560"/>
                  </a:cubicBezTo>
                  <a:lnTo>
                    <a:pt x="3214" y="3560"/>
                  </a:lnTo>
                  <a:cubicBezTo>
                    <a:pt x="3686" y="3560"/>
                    <a:pt x="4159" y="3214"/>
                    <a:pt x="4253" y="2710"/>
                  </a:cubicBezTo>
                  <a:cubicBezTo>
                    <a:pt x="4253" y="2615"/>
                    <a:pt x="4316" y="2552"/>
                    <a:pt x="4316" y="2521"/>
                  </a:cubicBezTo>
                  <a:cubicBezTo>
                    <a:pt x="4316" y="2080"/>
                    <a:pt x="4033" y="1670"/>
                    <a:pt x="3592" y="1481"/>
                  </a:cubicBezTo>
                  <a:cubicBezTo>
                    <a:pt x="3592" y="1135"/>
                    <a:pt x="3529" y="819"/>
                    <a:pt x="3308" y="536"/>
                  </a:cubicBezTo>
                  <a:cubicBezTo>
                    <a:pt x="3056" y="189"/>
                    <a:pt x="2646" y="0"/>
                    <a:pt x="2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0"/>
            <p:cNvSpPr/>
            <p:nvPr/>
          </p:nvSpPr>
          <p:spPr>
            <a:xfrm>
              <a:off x="-20515000" y="4168475"/>
              <a:ext cx="119750" cy="91400"/>
            </a:xfrm>
            <a:custGeom>
              <a:avLst/>
              <a:gdLst/>
              <a:ahLst/>
              <a:cxnLst/>
              <a:rect l="l" t="t" r="r" b="b"/>
              <a:pathLst>
                <a:path w="4790" h="3656" extrusionOk="0">
                  <a:moveTo>
                    <a:pt x="3435" y="1"/>
                  </a:moveTo>
                  <a:cubicBezTo>
                    <a:pt x="3435" y="316"/>
                    <a:pt x="3372" y="599"/>
                    <a:pt x="3151" y="914"/>
                  </a:cubicBezTo>
                  <a:cubicBezTo>
                    <a:pt x="2773" y="1450"/>
                    <a:pt x="2206" y="1702"/>
                    <a:pt x="1671" y="1702"/>
                  </a:cubicBezTo>
                  <a:lnTo>
                    <a:pt x="473" y="1702"/>
                  </a:lnTo>
                  <a:lnTo>
                    <a:pt x="1" y="2710"/>
                  </a:lnTo>
                  <a:lnTo>
                    <a:pt x="946" y="3655"/>
                  </a:lnTo>
                  <a:lnTo>
                    <a:pt x="2143" y="2490"/>
                  </a:lnTo>
                  <a:cubicBezTo>
                    <a:pt x="2222" y="2411"/>
                    <a:pt x="2309" y="2371"/>
                    <a:pt x="2395" y="2371"/>
                  </a:cubicBezTo>
                  <a:cubicBezTo>
                    <a:pt x="2482" y="2371"/>
                    <a:pt x="2568" y="2411"/>
                    <a:pt x="2647" y="2490"/>
                  </a:cubicBezTo>
                  <a:lnTo>
                    <a:pt x="3844" y="3655"/>
                  </a:lnTo>
                  <a:lnTo>
                    <a:pt x="4790" y="2710"/>
                  </a:lnTo>
                  <a:lnTo>
                    <a:pt x="3718" y="410"/>
                  </a:lnTo>
                  <a:cubicBezTo>
                    <a:pt x="3624" y="253"/>
                    <a:pt x="3561" y="127"/>
                    <a:pt x="3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0"/>
            <p:cNvSpPr/>
            <p:nvPr/>
          </p:nvSpPr>
          <p:spPr>
            <a:xfrm>
              <a:off x="-20571700" y="4250400"/>
              <a:ext cx="233950" cy="120525"/>
            </a:xfrm>
            <a:custGeom>
              <a:avLst/>
              <a:gdLst/>
              <a:ahLst/>
              <a:cxnLst/>
              <a:rect l="l" t="t" r="r" b="b"/>
              <a:pathLst>
                <a:path w="9358" h="4821" extrusionOk="0">
                  <a:moveTo>
                    <a:pt x="4695" y="0"/>
                  </a:moveTo>
                  <a:lnTo>
                    <a:pt x="3497" y="1166"/>
                  </a:lnTo>
                  <a:cubicBezTo>
                    <a:pt x="3419" y="1245"/>
                    <a:pt x="3332" y="1284"/>
                    <a:pt x="3245" y="1284"/>
                  </a:cubicBezTo>
                  <a:cubicBezTo>
                    <a:pt x="3159" y="1284"/>
                    <a:pt x="3072" y="1245"/>
                    <a:pt x="2993" y="1166"/>
                  </a:cubicBezTo>
                  <a:lnTo>
                    <a:pt x="1954" y="158"/>
                  </a:lnTo>
                  <a:lnTo>
                    <a:pt x="32" y="4316"/>
                  </a:lnTo>
                  <a:cubicBezTo>
                    <a:pt x="0" y="4442"/>
                    <a:pt x="0" y="4568"/>
                    <a:pt x="63" y="4694"/>
                  </a:cubicBezTo>
                  <a:cubicBezTo>
                    <a:pt x="158" y="4789"/>
                    <a:pt x="252" y="4820"/>
                    <a:pt x="379" y="4820"/>
                  </a:cubicBezTo>
                  <a:lnTo>
                    <a:pt x="8979" y="4820"/>
                  </a:lnTo>
                  <a:cubicBezTo>
                    <a:pt x="9105" y="4820"/>
                    <a:pt x="9200" y="4757"/>
                    <a:pt x="9294" y="4694"/>
                  </a:cubicBezTo>
                  <a:cubicBezTo>
                    <a:pt x="9357" y="4568"/>
                    <a:pt x="9357" y="4442"/>
                    <a:pt x="9326" y="4316"/>
                  </a:cubicBezTo>
                  <a:lnTo>
                    <a:pt x="7341" y="158"/>
                  </a:lnTo>
                  <a:lnTo>
                    <a:pt x="6333" y="1166"/>
                  </a:lnTo>
                  <a:cubicBezTo>
                    <a:pt x="6270" y="1260"/>
                    <a:pt x="6175" y="1292"/>
                    <a:pt x="6112" y="1292"/>
                  </a:cubicBezTo>
                  <a:cubicBezTo>
                    <a:pt x="6018" y="1292"/>
                    <a:pt x="5892" y="1260"/>
                    <a:pt x="5860" y="1166"/>
                  </a:cubicBezTo>
                  <a:lnTo>
                    <a:pt x="46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" name="Google Shape;361;p20"/>
          <p:cNvGrpSpPr/>
          <p:nvPr/>
        </p:nvGrpSpPr>
        <p:grpSpPr>
          <a:xfrm>
            <a:off x="1775373" y="1764712"/>
            <a:ext cx="350431" cy="339887"/>
            <a:chOff x="3270675" y="841800"/>
            <a:chExt cx="497700" cy="482725"/>
          </a:xfrm>
        </p:grpSpPr>
        <p:sp>
          <p:nvSpPr>
            <p:cNvPr id="362" name="Google Shape;362;p20"/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3" name="Google Shape;363;p20"/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4" name="Google Shape;364;p20"/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World atlas theme infographics</a:t>
            </a:r>
            <a:endParaRPr/>
          </a:p>
        </p:txBody>
      </p:sp>
      <p:grpSp>
        <p:nvGrpSpPr>
          <p:cNvPr id="370" name="Google Shape;370;p21"/>
          <p:cNvGrpSpPr/>
          <p:nvPr/>
        </p:nvGrpSpPr>
        <p:grpSpPr>
          <a:xfrm>
            <a:off x="2598394" y="1461069"/>
            <a:ext cx="3940685" cy="1096151"/>
            <a:chOff x="2601657" y="1461069"/>
            <a:chExt cx="3940685" cy="1096151"/>
          </a:xfrm>
        </p:grpSpPr>
        <p:sp>
          <p:nvSpPr>
            <p:cNvPr id="371" name="Google Shape;371;p21"/>
            <p:cNvSpPr/>
            <p:nvPr/>
          </p:nvSpPr>
          <p:spPr>
            <a:xfrm rot="-8100336" flipH="1">
              <a:off x="5531917" y="1956445"/>
              <a:ext cx="1076958" cy="257805"/>
            </a:xfrm>
            <a:custGeom>
              <a:avLst/>
              <a:gdLst/>
              <a:ahLst/>
              <a:cxnLst/>
              <a:rect l="l" t="t" r="r" b="b"/>
              <a:pathLst>
                <a:path w="59628" h="12516" extrusionOk="0">
                  <a:moveTo>
                    <a:pt x="787" y="0"/>
                  </a:moveTo>
                  <a:cubicBezTo>
                    <a:pt x="315" y="0"/>
                    <a:pt x="1" y="639"/>
                    <a:pt x="505" y="922"/>
                  </a:cubicBezTo>
                  <a:cubicBezTo>
                    <a:pt x="10893" y="6747"/>
                    <a:pt x="23184" y="9857"/>
                    <a:pt x="35301" y="9857"/>
                  </a:cubicBezTo>
                  <a:cubicBezTo>
                    <a:pt x="39596" y="9857"/>
                    <a:pt x="43870" y="9467"/>
                    <a:pt x="48029" y="8667"/>
                  </a:cubicBezTo>
                  <a:cubicBezTo>
                    <a:pt x="48356" y="9685"/>
                    <a:pt x="48647" y="10703"/>
                    <a:pt x="48829" y="11758"/>
                  </a:cubicBezTo>
                  <a:cubicBezTo>
                    <a:pt x="48928" y="12282"/>
                    <a:pt x="49303" y="12515"/>
                    <a:pt x="49705" y="12515"/>
                  </a:cubicBezTo>
                  <a:cubicBezTo>
                    <a:pt x="49887" y="12515"/>
                    <a:pt x="50076" y="12467"/>
                    <a:pt x="50247" y="12376"/>
                  </a:cubicBezTo>
                  <a:cubicBezTo>
                    <a:pt x="50501" y="12376"/>
                    <a:pt x="50756" y="12340"/>
                    <a:pt x="50974" y="12231"/>
                  </a:cubicBezTo>
                  <a:cubicBezTo>
                    <a:pt x="53665" y="10849"/>
                    <a:pt x="56101" y="8994"/>
                    <a:pt x="58464" y="7176"/>
                  </a:cubicBezTo>
                  <a:cubicBezTo>
                    <a:pt x="59628" y="6304"/>
                    <a:pt x="58537" y="4740"/>
                    <a:pt x="57446" y="4631"/>
                  </a:cubicBezTo>
                  <a:cubicBezTo>
                    <a:pt x="54464" y="4340"/>
                    <a:pt x="51519" y="3577"/>
                    <a:pt x="48792" y="2377"/>
                  </a:cubicBezTo>
                  <a:cubicBezTo>
                    <a:pt x="48565" y="2246"/>
                    <a:pt x="48324" y="2186"/>
                    <a:pt x="48087" y="2186"/>
                  </a:cubicBezTo>
                  <a:cubicBezTo>
                    <a:pt x="47340" y="2186"/>
                    <a:pt x="46647" y="2784"/>
                    <a:pt x="46647" y="3613"/>
                  </a:cubicBezTo>
                  <a:cubicBezTo>
                    <a:pt x="46538" y="4522"/>
                    <a:pt x="46720" y="5395"/>
                    <a:pt x="47083" y="6231"/>
                  </a:cubicBezTo>
                  <a:cubicBezTo>
                    <a:pt x="42885" y="6828"/>
                    <a:pt x="38715" y="7129"/>
                    <a:pt x="34578" y="7129"/>
                  </a:cubicBezTo>
                  <a:cubicBezTo>
                    <a:pt x="23093" y="7129"/>
                    <a:pt x="11867" y="4808"/>
                    <a:pt x="1014" y="49"/>
                  </a:cubicBezTo>
                  <a:cubicBezTo>
                    <a:pt x="936" y="15"/>
                    <a:pt x="859" y="0"/>
                    <a:pt x="7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1"/>
            <p:cNvSpPr/>
            <p:nvPr/>
          </p:nvSpPr>
          <p:spPr>
            <a:xfrm rot="-5559935" flipH="1">
              <a:off x="4027226" y="1876083"/>
              <a:ext cx="1077004" cy="257795"/>
            </a:xfrm>
            <a:custGeom>
              <a:avLst/>
              <a:gdLst/>
              <a:ahLst/>
              <a:cxnLst/>
              <a:rect l="l" t="t" r="r" b="b"/>
              <a:pathLst>
                <a:path w="59628" h="12516" extrusionOk="0">
                  <a:moveTo>
                    <a:pt x="787" y="0"/>
                  </a:moveTo>
                  <a:cubicBezTo>
                    <a:pt x="315" y="0"/>
                    <a:pt x="1" y="639"/>
                    <a:pt x="505" y="922"/>
                  </a:cubicBezTo>
                  <a:cubicBezTo>
                    <a:pt x="10893" y="6747"/>
                    <a:pt x="23184" y="9857"/>
                    <a:pt x="35301" y="9857"/>
                  </a:cubicBezTo>
                  <a:cubicBezTo>
                    <a:pt x="39596" y="9857"/>
                    <a:pt x="43870" y="9467"/>
                    <a:pt x="48029" y="8667"/>
                  </a:cubicBezTo>
                  <a:cubicBezTo>
                    <a:pt x="48356" y="9685"/>
                    <a:pt x="48647" y="10703"/>
                    <a:pt x="48829" y="11758"/>
                  </a:cubicBezTo>
                  <a:cubicBezTo>
                    <a:pt x="48928" y="12282"/>
                    <a:pt x="49303" y="12515"/>
                    <a:pt x="49705" y="12515"/>
                  </a:cubicBezTo>
                  <a:cubicBezTo>
                    <a:pt x="49887" y="12515"/>
                    <a:pt x="50076" y="12467"/>
                    <a:pt x="50247" y="12376"/>
                  </a:cubicBezTo>
                  <a:cubicBezTo>
                    <a:pt x="50501" y="12376"/>
                    <a:pt x="50756" y="12340"/>
                    <a:pt x="50974" y="12231"/>
                  </a:cubicBezTo>
                  <a:cubicBezTo>
                    <a:pt x="53665" y="10849"/>
                    <a:pt x="56101" y="8994"/>
                    <a:pt x="58464" y="7176"/>
                  </a:cubicBezTo>
                  <a:cubicBezTo>
                    <a:pt x="59628" y="6304"/>
                    <a:pt x="58537" y="4740"/>
                    <a:pt x="57446" y="4631"/>
                  </a:cubicBezTo>
                  <a:cubicBezTo>
                    <a:pt x="54464" y="4340"/>
                    <a:pt x="51519" y="3577"/>
                    <a:pt x="48792" y="2377"/>
                  </a:cubicBezTo>
                  <a:cubicBezTo>
                    <a:pt x="48565" y="2246"/>
                    <a:pt x="48324" y="2186"/>
                    <a:pt x="48087" y="2186"/>
                  </a:cubicBezTo>
                  <a:cubicBezTo>
                    <a:pt x="47340" y="2186"/>
                    <a:pt x="46647" y="2784"/>
                    <a:pt x="46647" y="3613"/>
                  </a:cubicBezTo>
                  <a:cubicBezTo>
                    <a:pt x="46538" y="4522"/>
                    <a:pt x="46720" y="5395"/>
                    <a:pt x="47083" y="6231"/>
                  </a:cubicBezTo>
                  <a:cubicBezTo>
                    <a:pt x="42885" y="6828"/>
                    <a:pt x="38715" y="7129"/>
                    <a:pt x="34578" y="7129"/>
                  </a:cubicBezTo>
                  <a:cubicBezTo>
                    <a:pt x="23093" y="7129"/>
                    <a:pt x="11867" y="4808"/>
                    <a:pt x="1014" y="49"/>
                  </a:cubicBezTo>
                  <a:cubicBezTo>
                    <a:pt x="936" y="15"/>
                    <a:pt x="859" y="0"/>
                    <a:pt x="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1"/>
            <p:cNvSpPr/>
            <p:nvPr/>
          </p:nvSpPr>
          <p:spPr>
            <a:xfrm rot="8100336">
              <a:off x="2535125" y="1956445"/>
              <a:ext cx="1076958" cy="257805"/>
            </a:xfrm>
            <a:custGeom>
              <a:avLst/>
              <a:gdLst/>
              <a:ahLst/>
              <a:cxnLst/>
              <a:rect l="l" t="t" r="r" b="b"/>
              <a:pathLst>
                <a:path w="59628" h="12516" extrusionOk="0">
                  <a:moveTo>
                    <a:pt x="787" y="0"/>
                  </a:moveTo>
                  <a:cubicBezTo>
                    <a:pt x="315" y="0"/>
                    <a:pt x="1" y="639"/>
                    <a:pt x="505" y="922"/>
                  </a:cubicBezTo>
                  <a:cubicBezTo>
                    <a:pt x="10893" y="6747"/>
                    <a:pt x="23184" y="9857"/>
                    <a:pt x="35301" y="9857"/>
                  </a:cubicBezTo>
                  <a:cubicBezTo>
                    <a:pt x="39596" y="9857"/>
                    <a:pt x="43870" y="9467"/>
                    <a:pt x="48029" y="8667"/>
                  </a:cubicBezTo>
                  <a:cubicBezTo>
                    <a:pt x="48356" y="9685"/>
                    <a:pt x="48647" y="10703"/>
                    <a:pt x="48829" y="11758"/>
                  </a:cubicBezTo>
                  <a:cubicBezTo>
                    <a:pt x="48928" y="12282"/>
                    <a:pt x="49303" y="12515"/>
                    <a:pt x="49705" y="12515"/>
                  </a:cubicBezTo>
                  <a:cubicBezTo>
                    <a:pt x="49887" y="12515"/>
                    <a:pt x="50076" y="12467"/>
                    <a:pt x="50247" y="12376"/>
                  </a:cubicBezTo>
                  <a:cubicBezTo>
                    <a:pt x="50501" y="12376"/>
                    <a:pt x="50756" y="12340"/>
                    <a:pt x="50974" y="12231"/>
                  </a:cubicBezTo>
                  <a:cubicBezTo>
                    <a:pt x="53665" y="10849"/>
                    <a:pt x="56101" y="8994"/>
                    <a:pt x="58464" y="7176"/>
                  </a:cubicBezTo>
                  <a:cubicBezTo>
                    <a:pt x="59628" y="6304"/>
                    <a:pt x="58537" y="4740"/>
                    <a:pt x="57446" y="4631"/>
                  </a:cubicBezTo>
                  <a:cubicBezTo>
                    <a:pt x="54464" y="4340"/>
                    <a:pt x="51519" y="3577"/>
                    <a:pt x="48792" y="2377"/>
                  </a:cubicBezTo>
                  <a:cubicBezTo>
                    <a:pt x="48565" y="2246"/>
                    <a:pt x="48324" y="2186"/>
                    <a:pt x="48087" y="2186"/>
                  </a:cubicBezTo>
                  <a:cubicBezTo>
                    <a:pt x="47340" y="2186"/>
                    <a:pt x="46647" y="2784"/>
                    <a:pt x="46647" y="3613"/>
                  </a:cubicBezTo>
                  <a:cubicBezTo>
                    <a:pt x="46538" y="4522"/>
                    <a:pt x="46720" y="5395"/>
                    <a:pt x="47083" y="6231"/>
                  </a:cubicBezTo>
                  <a:cubicBezTo>
                    <a:pt x="42885" y="6828"/>
                    <a:pt x="38715" y="7129"/>
                    <a:pt x="34578" y="7129"/>
                  </a:cubicBezTo>
                  <a:cubicBezTo>
                    <a:pt x="23093" y="7129"/>
                    <a:pt x="11867" y="4808"/>
                    <a:pt x="1014" y="49"/>
                  </a:cubicBezTo>
                  <a:cubicBezTo>
                    <a:pt x="936" y="15"/>
                    <a:pt x="859" y="0"/>
                    <a:pt x="7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21"/>
          <p:cNvSpPr/>
          <p:nvPr/>
        </p:nvSpPr>
        <p:spPr>
          <a:xfrm>
            <a:off x="3358450" y="1455700"/>
            <a:ext cx="2427000" cy="51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MAPS</a:t>
            </a:r>
            <a:endParaRPr sz="2000">
              <a:solidFill>
                <a:schemeClr val="lt2"/>
              </a:solidFill>
            </a:endParaRPr>
          </a:p>
        </p:txBody>
      </p:sp>
      <p:grpSp>
        <p:nvGrpSpPr>
          <p:cNvPr id="375" name="Google Shape;375;p21"/>
          <p:cNvGrpSpPr/>
          <p:nvPr/>
        </p:nvGrpSpPr>
        <p:grpSpPr>
          <a:xfrm>
            <a:off x="720575" y="2716825"/>
            <a:ext cx="2427600" cy="1793395"/>
            <a:chOff x="720575" y="2716825"/>
            <a:chExt cx="2427600" cy="1793395"/>
          </a:xfrm>
        </p:grpSpPr>
        <p:sp>
          <p:nvSpPr>
            <p:cNvPr id="376" name="Google Shape;376;p21"/>
            <p:cNvSpPr txBox="1"/>
            <p:nvPr/>
          </p:nvSpPr>
          <p:spPr>
            <a:xfrm>
              <a:off x="720575" y="3226820"/>
              <a:ext cx="2427600" cy="128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Fira Sans"/>
                <a:buChar char="●"/>
              </a:pPr>
              <a:r>
                <a:rPr lang="en">
                  <a:solidFill>
                    <a:schemeClr val="dk2"/>
                  </a:solidFill>
                  <a:latin typeface="Fira Sans"/>
                  <a:ea typeface="Fira Sans"/>
                  <a:cs typeface="Fira Sans"/>
                  <a:sym typeface="Fira Sans"/>
                </a:rPr>
                <a:t>Jupiter is the biggest planet of them all</a:t>
              </a:r>
              <a:endPara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Fira Sans"/>
                <a:buChar char="●"/>
              </a:pPr>
              <a:r>
                <a:rPr lang="en">
                  <a:solidFill>
                    <a:schemeClr val="dk2"/>
                  </a:solidFill>
                  <a:latin typeface="Fira Sans"/>
                  <a:ea typeface="Fira Sans"/>
                  <a:cs typeface="Fira Sans"/>
                  <a:sym typeface="Fira Sans"/>
                </a:rPr>
                <a:t>Mercury is the closest planet to the Sun</a:t>
              </a:r>
              <a:endPara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377" name="Google Shape;377;p21"/>
            <p:cNvSpPr/>
            <p:nvPr/>
          </p:nvSpPr>
          <p:spPr>
            <a:xfrm>
              <a:off x="720575" y="2716825"/>
              <a:ext cx="2427600" cy="5100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2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COUNTRIES</a:t>
              </a:r>
              <a:endParaRPr sz="2000">
                <a:solidFill>
                  <a:schemeClr val="dk2"/>
                </a:solidFill>
              </a:endParaRPr>
            </a:p>
          </p:txBody>
        </p:sp>
      </p:grpSp>
      <p:grpSp>
        <p:nvGrpSpPr>
          <p:cNvPr id="378" name="Google Shape;378;p21"/>
          <p:cNvGrpSpPr/>
          <p:nvPr/>
        </p:nvGrpSpPr>
        <p:grpSpPr>
          <a:xfrm>
            <a:off x="3351925" y="2716825"/>
            <a:ext cx="2433613" cy="1793401"/>
            <a:chOff x="3351925" y="2716825"/>
            <a:chExt cx="2433613" cy="1793401"/>
          </a:xfrm>
        </p:grpSpPr>
        <p:sp>
          <p:nvSpPr>
            <p:cNvPr id="379" name="Google Shape;379;p21"/>
            <p:cNvSpPr txBox="1"/>
            <p:nvPr/>
          </p:nvSpPr>
          <p:spPr>
            <a:xfrm>
              <a:off x="3357938" y="3226826"/>
              <a:ext cx="2427600" cy="128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Fira Sans"/>
                <a:buChar char="●"/>
              </a:pPr>
              <a:r>
                <a:rPr lang="en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Saturn is a gas giant and has several rings</a:t>
              </a:r>
              <a:endPara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Fira Sans"/>
                <a:buChar char="●"/>
              </a:pPr>
              <a:r>
                <a:rPr lang="en">
                  <a:solidFill>
                    <a:schemeClr val="dk2"/>
                  </a:solidFill>
                  <a:latin typeface="Fira Sans"/>
                  <a:ea typeface="Fira Sans"/>
                  <a:cs typeface="Fira Sans"/>
                  <a:sym typeface="Fira Sans"/>
                </a:rPr>
                <a:t>Despite being red, Mars is a cold place</a:t>
              </a:r>
              <a:endPara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380" name="Google Shape;380;p21"/>
            <p:cNvSpPr/>
            <p:nvPr/>
          </p:nvSpPr>
          <p:spPr>
            <a:xfrm>
              <a:off x="3351925" y="2716825"/>
              <a:ext cx="2427600" cy="510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2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STATES</a:t>
              </a:r>
              <a:endParaRPr sz="2000">
                <a:solidFill>
                  <a:schemeClr val="dk2"/>
                </a:solidFill>
              </a:endParaRPr>
            </a:p>
          </p:txBody>
        </p:sp>
      </p:grpSp>
      <p:grpSp>
        <p:nvGrpSpPr>
          <p:cNvPr id="381" name="Google Shape;381;p21"/>
          <p:cNvGrpSpPr/>
          <p:nvPr/>
        </p:nvGrpSpPr>
        <p:grpSpPr>
          <a:xfrm>
            <a:off x="5983275" y="2716825"/>
            <a:ext cx="2439650" cy="1793401"/>
            <a:chOff x="5983275" y="2716825"/>
            <a:chExt cx="2439650" cy="1793401"/>
          </a:xfrm>
        </p:grpSpPr>
        <p:sp>
          <p:nvSpPr>
            <p:cNvPr id="382" name="Google Shape;382;p21"/>
            <p:cNvSpPr txBox="1"/>
            <p:nvPr/>
          </p:nvSpPr>
          <p:spPr>
            <a:xfrm>
              <a:off x="5995325" y="3226826"/>
              <a:ext cx="2427600" cy="128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Fira Sans"/>
                <a:buChar char="●"/>
              </a:pPr>
              <a:r>
                <a:rPr lang="en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Pluto is considered a dwarf planet</a:t>
              </a:r>
              <a:endPara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Fira Sans"/>
                <a:buChar char="●"/>
              </a:pPr>
              <a:r>
                <a:rPr lang="en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Earth is the third planet from the Sun</a:t>
              </a:r>
              <a:endPara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383" name="Google Shape;383;p21"/>
            <p:cNvSpPr/>
            <p:nvPr/>
          </p:nvSpPr>
          <p:spPr>
            <a:xfrm>
              <a:off x="5983275" y="2716825"/>
              <a:ext cx="2427600" cy="5100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2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REGIONS</a:t>
              </a:r>
              <a:endParaRPr sz="2000">
                <a:solidFill>
                  <a:schemeClr val="dk2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World atlas theme infographics</a:t>
            </a:r>
            <a:endParaRPr/>
          </a:p>
        </p:txBody>
      </p:sp>
      <p:graphicFrame>
        <p:nvGraphicFramePr>
          <p:cNvPr id="389" name="Google Shape;389;p22"/>
          <p:cNvGraphicFramePr/>
          <p:nvPr/>
        </p:nvGraphicFramePr>
        <p:xfrm>
          <a:off x="1025600" y="1958939"/>
          <a:ext cx="7092800" cy="2478725"/>
        </p:xfrm>
        <a:graphic>
          <a:graphicData uri="http://schemas.openxmlformats.org/drawingml/2006/table">
            <a:tbl>
              <a:tblPr>
                <a:noFill/>
                <a:tableStyleId>{72DF658E-BACB-42CC-A838-F2048CC8DDD2}</a:tableStyleId>
              </a:tblPr>
              <a:tblGrid>
                <a:gridCol w="177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4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solidFill>
                          <a:schemeClr val="dk1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Londrina Solid"/>
                          <a:ea typeface="Londrina Solid"/>
                          <a:cs typeface="Londrina Solid"/>
                          <a:sym typeface="Londrina Solid"/>
                        </a:rPr>
                        <a:t>HONDURAS</a:t>
                      </a:r>
                      <a:endParaRPr sz="2000">
                        <a:solidFill>
                          <a:schemeClr val="dk1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Londrina Solid"/>
                          <a:ea typeface="Londrina Solid"/>
                          <a:cs typeface="Londrina Solid"/>
                          <a:sym typeface="Londrina Solid"/>
                        </a:rPr>
                        <a:t>CHINA</a:t>
                      </a:r>
                      <a:endParaRPr sz="2000">
                        <a:solidFill>
                          <a:schemeClr val="dk1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Londrina Solid"/>
                          <a:ea typeface="Londrina Solid"/>
                          <a:cs typeface="Londrina Solid"/>
                          <a:sym typeface="Londrina Solid"/>
                        </a:rPr>
                        <a:t>CANADA</a:t>
                      </a:r>
                      <a:endParaRPr sz="2000">
                        <a:solidFill>
                          <a:schemeClr val="dk1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Londrina Solid"/>
                          <a:ea typeface="Londrina Solid"/>
                          <a:cs typeface="Londrina Solid"/>
                          <a:sym typeface="Londrina Solid"/>
                        </a:rPr>
                        <a:t>POPULATION</a:t>
                      </a:r>
                      <a:endParaRPr sz="2000">
                        <a:solidFill>
                          <a:schemeClr val="dk1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182875" marR="18287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9,904,607</a:t>
                      </a:r>
                      <a:endParaRPr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182875" marR="182875" marT="91425" marB="91425" anchor="ctr">
                    <a:lnL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1,439,323,776</a:t>
                      </a:r>
                      <a:endParaRPr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182875" marR="182875" marT="91425" marB="91425" anchor="ctr">
                    <a:lnL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9,093,510</a:t>
                      </a:r>
                      <a:endParaRPr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182875" marR="182875" marT="91425" marB="91425" anchor="ctr">
                    <a:lnL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Londrina Solid"/>
                          <a:ea typeface="Londrina Solid"/>
                          <a:cs typeface="Londrina Solid"/>
                          <a:sym typeface="Londrina Solid"/>
                        </a:rPr>
                        <a:t>AREA</a:t>
                      </a:r>
                      <a:endParaRPr sz="2000">
                        <a:solidFill>
                          <a:schemeClr val="dk1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182875" marR="18287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111,890 Km</a:t>
                      </a:r>
                      <a:r>
                        <a:rPr lang="en" baseline="300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2</a:t>
                      </a:r>
                      <a:endParaRPr baseline="300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182875" marR="182875" marT="91425" marB="91425" anchor="ctr">
                    <a:lnL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9,388,211 Km</a:t>
                      </a:r>
                      <a:r>
                        <a:rPr lang="en" baseline="300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2</a:t>
                      </a:r>
                      <a:endParaRPr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182875" marR="182875" marT="91425" marB="91425" anchor="ctr">
                    <a:lnL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37,742,154 Km</a:t>
                      </a:r>
                      <a:r>
                        <a:rPr lang="en" baseline="300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2</a:t>
                      </a:r>
                      <a:endParaRPr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182875" marR="182875" marT="91425" marB="91425" anchor="ctr">
                    <a:lnL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Londrina Solid"/>
                          <a:ea typeface="Londrina Solid"/>
                          <a:cs typeface="Londrina Solid"/>
                          <a:sym typeface="Londrina Solid"/>
                        </a:rPr>
                        <a:t>NOTES</a:t>
                      </a:r>
                      <a:endParaRPr sz="2000">
                        <a:solidFill>
                          <a:schemeClr val="dk1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182875" marR="18287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Mercury is the smallest planet</a:t>
                      </a:r>
                      <a:endParaRPr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182875" marR="182875" marT="91425" marB="91425" anchor="ctr">
                    <a:lnL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Despite being red, Mars is cold</a:t>
                      </a:r>
                      <a:endParaRPr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182875" marR="182875" marT="91425" marB="91425" anchor="ctr">
                    <a:lnL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Venus has a nice name but is hot</a:t>
                      </a:r>
                      <a:endParaRPr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182875" marR="182875" marT="91425" marB="91425" anchor="ctr">
                    <a:lnL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B3A29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90" name="Google Shape;390;p22"/>
          <p:cNvGrpSpPr/>
          <p:nvPr/>
        </p:nvGrpSpPr>
        <p:grpSpPr>
          <a:xfrm>
            <a:off x="1352147" y="1379857"/>
            <a:ext cx="1159058" cy="1029476"/>
            <a:chOff x="6644304" y="3073628"/>
            <a:chExt cx="576302" cy="511871"/>
          </a:xfrm>
        </p:grpSpPr>
        <p:sp>
          <p:nvSpPr>
            <p:cNvPr id="391" name="Google Shape;391;p22"/>
            <p:cNvSpPr/>
            <p:nvPr/>
          </p:nvSpPr>
          <p:spPr>
            <a:xfrm>
              <a:off x="6644304" y="3073628"/>
              <a:ext cx="576302" cy="511871"/>
            </a:xfrm>
            <a:custGeom>
              <a:avLst/>
              <a:gdLst/>
              <a:ahLst/>
              <a:cxnLst/>
              <a:rect l="l" t="t" r="r" b="b"/>
              <a:pathLst>
                <a:path w="99879" h="88751" extrusionOk="0">
                  <a:moveTo>
                    <a:pt x="50483" y="1"/>
                  </a:moveTo>
                  <a:cubicBezTo>
                    <a:pt x="46751" y="1"/>
                    <a:pt x="42953" y="456"/>
                    <a:pt x="39160" y="1409"/>
                  </a:cubicBezTo>
                  <a:cubicBezTo>
                    <a:pt x="14870" y="7513"/>
                    <a:pt x="1" y="31697"/>
                    <a:pt x="5963" y="55420"/>
                  </a:cubicBezTo>
                  <a:cubicBezTo>
                    <a:pt x="10993" y="75452"/>
                    <a:pt x="29236" y="88750"/>
                    <a:pt x="49406" y="88750"/>
                  </a:cubicBezTo>
                  <a:cubicBezTo>
                    <a:pt x="53141" y="88750"/>
                    <a:pt x="56941" y="88294"/>
                    <a:pt x="60736" y="87341"/>
                  </a:cubicBezTo>
                  <a:cubicBezTo>
                    <a:pt x="85027" y="81237"/>
                    <a:pt x="99878" y="57053"/>
                    <a:pt x="93917" y="33330"/>
                  </a:cubicBezTo>
                  <a:cubicBezTo>
                    <a:pt x="88901" y="13311"/>
                    <a:pt x="70655" y="1"/>
                    <a:pt x="504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2" name="Google Shape;392;p22"/>
            <p:cNvGrpSpPr/>
            <p:nvPr/>
          </p:nvGrpSpPr>
          <p:grpSpPr>
            <a:xfrm>
              <a:off x="6712169" y="3085440"/>
              <a:ext cx="481622" cy="494913"/>
              <a:chOff x="6712169" y="3085440"/>
              <a:chExt cx="481622" cy="494913"/>
            </a:xfrm>
          </p:grpSpPr>
          <p:sp>
            <p:nvSpPr>
              <p:cNvPr id="393" name="Google Shape;393;p22"/>
              <p:cNvSpPr/>
              <p:nvPr/>
            </p:nvSpPr>
            <p:spPr>
              <a:xfrm>
                <a:off x="6712169" y="3085440"/>
                <a:ext cx="238757" cy="315615"/>
              </a:xfrm>
              <a:custGeom>
                <a:avLst/>
                <a:gdLst/>
                <a:ahLst/>
                <a:cxnLst/>
                <a:rect l="l" t="t" r="r" b="b"/>
                <a:pathLst>
                  <a:path w="41379" h="54723" extrusionOk="0">
                    <a:moveTo>
                      <a:pt x="20938" y="3904"/>
                    </a:moveTo>
                    <a:lnTo>
                      <a:pt x="22677" y="6583"/>
                    </a:lnTo>
                    <a:lnTo>
                      <a:pt x="22091" y="7097"/>
                    </a:lnTo>
                    <a:lnTo>
                      <a:pt x="18951" y="4400"/>
                    </a:lnTo>
                    <a:lnTo>
                      <a:pt x="20938" y="3904"/>
                    </a:lnTo>
                    <a:close/>
                    <a:moveTo>
                      <a:pt x="25072" y="0"/>
                    </a:moveTo>
                    <a:lnTo>
                      <a:pt x="25072" y="0"/>
                    </a:lnTo>
                    <a:cubicBezTo>
                      <a:pt x="24433" y="195"/>
                      <a:pt x="23812" y="408"/>
                      <a:pt x="23191" y="621"/>
                    </a:cubicBezTo>
                    <a:lnTo>
                      <a:pt x="23493" y="1047"/>
                    </a:lnTo>
                    <a:lnTo>
                      <a:pt x="21861" y="1136"/>
                    </a:lnTo>
                    <a:cubicBezTo>
                      <a:pt x="20920" y="1491"/>
                      <a:pt x="19980" y="1899"/>
                      <a:pt x="19075" y="2307"/>
                    </a:cubicBezTo>
                    <a:lnTo>
                      <a:pt x="17709" y="4489"/>
                    </a:lnTo>
                    <a:lnTo>
                      <a:pt x="19341" y="6778"/>
                    </a:lnTo>
                    <a:lnTo>
                      <a:pt x="19341" y="6778"/>
                    </a:lnTo>
                    <a:lnTo>
                      <a:pt x="16697" y="6086"/>
                    </a:lnTo>
                    <a:lnTo>
                      <a:pt x="17017" y="4542"/>
                    </a:lnTo>
                    <a:lnTo>
                      <a:pt x="15473" y="4205"/>
                    </a:lnTo>
                    <a:cubicBezTo>
                      <a:pt x="14124" y="4968"/>
                      <a:pt x="12811" y="5820"/>
                      <a:pt x="11552" y="6725"/>
                    </a:cubicBezTo>
                    <a:lnTo>
                      <a:pt x="12581" y="6920"/>
                    </a:lnTo>
                    <a:lnTo>
                      <a:pt x="11836" y="8091"/>
                    </a:lnTo>
                    <a:cubicBezTo>
                      <a:pt x="11392" y="7967"/>
                      <a:pt x="10842" y="7772"/>
                      <a:pt x="10363" y="7612"/>
                    </a:cubicBezTo>
                    <a:cubicBezTo>
                      <a:pt x="6300" y="10753"/>
                      <a:pt x="2804" y="14567"/>
                      <a:pt x="1" y="18897"/>
                    </a:cubicBezTo>
                    <a:cubicBezTo>
                      <a:pt x="356" y="19536"/>
                      <a:pt x="498" y="20299"/>
                      <a:pt x="373" y="21026"/>
                    </a:cubicBezTo>
                    <a:cubicBezTo>
                      <a:pt x="285" y="21895"/>
                      <a:pt x="870" y="22800"/>
                      <a:pt x="977" y="23723"/>
                    </a:cubicBezTo>
                    <a:cubicBezTo>
                      <a:pt x="1101" y="24681"/>
                      <a:pt x="835" y="25710"/>
                      <a:pt x="1048" y="26633"/>
                    </a:cubicBezTo>
                    <a:cubicBezTo>
                      <a:pt x="1580" y="28922"/>
                      <a:pt x="1651" y="28904"/>
                      <a:pt x="1314" y="30696"/>
                    </a:cubicBezTo>
                    <a:cubicBezTo>
                      <a:pt x="1260" y="30998"/>
                      <a:pt x="1243" y="31335"/>
                      <a:pt x="1189" y="31654"/>
                    </a:cubicBezTo>
                    <a:cubicBezTo>
                      <a:pt x="906" y="33943"/>
                      <a:pt x="852" y="36090"/>
                      <a:pt x="2378" y="38184"/>
                    </a:cubicBezTo>
                    <a:cubicBezTo>
                      <a:pt x="3194" y="39302"/>
                      <a:pt x="4490" y="39461"/>
                      <a:pt x="5217" y="40473"/>
                    </a:cubicBezTo>
                    <a:cubicBezTo>
                      <a:pt x="5377" y="41147"/>
                      <a:pt x="5679" y="41821"/>
                      <a:pt x="5679" y="42496"/>
                    </a:cubicBezTo>
                    <a:cubicBezTo>
                      <a:pt x="5679" y="43170"/>
                      <a:pt x="7311" y="43347"/>
                      <a:pt x="6406" y="44146"/>
                    </a:cubicBezTo>
                    <a:lnTo>
                      <a:pt x="8429" y="45122"/>
                    </a:lnTo>
                    <a:lnTo>
                      <a:pt x="8429" y="45122"/>
                    </a:lnTo>
                    <a:lnTo>
                      <a:pt x="8269" y="43170"/>
                    </a:lnTo>
                    <a:lnTo>
                      <a:pt x="8269" y="43170"/>
                    </a:lnTo>
                    <a:cubicBezTo>
                      <a:pt x="8872" y="43613"/>
                      <a:pt x="9298" y="43826"/>
                      <a:pt x="9600" y="44146"/>
                    </a:cubicBezTo>
                    <a:cubicBezTo>
                      <a:pt x="10345" y="44909"/>
                      <a:pt x="10948" y="45849"/>
                      <a:pt x="11765" y="46523"/>
                    </a:cubicBezTo>
                    <a:cubicBezTo>
                      <a:pt x="12652" y="47251"/>
                      <a:pt x="13734" y="47730"/>
                      <a:pt x="13255" y="49167"/>
                    </a:cubicBezTo>
                    <a:cubicBezTo>
                      <a:pt x="15142" y="50239"/>
                      <a:pt x="17068" y="51273"/>
                      <a:pt x="19240" y="51273"/>
                    </a:cubicBezTo>
                    <a:cubicBezTo>
                      <a:pt x="19621" y="51273"/>
                      <a:pt x="20009" y="51241"/>
                      <a:pt x="20406" y="51172"/>
                    </a:cubicBezTo>
                    <a:cubicBezTo>
                      <a:pt x="21066" y="51051"/>
                      <a:pt x="21687" y="50867"/>
                      <a:pt x="22299" y="50867"/>
                    </a:cubicBezTo>
                    <a:cubicBezTo>
                      <a:pt x="22856" y="50867"/>
                      <a:pt x="23406" y="51019"/>
                      <a:pt x="23972" y="51509"/>
                    </a:cubicBezTo>
                    <a:cubicBezTo>
                      <a:pt x="24575" y="52042"/>
                      <a:pt x="25551" y="52219"/>
                      <a:pt x="26403" y="52414"/>
                    </a:cubicBezTo>
                    <a:cubicBezTo>
                      <a:pt x="26412" y="52417"/>
                      <a:pt x="26421" y="52418"/>
                      <a:pt x="26431" y="52418"/>
                    </a:cubicBezTo>
                    <a:cubicBezTo>
                      <a:pt x="26612" y="52418"/>
                      <a:pt x="26911" y="51958"/>
                      <a:pt x="27130" y="51722"/>
                    </a:cubicBezTo>
                    <a:cubicBezTo>
                      <a:pt x="29563" y="53875"/>
                      <a:pt x="30553" y="54722"/>
                      <a:pt x="31970" y="54722"/>
                    </a:cubicBezTo>
                    <a:cubicBezTo>
                      <a:pt x="32888" y="54722"/>
                      <a:pt x="33985" y="54367"/>
                      <a:pt x="35771" y="53780"/>
                    </a:cubicBezTo>
                    <a:cubicBezTo>
                      <a:pt x="35754" y="53674"/>
                      <a:pt x="35736" y="53568"/>
                      <a:pt x="35700" y="53461"/>
                    </a:cubicBezTo>
                    <a:cubicBezTo>
                      <a:pt x="35026" y="53479"/>
                      <a:pt x="34387" y="53550"/>
                      <a:pt x="33731" y="53568"/>
                    </a:cubicBezTo>
                    <a:cubicBezTo>
                      <a:pt x="33590" y="53572"/>
                      <a:pt x="33456" y="53574"/>
                      <a:pt x="33329" y="53574"/>
                    </a:cubicBezTo>
                    <a:cubicBezTo>
                      <a:pt x="31461" y="53574"/>
                      <a:pt x="31079" y="53047"/>
                      <a:pt x="30697" y="50871"/>
                    </a:cubicBezTo>
                    <a:cubicBezTo>
                      <a:pt x="30590" y="50179"/>
                      <a:pt x="30005" y="49575"/>
                      <a:pt x="29650" y="48972"/>
                    </a:cubicBezTo>
                    <a:lnTo>
                      <a:pt x="26030" y="49628"/>
                    </a:lnTo>
                    <a:lnTo>
                      <a:pt x="26030" y="49628"/>
                    </a:lnTo>
                    <a:lnTo>
                      <a:pt x="26385" y="45406"/>
                    </a:lnTo>
                    <a:lnTo>
                      <a:pt x="24167" y="45956"/>
                    </a:lnTo>
                    <a:cubicBezTo>
                      <a:pt x="23812" y="46931"/>
                      <a:pt x="24007" y="48085"/>
                      <a:pt x="22553" y="48564"/>
                    </a:cubicBezTo>
                    <a:cubicBezTo>
                      <a:pt x="22259" y="48659"/>
                      <a:pt x="21992" y="48700"/>
                      <a:pt x="21745" y="48700"/>
                    </a:cubicBezTo>
                    <a:cubicBezTo>
                      <a:pt x="20706" y="48700"/>
                      <a:pt x="20016" y="47976"/>
                      <a:pt x="19199" y="47517"/>
                    </a:cubicBezTo>
                    <a:lnTo>
                      <a:pt x="17851" y="42123"/>
                    </a:lnTo>
                    <a:cubicBezTo>
                      <a:pt x="19459" y="40109"/>
                      <a:pt x="19754" y="39740"/>
                      <a:pt x="21393" y="39740"/>
                    </a:cubicBezTo>
                    <a:cubicBezTo>
                      <a:pt x="21761" y="39740"/>
                      <a:pt x="22197" y="39758"/>
                      <a:pt x="22730" y="39781"/>
                    </a:cubicBezTo>
                    <a:lnTo>
                      <a:pt x="22890" y="38237"/>
                    </a:lnTo>
                    <a:lnTo>
                      <a:pt x="27042" y="38113"/>
                    </a:lnTo>
                    <a:lnTo>
                      <a:pt x="30324" y="41786"/>
                    </a:lnTo>
                    <a:cubicBezTo>
                      <a:pt x="30679" y="39550"/>
                      <a:pt x="29064" y="38290"/>
                      <a:pt x="28532" y="36374"/>
                    </a:cubicBezTo>
                    <a:cubicBezTo>
                      <a:pt x="29366" y="35363"/>
                      <a:pt x="30324" y="34280"/>
                      <a:pt x="31229" y="33163"/>
                    </a:cubicBezTo>
                    <a:cubicBezTo>
                      <a:pt x="32045" y="32133"/>
                      <a:pt x="31974" y="31885"/>
                      <a:pt x="30644" y="30359"/>
                    </a:cubicBezTo>
                    <a:cubicBezTo>
                      <a:pt x="31105" y="29916"/>
                      <a:pt x="31886" y="29490"/>
                      <a:pt x="31957" y="28993"/>
                    </a:cubicBezTo>
                    <a:cubicBezTo>
                      <a:pt x="32152" y="27378"/>
                      <a:pt x="33411" y="26757"/>
                      <a:pt x="34441" y="25906"/>
                    </a:cubicBezTo>
                    <a:lnTo>
                      <a:pt x="34245" y="24273"/>
                    </a:lnTo>
                    <a:lnTo>
                      <a:pt x="36588" y="22996"/>
                    </a:lnTo>
                    <a:lnTo>
                      <a:pt x="37120" y="24096"/>
                    </a:lnTo>
                    <a:lnTo>
                      <a:pt x="40438" y="20849"/>
                    </a:lnTo>
                    <a:lnTo>
                      <a:pt x="40048" y="20387"/>
                    </a:lnTo>
                    <a:lnTo>
                      <a:pt x="38184" y="21700"/>
                    </a:lnTo>
                    <a:lnTo>
                      <a:pt x="36410" y="20547"/>
                    </a:lnTo>
                    <a:cubicBezTo>
                      <a:pt x="37315" y="19429"/>
                      <a:pt x="38309" y="18631"/>
                      <a:pt x="38752" y="17584"/>
                    </a:cubicBezTo>
                    <a:cubicBezTo>
                      <a:pt x="39285" y="16377"/>
                      <a:pt x="40686" y="16271"/>
                      <a:pt x="41378" y="15295"/>
                    </a:cubicBezTo>
                    <a:cubicBezTo>
                      <a:pt x="40314" y="14177"/>
                      <a:pt x="39285" y="13663"/>
                      <a:pt x="37989" y="13521"/>
                    </a:cubicBezTo>
                    <a:cubicBezTo>
                      <a:pt x="37031" y="13467"/>
                      <a:pt x="36162" y="12971"/>
                      <a:pt x="35647" y="12154"/>
                    </a:cubicBezTo>
                    <a:cubicBezTo>
                      <a:pt x="35257" y="11622"/>
                      <a:pt x="34813" y="11161"/>
                      <a:pt x="34281" y="10770"/>
                    </a:cubicBezTo>
                    <a:cubicBezTo>
                      <a:pt x="34068" y="10593"/>
                      <a:pt x="33678" y="10628"/>
                      <a:pt x="33323" y="10557"/>
                    </a:cubicBezTo>
                    <a:lnTo>
                      <a:pt x="32773" y="12509"/>
                    </a:lnTo>
                    <a:cubicBezTo>
                      <a:pt x="31022" y="12013"/>
                      <a:pt x="29978" y="9739"/>
                      <a:pt x="28235" y="9739"/>
                    </a:cubicBezTo>
                    <a:cubicBezTo>
                      <a:pt x="27735" y="9739"/>
                      <a:pt x="27176" y="9927"/>
                      <a:pt x="26527" y="10398"/>
                    </a:cubicBezTo>
                    <a:cubicBezTo>
                      <a:pt x="26793" y="11711"/>
                      <a:pt x="25942" y="13290"/>
                      <a:pt x="27343" y="14479"/>
                    </a:cubicBezTo>
                    <a:cubicBezTo>
                      <a:pt x="27538" y="14638"/>
                      <a:pt x="27609" y="15295"/>
                      <a:pt x="27485" y="15419"/>
                    </a:cubicBezTo>
                    <a:cubicBezTo>
                      <a:pt x="26154" y="16590"/>
                      <a:pt x="27095" y="18169"/>
                      <a:pt x="26935" y="19447"/>
                    </a:cubicBezTo>
                    <a:cubicBezTo>
                      <a:pt x="26757" y="19471"/>
                      <a:pt x="26594" y="19483"/>
                      <a:pt x="26444" y="19483"/>
                    </a:cubicBezTo>
                    <a:cubicBezTo>
                      <a:pt x="24534" y="19483"/>
                      <a:pt x="24803" y="17604"/>
                      <a:pt x="24309" y="16732"/>
                    </a:cubicBezTo>
                    <a:cubicBezTo>
                      <a:pt x="23538" y="16756"/>
                      <a:pt x="22881" y="16829"/>
                      <a:pt x="22272" y="16829"/>
                    </a:cubicBezTo>
                    <a:cubicBezTo>
                      <a:pt x="21985" y="16829"/>
                      <a:pt x="21708" y="16813"/>
                      <a:pt x="21435" y="16768"/>
                    </a:cubicBezTo>
                    <a:cubicBezTo>
                      <a:pt x="20583" y="16626"/>
                      <a:pt x="19767" y="16235"/>
                      <a:pt x="18968" y="15880"/>
                    </a:cubicBezTo>
                    <a:cubicBezTo>
                      <a:pt x="18099" y="15508"/>
                      <a:pt x="17904" y="14745"/>
                      <a:pt x="18117" y="13929"/>
                    </a:cubicBezTo>
                    <a:cubicBezTo>
                      <a:pt x="18489" y="12562"/>
                      <a:pt x="19820" y="11799"/>
                      <a:pt x="20317" y="10433"/>
                    </a:cubicBezTo>
                    <a:cubicBezTo>
                      <a:pt x="20420" y="10159"/>
                      <a:pt x="20643" y="10069"/>
                      <a:pt x="20926" y="10069"/>
                    </a:cubicBezTo>
                    <a:cubicBezTo>
                      <a:pt x="21466" y="10069"/>
                      <a:pt x="22224" y="10398"/>
                      <a:pt x="22783" y="10398"/>
                    </a:cubicBezTo>
                    <a:cubicBezTo>
                      <a:pt x="23422" y="10398"/>
                      <a:pt x="24078" y="10114"/>
                      <a:pt x="25445" y="9777"/>
                    </a:cubicBezTo>
                    <a:lnTo>
                      <a:pt x="22925" y="8836"/>
                    </a:lnTo>
                    <a:cubicBezTo>
                      <a:pt x="23351" y="8002"/>
                      <a:pt x="23759" y="7435"/>
                      <a:pt x="23972" y="6796"/>
                    </a:cubicBezTo>
                    <a:cubicBezTo>
                      <a:pt x="24489" y="5333"/>
                      <a:pt x="24808" y="4715"/>
                      <a:pt x="25467" y="4715"/>
                    </a:cubicBezTo>
                    <a:cubicBezTo>
                      <a:pt x="25870" y="4715"/>
                      <a:pt x="26401" y="4947"/>
                      <a:pt x="27184" y="5359"/>
                    </a:cubicBezTo>
                    <a:cubicBezTo>
                      <a:pt x="27485" y="5518"/>
                      <a:pt x="27787" y="5713"/>
                      <a:pt x="28177" y="5944"/>
                    </a:cubicBezTo>
                    <a:lnTo>
                      <a:pt x="26012" y="8694"/>
                    </a:lnTo>
                    <a:cubicBezTo>
                      <a:pt x="26754" y="8600"/>
                      <a:pt x="27262" y="8535"/>
                      <a:pt x="27696" y="8535"/>
                    </a:cubicBezTo>
                    <a:cubicBezTo>
                      <a:pt x="28642" y="8535"/>
                      <a:pt x="29231" y="8844"/>
                      <a:pt x="31105" y="9830"/>
                    </a:cubicBezTo>
                    <a:lnTo>
                      <a:pt x="32844" y="8304"/>
                    </a:lnTo>
                    <a:lnTo>
                      <a:pt x="31886" y="7346"/>
                    </a:lnTo>
                    <a:lnTo>
                      <a:pt x="32861" y="5341"/>
                    </a:lnTo>
                    <a:lnTo>
                      <a:pt x="25232" y="2005"/>
                    </a:lnTo>
                    <a:lnTo>
                      <a:pt x="21577" y="2733"/>
                    </a:lnTo>
                    <a:lnTo>
                      <a:pt x="21452" y="2218"/>
                    </a:lnTo>
                    <a:lnTo>
                      <a:pt x="24540" y="1437"/>
                    </a:lnTo>
                    <a:lnTo>
                      <a:pt x="250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22"/>
              <p:cNvSpPr/>
              <p:nvPr/>
            </p:nvSpPr>
            <p:spPr>
              <a:xfrm>
                <a:off x="6913100" y="3367694"/>
                <a:ext cx="190537" cy="212659"/>
              </a:xfrm>
              <a:custGeom>
                <a:avLst/>
                <a:gdLst/>
                <a:ahLst/>
                <a:cxnLst/>
                <a:rect l="l" t="t" r="r" b="b"/>
                <a:pathLst>
                  <a:path w="33022" h="36872" extrusionOk="0">
                    <a:moveTo>
                      <a:pt x="11233" y="0"/>
                    </a:moveTo>
                    <a:cubicBezTo>
                      <a:pt x="10639" y="505"/>
                      <a:pt x="10418" y="1084"/>
                      <a:pt x="9687" y="1084"/>
                    </a:cubicBezTo>
                    <a:cubicBezTo>
                      <a:pt x="9544" y="1084"/>
                      <a:pt x="9381" y="1061"/>
                      <a:pt x="9192" y="1012"/>
                    </a:cubicBezTo>
                    <a:cubicBezTo>
                      <a:pt x="8542" y="845"/>
                      <a:pt x="7805" y="576"/>
                      <a:pt x="7089" y="576"/>
                    </a:cubicBezTo>
                    <a:cubicBezTo>
                      <a:pt x="6437" y="576"/>
                      <a:pt x="5804" y="799"/>
                      <a:pt x="5271" y="1526"/>
                    </a:cubicBezTo>
                    <a:lnTo>
                      <a:pt x="4632" y="231"/>
                    </a:lnTo>
                    <a:cubicBezTo>
                      <a:pt x="3940" y="1030"/>
                      <a:pt x="3780" y="2165"/>
                      <a:pt x="2591" y="2325"/>
                    </a:cubicBezTo>
                    <a:cubicBezTo>
                      <a:pt x="1208" y="2502"/>
                      <a:pt x="2538" y="4649"/>
                      <a:pt x="959" y="4844"/>
                    </a:cubicBezTo>
                    <a:lnTo>
                      <a:pt x="2006" y="8961"/>
                    </a:lnTo>
                    <a:lnTo>
                      <a:pt x="1" y="12190"/>
                    </a:lnTo>
                    <a:cubicBezTo>
                      <a:pt x="1190" y="12935"/>
                      <a:pt x="143" y="14302"/>
                      <a:pt x="640" y="15153"/>
                    </a:cubicBezTo>
                    <a:cubicBezTo>
                      <a:pt x="1882" y="15987"/>
                      <a:pt x="3071" y="16697"/>
                      <a:pt x="4135" y="17531"/>
                    </a:cubicBezTo>
                    <a:cubicBezTo>
                      <a:pt x="5058" y="18276"/>
                      <a:pt x="5732" y="19359"/>
                      <a:pt x="6726" y="19980"/>
                    </a:cubicBezTo>
                    <a:cubicBezTo>
                      <a:pt x="7808" y="20654"/>
                      <a:pt x="9121" y="20973"/>
                      <a:pt x="10044" y="21364"/>
                    </a:cubicBezTo>
                    <a:cubicBezTo>
                      <a:pt x="11250" y="25161"/>
                      <a:pt x="11587" y="28638"/>
                      <a:pt x="10878" y="32152"/>
                    </a:cubicBezTo>
                    <a:cubicBezTo>
                      <a:pt x="11091" y="32506"/>
                      <a:pt x="11623" y="32968"/>
                      <a:pt x="11605" y="33394"/>
                    </a:cubicBezTo>
                    <a:cubicBezTo>
                      <a:pt x="11552" y="34405"/>
                      <a:pt x="11605" y="35416"/>
                      <a:pt x="11783" y="36428"/>
                    </a:cubicBezTo>
                    <a:cubicBezTo>
                      <a:pt x="11800" y="36587"/>
                      <a:pt x="11836" y="36729"/>
                      <a:pt x="11871" y="36871"/>
                    </a:cubicBezTo>
                    <a:cubicBezTo>
                      <a:pt x="12634" y="36712"/>
                      <a:pt x="13379" y="36552"/>
                      <a:pt x="14125" y="36357"/>
                    </a:cubicBezTo>
                    <a:lnTo>
                      <a:pt x="14568" y="36233"/>
                    </a:lnTo>
                    <a:cubicBezTo>
                      <a:pt x="15172" y="34139"/>
                      <a:pt x="15828" y="32045"/>
                      <a:pt x="17798" y="30785"/>
                    </a:cubicBezTo>
                    <a:cubicBezTo>
                      <a:pt x="18543" y="30324"/>
                      <a:pt x="18951" y="29845"/>
                      <a:pt x="19235" y="29117"/>
                    </a:cubicBezTo>
                    <a:cubicBezTo>
                      <a:pt x="19377" y="28763"/>
                      <a:pt x="19465" y="28230"/>
                      <a:pt x="19732" y="28124"/>
                    </a:cubicBezTo>
                    <a:cubicBezTo>
                      <a:pt x="22233" y="27059"/>
                      <a:pt x="23334" y="24930"/>
                      <a:pt x="24008" y="22535"/>
                    </a:cubicBezTo>
                    <a:cubicBezTo>
                      <a:pt x="24345" y="21346"/>
                      <a:pt x="25232" y="20423"/>
                      <a:pt x="26403" y="20051"/>
                    </a:cubicBezTo>
                    <a:cubicBezTo>
                      <a:pt x="28550" y="19447"/>
                      <a:pt x="29065" y="17904"/>
                      <a:pt x="29615" y="16147"/>
                    </a:cubicBezTo>
                    <a:cubicBezTo>
                      <a:pt x="30449" y="13503"/>
                      <a:pt x="30999" y="10735"/>
                      <a:pt x="32844" y="8517"/>
                    </a:cubicBezTo>
                    <a:cubicBezTo>
                      <a:pt x="32933" y="8429"/>
                      <a:pt x="32986" y="8340"/>
                      <a:pt x="33021" y="8216"/>
                    </a:cubicBezTo>
                    <a:cubicBezTo>
                      <a:pt x="33021" y="7683"/>
                      <a:pt x="33021" y="7133"/>
                      <a:pt x="33021" y="6424"/>
                    </a:cubicBezTo>
                    <a:cubicBezTo>
                      <a:pt x="32898" y="6449"/>
                      <a:pt x="32778" y="6461"/>
                      <a:pt x="32662" y="6461"/>
                    </a:cubicBezTo>
                    <a:cubicBezTo>
                      <a:pt x="31610" y="6461"/>
                      <a:pt x="30838" y="5512"/>
                      <a:pt x="29835" y="5512"/>
                    </a:cubicBezTo>
                    <a:cubicBezTo>
                      <a:pt x="29647" y="5512"/>
                      <a:pt x="29450" y="5546"/>
                      <a:pt x="29242" y="5625"/>
                    </a:cubicBezTo>
                    <a:cubicBezTo>
                      <a:pt x="28763" y="5810"/>
                      <a:pt x="28295" y="5881"/>
                      <a:pt x="27833" y="5881"/>
                    </a:cubicBezTo>
                    <a:cubicBezTo>
                      <a:pt x="27010" y="5881"/>
                      <a:pt x="26203" y="5659"/>
                      <a:pt x="25374" y="5465"/>
                    </a:cubicBezTo>
                    <a:cubicBezTo>
                      <a:pt x="25322" y="5454"/>
                      <a:pt x="25270" y="5449"/>
                      <a:pt x="25215" y="5449"/>
                    </a:cubicBezTo>
                    <a:cubicBezTo>
                      <a:pt x="24767" y="5449"/>
                      <a:pt x="24231" y="5812"/>
                      <a:pt x="23582" y="6033"/>
                    </a:cubicBezTo>
                    <a:lnTo>
                      <a:pt x="20637" y="2112"/>
                    </a:lnTo>
                    <a:lnTo>
                      <a:pt x="16467" y="2201"/>
                    </a:lnTo>
                    <a:lnTo>
                      <a:pt x="1123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2"/>
              <p:cNvSpPr/>
              <p:nvPr/>
            </p:nvSpPr>
            <p:spPr>
              <a:xfrm>
                <a:off x="7135734" y="3186037"/>
                <a:ext cx="58058" cy="152383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26421" extrusionOk="0">
                    <a:moveTo>
                      <a:pt x="2520" y="1"/>
                    </a:moveTo>
                    <a:lnTo>
                      <a:pt x="2254" y="19"/>
                    </a:lnTo>
                    <a:cubicBezTo>
                      <a:pt x="2077" y="515"/>
                      <a:pt x="2041" y="1474"/>
                      <a:pt x="1545" y="1864"/>
                    </a:cubicBezTo>
                    <a:cubicBezTo>
                      <a:pt x="107" y="3035"/>
                      <a:pt x="214" y="4401"/>
                      <a:pt x="586" y="5927"/>
                    </a:cubicBezTo>
                    <a:cubicBezTo>
                      <a:pt x="746" y="6566"/>
                      <a:pt x="1012" y="7311"/>
                      <a:pt x="835" y="7897"/>
                    </a:cubicBezTo>
                    <a:cubicBezTo>
                      <a:pt x="1" y="10523"/>
                      <a:pt x="799" y="13202"/>
                      <a:pt x="72" y="15917"/>
                    </a:cubicBezTo>
                    <a:lnTo>
                      <a:pt x="1686" y="15846"/>
                    </a:lnTo>
                    <a:cubicBezTo>
                      <a:pt x="1811" y="17177"/>
                      <a:pt x="2698" y="18241"/>
                      <a:pt x="1970" y="19590"/>
                    </a:cubicBezTo>
                    <a:cubicBezTo>
                      <a:pt x="1740" y="20051"/>
                      <a:pt x="2024" y="21293"/>
                      <a:pt x="2414" y="21506"/>
                    </a:cubicBezTo>
                    <a:cubicBezTo>
                      <a:pt x="4596" y="22642"/>
                      <a:pt x="4632" y="25587"/>
                      <a:pt x="6885" y="26421"/>
                    </a:cubicBezTo>
                    <a:lnTo>
                      <a:pt x="10061" y="24079"/>
                    </a:lnTo>
                    <a:cubicBezTo>
                      <a:pt x="9973" y="15491"/>
                      <a:pt x="7364" y="7098"/>
                      <a:pt x="25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2"/>
              <p:cNvSpPr/>
              <p:nvPr/>
            </p:nvSpPr>
            <p:spPr>
              <a:xfrm>
                <a:off x="6870416" y="3332822"/>
                <a:ext cx="47510" cy="11685"/>
              </a:xfrm>
              <a:custGeom>
                <a:avLst/>
                <a:gdLst/>
                <a:ahLst/>
                <a:cxnLst/>
                <a:rect l="l" t="t" r="r" b="b"/>
                <a:pathLst>
                  <a:path w="8234" h="2026" extrusionOk="0">
                    <a:moveTo>
                      <a:pt x="3405" y="1"/>
                    </a:moveTo>
                    <a:cubicBezTo>
                      <a:pt x="2255" y="1"/>
                      <a:pt x="1201" y="655"/>
                      <a:pt x="1" y="919"/>
                    </a:cubicBezTo>
                    <a:cubicBezTo>
                      <a:pt x="371" y="1711"/>
                      <a:pt x="675" y="1974"/>
                      <a:pt x="943" y="1974"/>
                    </a:cubicBezTo>
                    <a:cubicBezTo>
                      <a:pt x="1419" y="1974"/>
                      <a:pt x="1781" y="1142"/>
                      <a:pt x="2201" y="972"/>
                    </a:cubicBezTo>
                    <a:cubicBezTo>
                      <a:pt x="2266" y="967"/>
                      <a:pt x="2330" y="964"/>
                      <a:pt x="2394" y="964"/>
                    </a:cubicBezTo>
                    <a:cubicBezTo>
                      <a:pt x="3717" y="964"/>
                      <a:pt x="4976" y="2025"/>
                      <a:pt x="6356" y="2025"/>
                    </a:cubicBezTo>
                    <a:cubicBezTo>
                      <a:pt x="6954" y="2025"/>
                      <a:pt x="7575" y="1826"/>
                      <a:pt x="8234" y="1256"/>
                    </a:cubicBezTo>
                    <a:cubicBezTo>
                      <a:pt x="7932" y="936"/>
                      <a:pt x="7684" y="440"/>
                      <a:pt x="7400" y="422"/>
                    </a:cubicBezTo>
                    <a:cubicBezTo>
                      <a:pt x="7374" y="421"/>
                      <a:pt x="7348" y="420"/>
                      <a:pt x="7322" y="420"/>
                    </a:cubicBezTo>
                    <a:cubicBezTo>
                      <a:pt x="6763" y="420"/>
                      <a:pt x="6090" y="679"/>
                      <a:pt x="5591" y="679"/>
                    </a:cubicBezTo>
                    <a:cubicBezTo>
                      <a:pt x="5418" y="679"/>
                      <a:pt x="5266" y="648"/>
                      <a:pt x="5147" y="564"/>
                    </a:cubicBezTo>
                    <a:cubicBezTo>
                      <a:pt x="4527" y="150"/>
                      <a:pt x="3955" y="1"/>
                      <a:pt x="34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2"/>
              <p:cNvSpPr/>
              <p:nvPr/>
            </p:nvSpPr>
            <p:spPr>
              <a:xfrm>
                <a:off x="6925590" y="3336277"/>
                <a:ext cx="38094" cy="14228"/>
              </a:xfrm>
              <a:custGeom>
                <a:avLst/>
                <a:gdLst/>
                <a:ahLst/>
                <a:cxnLst/>
                <a:rect l="l" t="t" r="r" b="b"/>
                <a:pathLst>
                  <a:path w="6602" h="2467" extrusionOk="0">
                    <a:moveTo>
                      <a:pt x="6601" y="0"/>
                    </a:moveTo>
                    <a:cubicBezTo>
                      <a:pt x="4188" y="231"/>
                      <a:pt x="2254" y="391"/>
                      <a:pt x="338" y="604"/>
                    </a:cubicBezTo>
                    <a:cubicBezTo>
                      <a:pt x="231" y="621"/>
                      <a:pt x="160" y="976"/>
                      <a:pt x="1" y="1384"/>
                    </a:cubicBezTo>
                    <a:lnTo>
                      <a:pt x="1438" y="2467"/>
                    </a:lnTo>
                    <a:cubicBezTo>
                      <a:pt x="2573" y="621"/>
                      <a:pt x="4862" y="1491"/>
                      <a:pt x="66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8" name="Google Shape;398;p22"/>
            <p:cNvSpPr/>
            <p:nvPr/>
          </p:nvSpPr>
          <p:spPr>
            <a:xfrm>
              <a:off x="6867451" y="3073651"/>
              <a:ext cx="102383" cy="56919"/>
            </a:xfrm>
            <a:custGeom>
              <a:avLst/>
              <a:gdLst/>
              <a:ahLst/>
              <a:cxnLst/>
              <a:rect l="l" t="t" r="r" b="b"/>
              <a:pathLst>
                <a:path w="17744" h="9869" extrusionOk="0">
                  <a:moveTo>
                    <a:pt x="11775" y="1"/>
                  </a:moveTo>
                  <a:cubicBezTo>
                    <a:pt x="7969" y="1"/>
                    <a:pt x="4175" y="474"/>
                    <a:pt x="479" y="1405"/>
                  </a:cubicBezTo>
                  <a:lnTo>
                    <a:pt x="0" y="1530"/>
                  </a:lnTo>
                  <a:cubicBezTo>
                    <a:pt x="266" y="1749"/>
                    <a:pt x="570" y="1886"/>
                    <a:pt x="955" y="1886"/>
                  </a:cubicBezTo>
                  <a:cubicBezTo>
                    <a:pt x="1161" y="1886"/>
                    <a:pt x="1391" y="1847"/>
                    <a:pt x="1651" y="1760"/>
                  </a:cubicBezTo>
                  <a:cubicBezTo>
                    <a:pt x="2029" y="1630"/>
                    <a:pt x="2392" y="1564"/>
                    <a:pt x="2739" y="1564"/>
                  </a:cubicBezTo>
                  <a:cubicBezTo>
                    <a:pt x="3580" y="1564"/>
                    <a:pt x="4337" y="1950"/>
                    <a:pt x="5040" y="2754"/>
                  </a:cubicBezTo>
                  <a:cubicBezTo>
                    <a:pt x="5749" y="3588"/>
                    <a:pt x="7204" y="3428"/>
                    <a:pt x="7967" y="4422"/>
                  </a:cubicBezTo>
                  <a:cubicBezTo>
                    <a:pt x="8017" y="4486"/>
                    <a:pt x="8125" y="4504"/>
                    <a:pt x="8257" y="4504"/>
                  </a:cubicBezTo>
                  <a:cubicBezTo>
                    <a:pt x="8429" y="4504"/>
                    <a:pt x="8642" y="4473"/>
                    <a:pt x="8821" y="4473"/>
                  </a:cubicBezTo>
                  <a:cubicBezTo>
                    <a:pt x="8844" y="4473"/>
                    <a:pt x="8868" y="4474"/>
                    <a:pt x="8890" y="4475"/>
                  </a:cubicBezTo>
                  <a:lnTo>
                    <a:pt x="8233" y="6054"/>
                  </a:lnTo>
                  <a:cubicBezTo>
                    <a:pt x="9475" y="6533"/>
                    <a:pt x="11019" y="6640"/>
                    <a:pt x="11605" y="7420"/>
                  </a:cubicBezTo>
                  <a:cubicBezTo>
                    <a:pt x="13095" y="9479"/>
                    <a:pt x="15065" y="9745"/>
                    <a:pt x="17744" y="9869"/>
                  </a:cubicBezTo>
                  <a:cubicBezTo>
                    <a:pt x="17105" y="8982"/>
                    <a:pt x="16271" y="8325"/>
                    <a:pt x="16342" y="7828"/>
                  </a:cubicBezTo>
                  <a:cubicBezTo>
                    <a:pt x="16502" y="6888"/>
                    <a:pt x="16892" y="6125"/>
                    <a:pt x="15632" y="5717"/>
                  </a:cubicBezTo>
                  <a:lnTo>
                    <a:pt x="16857" y="4706"/>
                  </a:lnTo>
                  <a:lnTo>
                    <a:pt x="16484" y="3215"/>
                  </a:lnTo>
                  <a:cubicBezTo>
                    <a:pt x="16786" y="3073"/>
                    <a:pt x="17123" y="3002"/>
                    <a:pt x="17336" y="2772"/>
                  </a:cubicBezTo>
                  <a:cubicBezTo>
                    <a:pt x="17531" y="2559"/>
                    <a:pt x="17549" y="2222"/>
                    <a:pt x="17744" y="1689"/>
                  </a:cubicBezTo>
                  <a:cubicBezTo>
                    <a:pt x="16928" y="1441"/>
                    <a:pt x="16218" y="1281"/>
                    <a:pt x="15579" y="660"/>
                  </a:cubicBezTo>
                  <a:cubicBezTo>
                    <a:pt x="15384" y="465"/>
                    <a:pt x="15171" y="270"/>
                    <a:pt x="14940" y="110"/>
                  </a:cubicBezTo>
                  <a:cubicBezTo>
                    <a:pt x="13885" y="37"/>
                    <a:pt x="12830" y="1"/>
                    <a:pt x="1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2"/>
            <p:cNvSpPr/>
            <p:nvPr/>
          </p:nvSpPr>
          <p:spPr>
            <a:xfrm>
              <a:off x="7069097" y="3119476"/>
              <a:ext cx="78535" cy="76898"/>
            </a:xfrm>
            <a:custGeom>
              <a:avLst/>
              <a:gdLst/>
              <a:ahLst/>
              <a:cxnLst/>
              <a:rect l="l" t="t" r="r" b="b"/>
              <a:pathLst>
                <a:path w="13611" h="13333" extrusionOk="0">
                  <a:moveTo>
                    <a:pt x="1947" y="1"/>
                  </a:moveTo>
                  <a:cubicBezTo>
                    <a:pt x="1321" y="1"/>
                    <a:pt x="678" y="263"/>
                    <a:pt x="1" y="842"/>
                  </a:cubicBezTo>
                  <a:lnTo>
                    <a:pt x="1420" y="2634"/>
                  </a:lnTo>
                  <a:lnTo>
                    <a:pt x="5856" y="2829"/>
                  </a:lnTo>
                  <a:lnTo>
                    <a:pt x="5342" y="5224"/>
                  </a:lnTo>
                  <a:lnTo>
                    <a:pt x="8802" y="7105"/>
                  </a:lnTo>
                  <a:lnTo>
                    <a:pt x="7453" y="8702"/>
                  </a:lnTo>
                  <a:lnTo>
                    <a:pt x="9884" y="12925"/>
                  </a:lnTo>
                  <a:lnTo>
                    <a:pt x="12386" y="13333"/>
                  </a:lnTo>
                  <a:cubicBezTo>
                    <a:pt x="11889" y="12109"/>
                    <a:pt x="13610" y="10813"/>
                    <a:pt x="11694" y="9891"/>
                  </a:cubicBezTo>
                  <a:cubicBezTo>
                    <a:pt x="11605" y="9181"/>
                    <a:pt x="11232" y="8436"/>
                    <a:pt x="11179" y="7726"/>
                  </a:cubicBezTo>
                  <a:cubicBezTo>
                    <a:pt x="8713" y="4852"/>
                    <a:pt x="5892" y="2297"/>
                    <a:pt x="2769" y="150"/>
                  </a:cubicBezTo>
                  <a:cubicBezTo>
                    <a:pt x="2497" y="52"/>
                    <a:pt x="2224" y="1"/>
                    <a:pt x="19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2"/>
            <p:cNvSpPr/>
            <p:nvPr/>
          </p:nvSpPr>
          <p:spPr>
            <a:xfrm>
              <a:off x="6946266" y="3181844"/>
              <a:ext cx="21095" cy="14742"/>
            </a:xfrm>
            <a:custGeom>
              <a:avLst/>
              <a:gdLst/>
              <a:ahLst/>
              <a:cxnLst/>
              <a:rect l="l" t="t" r="r" b="b"/>
              <a:pathLst>
                <a:path w="3656" h="2556" extrusionOk="0">
                  <a:moveTo>
                    <a:pt x="498" y="0"/>
                  </a:moveTo>
                  <a:cubicBezTo>
                    <a:pt x="444" y="426"/>
                    <a:pt x="373" y="852"/>
                    <a:pt x="302" y="1278"/>
                  </a:cubicBezTo>
                  <a:cubicBezTo>
                    <a:pt x="231" y="1686"/>
                    <a:pt x="107" y="2076"/>
                    <a:pt x="1" y="2555"/>
                  </a:cubicBezTo>
                  <a:lnTo>
                    <a:pt x="3656" y="2467"/>
                  </a:lnTo>
                  <a:lnTo>
                    <a:pt x="3319" y="1100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World atlas theme infographics</a:t>
            </a:r>
            <a:endParaRPr/>
          </a:p>
        </p:txBody>
      </p:sp>
      <p:sp>
        <p:nvSpPr>
          <p:cNvPr id="406" name="Google Shape;406;p23"/>
          <p:cNvSpPr txBox="1"/>
          <p:nvPr/>
        </p:nvSpPr>
        <p:spPr>
          <a:xfrm>
            <a:off x="719450" y="2704175"/>
            <a:ext cx="1692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WORLD ATLAS</a:t>
            </a:r>
            <a:endParaRPr sz="2000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grpSp>
        <p:nvGrpSpPr>
          <p:cNvPr id="407" name="Google Shape;407;p23"/>
          <p:cNvGrpSpPr/>
          <p:nvPr/>
        </p:nvGrpSpPr>
        <p:grpSpPr>
          <a:xfrm>
            <a:off x="3721100" y="1560025"/>
            <a:ext cx="4712900" cy="853800"/>
            <a:chOff x="3721100" y="1560025"/>
            <a:chExt cx="4712900" cy="853800"/>
          </a:xfrm>
        </p:grpSpPr>
        <p:sp>
          <p:nvSpPr>
            <p:cNvPr id="408" name="Google Shape;408;p23"/>
            <p:cNvSpPr/>
            <p:nvPr/>
          </p:nvSpPr>
          <p:spPr>
            <a:xfrm>
              <a:off x="4405800" y="1560025"/>
              <a:ext cx="4017600" cy="853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9" name="Google Shape;409;p23"/>
            <p:cNvGrpSpPr/>
            <p:nvPr/>
          </p:nvGrpSpPr>
          <p:grpSpPr>
            <a:xfrm>
              <a:off x="3721100" y="1617900"/>
              <a:ext cx="4712900" cy="738000"/>
              <a:chOff x="3721100" y="1617900"/>
              <a:chExt cx="4712900" cy="738000"/>
            </a:xfrm>
          </p:grpSpPr>
          <p:sp>
            <p:nvSpPr>
              <p:cNvPr id="410" name="Google Shape;410;p23"/>
              <p:cNvSpPr/>
              <p:nvPr/>
            </p:nvSpPr>
            <p:spPr>
              <a:xfrm>
                <a:off x="3721100" y="1644000"/>
                <a:ext cx="685800" cy="6858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3000">
                    <a:solidFill>
                      <a:schemeClr val="accent6"/>
                    </a:solidFill>
                    <a:latin typeface="Londrina Solid"/>
                    <a:ea typeface="Londrina Solid"/>
                    <a:cs typeface="Londrina Solid"/>
                    <a:sym typeface="Londrina Solid"/>
                  </a:rPr>
                  <a:t>1</a:t>
                </a:r>
                <a:endParaRPr sz="3000">
                  <a:solidFill>
                    <a:schemeClr val="accent6"/>
                  </a:solidFill>
                  <a:latin typeface="Londrina Solid"/>
                  <a:ea typeface="Londrina Solid"/>
                  <a:cs typeface="Londrina Solid"/>
                  <a:sym typeface="Londrina Solid"/>
                </a:endParaRPr>
              </a:p>
            </p:txBody>
          </p:sp>
          <p:sp>
            <p:nvSpPr>
              <p:cNvPr id="411" name="Google Shape;411;p23"/>
              <p:cNvSpPr txBox="1"/>
              <p:nvPr/>
            </p:nvSpPr>
            <p:spPr>
              <a:xfrm>
                <a:off x="4406900" y="1617900"/>
                <a:ext cx="1966200" cy="73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dk1"/>
                    </a:solidFill>
                    <a:latin typeface="Londrina Solid"/>
                    <a:ea typeface="Londrina Solid"/>
                    <a:cs typeface="Londrina Solid"/>
                    <a:sym typeface="Londrina Solid"/>
                  </a:rPr>
                  <a:t>NATIONAL DATA</a:t>
                </a:r>
                <a:endParaRPr sz="20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endParaRPr>
              </a:p>
            </p:txBody>
          </p:sp>
          <p:sp>
            <p:nvSpPr>
              <p:cNvPr id="412" name="Google Shape;412;p23"/>
              <p:cNvSpPr txBox="1"/>
              <p:nvPr/>
            </p:nvSpPr>
            <p:spPr>
              <a:xfrm>
                <a:off x="6373000" y="1617900"/>
                <a:ext cx="2061000" cy="73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Venus has a beautiful name but is hot</a:t>
                </a:r>
                <a:endParaRPr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</p:grpSp>
      <p:grpSp>
        <p:nvGrpSpPr>
          <p:cNvPr id="413" name="Google Shape;413;p23"/>
          <p:cNvGrpSpPr/>
          <p:nvPr/>
        </p:nvGrpSpPr>
        <p:grpSpPr>
          <a:xfrm>
            <a:off x="3721100" y="3673775"/>
            <a:ext cx="4712900" cy="853800"/>
            <a:chOff x="3721100" y="3673775"/>
            <a:chExt cx="4712900" cy="853800"/>
          </a:xfrm>
        </p:grpSpPr>
        <p:sp>
          <p:nvSpPr>
            <p:cNvPr id="414" name="Google Shape;414;p23"/>
            <p:cNvSpPr/>
            <p:nvPr/>
          </p:nvSpPr>
          <p:spPr>
            <a:xfrm>
              <a:off x="4405800" y="3673775"/>
              <a:ext cx="4017600" cy="8538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5" name="Google Shape;415;p23"/>
            <p:cNvGrpSpPr/>
            <p:nvPr/>
          </p:nvGrpSpPr>
          <p:grpSpPr>
            <a:xfrm>
              <a:off x="3721100" y="3731700"/>
              <a:ext cx="4712900" cy="738000"/>
              <a:chOff x="3721100" y="3731700"/>
              <a:chExt cx="4712900" cy="738000"/>
            </a:xfrm>
          </p:grpSpPr>
          <p:sp>
            <p:nvSpPr>
              <p:cNvPr id="416" name="Google Shape;416;p23"/>
              <p:cNvSpPr/>
              <p:nvPr/>
            </p:nvSpPr>
            <p:spPr>
              <a:xfrm>
                <a:off x="3721100" y="3757800"/>
                <a:ext cx="685800" cy="6858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>
                    <a:solidFill>
                      <a:schemeClr val="accent2"/>
                    </a:solidFill>
                    <a:latin typeface="Londrina Solid"/>
                    <a:ea typeface="Londrina Solid"/>
                    <a:cs typeface="Londrina Solid"/>
                    <a:sym typeface="Londrina Solid"/>
                  </a:rPr>
                  <a:t>3</a:t>
                </a:r>
                <a:endParaRPr sz="3000">
                  <a:solidFill>
                    <a:schemeClr val="accent2"/>
                  </a:solidFill>
                  <a:latin typeface="Londrina Solid"/>
                  <a:ea typeface="Londrina Solid"/>
                  <a:cs typeface="Londrina Solid"/>
                  <a:sym typeface="Londrina Solid"/>
                </a:endParaRPr>
              </a:p>
            </p:txBody>
          </p:sp>
          <p:sp>
            <p:nvSpPr>
              <p:cNvPr id="417" name="Google Shape;417;p23"/>
              <p:cNvSpPr txBox="1"/>
              <p:nvPr/>
            </p:nvSpPr>
            <p:spPr>
              <a:xfrm>
                <a:off x="6373000" y="3731700"/>
                <a:ext cx="2061000" cy="73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Jupiter is the biggest planet of them all</a:t>
                </a:r>
                <a:endParaRPr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sp>
            <p:nvSpPr>
              <p:cNvPr id="418" name="Google Shape;418;p23"/>
              <p:cNvSpPr txBox="1"/>
              <p:nvPr/>
            </p:nvSpPr>
            <p:spPr>
              <a:xfrm>
                <a:off x="4406900" y="3731700"/>
                <a:ext cx="1966200" cy="73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dk1"/>
                    </a:solidFill>
                    <a:latin typeface="Londrina Solid"/>
                    <a:ea typeface="Londrina Solid"/>
                    <a:cs typeface="Londrina Solid"/>
                    <a:sym typeface="Londrina Solid"/>
                  </a:rPr>
                  <a:t>REGIONAL MAPS</a:t>
                </a:r>
                <a:endParaRPr sz="20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endParaRPr>
              </a:p>
            </p:txBody>
          </p:sp>
        </p:grpSp>
      </p:grpSp>
      <p:grpSp>
        <p:nvGrpSpPr>
          <p:cNvPr id="419" name="Google Shape;419;p23"/>
          <p:cNvGrpSpPr/>
          <p:nvPr/>
        </p:nvGrpSpPr>
        <p:grpSpPr>
          <a:xfrm>
            <a:off x="3721100" y="2616900"/>
            <a:ext cx="4712900" cy="853800"/>
            <a:chOff x="3721100" y="2616900"/>
            <a:chExt cx="4712900" cy="853800"/>
          </a:xfrm>
        </p:grpSpPr>
        <p:sp>
          <p:nvSpPr>
            <p:cNvPr id="420" name="Google Shape;420;p23"/>
            <p:cNvSpPr/>
            <p:nvPr/>
          </p:nvSpPr>
          <p:spPr>
            <a:xfrm>
              <a:off x="4405800" y="2616900"/>
              <a:ext cx="4017600" cy="8538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1" name="Google Shape;421;p23"/>
            <p:cNvGrpSpPr/>
            <p:nvPr/>
          </p:nvGrpSpPr>
          <p:grpSpPr>
            <a:xfrm>
              <a:off x="3721100" y="2678075"/>
              <a:ext cx="4712900" cy="738000"/>
              <a:chOff x="3721100" y="2678075"/>
              <a:chExt cx="4712900" cy="738000"/>
            </a:xfrm>
          </p:grpSpPr>
          <p:sp>
            <p:nvSpPr>
              <p:cNvPr id="422" name="Google Shape;422;p23"/>
              <p:cNvSpPr/>
              <p:nvPr/>
            </p:nvSpPr>
            <p:spPr>
              <a:xfrm>
                <a:off x="3721100" y="2704175"/>
                <a:ext cx="685800" cy="6858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>
                    <a:solidFill>
                      <a:schemeClr val="accent5"/>
                    </a:solidFill>
                    <a:latin typeface="Londrina Solid"/>
                    <a:ea typeface="Londrina Solid"/>
                    <a:cs typeface="Londrina Solid"/>
                    <a:sym typeface="Londrina Solid"/>
                  </a:rPr>
                  <a:t>2</a:t>
                </a:r>
                <a:endParaRPr sz="3000">
                  <a:solidFill>
                    <a:schemeClr val="accent5"/>
                  </a:solidFill>
                  <a:latin typeface="Londrina Solid"/>
                  <a:ea typeface="Londrina Solid"/>
                  <a:cs typeface="Londrina Solid"/>
                  <a:sym typeface="Londrina Solid"/>
                </a:endParaRPr>
              </a:p>
            </p:txBody>
          </p:sp>
          <p:sp>
            <p:nvSpPr>
              <p:cNvPr id="423" name="Google Shape;423;p23"/>
              <p:cNvSpPr txBox="1"/>
              <p:nvPr/>
            </p:nvSpPr>
            <p:spPr>
              <a:xfrm>
                <a:off x="4406900" y="2678075"/>
                <a:ext cx="1966200" cy="73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dk1"/>
                    </a:solidFill>
                    <a:latin typeface="Londrina Solid"/>
                    <a:ea typeface="Londrina Solid"/>
                    <a:cs typeface="Londrina Solid"/>
                    <a:sym typeface="Londrina Solid"/>
                  </a:rPr>
                  <a:t>RANKINGS</a:t>
                </a:r>
                <a:endParaRPr sz="20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endParaRPr>
              </a:p>
            </p:txBody>
          </p:sp>
          <p:sp>
            <p:nvSpPr>
              <p:cNvPr id="424" name="Google Shape;424;p23"/>
              <p:cNvSpPr txBox="1"/>
              <p:nvPr/>
            </p:nvSpPr>
            <p:spPr>
              <a:xfrm>
                <a:off x="6373000" y="2678075"/>
                <a:ext cx="2061000" cy="73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Earth is the third planet from the Sun</a:t>
                </a:r>
                <a:endParaRPr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</p:grpSp>
      <p:sp>
        <p:nvSpPr>
          <p:cNvPr id="425" name="Google Shape;425;p23"/>
          <p:cNvSpPr/>
          <p:nvPr/>
        </p:nvSpPr>
        <p:spPr>
          <a:xfrm rot="8999548" flipH="1">
            <a:off x="2404624" y="2168243"/>
            <a:ext cx="1076935" cy="257801"/>
          </a:xfrm>
          <a:custGeom>
            <a:avLst/>
            <a:gdLst/>
            <a:ahLst/>
            <a:cxnLst/>
            <a:rect l="l" t="t" r="r" b="b"/>
            <a:pathLst>
              <a:path w="59628" h="12516" extrusionOk="0">
                <a:moveTo>
                  <a:pt x="787" y="0"/>
                </a:moveTo>
                <a:cubicBezTo>
                  <a:pt x="315" y="0"/>
                  <a:pt x="1" y="639"/>
                  <a:pt x="505" y="922"/>
                </a:cubicBezTo>
                <a:cubicBezTo>
                  <a:pt x="10893" y="6747"/>
                  <a:pt x="23184" y="9857"/>
                  <a:pt x="35301" y="9857"/>
                </a:cubicBezTo>
                <a:cubicBezTo>
                  <a:pt x="39596" y="9857"/>
                  <a:pt x="43870" y="9467"/>
                  <a:pt x="48029" y="8667"/>
                </a:cubicBezTo>
                <a:cubicBezTo>
                  <a:pt x="48356" y="9685"/>
                  <a:pt x="48647" y="10703"/>
                  <a:pt x="48829" y="11758"/>
                </a:cubicBezTo>
                <a:cubicBezTo>
                  <a:pt x="48928" y="12282"/>
                  <a:pt x="49303" y="12515"/>
                  <a:pt x="49705" y="12515"/>
                </a:cubicBezTo>
                <a:cubicBezTo>
                  <a:pt x="49887" y="12515"/>
                  <a:pt x="50076" y="12467"/>
                  <a:pt x="50247" y="12376"/>
                </a:cubicBezTo>
                <a:cubicBezTo>
                  <a:pt x="50501" y="12376"/>
                  <a:pt x="50756" y="12340"/>
                  <a:pt x="50974" y="12231"/>
                </a:cubicBezTo>
                <a:cubicBezTo>
                  <a:pt x="53665" y="10849"/>
                  <a:pt x="56101" y="8994"/>
                  <a:pt x="58464" y="7176"/>
                </a:cubicBezTo>
                <a:cubicBezTo>
                  <a:pt x="59628" y="6304"/>
                  <a:pt x="58537" y="4740"/>
                  <a:pt x="57446" y="4631"/>
                </a:cubicBezTo>
                <a:cubicBezTo>
                  <a:pt x="54464" y="4340"/>
                  <a:pt x="51519" y="3577"/>
                  <a:pt x="48792" y="2377"/>
                </a:cubicBezTo>
                <a:cubicBezTo>
                  <a:pt x="48565" y="2246"/>
                  <a:pt x="48324" y="2186"/>
                  <a:pt x="48087" y="2186"/>
                </a:cubicBezTo>
                <a:cubicBezTo>
                  <a:pt x="47340" y="2186"/>
                  <a:pt x="46647" y="2784"/>
                  <a:pt x="46647" y="3613"/>
                </a:cubicBezTo>
                <a:cubicBezTo>
                  <a:pt x="46538" y="4522"/>
                  <a:pt x="46720" y="5395"/>
                  <a:pt x="47083" y="6231"/>
                </a:cubicBezTo>
                <a:cubicBezTo>
                  <a:pt x="42885" y="6828"/>
                  <a:pt x="38715" y="7129"/>
                  <a:pt x="34578" y="7129"/>
                </a:cubicBezTo>
                <a:cubicBezTo>
                  <a:pt x="23093" y="7129"/>
                  <a:pt x="11867" y="4808"/>
                  <a:pt x="1014" y="49"/>
                </a:cubicBezTo>
                <a:cubicBezTo>
                  <a:pt x="936" y="15"/>
                  <a:pt x="859" y="0"/>
                  <a:pt x="7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3"/>
          <p:cNvSpPr/>
          <p:nvPr/>
        </p:nvSpPr>
        <p:spPr>
          <a:xfrm rot="1800452">
            <a:off x="2404600" y="3668118"/>
            <a:ext cx="1076935" cy="257801"/>
          </a:xfrm>
          <a:custGeom>
            <a:avLst/>
            <a:gdLst/>
            <a:ahLst/>
            <a:cxnLst/>
            <a:rect l="l" t="t" r="r" b="b"/>
            <a:pathLst>
              <a:path w="59628" h="12516" extrusionOk="0">
                <a:moveTo>
                  <a:pt x="787" y="0"/>
                </a:moveTo>
                <a:cubicBezTo>
                  <a:pt x="315" y="0"/>
                  <a:pt x="1" y="639"/>
                  <a:pt x="505" y="922"/>
                </a:cubicBezTo>
                <a:cubicBezTo>
                  <a:pt x="10893" y="6747"/>
                  <a:pt x="23184" y="9857"/>
                  <a:pt x="35301" y="9857"/>
                </a:cubicBezTo>
                <a:cubicBezTo>
                  <a:pt x="39596" y="9857"/>
                  <a:pt x="43870" y="9467"/>
                  <a:pt x="48029" y="8667"/>
                </a:cubicBezTo>
                <a:cubicBezTo>
                  <a:pt x="48356" y="9685"/>
                  <a:pt x="48647" y="10703"/>
                  <a:pt x="48829" y="11758"/>
                </a:cubicBezTo>
                <a:cubicBezTo>
                  <a:pt x="48928" y="12282"/>
                  <a:pt x="49303" y="12515"/>
                  <a:pt x="49705" y="12515"/>
                </a:cubicBezTo>
                <a:cubicBezTo>
                  <a:pt x="49887" y="12515"/>
                  <a:pt x="50076" y="12467"/>
                  <a:pt x="50247" y="12376"/>
                </a:cubicBezTo>
                <a:cubicBezTo>
                  <a:pt x="50501" y="12376"/>
                  <a:pt x="50756" y="12340"/>
                  <a:pt x="50974" y="12231"/>
                </a:cubicBezTo>
                <a:cubicBezTo>
                  <a:pt x="53665" y="10849"/>
                  <a:pt x="56101" y="8994"/>
                  <a:pt x="58464" y="7176"/>
                </a:cubicBezTo>
                <a:cubicBezTo>
                  <a:pt x="59628" y="6304"/>
                  <a:pt x="58537" y="4740"/>
                  <a:pt x="57446" y="4631"/>
                </a:cubicBezTo>
                <a:cubicBezTo>
                  <a:pt x="54464" y="4340"/>
                  <a:pt x="51519" y="3577"/>
                  <a:pt x="48792" y="2377"/>
                </a:cubicBezTo>
                <a:cubicBezTo>
                  <a:pt x="48565" y="2246"/>
                  <a:pt x="48324" y="2186"/>
                  <a:pt x="48087" y="2186"/>
                </a:cubicBezTo>
                <a:cubicBezTo>
                  <a:pt x="47340" y="2186"/>
                  <a:pt x="46647" y="2784"/>
                  <a:pt x="46647" y="3613"/>
                </a:cubicBezTo>
                <a:cubicBezTo>
                  <a:pt x="46538" y="4522"/>
                  <a:pt x="46720" y="5395"/>
                  <a:pt x="47083" y="6231"/>
                </a:cubicBezTo>
                <a:cubicBezTo>
                  <a:pt x="42885" y="6828"/>
                  <a:pt x="38715" y="7129"/>
                  <a:pt x="34578" y="7129"/>
                </a:cubicBezTo>
                <a:cubicBezTo>
                  <a:pt x="23093" y="7129"/>
                  <a:pt x="11867" y="4808"/>
                  <a:pt x="1014" y="49"/>
                </a:cubicBezTo>
                <a:cubicBezTo>
                  <a:pt x="936" y="15"/>
                  <a:pt x="859" y="0"/>
                  <a:pt x="7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3"/>
          <p:cNvSpPr/>
          <p:nvPr/>
        </p:nvSpPr>
        <p:spPr>
          <a:xfrm rot="-10649076" flipH="1">
            <a:off x="2528357" y="2838342"/>
            <a:ext cx="1076727" cy="257797"/>
          </a:xfrm>
          <a:custGeom>
            <a:avLst/>
            <a:gdLst/>
            <a:ahLst/>
            <a:cxnLst/>
            <a:rect l="l" t="t" r="r" b="b"/>
            <a:pathLst>
              <a:path w="59628" h="12516" extrusionOk="0">
                <a:moveTo>
                  <a:pt x="787" y="0"/>
                </a:moveTo>
                <a:cubicBezTo>
                  <a:pt x="315" y="0"/>
                  <a:pt x="1" y="639"/>
                  <a:pt x="505" y="922"/>
                </a:cubicBezTo>
                <a:cubicBezTo>
                  <a:pt x="10893" y="6747"/>
                  <a:pt x="23184" y="9857"/>
                  <a:pt x="35301" y="9857"/>
                </a:cubicBezTo>
                <a:cubicBezTo>
                  <a:pt x="39596" y="9857"/>
                  <a:pt x="43870" y="9467"/>
                  <a:pt x="48029" y="8667"/>
                </a:cubicBezTo>
                <a:cubicBezTo>
                  <a:pt x="48356" y="9685"/>
                  <a:pt x="48647" y="10703"/>
                  <a:pt x="48829" y="11758"/>
                </a:cubicBezTo>
                <a:cubicBezTo>
                  <a:pt x="48928" y="12282"/>
                  <a:pt x="49303" y="12515"/>
                  <a:pt x="49705" y="12515"/>
                </a:cubicBezTo>
                <a:cubicBezTo>
                  <a:pt x="49887" y="12515"/>
                  <a:pt x="50076" y="12467"/>
                  <a:pt x="50247" y="12376"/>
                </a:cubicBezTo>
                <a:cubicBezTo>
                  <a:pt x="50501" y="12376"/>
                  <a:pt x="50756" y="12340"/>
                  <a:pt x="50974" y="12231"/>
                </a:cubicBezTo>
                <a:cubicBezTo>
                  <a:pt x="53665" y="10849"/>
                  <a:pt x="56101" y="8994"/>
                  <a:pt x="58464" y="7176"/>
                </a:cubicBezTo>
                <a:cubicBezTo>
                  <a:pt x="59628" y="6304"/>
                  <a:pt x="58537" y="4740"/>
                  <a:pt x="57446" y="4631"/>
                </a:cubicBezTo>
                <a:cubicBezTo>
                  <a:pt x="54464" y="4340"/>
                  <a:pt x="51519" y="3577"/>
                  <a:pt x="48792" y="2377"/>
                </a:cubicBezTo>
                <a:cubicBezTo>
                  <a:pt x="48565" y="2246"/>
                  <a:pt x="48324" y="2186"/>
                  <a:pt x="48087" y="2186"/>
                </a:cubicBezTo>
                <a:cubicBezTo>
                  <a:pt x="47340" y="2186"/>
                  <a:pt x="46647" y="2784"/>
                  <a:pt x="46647" y="3613"/>
                </a:cubicBezTo>
                <a:cubicBezTo>
                  <a:pt x="46538" y="4522"/>
                  <a:pt x="46720" y="5395"/>
                  <a:pt x="47083" y="6231"/>
                </a:cubicBezTo>
                <a:cubicBezTo>
                  <a:pt x="42885" y="6828"/>
                  <a:pt x="38715" y="7129"/>
                  <a:pt x="34578" y="7129"/>
                </a:cubicBezTo>
                <a:cubicBezTo>
                  <a:pt x="23093" y="7129"/>
                  <a:pt x="11867" y="4808"/>
                  <a:pt x="1014" y="49"/>
                </a:cubicBezTo>
                <a:cubicBezTo>
                  <a:pt x="936" y="15"/>
                  <a:pt x="859" y="0"/>
                  <a:pt x="7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" name="Google Shape;432;p24"/>
          <p:cNvGrpSpPr/>
          <p:nvPr/>
        </p:nvGrpSpPr>
        <p:grpSpPr>
          <a:xfrm>
            <a:off x="823925" y="1461175"/>
            <a:ext cx="2426700" cy="3048900"/>
            <a:chOff x="823925" y="1461175"/>
            <a:chExt cx="2426700" cy="3048900"/>
          </a:xfrm>
        </p:grpSpPr>
        <p:sp>
          <p:nvSpPr>
            <p:cNvPr id="433" name="Google Shape;433;p24"/>
            <p:cNvSpPr/>
            <p:nvPr/>
          </p:nvSpPr>
          <p:spPr>
            <a:xfrm>
              <a:off x="823925" y="1461175"/>
              <a:ext cx="2426700" cy="30489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4" name="Google Shape;434;p24"/>
            <p:cNvGrpSpPr/>
            <p:nvPr/>
          </p:nvGrpSpPr>
          <p:grpSpPr>
            <a:xfrm>
              <a:off x="1294313" y="1461175"/>
              <a:ext cx="1485938" cy="2970675"/>
              <a:chOff x="1294313" y="1461175"/>
              <a:chExt cx="1485938" cy="2970675"/>
            </a:xfrm>
          </p:grpSpPr>
          <p:grpSp>
            <p:nvGrpSpPr>
              <p:cNvPr id="435" name="Google Shape;435;p24"/>
              <p:cNvGrpSpPr/>
              <p:nvPr/>
            </p:nvGrpSpPr>
            <p:grpSpPr>
              <a:xfrm>
                <a:off x="1294313" y="2217785"/>
                <a:ext cx="1485938" cy="1137807"/>
                <a:chOff x="1294313" y="2217785"/>
                <a:chExt cx="1485938" cy="1137807"/>
              </a:xfrm>
            </p:grpSpPr>
            <p:sp>
              <p:nvSpPr>
                <p:cNvPr id="436" name="Google Shape;436;p24"/>
                <p:cNvSpPr txBox="1"/>
                <p:nvPr/>
              </p:nvSpPr>
              <p:spPr>
                <a:xfrm>
                  <a:off x="1294350" y="2217785"/>
                  <a:ext cx="1485900" cy="500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b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000">
                      <a:solidFill>
                        <a:schemeClr val="dk1"/>
                      </a:solidFill>
                      <a:latin typeface="Londrina Solid"/>
                      <a:ea typeface="Londrina Solid"/>
                      <a:cs typeface="Londrina Solid"/>
                      <a:sym typeface="Londrina Solid"/>
                    </a:rPr>
                    <a:t>MOUNTAINS</a:t>
                  </a:r>
                  <a:endParaRPr sz="2000">
                    <a:solidFill>
                      <a:schemeClr val="dk1"/>
                    </a:solidFill>
                    <a:latin typeface="Londrina Solid"/>
                    <a:ea typeface="Londrina Solid"/>
                    <a:cs typeface="Londrina Solid"/>
                    <a:sym typeface="Londrina Solid"/>
                  </a:endParaRPr>
                </a:p>
              </p:txBody>
            </p:sp>
            <p:sp>
              <p:nvSpPr>
                <p:cNvPr id="437" name="Google Shape;437;p24"/>
                <p:cNvSpPr txBox="1"/>
                <p:nvPr/>
              </p:nvSpPr>
              <p:spPr>
                <a:xfrm>
                  <a:off x="1294313" y="2641592"/>
                  <a:ext cx="1485900" cy="714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>
                      <a:solidFill>
                        <a:schemeClr val="dk1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Mercury is the closest planet to the Sun</a:t>
                  </a:r>
                  <a:endParaRPr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endParaRPr>
                </a:p>
              </p:txBody>
            </p:sp>
          </p:grpSp>
          <p:sp>
            <p:nvSpPr>
              <p:cNvPr id="438" name="Google Shape;438;p24"/>
              <p:cNvSpPr txBox="1"/>
              <p:nvPr/>
            </p:nvSpPr>
            <p:spPr>
              <a:xfrm>
                <a:off x="1658963" y="4100050"/>
                <a:ext cx="7566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b="1">
                    <a:solidFill>
                      <a:schemeClr val="dk1"/>
                    </a:solidFill>
                    <a:latin typeface="Londrina Solid"/>
                    <a:ea typeface="Londrina Solid"/>
                    <a:cs typeface="Londrina Solid"/>
                    <a:sym typeface="Londrina Solid"/>
                  </a:rPr>
                  <a:t>50%</a:t>
                </a:r>
                <a:endParaRPr sz="2400" b="1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endParaRPr>
              </a:p>
            </p:txBody>
          </p:sp>
          <p:sp>
            <p:nvSpPr>
              <p:cNvPr id="439" name="Google Shape;439;p24"/>
              <p:cNvSpPr/>
              <p:nvPr/>
            </p:nvSpPr>
            <p:spPr>
              <a:xfrm>
                <a:off x="1658975" y="1461175"/>
                <a:ext cx="756600" cy="75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b="1">
                    <a:solidFill>
                      <a:schemeClr val="accent2"/>
                    </a:solidFill>
                    <a:latin typeface="Londrina Solid"/>
                    <a:ea typeface="Londrina Solid"/>
                    <a:cs typeface="Londrina Solid"/>
                    <a:sym typeface="Londrina Solid"/>
                  </a:rPr>
                  <a:t>01</a:t>
                </a:r>
                <a:endParaRPr sz="2400" b="1">
                  <a:solidFill>
                    <a:schemeClr val="accent2"/>
                  </a:solidFill>
                  <a:latin typeface="Londrina Solid"/>
                  <a:ea typeface="Londrina Solid"/>
                  <a:cs typeface="Londrina Solid"/>
                  <a:sym typeface="Londrina Solid"/>
                </a:endParaRPr>
              </a:p>
            </p:txBody>
          </p:sp>
        </p:grpSp>
      </p:grpSp>
      <p:grpSp>
        <p:nvGrpSpPr>
          <p:cNvPr id="440" name="Google Shape;440;p24"/>
          <p:cNvGrpSpPr/>
          <p:nvPr/>
        </p:nvGrpSpPr>
        <p:grpSpPr>
          <a:xfrm>
            <a:off x="3358650" y="1461175"/>
            <a:ext cx="2426700" cy="3048900"/>
            <a:chOff x="3358650" y="1461175"/>
            <a:chExt cx="2426700" cy="3048900"/>
          </a:xfrm>
        </p:grpSpPr>
        <p:sp>
          <p:nvSpPr>
            <p:cNvPr id="441" name="Google Shape;441;p24"/>
            <p:cNvSpPr/>
            <p:nvPr/>
          </p:nvSpPr>
          <p:spPr>
            <a:xfrm>
              <a:off x="3358650" y="1461175"/>
              <a:ext cx="2426700" cy="30489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2" name="Google Shape;442;p24"/>
            <p:cNvGrpSpPr/>
            <p:nvPr/>
          </p:nvGrpSpPr>
          <p:grpSpPr>
            <a:xfrm>
              <a:off x="3829019" y="1461175"/>
              <a:ext cx="1485943" cy="2970675"/>
              <a:chOff x="3829019" y="1461175"/>
              <a:chExt cx="1485943" cy="2970675"/>
            </a:xfrm>
          </p:grpSpPr>
          <p:grpSp>
            <p:nvGrpSpPr>
              <p:cNvPr id="443" name="Google Shape;443;p24"/>
              <p:cNvGrpSpPr/>
              <p:nvPr/>
            </p:nvGrpSpPr>
            <p:grpSpPr>
              <a:xfrm>
                <a:off x="3829019" y="2217773"/>
                <a:ext cx="1485943" cy="1137811"/>
                <a:chOff x="3829019" y="2217773"/>
                <a:chExt cx="1485943" cy="1137811"/>
              </a:xfrm>
            </p:grpSpPr>
            <p:sp>
              <p:nvSpPr>
                <p:cNvPr id="444" name="Google Shape;444;p24"/>
                <p:cNvSpPr txBox="1"/>
                <p:nvPr/>
              </p:nvSpPr>
              <p:spPr>
                <a:xfrm>
                  <a:off x="3829062" y="2217773"/>
                  <a:ext cx="1485900" cy="500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b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000">
                      <a:solidFill>
                        <a:schemeClr val="dk1"/>
                      </a:solidFill>
                      <a:latin typeface="Londrina Solid"/>
                      <a:ea typeface="Londrina Solid"/>
                      <a:cs typeface="Londrina Solid"/>
                      <a:sym typeface="Londrina Solid"/>
                    </a:rPr>
                    <a:t>RIVERS</a:t>
                  </a:r>
                  <a:endParaRPr sz="2000">
                    <a:solidFill>
                      <a:schemeClr val="dk1"/>
                    </a:solidFill>
                    <a:latin typeface="Londrina Solid"/>
                    <a:ea typeface="Londrina Solid"/>
                    <a:cs typeface="Londrina Solid"/>
                    <a:sym typeface="Londrina Solid"/>
                  </a:endParaRPr>
                </a:p>
              </p:txBody>
            </p:sp>
            <p:sp>
              <p:nvSpPr>
                <p:cNvPr id="445" name="Google Shape;445;p24"/>
                <p:cNvSpPr txBox="1"/>
                <p:nvPr/>
              </p:nvSpPr>
              <p:spPr>
                <a:xfrm>
                  <a:off x="3829019" y="2641584"/>
                  <a:ext cx="1485900" cy="714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>
                      <a:solidFill>
                        <a:schemeClr val="dk1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Pluto is now considered a dwarf planet</a:t>
                  </a:r>
                  <a:endParaRPr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endParaRPr>
                </a:p>
              </p:txBody>
            </p:sp>
          </p:grpSp>
          <p:sp>
            <p:nvSpPr>
              <p:cNvPr id="446" name="Google Shape;446;p24"/>
              <p:cNvSpPr txBox="1"/>
              <p:nvPr/>
            </p:nvSpPr>
            <p:spPr>
              <a:xfrm>
                <a:off x="4193673" y="4100050"/>
                <a:ext cx="7566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b="1">
                    <a:solidFill>
                      <a:schemeClr val="dk1"/>
                    </a:solidFill>
                    <a:latin typeface="Londrina Solid"/>
                    <a:ea typeface="Londrina Solid"/>
                    <a:cs typeface="Londrina Solid"/>
                    <a:sym typeface="Londrina Solid"/>
                  </a:rPr>
                  <a:t>25%</a:t>
                </a:r>
                <a:endParaRPr sz="2400" b="1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endParaRPr>
              </a:p>
            </p:txBody>
          </p:sp>
          <p:sp>
            <p:nvSpPr>
              <p:cNvPr id="447" name="Google Shape;447;p24"/>
              <p:cNvSpPr/>
              <p:nvPr/>
            </p:nvSpPr>
            <p:spPr>
              <a:xfrm>
                <a:off x="4193675" y="1461175"/>
                <a:ext cx="756600" cy="75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b="1">
                    <a:solidFill>
                      <a:schemeClr val="accent6"/>
                    </a:solidFill>
                    <a:latin typeface="Londrina Solid"/>
                    <a:ea typeface="Londrina Solid"/>
                    <a:cs typeface="Londrina Solid"/>
                    <a:sym typeface="Londrina Solid"/>
                  </a:rPr>
                  <a:t>02</a:t>
                </a:r>
                <a:endParaRPr sz="2400" b="1">
                  <a:solidFill>
                    <a:schemeClr val="accent6"/>
                  </a:solidFill>
                  <a:latin typeface="Londrina Solid"/>
                  <a:ea typeface="Londrina Solid"/>
                  <a:cs typeface="Londrina Solid"/>
                  <a:sym typeface="Londrina Solid"/>
                </a:endParaRPr>
              </a:p>
            </p:txBody>
          </p:sp>
        </p:grpSp>
      </p:grpSp>
      <p:grpSp>
        <p:nvGrpSpPr>
          <p:cNvPr id="448" name="Google Shape;448;p24"/>
          <p:cNvGrpSpPr/>
          <p:nvPr/>
        </p:nvGrpSpPr>
        <p:grpSpPr>
          <a:xfrm>
            <a:off x="5893375" y="1461175"/>
            <a:ext cx="2426700" cy="3048900"/>
            <a:chOff x="5893375" y="1461175"/>
            <a:chExt cx="2426700" cy="3048900"/>
          </a:xfrm>
        </p:grpSpPr>
        <p:sp>
          <p:nvSpPr>
            <p:cNvPr id="449" name="Google Shape;449;p24"/>
            <p:cNvSpPr/>
            <p:nvPr/>
          </p:nvSpPr>
          <p:spPr>
            <a:xfrm>
              <a:off x="5893375" y="1461175"/>
              <a:ext cx="2426700" cy="30489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0" name="Google Shape;450;p24"/>
            <p:cNvGrpSpPr/>
            <p:nvPr/>
          </p:nvGrpSpPr>
          <p:grpSpPr>
            <a:xfrm>
              <a:off x="6363763" y="1461175"/>
              <a:ext cx="1485912" cy="2970675"/>
              <a:chOff x="6363763" y="1461175"/>
              <a:chExt cx="1485912" cy="2970675"/>
            </a:xfrm>
          </p:grpSpPr>
          <p:grpSp>
            <p:nvGrpSpPr>
              <p:cNvPr id="451" name="Google Shape;451;p24"/>
              <p:cNvGrpSpPr/>
              <p:nvPr/>
            </p:nvGrpSpPr>
            <p:grpSpPr>
              <a:xfrm>
                <a:off x="6363763" y="2217773"/>
                <a:ext cx="1485912" cy="1137811"/>
                <a:chOff x="6363763" y="2217773"/>
                <a:chExt cx="1485912" cy="1137811"/>
              </a:xfrm>
            </p:grpSpPr>
            <p:sp>
              <p:nvSpPr>
                <p:cNvPr id="452" name="Google Shape;452;p24"/>
                <p:cNvSpPr txBox="1"/>
                <p:nvPr/>
              </p:nvSpPr>
              <p:spPr>
                <a:xfrm>
                  <a:off x="6363775" y="2217773"/>
                  <a:ext cx="1485900" cy="500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b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000">
                      <a:solidFill>
                        <a:schemeClr val="dk1"/>
                      </a:solidFill>
                      <a:latin typeface="Londrina Solid"/>
                      <a:ea typeface="Londrina Solid"/>
                      <a:cs typeface="Londrina Solid"/>
                      <a:sym typeface="Londrina Solid"/>
                    </a:rPr>
                    <a:t>GULFS</a:t>
                  </a:r>
                  <a:endParaRPr sz="2000">
                    <a:solidFill>
                      <a:schemeClr val="dk1"/>
                    </a:solidFill>
                    <a:latin typeface="Londrina Solid"/>
                    <a:ea typeface="Londrina Solid"/>
                    <a:cs typeface="Londrina Solid"/>
                    <a:sym typeface="Londrina Solid"/>
                  </a:endParaRPr>
                </a:p>
              </p:txBody>
            </p:sp>
            <p:sp>
              <p:nvSpPr>
                <p:cNvPr id="453" name="Google Shape;453;p24"/>
                <p:cNvSpPr txBox="1"/>
                <p:nvPr/>
              </p:nvSpPr>
              <p:spPr>
                <a:xfrm>
                  <a:off x="6363763" y="2641584"/>
                  <a:ext cx="1485900" cy="714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>
                      <a:solidFill>
                        <a:schemeClr val="dk1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Neptune is the farthest planet from the Sun</a:t>
                  </a:r>
                  <a:endParaRPr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endParaRPr>
                </a:p>
              </p:txBody>
            </p:sp>
          </p:grpSp>
          <p:sp>
            <p:nvSpPr>
              <p:cNvPr id="454" name="Google Shape;454;p24"/>
              <p:cNvSpPr txBox="1"/>
              <p:nvPr/>
            </p:nvSpPr>
            <p:spPr>
              <a:xfrm>
                <a:off x="6728413" y="4100050"/>
                <a:ext cx="7566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b="1">
                    <a:solidFill>
                      <a:schemeClr val="dk1"/>
                    </a:solidFill>
                    <a:latin typeface="Londrina Solid"/>
                    <a:ea typeface="Londrina Solid"/>
                    <a:cs typeface="Londrina Solid"/>
                    <a:sym typeface="Londrina Solid"/>
                  </a:rPr>
                  <a:t>75%</a:t>
                </a:r>
                <a:endParaRPr sz="2400" b="1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endParaRPr>
              </a:p>
            </p:txBody>
          </p:sp>
          <p:sp>
            <p:nvSpPr>
              <p:cNvPr id="455" name="Google Shape;455;p24"/>
              <p:cNvSpPr/>
              <p:nvPr/>
            </p:nvSpPr>
            <p:spPr>
              <a:xfrm>
                <a:off x="6728375" y="1461175"/>
                <a:ext cx="756600" cy="75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b="1">
                    <a:solidFill>
                      <a:schemeClr val="accent1"/>
                    </a:solidFill>
                    <a:latin typeface="Londrina Solid"/>
                    <a:ea typeface="Londrina Solid"/>
                    <a:cs typeface="Londrina Solid"/>
                    <a:sym typeface="Londrina Solid"/>
                  </a:rPr>
                  <a:t>03</a:t>
                </a:r>
                <a:endParaRPr sz="2400" b="1">
                  <a:solidFill>
                    <a:schemeClr val="accent1"/>
                  </a:solidFill>
                  <a:latin typeface="Londrina Solid"/>
                  <a:ea typeface="Londrina Solid"/>
                  <a:cs typeface="Londrina Solid"/>
                  <a:sym typeface="Londrina Solid"/>
                </a:endParaRPr>
              </a:p>
            </p:txBody>
          </p:sp>
        </p:grpSp>
      </p:grpSp>
      <p:sp>
        <p:nvSpPr>
          <p:cNvPr id="456" name="Google Shape;456;p24"/>
          <p:cNvSpPr/>
          <p:nvPr/>
        </p:nvSpPr>
        <p:spPr>
          <a:xfrm>
            <a:off x="3829063" y="3600025"/>
            <a:ext cx="1485900" cy="331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4"/>
          <p:cNvSpPr/>
          <p:nvPr/>
        </p:nvSpPr>
        <p:spPr>
          <a:xfrm>
            <a:off x="3829069" y="3600025"/>
            <a:ext cx="364500" cy="3318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World atlas theme infographics</a:t>
            </a:r>
            <a:endParaRPr/>
          </a:p>
        </p:txBody>
      </p:sp>
      <p:sp>
        <p:nvSpPr>
          <p:cNvPr id="459" name="Google Shape;459;p24"/>
          <p:cNvSpPr/>
          <p:nvPr/>
        </p:nvSpPr>
        <p:spPr>
          <a:xfrm>
            <a:off x="1294325" y="3600025"/>
            <a:ext cx="1485900" cy="331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4"/>
          <p:cNvSpPr/>
          <p:nvPr/>
        </p:nvSpPr>
        <p:spPr>
          <a:xfrm>
            <a:off x="1294325" y="3600025"/>
            <a:ext cx="756600" cy="331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4"/>
          <p:cNvSpPr/>
          <p:nvPr/>
        </p:nvSpPr>
        <p:spPr>
          <a:xfrm>
            <a:off x="6363813" y="3600025"/>
            <a:ext cx="1485900" cy="331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4"/>
          <p:cNvSpPr/>
          <p:nvPr/>
        </p:nvSpPr>
        <p:spPr>
          <a:xfrm>
            <a:off x="6363822" y="3600025"/>
            <a:ext cx="1121100" cy="3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orld Atlas Theme Infographics by Slidesgo">
  <a:themeElements>
    <a:clrScheme name="Simple Light">
      <a:dk1>
        <a:srgbClr val="333333"/>
      </a:dk1>
      <a:lt1>
        <a:srgbClr val="FEEFD9"/>
      </a:lt1>
      <a:dk2>
        <a:srgbClr val="333333"/>
      </a:dk2>
      <a:lt2>
        <a:srgbClr val="FEEFD9"/>
      </a:lt2>
      <a:accent1>
        <a:srgbClr val="683F0F"/>
      </a:accent1>
      <a:accent2>
        <a:srgbClr val="FF9900"/>
      </a:accent2>
      <a:accent3>
        <a:srgbClr val="C2E6D8"/>
      </a:accent3>
      <a:accent4>
        <a:srgbClr val="F8C2D3"/>
      </a:accent4>
      <a:accent5>
        <a:srgbClr val="9CDCE3"/>
      </a:accent5>
      <a:accent6>
        <a:srgbClr val="E36692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1510</Words>
  <Application>Microsoft Office PowerPoint</Application>
  <PresentationFormat>全屏显示(16:9)</PresentationFormat>
  <Paragraphs>329</Paragraphs>
  <Slides>33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33</vt:i4>
      </vt:variant>
    </vt:vector>
  </HeadingPairs>
  <TitlesOfParts>
    <vt:vector size="43" baseType="lpstr">
      <vt:lpstr>Londrina Solid Black</vt:lpstr>
      <vt:lpstr>Arial</vt:lpstr>
      <vt:lpstr>Proxima Nova</vt:lpstr>
      <vt:lpstr>Fira Sans ExtraBold</vt:lpstr>
      <vt:lpstr>Fira Sans</vt:lpstr>
      <vt:lpstr>Londrina Solid</vt:lpstr>
      <vt:lpstr>Proxima Nova Semibold</vt:lpstr>
      <vt:lpstr>World Atlas Theme Infographics by Slidesgo</vt:lpstr>
      <vt:lpstr>Slidesgo Final Pages</vt:lpstr>
      <vt:lpstr>1_Slidesgo Final Pages</vt:lpstr>
      <vt:lpstr>World Atlas Theme Infographics</vt:lpstr>
      <vt:lpstr>World atlas theme infographics</vt:lpstr>
      <vt:lpstr>World atlas theme infographics</vt:lpstr>
      <vt:lpstr>World atlas theme infographics</vt:lpstr>
      <vt:lpstr>World atlas theme infographics</vt:lpstr>
      <vt:lpstr>World atlas theme infographics</vt:lpstr>
      <vt:lpstr>World atlas theme infographics</vt:lpstr>
      <vt:lpstr>World atlas theme infographics</vt:lpstr>
      <vt:lpstr>World atlas theme infographics</vt:lpstr>
      <vt:lpstr>World atlas theme infographics</vt:lpstr>
      <vt:lpstr>World atlas theme infographics</vt:lpstr>
      <vt:lpstr>World atlas theme infographics</vt:lpstr>
      <vt:lpstr>World atlas theme infographics</vt:lpstr>
      <vt:lpstr>World atlas theme infographics</vt:lpstr>
      <vt:lpstr>World atlas theme infographics</vt:lpstr>
      <vt:lpstr>World atlas theme infographics</vt:lpstr>
      <vt:lpstr>World atlas theme infographics</vt:lpstr>
      <vt:lpstr>World atlas theme infographics</vt:lpstr>
      <vt:lpstr>World atlas theme infographics</vt:lpstr>
      <vt:lpstr>World atlas theme infographics</vt:lpstr>
      <vt:lpstr>World atlas theme infographics</vt:lpstr>
      <vt:lpstr>World atlas theme infographics</vt:lpstr>
      <vt:lpstr>World atlas theme infographics</vt:lpstr>
      <vt:lpstr>World atlas theme infographics</vt:lpstr>
      <vt:lpstr>World atlas theme infographics</vt:lpstr>
      <vt:lpstr>World atlas theme infographics</vt:lpstr>
      <vt:lpstr>World atlas theme infographics</vt:lpstr>
      <vt:lpstr>World atlas theme infographics</vt:lpstr>
      <vt:lpstr>World atlas theme infographics</vt:lpstr>
      <vt:lpstr>World atlas theme infographics</vt:lpstr>
      <vt:lpstr>World atlas theme infographics</vt:lpstr>
      <vt:lpstr>Infographics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Atlas Theme Infographics</dc:title>
  <dc:creator>刘龙</dc:creator>
  <cp:lastModifiedBy>刘 龙</cp:lastModifiedBy>
  <cp:revision>3</cp:revision>
  <dcterms:modified xsi:type="dcterms:W3CDTF">2023-03-12T10:15:05Z</dcterms:modified>
</cp:coreProperties>
</file>